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22"/>
  </p:notesMasterIdLst>
  <p:sldIdLst>
    <p:sldId id="256" r:id="rId2"/>
    <p:sldId id="293" r:id="rId3"/>
    <p:sldId id="300" r:id="rId4"/>
    <p:sldId id="294" r:id="rId5"/>
    <p:sldId id="295" r:id="rId6"/>
    <p:sldId id="296" r:id="rId7"/>
    <p:sldId id="297" r:id="rId8"/>
    <p:sldId id="298" r:id="rId9"/>
    <p:sldId id="299" r:id="rId10"/>
    <p:sldId id="301" r:id="rId11"/>
    <p:sldId id="302" r:id="rId12"/>
    <p:sldId id="304" r:id="rId13"/>
    <p:sldId id="306" r:id="rId14"/>
    <p:sldId id="307" r:id="rId15"/>
    <p:sldId id="308" r:id="rId16"/>
    <p:sldId id="309" r:id="rId17"/>
    <p:sldId id="310" r:id="rId18"/>
    <p:sldId id="312" r:id="rId19"/>
    <p:sldId id="311" r:id="rId20"/>
    <p:sldId id="313" r:id="rId21"/>
  </p:sldIdLst>
  <p:sldSz cx="9144000" cy="5143500" type="screen16x9"/>
  <p:notesSz cx="6858000" cy="9144000"/>
  <p:embeddedFontLst>
    <p:embeddedFont>
      <p:font typeface="Didact Gothic" panose="00000500000000000000" pitchFamily="2" charset="0"/>
      <p:regular r:id="rId23"/>
    </p:embeddedFont>
    <p:embeddedFont>
      <p:font typeface="Lilita One" panose="020B0604020202020204" charset="0"/>
      <p:regular r:id="rId24"/>
    </p:embeddedFont>
    <p:embeddedFont>
      <p:font typeface="Patrick Hand" panose="00000500000000000000" pitchFamily="2" charset="0"/>
      <p:regular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75E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681ED0-0E20-4B53-9789-0944AE4DF775}">
  <a:tblStyle styleId="{B8681ED0-0E20-4B53-9789-0944AE4DF77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6"/>
    <p:restoredTop sz="96928"/>
  </p:normalViewPr>
  <p:slideViewPr>
    <p:cSldViewPr snapToGrid="0">
      <p:cViewPr varScale="1">
        <p:scale>
          <a:sx n="98" d="100"/>
          <a:sy n="98" d="100"/>
        </p:scale>
        <p:origin x="101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22390a3bc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22390a3bc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g228ba8beaf7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5" name="Google Shape;1175;g228ba8beaf7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0566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Google Shape;1133;g170a20c7315_0_179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4" name="Google Shape;1134;g170a20c7315_0_179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9" name="Google Shape;1729;g170a20c7315_0_186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0" name="Google Shape;1730;g170a20c7315_0_186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g228ba8beaf7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5" name="Google Shape;1175;g228ba8beaf7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8166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g1dfef3d34df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6" name="Google Shape;1056;g1dfef3d34df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8170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" name="Google Shape;2396;g12b538354df_0_9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7" name="Google Shape;2397;g12b538354df_0_9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22375" y="1657483"/>
            <a:ext cx="5364000" cy="165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300">
                <a:latin typeface="Lilita One"/>
                <a:ea typeface="Lilita One"/>
                <a:cs typeface="Lilita One"/>
                <a:sym typeface="Lilit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22376" y="3314971"/>
            <a:ext cx="5367600" cy="3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7" name="Google Shape;16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68" name="Google Shape;168;p11"/>
          <p:cNvSpPr/>
          <p:nvPr/>
        </p:nvSpPr>
        <p:spPr>
          <a:xfrm rot="-5855634">
            <a:off x="6685146" y="3794117"/>
            <a:ext cx="1784095" cy="1296079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" name="Google Shape;169;p11"/>
          <p:cNvGrpSpPr/>
          <p:nvPr/>
        </p:nvGrpSpPr>
        <p:grpSpPr>
          <a:xfrm flipH="1">
            <a:off x="7670600" y="651875"/>
            <a:ext cx="893825" cy="991818"/>
            <a:chOff x="428200" y="1175400"/>
            <a:chExt cx="893825" cy="991818"/>
          </a:xfrm>
        </p:grpSpPr>
        <p:grpSp>
          <p:nvGrpSpPr>
            <p:cNvPr id="170" name="Google Shape;170;p11"/>
            <p:cNvGrpSpPr/>
            <p:nvPr/>
          </p:nvGrpSpPr>
          <p:grpSpPr>
            <a:xfrm>
              <a:off x="452652" y="1653284"/>
              <a:ext cx="521153" cy="513935"/>
              <a:chOff x="588850" y="618775"/>
              <a:chExt cx="703975" cy="694225"/>
            </a:xfrm>
          </p:grpSpPr>
          <p:sp>
            <p:nvSpPr>
              <p:cNvPr id="171" name="Google Shape;171;p11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" name="Google Shape;173;p11"/>
            <p:cNvGrpSpPr/>
            <p:nvPr/>
          </p:nvGrpSpPr>
          <p:grpSpPr>
            <a:xfrm>
              <a:off x="856975" y="1399550"/>
              <a:ext cx="193200" cy="171550"/>
              <a:chOff x="1141700" y="1345000"/>
              <a:chExt cx="193200" cy="171550"/>
            </a:xfrm>
          </p:grpSpPr>
          <p:sp>
            <p:nvSpPr>
              <p:cNvPr id="174" name="Google Shape;174;p11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1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1"/>
            <p:cNvGrpSpPr/>
            <p:nvPr/>
          </p:nvGrpSpPr>
          <p:grpSpPr>
            <a:xfrm>
              <a:off x="428200" y="1208800"/>
              <a:ext cx="265250" cy="244300"/>
              <a:chOff x="987200" y="1078850"/>
              <a:chExt cx="265250" cy="244300"/>
            </a:xfrm>
          </p:grpSpPr>
          <p:sp>
            <p:nvSpPr>
              <p:cNvPr id="177" name="Google Shape;177;p11"/>
              <p:cNvSpPr/>
              <p:nvPr/>
            </p:nvSpPr>
            <p:spPr>
              <a:xfrm>
                <a:off x="1009725" y="11079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1"/>
              <p:cNvSpPr/>
              <p:nvPr/>
            </p:nvSpPr>
            <p:spPr>
              <a:xfrm>
                <a:off x="987200" y="10788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9" name="Google Shape;179;p11"/>
            <p:cNvGrpSpPr/>
            <p:nvPr/>
          </p:nvGrpSpPr>
          <p:grpSpPr>
            <a:xfrm>
              <a:off x="1146925" y="1175400"/>
              <a:ext cx="175100" cy="143475"/>
              <a:chOff x="1808250" y="1643825"/>
              <a:chExt cx="175100" cy="143475"/>
            </a:xfrm>
          </p:grpSpPr>
          <p:sp>
            <p:nvSpPr>
              <p:cNvPr id="180" name="Google Shape;180;p11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82" name="Google Shape;182;p11"/>
          <p:cNvGrpSpPr/>
          <p:nvPr/>
        </p:nvGrpSpPr>
        <p:grpSpPr>
          <a:xfrm>
            <a:off x="467325" y="3640075"/>
            <a:ext cx="868800" cy="675427"/>
            <a:chOff x="5976850" y="432600"/>
            <a:chExt cx="868800" cy="675427"/>
          </a:xfrm>
        </p:grpSpPr>
        <p:grpSp>
          <p:nvGrpSpPr>
            <p:cNvPr id="183" name="Google Shape;183;p11"/>
            <p:cNvGrpSpPr/>
            <p:nvPr/>
          </p:nvGrpSpPr>
          <p:grpSpPr>
            <a:xfrm rot="-1985293">
              <a:off x="6042583" y="695967"/>
              <a:ext cx="349454" cy="344614"/>
              <a:chOff x="588850" y="618775"/>
              <a:chExt cx="703975" cy="694225"/>
            </a:xfrm>
          </p:grpSpPr>
          <p:sp>
            <p:nvSpPr>
              <p:cNvPr id="184" name="Google Shape;184;p11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11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6" name="Google Shape;186;p11"/>
            <p:cNvGrpSpPr/>
            <p:nvPr/>
          </p:nvGrpSpPr>
          <p:grpSpPr>
            <a:xfrm>
              <a:off x="6652450" y="628525"/>
              <a:ext cx="193200" cy="171550"/>
              <a:chOff x="1141700" y="1345000"/>
              <a:chExt cx="193200" cy="171550"/>
            </a:xfrm>
          </p:grpSpPr>
          <p:sp>
            <p:nvSpPr>
              <p:cNvPr id="187" name="Google Shape;187;p11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6207425" y="432600"/>
              <a:ext cx="175100" cy="143475"/>
              <a:chOff x="1808250" y="1643825"/>
              <a:chExt cx="175100" cy="143475"/>
            </a:xfrm>
          </p:grpSpPr>
          <p:sp>
            <p:nvSpPr>
              <p:cNvPr id="190" name="Google Shape;190;p11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 2">
  <p:cSld name="CUSTOM_1">
    <p:bg>
      <p:bgPr>
        <a:solidFill>
          <a:schemeClr val="accent3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grpSp>
        <p:nvGrpSpPr>
          <p:cNvPr id="220" name="Google Shape;220;p14"/>
          <p:cNvGrpSpPr/>
          <p:nvPr/>
        </p:nvGrpSpPr>
        <p:grpSpPr>
          <a:xfrm rot="1640113">
            <a:off x="173602" y="4562450"/>
            <a:ext cx="437996" cy="431961"/>
            <a:chOff x="588850" y="618775"/>
            <a:chExt cx="703975" cy="694225"/>
          </a:xfrm>
        </p:grpSpPr>
        <p:sp>
          <p:nvSpPr>
            <p:cNvPr id="221" name="Google Shape;221;p14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4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Google Shape;316;p17">
            <a:extLst>
              <a:ext uri="{FF2B5EF4-FFF2-40B4-BE49-F238E27FC236}">
                <a16:creationId xmlns:a16="http://schemas.microsoft.com/office/drawing/2014/main" id="{69D915BB-08FE-DE21-90C3-1D8AA6E320AB}"/>
              </a:ext>
            </a:extLst>
          </p:cNvPr>
          <p:cNvSpPr/>
          <p:nvPr userDrawn="1"/>
        </p:nvSpPr>
        <p:spPr>
          <a:xfrm rot="9947454">
            <a:off x="-178886" y="336852"/>
            <a:ext cx="1784223" cy="1296172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Google Shape;1427;p47">
            <a:extLst>
              <a:ext uri="{FF2B5EF4-FFF2-40B4-BE49-F238E27FC236}">
                <a16:creationId xmlns:a16="http://schemas.microsoft.com/office/drawing/2014/main" id="{22511E8B-79EE-B788-3D7D-D93104406C87}"/>
              </a:ext>
            </a:extLst>
          </p:cNvPr>
          <p:cNvSpPr/>
          <p:nvPr userDrawn="1"/>
        </p:nvSpPr>
        <p:spPr>
          <a:xfrm rot="16986095">
            <a:off x="7663263" y="-203045"/>
            <a:ext cx="1784179" cy="1296140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 4">
  <p:cSld name="CUSTOM_5">
    <p:bg>
      <p:bgPr>
        <a:solidFill>
          <a:schemeClr val="accent3"/>
        </a:solidFill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6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grpSp>
        <p:nvGrpSpPr>
          <p:cNvPr id="234" name="Google Shape;234;p16"/>
          <p:cNvGrpSpPr/>
          <p:nvPr/>
        </p:nvGrpSpPr>
        <p:grpSpPr>
          <a:xfrm>
            <a:off x="0" y="769963"/>
            <a:ext cx="265250" cy="244300"/>
            <a:chOff x="1139600" y="850250"/>
            <a:chExt cx="265250" cy="244300"/>
          </a:xfrm>
        </p:grpSpPr>
        <p:sp>
          <p:nvSpPr>
            <p:cNvPr id="235" name="Google Shape;235;p16"/>
            <p:cNvSpPr/>
            <p:nvPr/>
          </p:nvSpPr>
          <p:spPr>
            <a:xfrm>
              <a:off x="1162125" y="879300"/>
              <a:ext cx="223075" cy="196550"/>
            </a:xfrm>
            <a:custGeom>
              <a:avLst/>
              <a:gdLst/>
              <a:ahLst/>
              <a:cxnLst/>
              <a:rect l="l" t="t" r="r" b="b"/>
              <a:pathLst>
                <a:path w="8923" h="7862" extrusionOk="0">
                  <a:moveTo>
                    <a:pt x="4456" y="1"/>
                  </a:moveTo>
                  <a:cubicBezTo>
                    <a:pt x="2706" y="1"/>
                    <a:pt x="886" y="673"/>
                    <a:pt x="481" y="2430"/>
                  </a:cubicBezTo>
                  <a:cubicBezTo>
                    <a:pt x="1" y="4699"/>
                    <a:pt x="1950" y="7862"/>
                    <a:pt x="4327" y="7862"/>
                  </a:cubicBezTo>
                  <a:cubicBezTo>
                    <a:pt x="4719" y="7862"/>
                    <a:pt x="5123" y="7776"/>
                    <a:pt x="5529" y="7585"/>
                  </a:cubicBezTo>
                  <a:cubicBezTo>
                    <a:pt x="7351" y="6692"/>
                    <a:pt x="8923" y="4192"/>
                    <a:pt x="7982" y="2204"/>
                  </a:cubicBezTo>
                  <a:cubicBezTo>
                    <a:pt x="7815" y="1930"/>
                    <a:pt x="7625" y="1680"/>
                    <a:pt x="7410" y="1465"/>
                  </a:cubicBezTo>
                  <a:cubicBezTo>
                    <a:pt x="7375" y="953"/>
                    <a:pt x="7065" y="465"/>
                    <a:pt x="6470" y="310"/>
                  </a:cubicBezTo>
                  <a:cubicBezTo>
                    <a:pt x="5878" y="113"/>
                    <a:pt x="5173" y="1"/>
                    <a:pt x="44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6"/>
            <p:cNvSpPr/>
            <p:nvPr/>
          </p:nvSpPr>
          <p:spPr>
            <a:xfrm>
              <a:off x="1139600" y="850250"/>
              <a:ext cx="265250" cy="244300"/>
            </a:xfrm>
            <a:custGeom>
              <a:avLst/>
              <a:gdLst/>
              <a:ahLst/>
              <a:cxnLst/>
              <a:rect l="l" t="t" r="r" b="b"/>
              <a:pathLst>
                <a:path w="10610" h="9772" extrusionOk="0">
                  <a:moveTo>
                    <a:pt x="5064" y="0"/>
                  </a:moveTo>
                  <a:cubicBezTo>
                    <a:pt x="3624" y="0"/>
                    <a:pt x="2244" y="451"/>
                    <a:pt x="1358" y="1687"/>
                  </a:cubicBezTo>
                  <a:cubicBezTo>
                    <a:pt x="477" y="3139"/>
                    <a:pt x="1" y="4913"/>
                    <a:pt x="358" y="6592"/>
                  </a:cubicBezTo>
                  <a:cubicBezTo>
                    <a:pt x="775" y="8009"/>
                    <a:pt x="2085" y="9092"/>
                    <a:pt x="3454" y="9545"/>
                  </a:cubicBezTo>
                  <a:cubicBezTo>
                    <a:pt x="3988" y="9697"/>
                    <a:pt x="4542" y="9772"/>
                    <a:pt x="5095" y="9772"/>
                  </a:cubicBezTo>
                  <a:cubicBezTo>
                    <a:pt x="6969" y="9772"/>
                    <a:pt x="8822" y="8906"/>
                    <a:pt x="9788" y="7223"/>
                  </a:cubicBezTo>
                  <a:cubicBezTo>
                    <a:pt x="10526" y="5925"/>
                    <a:pt x="10609" y="4199"/>
                    <a:pt x="10050" y="2830"/>
                  </a:cubicBezTo>
                  <a:cubicBezTo>
                    <a:pt x="9859" y="2449"/>
                    <a:pt x="9764" y="1913"/>
                    <a:pt x="9300" y="1782"/>
                  </a:cubicBezTo>
                  <a:cubicBezTo>
                    <a:pt x="9236" y="1765"/>
                    <a:pt x="9175" y="1757"/>
                    <a:pt x="9116" y="1757"/>
                  </a:cubicBezTo>
                  <a:cubicBezTo>
                    <a:pt x="8557" y="1757"/>
                    <a:pt x="8232" y="2474"/>
                    <a:pt x="8609" y="2937"/>
                  </a:cubicBezTo>
                  <a:cubicBezTo>
                    <a:pt x="9478" y="4544"/>
                    <a:pt x="8943" y="6664"/>
                    <a:pt x="7811" y="7473"/>
                  </a:cubicBezTo>
                  <a:cubicBezTo>
                    <a:pt x="7038" y="7997"/>
                    <a:pt x="6954" y="8140"/>
                    <a:pt x="6216" y="8271"/>
                  </a:cubicBezTo>
                  <a:cubicBezTo>
                    <a:pt x="6133" y="8295"/>
                    <a:pt x="5906" y="8330"/>
                    <a:pt x="5775" y="8354"/>
                  </a:cubicBezTo>
                  <a:cubicBezTo>
                    <a:pt x="5532" y="8375"/>
                    <a:pt x="5302" y="8385"/>
                    <a:pt x="5085" y="8385"/>
                  </a:cubicBezTo>
                  <a:cubicBezTo>
                    <a:pt x="3415" y="8385"/>
                    <a:pt x="2494" y="7765"/>
                    <a:pt x="1704" y="6342"/>
                  </a:cubicBezTo>
                  <a:cubicBezTo>
                    <a:pt x="1465" y="5675"/>
                    <a:pt x="1656" y="3508"/>
                    <a:pt x="2608" y="2282"/>
                  </a:cubicBezTo>
                  <a:cubicBezTo>
                    <a:pt x="2985" y="1766"/>
                    <a:pt x="4043" y="1358"/>
                    <a:pt x="5251" y="1358"/>
                  </a:cubicBezTo>
                  <a:cubicBezTo>
                    <a:pt x="5800" y="1358"/>
                    <a:pt x="6381" y="1442"/>
                    <a:pt x="6942" y="1639"/>
                  </a:cubicBezTo>
                  <a:cubicBezTo>
                    <a:pt x="7374" y="1705"/>
                    <a:pt x="7814" y="2030"/>
                    <a:pt x="8243" y="2030"/>
                  </a:cubicBezTo>
                  <a:cubicBezTo>
                    <a:pt x="8358" y="2030"/>
                    <a:pt x="8472" y="2007"/>
                    <a:pt x="8585" y="1949"/>
                  </a:cubicBezTo>
                  <a:cubicBezTo>
                    <a:pt x="9097" y="1675"/>
                    <a:pt x="8990" y="841"/>
                    <a:pt x="8419" y="699"/>
                  </a:cubicBezTo>
                  <a:cubicBezTo>
                    <a:pt x="7412" y="291"/>
                    <a:pt x="6219" y="0"/>
                    <a:pt x="5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7" name="Google Shape;237;p16"/>
          <p:cNvGrpSpPr/>
          <p:nvPr/>
        </p:nvGrpSpPr>
        <p:grpSpPr>
          <a:xfrm>
            <a:off x="142975" y="502088"/>
            <a:ext cx="175100" cy="143475"/>
            <a:chOff x="1808250" y="1643825"/>
            <a:chExt cx="175100" cy="143475"/>
          </a:xfrm>
        </p:grpSpPr>
        <p:sp>
          <p:nvSpPr>
            <p:cNvPr id="238" name="Google Shape;238;p16"/>
            <p:cNvSpPr/>
            <p:nvPr/>
          </p:nvSpPr>
          <p:spPr>
            <a:xfrm>
              <a:off x="1808250" y="1651700"/>
              <a:ext cx="175100" cy="135600"/>
            </a:xfrm>
            <a:custGeom>
              <a:avLst/>
              <a:gdLst/>
              <a:ahLst/>
              <a:cxnLst/>
              <a:rect l="l" t="t" r="r" b="b"/>
              <a:pathLst>
                <a:path w="7004" h="5424" extrusionOk="0">
                  <a:moveTo>
                    <a:pt x="3954" y="0"/>
                  </a:moveTo>
                  <a:cubicBezTo>
                    <a:pt x="3625" y="0"/>
                    <a:pt x="3268" y="74"/>
                    <a:pt x="2890" y="240"/>
                  </a:cubicBezTo>
                  <a:cubicBezTo>
                    <a:pt x="2544" y="430"/>
                    <a:pt x="2306" y="704"/>
                    <a:pt x="2151" y="1002"/>
                  </a:cubicBezTo>
                  <a:cubicBezTo>
                    <a:pt x="1" y="2826"/>
                    <a:pt x="817" y="5424"/>
                    <a:pt x="3003" y="5424"/>
                  </a:cubicBezTo>
                  <a:cubicBezTo>
                    <a:pt x="3685" y="5424"/>
                    <a:pt x="4501" y="5171"/>
                    <a:pt x="5402" y="4562"/>
                  </a:cubicBezTo>
                  <a:cubicBezTo>
                    <a:pt x="7004" y="2919"/>
                    <a:pt x="6019" y="0"/>
                    <a:pt x="3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1817675" y="1643825"/>
              <a:ext cx="158675" cy="140325"/>
            </a:xfrm>
            <a:custGeom>
              <a:avLst/>
              <a:gdLst/>
              <a:ahLst/>
              <a:cxnLst/>
              <a:rect l="l" t="t" r="r" b="b"/>
              <a:pathLst>
                <a:path w="6347" h="5613" extrusionOk="0">
                  <a:moveTo>
                    <a:pt x="4203" y="1293"/>
                  </a:moveTo>
                  <a:cubicBezTo>
                    <a:pt x="4227" y="1305"/>
                    <a:pt x="4263" y="1329"/>
                    <a:pt x="4299" y="1329"/>
                  </a:cubicBezTo>
                  <a:cubicBezTo>
                    <a:pt x="4489" y="1340"/>
                    <a:pt x="4846" y="1888"/>
                    <a:pt x="4822" y="2150"/>
                  </a:cubicBezTo>
                  <a:cubicBezTo>
                    <a:pt x="4810" y="2805"/>
                    <a:pt x="4799" y="2769"/>
                    <a:pt x="4739" y="3150"/>
                  </a:cubicBezTo>
                  <a:cubicBezTo>
                    <a:pt x="4715" y="3198"/>
                    <a:pt x="4703" y="3245"/>
                    <a:pt x="4691" y="3281"/>
                  </a:cubicBezTo>
                  <a:cubicBezTo>
                    <a:pt x="4668" y="3317"/>
                    <a:pt x="4656" y="3353"/>
                    <a:pt x="4632" y="3376"/>
                  </a:cubicBezTo>
                  <a:cubicBezTo>
                    <a:pt x="4013" y="4014"/>
                    <a:pt x="3484" y="4247"/>
                    <a:pt x="3179" y="4247"/>
                  </a:cubicBezTo>
                  <a:cubicBezTo>
                    <a:pt x="3085" y="4247"/>
                    <a:pt x="3013" y="4225"/>
                    <a:pt x="2965" y="4186"/>
                  </a:cubicBezTo>
                  <a:cubicBezTo>
                    <a:pt x="2167" y="3650"/>
                    <a:pt x="1941" y="3305"/>
                    <a:pt x="2572" y="2388"/>
                  </a:cubicBezTo>
                  <a:cubicBezTo>
                    <a:pt x="2679" y="2293"/>
                    <a:pt x="3322" y="1674"/>
                    <a:pt x="3477" y="1638"/>
                  </a:cubicBezTo>
                  <a:cubicBezTo>
                    <a:pt x="3882" y="1364"/>
                    <a:pt x="3787" y="1507"/>
                    <a:pt x="4203" y="1293"/>
                  </a:cubicBezTo>
                  <a:close/>
                  <a:moveTo>
                    <a:pt x="3898" y="1"/>
                  </a:moveTo>
                  <a:cubicBezTo>
                    <a:pt x="3839" y="1"/>
                    <a:pt x="3778" y="10"/>
                    <a:pt x="3715" y="31"/>
                  </a:cubicBezTo>
                  <a:cubicBezTo>
                    <a:pt x="2013" y="567"/>
                    <a:pt x="0" y="2603"/>
                    <a:pt x="1239" y="4436"/>
                  </a:cubicBezTo>
                  <a:cubicBezTo>
                    <a:pt x="1700" y="5095"/>
                    <a:pt x="2458" y="5612"/>
                    <a:pt x="3261" y="5612"/>
                  </a:cubicBezTo>
                  <a:cubicBezTo>
                    <a:pt x="3475" y="5612"/>
                    <a:pt x="3691" y="5576"/>
                    <a:pt x="3906" y="5496"/>
                  </a:cubicBezTo>
                  <a:cubicBezTo>
                    <a:pt x="4680" y="5162"/>
                    <a:pt x="5501" y="4650"/>
                    <a:pt x="5906" y="3888"/>
                  </a:cubicBezTo>
                  <a:cubicBezTo>
                    <a:pt x="6334" y="2757"/>
                    <a:pt x="6346" y="1269"/>
                    <a:pt x="5370" y="412"/>
                  </a:cubicBezTo>
                  <a:cubicBezTo>
                    <a:pt x="5133" y="220"/>
                    <a:pt x="4805" y="15"/>
                    <a:pt x="4482" y="15"/>
                  </a:cubicBezTo>
                  <a:cubicBezTo>
                    <a:pt x="4384" y="15"/>
                    <a:pt x="4286" y="34"/>
                    <a:pt x="4191" y="78"/>
                  </a:cubicBezTo>
                  <a:cubicBezTo>
                    <a:pt x="4106" y="32"/>
                    <a:pt x="4006" y="1"/>
                    <a:pt x="3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" name="Google Shape;240;p16"/>
          <p:cNvGrpSpPr/>
          <p:nvPr/>
        </p:nvGrpSpPr>
        <p:grpSpPr>
          <a:xfrm rot="-900535">
            <a:off x="8738905" y="4120202"/>
            <a:ext cx="362087" cy="357054"/>
            <a:chOff x="588850" y="618775"/>
            <a:chExt cx="703975" cy="694225"/>
          </a:xfrm>
        </p:grpSpPr>
        <p:sp>
          <p:nvSpPr>
            <p:cNvPr id="241" name="Google Shape;241;p16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" name="Google Shape;243;p16"/>
          <p:cNvGrpSpPr/>
          <p:nvPr/>
        </p:nvGrpSpPr>
        <p:grpSpPr>
          <a:xfrm>
            <a:off x="8991600" y="3873875"/>
            <a:ext cx="193200" cy="171550"/>
            <a:chOff x="1141700" y="1345000"/>
            <a:chExt cx="193200" cy="171550"/>
          </a:xfrm>
        </p:grpSpPr>
        <p:sp>
          <p:nvSpPr>
            <p:cNvPr id="244" name="Google Shape;244;p16"/>
            <p:cNvSpPr/>
            <p:nvPr/>
          </p:nvSpPr>
          <p:spPr>
            <a:xfrm>
              <a:off x="1157775" y="1362850"/>
              <a:ext cx="149825" cy="136225"/>
            </a:xfrm>
            <a:custGeom>
              <a:avLst/>
              <a:gdLst/>
              <a:ahLst/>
              <a:cxnLst/>
              <a:rect l="l" t="t" r="r" b="b"/>
              <a:pathLst>
                <a:path w="5993" h="5449" extrusionOk="0">
                  <a:moveTo>
                    <a:pt x="2636" y="0"/>
                  </a:moveTo>
                  <a:cubicBezTo>
                    <a:pt x="1842" y="0"/>
                    <a:pt x="1009" y="409"/>
                    <a:pt x="381" y="1400"/>
                  </a:cubicBezTo>
                  <a:cubicBezTo>
                    <a:pt x="36" y="2019"/>
                    <a:pt x="0" y="2697"/>
                    <a:pt x="155" y="3293"/>
                  </a:cubicBezTo>
                  <a:cubicBezTo>
                    <a:pt x="131" y="3543"/>
                    <a:pt x="131" y="3793"/>
                    <a:pt x="203" y="4055"/>
                  </a:cubicBezTo>
                  <a:cubicBezTo>
                    <a:pt x="512" y="5023"/>
                    <a:pt x="1335" y="5448"/>
                    <a:pt x="2210" y="5448"/>
                  </a:cubicBezTo>
                  <a:cubicBezTo>
                    <a:pt x="3120" y="5448"/>
                    <a:pt x="4086" y="4987"/>
                    <a:pt x="4584" y="4198"/>
                  </a:cubicBezTo>
                  <a:cubicBezTo>
                    <a:pt x="5992" y="2056"/>
                    <a:pt x="4416" y="0"/>
                    <a:pt x="26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6"/>
            <p:cNvSpPr/>
            <p:nvPr/>
          </p:nvSpPr>
          <p:spPr>
            <a:xfrm>
              <a:off x="1141700" y="1345000"/>
              <a:ext cx="193200" cy="171550"/>
            </a:xfrm>
            <a:custGeom>
              <a:avLst/>
              <a:gdLst/>
              <a:ahLst/>
              <a:cxnLst/>
              <a:rect l="l" t="t" r="r" b="b"/>
              <a:pathLst>
                <a:path w="7728" h="6862" extrusionOk="0">
                  <a:moveTo>
                    <a:pt x="3786" y="1363"/>
                  </a:moveTo>
                  <a:cubicBezTo>
                    <a:pt x="4298" y="1363"/>
                    <a:pt x="5096" y="1530"/>
                    <a:pt x="5358" y="2268"/>
                  </a:cubicBezTo>
                  <a:cubicBezTo>
                    <a:pt x="5754" y="3705"/>
                    <a:pt x="4574" y="5479"/>
                    <a:pt x="3180" y="5479"/>
                  </a:cubicBezTo>
                  <a:cubicBezTo>
                    <a:pt x="2981" y="5479"/>
                    <a:pt x="2776" y="5443"/>
                    <a:pt x="2572" y="5364"/>
                  </a:cubicBezTo>
                  <a:cubicBezTo>
                    <a:pt x="2048" y="5304"/>
                    <a:pt x="1393" y="4209"/>
                    <a:pt x="1369" y="3376"/>
                  </a:cubicBezTo>
                  <a:cubicBezTo>
                    <a:pt x="1239" y="2923"/>
                    <a:pt x="2251" y="1935"/>
                    <a:pt x="2893" y="1756"/>
                  </a:cubicBezTo>
                  <a:cubicBezTo>
                    <a:pt x="3191" y="1637"/>
                    <a:pt x="3572" y="1613"/>
                    <a:pt x="3786" y="1363"/>
                  </a:cubicBezTo>
                  <a:close/>
                  <a:moveTo>
                    <a:pt x="3862" y="1"/>
                  </a:moveTo>
                  <a:cubicBezTo>
                    <a:pt x="3664" y="1"/>
                    <a:pt x="3465" y="21"/>
                    <a:pt x="3286" y="101"/>
                  </a:cubicBezTo>
                  <a:cubicBezTo>
                    <a:pt x="3203" y="149"/>
                    <a:pt x="3144" y="185"/>
                    <a:pt x="3108" y="209"/>
                  </a:cubicBezTo>
                  <a:cubicBezTo>
                    <a:pt x="3060" y="232"/>
                    <a:pt x="3024" y="268"/>
                    <a:pt x="2989" y="304"/>
                  </a:cubicBezTo>
                  <a:cubicBezTo>
                    <a:pt x="1548" y="673"/>
                    <a:pt x="36" y="1792"/>
                    <a:pt x="0" y="3399"/>
                  </a:cubicBezTo>
                  <a:cubicBezTo>
                    <a:pt x="84" y="5289"/>
                    <a:pt x="1442" y="6861"/>
                    <a:pt x="3134" y="6861"/>
                  </a:cubicBezTo>
                  <a:cubicBezTo>
                    <a:pt x="3618" y="6861"/>
                    <a:pt x="4128" y="6733"/>
                    <a:pt x="4644" y="6447"/>
                  </a:cubicBezTo>
                  <a:cubicBezTo>
                    <a:pt x="7442" y="5090"/>
                    <a:pt x="7727" y="244"/>
                    <a:pt x="4060" y="6"/>
                  </a:cubicBezTo>
                  <a:cubicBezTo>
                    <a:pt x="3995" y="3"/>
                    <a:pt x="3929" y="1"/>
                    <a:pt x="38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16"/>
          <p:cNvGrpSpPr/>
          <p:nvPr/>
        </p:nvGrpSpPr>
        <p:grpSpPr>
          <a:xfrm>
            <a:off x="8430725" y="4425400"/>
            <a:ext cx="175100" cy="143475"/>
            <a:chOff x="1808250" y="1643825"/>
            <a:chExt cx="175100" cy="143475"/>
          </a:xfrm>
        </p:grpSpPr>
        <p:sp>
          <p:nvSpPr>
            <p:cNvPr id="247" name="Google Shape;247;p16"/>
            <p:cNvSpPr/>
            <p:nvPr/>
          </p:nvSpPr>
          <p:spPr>
            <a:xfrm>
              <a:off x="1808250" y="1651700"/>
              <a:ext cx="175100" cy="135600"/>
            </a:xfrm>
            <a:custGeom>
              <a:avLst/>
              <a:gdLst/>
              <a:ahLst/>
              <a:cxnLst/>
              <a:rect l="l" t="t" r="r" b="b"/>
              <a:pathLst>
                <a:path w="7004" h="5424" extrusionOk="0">
                  <a:moveTo>
                    <a:pt x="3954" y="0"/>
                  </a:moveTo>
                  <a:cubicBezTo>
                    <a:pt x="3625" y="0"/>
                    <a:pt x="3268" y="74"/>
                    <a:pt x="2890" y="240"/>
                  </a:cubicBezTo>
                  <a:cubicBezTo>
                    <a:pt x="2544" y="430"/>
                    <a:pt x="2306" y="704"/>
                    <a:pt x="2151" y="1002"/>
                  </a:cubicBezTo>
                  <a:cubicBezTo>
                    <a:pt x="1" y="2826"/>
                    <a:pt x="817" y="5424"/>
                    <a:pt x="3003" y="5424"/>
                  </a:cubicBezTo>
                  <a:cubicBezTo>
                    <a:pt x="3685" y="5424"/>
                    <a:pt x="4501" y="5171"/>
                    <a:pt x="5402" y="4562"/>
                  </a:cubicBezTo>
                  <a:cubicBezTo>
                    <a:pt x="7004" y="2919"/>
                    <a:pt x="6019" y="0"/>
                    <a:pt x="3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6"/>
            <p:cNvSpPr/>
            <p:nvPr/>
          </p:nvSpPr>
          <p:spPr>
            <a:xfrm>
              <a:off x="1817675" y="1643825"/>
              <a:ext cx="158675" cy="140325"/>
            </a:xfrm>
            <a:custGeom>
              <a:avLst/>
              <a:gdLst/>
              <a:ahLst/>
              <a:cxnLst/>
              <a:rect l="l" t="t" r="r" b="b"/>
              <a:pathLst>
                <a:path w="6347" h="5613" extrusionOk="0">
                  <a:moveTo>
                    <a:pt x="4203" y="1293"/>
                  </a:moveTo>
                  <a:cubicBezTo>
                    <a:pt x="4227" y="1305"/>
                    <a:pt x="4263" y="1329"/>
                    <a:pt x="4299" y="1329"/>
                  </a:cubicBezTo>
                  <a:cubicBezTo>
                    <a:pt x="4489" y="1340"/>
                    <a:pt x="4846" y="1888"/>
                    <a:pt x="4822" y="2150"/>
                  </a:cubicBezTo>
                  <a:cubicBezTo>
                    <a:pt x="4810" y="2805"/>
                    <a:pt x="4799" y="2769"/>
                    <a:pt x="4739" y="3150"/>
                  </a:cubicBezTo>
                  <a:cubicBezTo>
                    <a:pt x="4715" y="3198"/>
                    <a:pt x="4703" y="3245"/>
                    <a:pt x="4691" y="3281"/>
                  </a:cubicBezTo>
                  <a:cubicBezTo>
                    <a:pt x="4668" y="3317"/>
                    <a:pt x="4656" y="3353"/>
                    <a:pt x="4632" y="3376"/>
                  </a:cubicBezTo>
                  <a:cubicBezTo>
                    <a:pt x="4013" y="4014"/>
                    <a:pt x="3484" y="4247"/>
                    <a:pt x="3179" y="4247"/>
                  </a:cubicBezTo>
                  <a:cubicBezTo>
                    <a:pt x="3085" y="4247"/>
                    <a:pt x="3013" y="4225"/>
                    <a:pt x="2965" y="4186"/>
                  </a:cubicBezTo>
                  <a:cubicBezTo>
                    <a:pt x="2167" y="3650"/>
                    <a:pt x="1941" y="3305"/>
                    <a:pt x="2572" y="2388"/>
                  </a:cubicBezTo>
                  <a:cubicBezTo>
                    <a:pt x="2679" y="2293"/>
                    <a:pt x="3322" y="1674"/>
                    <a:pt x="3477" y="1638"/>
                  </a:cubicBezTo>
                  <a:cubicBezTo>
                    <a:pt x="3882" y="1364"/>
                    <a:pt x="3787" y="1507"/>
                    <a:pt x="4203" y="1293"/>
                  </a:cubicBezTo>
                  <a:close/>
                  <a:moveTo>
                    <a:pt x="3898" y="1"/>
                  </a:moveTo>
                  <a:cubicBezTo>
                    <a:pt x="3839" y="1"/>
                    <a:pt x="3778" y="10"/>
                    <a:pt x="3715" y="31"/>
                  </a:cubicBezTo>
                  <a:cubicBezTo>
                    <a:pt x="2013" y="567"/>
                    <a:pt x="0" y="2603"/>
                    <a:pt x="1239" y="4436"/>
                  </a:cubicBezTo>
                  <a:cubicBezTo>
                    <a:pt x="1700" y="5095"/>
                    <a:pt x="2458" y="5612"/>
                    <a:pt x="3261" y="5612"/>
                  </a:cubicBezTo>
                  <a:cubicBezTo>
                    <a:pt x="3475" y="5612"/>
                    <a:pt x="3691" y="5576"/>
                    <a:pt x="3906" y="5496"/>
                  </a:cubicBezTo>
                  <a:cubicBezTo>
                    <a:pt x="4680" y="5162"/>
                    <a:pt x="5501" y="4650"/>
                    <a:pt x="5906" y="3888"/>
                  </a:cubicBezTo>
                  <a:cubicBezTo>
                    <a:pt x="6334" y="2757"/>
                    <a:pt x="6346" y="1269"/>
                    <a:pt x="5370" y="412"/>
                  </a:cubicBezTo>
                  <a:cubicBezTo>
                    <a:pt x="5133" y="220"/>
                    <a:pt x="4805" y="15"/>
                    <a:pt x="4482" y="15"/>
                  </a:cubicBezTo>
                  <a:cubicBezTo>
                    <a:pt x="4384" y="15"/>
                    <a:pt x="4286" y="34"/>
                    <a:pt x="4191" y="78"/>
                  </a:cubicBezTo>
                  <a:cubicBezTo>
                    <a:pt x="4106" y="32"/>
                    <a:pt x="4006" y="1"/>
                    <a:pt x="3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 6">
  <p:cSld name="CUSTOM_8">
    <p:bg>
      <p:bgPr>
        <a:solidFill>
          <a:schemeClr val="accent3"/>
        </a:solidFill>
        <a:effectLst/>
      </p:bgPr>
    </p:bg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8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8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 7">
  <p:cSld name="CUSTOM_9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9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19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 1">
  <p:cSld name="Section header 1">
    <p:bg>
      <p:bgPr>
        <a:solidFill>
          <a:schemeClr val="accent4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4"/>
          <p:cNvSpPr txBox="1">
            <a:spLocks noGrp="1"/>
          </p:cNvSpPr>
          <p:nvPr>
            <p:ph type="subTitle" idx="1"/>
          </p:nvPr>
        </p:nvSpPr>
        <p:spPr>
          <a:xfrm>
            <a:off x="5249150" y="3284088"/>
            <a:ext cx="3184500" cy="6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14"/>
          <p:cNvSpPr txBox="1">
            <a:spLocks noGrp="1"/>
          </p:cNvSpPr>
          <p:nvPr>
            <p:ph type="title"/>
          </p:nvPr>
        </p:nvSpPr>
        <p:spPr>
          <a:xfrm>
            <a:off x="3250550" y="2185500"/>
            <a:ext cx="5183100" cy="92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7" name="Google Shape;247;p14"/>
          <p:cNvSpPr txBox="1">
            <a:spLocks noGrp="1"/>
          </p:cNvSpPr>
          <p:nvPr>
            <p:ph type="title" idx="2" hasCustomPrompt="1"/>
          </p:nvPr>
        </p:nvSpPr>
        <p:spPr>
          <a:xfrm>
            <a:off x="5843450" y="1170610"/>
            <a:ext cx="2590200" cy="101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9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r>
              <a:t>xx%</a:t>
            </a:r>
          </a:p>
        </p:txBody>
      </p:sp>
      <p:sp>
        <p:nvSpPr>
          <p:cNvPr id="248" name="Google Shape;248;p14"/>
          <p:cNvSpPr/>
          <p:nvPr/>
        </p:nvSpPr>
        <p:spPr>
          <a:xfrm rot="-10596369" flipH="1">
            <a:off x="1699509" y="-333582"/>
            <a:ext cx="1784243" cy="1296186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4"/>
          <p:cNvSpPr/>
          <p:nvPr/>
        </p:nvSpPr>
        <p:spPr>
          <a:xfrm rot="9947454">
            <a:off x="3112753" y="4330586"/>
            <a:ext cx="1784223" cy="1296172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0" name="Google Shape;250;p14"/>
          <p:cNvGrpSpPr/>
          <p:nvPr/>
        </p:nvGrpSpPr>
        <p:grpSpPr>
          <a:xfrm>
            <a:off x="477423" y="618681"/>
            <a:ext cx="699494" cy="891657"/>
            <a:chOff x="477423" y="618681"/>
            <a:chExt cx="699494" cy="891657"/>
          </a:xfrm>
        </p:grpSpPr>
        <p:grpSp>
          <p:nvGrpSpPr>
            <p:cNvPr id="251" name="Google Shape;251;p14"/>
            <p:cNvGrpSpPr/>
            <p:nvPr/>
          </p:nvGrpSpPr>
          <p:grpSpPr>
            <a:xfrm rot="-4640204">
              <a:off x="531092" y="679675"/>
              <a:ext cx="592156" cy="583918"/>
              <a:chOff x="588850" y="618775"/>
              <a:chExt cx="703975" cy="694225"/>
            </a:xfrm>
          </p:grpSpPr>
          <p:sp>
            <p:nvSpPr>
              <p:cNvPr id="252" name="Google Shape;252;p14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4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4"/>
            <p:cNvGrpSpPr/>
            <p:nvPr/>
          </p:nvGrpSpPr>
          <p:grpSpPr>
            <a:xfrm>
              <a:off x="837825" y="1366863"/>
              <a:ext cx="175100" cy="143475"/>
              <a:chOff x="1808250" y="1643825"/>
              <a:chExt cx="175100" cy="143475"/>
            </a:xfrm>
          </p:grpSpPr>
          <p:sp>
            <p:nvSpPr>
              <p:cNvPr id="255" name="Google Shape;255;p14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4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55929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 2">
  <p:cSld name="Section header 2">
    <p:bg>
      <p:bgPr>
        <a:solidFill>
          <a:schemeClr val="accent4"/>
        </a:solidFill>
        <a:effectLst/>
      </p:bgPr>
    </p:bg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5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5"/>
          <p:cNvSpPr txBox="1">
            <a:spLocks noGrp="1"/>
          </p:cNvSpPr>
          <p:nvPr>
            <p:ph type="subTitle" idx="1"/>
          </p:nvPr>
        </p:nvSpPr>
        <p:spPr>
          <a:xfrm>
            <a:off x="713225" y="3284100"/>
            <a:ext cx="2757000" cy="6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15"/>
          <p:cNvSpPr txBox="1">
            <a:spLocks noGrp="1"/>
          </p:cNvSpPr>
          <p:nvPr>
            <p:ph type="title"/>
          </p:nvPr>
        </p:nvSpPr>
        <p:spPr>
          <a:xfrm>
            <a:off x="713225" y="2185501"/>
            <a:ext cx="3704700" cy="9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61" name="Google Shape;261;p15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170611"/>
            <a:ext cx="2590200" cy="10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9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r>
              <a:t>xx%</a:t>
            </a:r>
          </a:p>
        </p:txBody>
      </p:sp>
      <p:sp>
        <p:nvSpPr>
          <p:cNvPr id="262" name="Google Shape;262;p15"/>
          <p:cNvSpPr/>
          <p:nvPr/>
        </p:nvSpPr>
        <p:spPr>
          <a:xfrm rot="3659072" flipH="1">
            <a:off x="1413335" y="-288215"/>
            <a:ext cx="1784281" cy="1296214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3" name="Google Shape;263;p15"/>
          <p:cNvGrpSpPr/>
          <p:nvPr/>
        </p:nvGrpSpPr>
        <p:grpSpPr>
          <a:xfrm>
            <a:off x="2758300" y="547300"/>
            <a:ext cx="265250" cy="244300"/>
            <a:chOff x="1139600" y="850250"/>
            <a:chExt cx="265250" cy="244300"/>
          </a:xfrm>
        </p:grpSpPr>
        <p:sp>
          <p:nvSpPr>
            <p:cNvPr id="264" name="Google Shape;264;p15"/>
            <p:cNvSpPr/>
            <p:nvPr/>
          </p:nvSpPr>
          <p:spPr>
            <a:xfrm>
              <a:off x="1162125" y="879300"/>
              <a:ext cx="223075" cy="196550"/>
            </a:xfrm>
            <a:custGeom>
              <a:avLst/>
              <a:gdLst/>
              <a:ahLst/>
              <a:cxnLst/>
              <a:rect l="l" t="t" r="r" b="b"/>
              <a:pathLst>
                <a:path w="8923" h="7862" extrusionOk="0">
                  <a:moveTo>
                    <a:pt x="4456" y="1"/>
                  </a:moveTo>
                  <a:cubicBezTo>
                    <a:pt x="2706" y="1"/>
                    <a:pt x="886" y="673"/>
                    <a:pt x="481" y="2430"/>
                  </a:cubicBezTo>
                  <a:cubicBezTo>
                    <a:pt x="1" y="4699"/>
                    <a:pt x="1950" y="7862"/>
                    <a:pt x="4327" y="7862"/>
                  </a:cubicBezTo>
                  <a:cubicBezTo>
                    <a:pt x="4719" y="7862"/>
                    <a:pt x="5123" y="7776"/>
                    <a:pt x="5529" y="7585"/>
                  </a:cubicBezTo>
                  <a:cubicBezTo>
                    <a:pt x="7351" y="6692"/>
                    <a:pt x="8923" y="4192"/>
                    <a:pt x="7982" y="2204"/>
                  </a:cubicBezTo>
                  <a:cubicBezTo>
                    <a:pt x="7815" y="1930"/>
                    <a:pt x="7625" y="1680"/>
                    <a:pt x="7410" y="1465"/>
                  </a:cubicBezTo>
                  <a:cubicBezTo>
                    <a:pt x="7375" y="953"/>
                    <a:pt x="7065" y="465"/>
                    <a:pt x="6470" y="310"/>
                  </a:cubicBezTo>
                  <a:cubicBezTo>
                    <a:pt x="5878" y="113"/>
                    <a:pt x="5173" y="1"/>
                    <a:pt x="44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5"/>
            <p:cNvSpPr/>
            <p:nvPr/>
          </p:nvSpPr>
          <p:spPr>
            <a:xfrm>
              <a:off x="1139600" y="850250"/>
              <a:ext cx="265250" cy="244300"/>
            </a:xfrm>
            <a:custGeom>
              <a:avLst/>
              <a:gdLst/>
              <a:ahLst/>
              <a:cxnLst/>
              <a:rect l="l" t="t" r="r" b="b"/>
              <a:pathLst>
                <a:path w="10610" h="9772" extrusionOk="0">
                  <a:moveTo>
                    <a:pt x="5064" y="0"/>
                  </a:moveTo>
                  <a:cubicBezTo>
                    <a:pt x="3624" y="0"/>
                    <a:pt x="2244" y="451"/>
                    <a:pt x="1358" y="1687"/>
                  </a:cubicBezTo>
                  <a:cubicBezTo>
                    <a:pt x="477" y="3139"/>
                    <a:pt x="1" y="4913"/>
                    <a:pt x="358" y="6592"/>
                  </a:cubicBezTo>
                  <a:cubicBezTo>
                    <a:pt x="775" y="8009"/>
                    <a:pt x="2085" y="9092"/>
                    <a:pt x="3454" y="9545"/>
                  </a:cubicBezTo>
                  <a:cubicBezTo>
                    <a:pt x="3988" y="9697"/>
                    <a:pt x="4542" y="9772"/>
                    <a:pt x="5095" y="9772"/>
                  </a:cubicBezTo>
                  <a:cubicBezTo>
                    <a:pt x="6969" y="9772"/>
                    <a:pt x="8822" y="8906"/>
                    <a:pt x="9788" y="7223"/>
                  </a:cubicBezTo>
                  <a:cubicBezTo>
                    <a:pt x="10526" y="5925"/>
                    <a:pt x="10609" y="4199"/>
                    <a:pt x="10050" y="2830"/>
                  </a:cubicBezTo>
                  <a:cubicBezTo>
                    <a:pt x="9859" y="2449"/>
                    <a:pt x="9764" y="1913"/>
                    <a:pt x="9300" y="1782"/>
                  </a:cubicBezTo>
                  <a:cubicBezTo>
                    <a:pt x="9236" y="1765"/>
                    <a:pt x="9175" y="1757"/>
                    <a:pt x="9116" y="1757"/>
                  </a:cubicBezTo>
                  <a:cubicBezTo>
                    <a:pt x="8557" y="1757"/>
                    <a:pt x="8232" y="2474"/>
                    <a:pt x="8609" y="2937"/>
                  </a:cubicBezTo>
                  <a:cubicBezTo>
                    <a:pt x="9478" y="4544"/>
                    <a:pt x="8943" y="6664"/>
                    <a:pt x="7811" y="7473"/>
                  </a:cubicBezTo>
                  <a:cubicBezTo>
                    <a:pt x="7038" y="7997"/>
                    <a:pt x="6954" y="8140"/>
                    <a:pt x="6216" y="8271"/>
                  </a:cubicBezTo>
                  <a:cubicBezTo>
                    <a:pt x="6133" y="8295"/>
                    <a:pt x="5906" y="8330"/>
                    <a:pt x="5775" y="8354"/>
                  </a:cubicBezTo>
                  <a:cubicBezTo>
                    <a:pt x="5532" y="8375"/>
                    <a:pt x="5302" y="8385"/>
                    <a:pt x="5085" y="8385"/>
                  </a:cubicBezTo>
                  <a:cubicBezTo>
                    <a:pt x="3415" y="8385"/>
                    <a:pt x="2494" y="7765"/>
                    <a:pt x="1704" y="6342"/>
                  </a:cubicBezTo>
                  <a:cubicBezTo>
                    <a:pt x="1465" y="5675"/>
                    <a:pt x="1656" y="3508"/>
                    <a:pt x="2608" y="2282"/>
                  </a:cubicBezTo>
                  <a:cubicBezTo>
                    <a:pt x="2985" y="1766"/>
                    <a:pt x="4043" y="1358"/>
                    <a:pt x="5251" y="1358"/>
                  </a:cubicBezTo>
                  <a:cubicBezTo>
                    <a:pt x="5800" y="1358"/>
                    <a:pt x="6381" y="1442"/>
                    <a:pt x="6942" y="1639"/>
                  </a:cubicBezTo>
                  <a:cubicBezTo>
                    <a:pt x="7374" y="1705"/>
                    <a:pt x="7814" y="2030"/>
                    <a:pt x="8243" y="2030"/>
                  </a:cubicBezTo>
                  <a:cubicBezTo>
                    <a:pt x="8358" y="2030"/>
                    <a:pt x="8472" y="2007"/>
                    <a:pt x="8585" y="1949"/>
                  </a:cubicBezTo>
                  <a:cubicBezTo>
                    <a:pt x="9097" y="1675"/>
                    <a:pt x="8990" y="841"/>
                    <a:pt x="8419" y="699"/>
                  </a:cubicBezTo>
                  <a:cubicBezTo>
                    <a:pt x="7412" y="291"/>
                    <a:pt x="6219" y="0"/>
                    <a:pt x="5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15"/>
          <p:cNvGrpSpPr/>
          <p:nvPr/>
        </p:nvGrpSpPr>
        <p:grpSpPr>
          <a:xfrm>
            <a:off x="625663" y="277664"/>
            <a:ext cx="1032638" cy="631473"/>
            <a:chOff x="625663" y="277664"/>
            <a:chExt cx="1032638" cy="631473"/>
          </a:xfrm>
        </p:grpSpPr>
        <p:grpSp>
          <p:nvGrpSpPr>
            <p:cNvPr id="267" name="Google Shape;267;p15"/>
            <p:cNvGrpSpPr/>
            <p:nvPr/>
          </p:nvGrpSpPr>
          <p:grpSpPr>
            <a:xfrm rot="-1233200">
              <a:off x="958579" y="327931"/>
              <a:ext cx="348700" cy="343870"/>
              <a:chOff x="588850" y="618775"/>
              <a:chExt cx="703975" cy="694225"/>
            </a:xfrm>
          </p:grpSpPr>
          <p:sp>
            <p:nvSpPr>
              <p:cNvPr id="268" name="Google Shape;268;p15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15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0" name="Google Shape;270;p15"/>
            <p:cNvGrpSpPr/>
            <p:nvPr/>
          </p:nvGrpSpPr>
          <p:grpSpPr>
            <a:xfrm>
              <a:off x="1465100" y="737588"/>
              <a:ext cx="193200" cy="171550"/>
              <a:chOff x="1141700" y="1345000"/>
              <a:chExt cx="193200" cy="171550"/>
            </a:xfrm>
          </p:grpSpPr>
          <p:sp>
            <p:nvSpPr>
              <p:cNvPr id="271" name="Google Shape;271;p15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15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3" name="Google Shape;273;p15"/>
            <p:cNvGrpSpPr/>
            <p:nvPr/>
          </p:nvGrpSpPr>
          <p:grpSpPr>
            <a:xfrm>
              <a:off x="625663" y="673913"/>
              <a:ext cx="175100" cy="143475"/>
              <a:chOff x="1808250" y="1643825"/>
              <a:chExt cx="175100" cy="143475"/>
            </a:xfrm>
          </p:grpSpPr>
          <p:sp>
            <p:nvSpPr>
              <p:cNvPr id="274" name="Google Shape;274;p15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15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76" name="Google Shape;276;p15"/>
          <p:cNvSpPr/>
          <p:nvPr/>
        </p:nvSpPr>
        <p:spPr>
          <a:xfrm rot="3659072" flipH="1">
            <a:off x="8340410" y="2295435"/>
            <a:ext cx="1784281" cy="1296214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7" name="Google Shape;277;p15"/>
          <p:cNvGrpSpPr/>
          <p:nvPr/>
        </p:nvGrpSpPr>
        <p:grpSpPr>
          <a:xfrm>
            <a:off x="7841750" y="623500"/>
            <a:ext cx="741425" cy="590900"/>
            <a:chOff x="7841750" y="623500"/>
            <a:chExt cx="741425" cy="590900"/>
          </a:xfrm>
        </p:grpSpPr>
        <p:grpSp>
          <p:nvGrpSpPr>
            <p:cNvPr id="278" name="Google Shape;278;p15"/>
            <p:cNvGrpSpPr/>
            <p:nvPr/>
          </p:nvGrpSpPr>
          <p:grpSpPr>
            <a:xfrm>
              <a:off x="8118125" y="1042850"/>
              <a:ext cx="193200" cy="171550"/>
              <a:chOff x="1141700" y="1345000"/>
              <a:chExt cx="193200" cy="171550"/>
            </a:xfrm>
          </p:grpSpPr>
          <p:sp>
            <p:nvSpPr>
              <p:cNvPr id="279" name="Google Shape;279;p15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15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1" name="Google Shape;281;p15"/>
            <p:cNvGrpSpPr/>
            <p:nvPr/>
          </p:nvGrpSpPr>
          <p:grpSpPr>
            <a:xfrm>
              <a:off x="7841750" y="623500"/>
              <a:ext cx="265250" cy="244300"/>
              <a:chOff x="1139600" y="850250"/>
              <a:chExt cx="265250" cy="244300"/>
            </a:xfrm>
          </p:grpSpPr>
          <p:sp>
            <p:nvSpPr>
              <p:cNvPr id="282" name="Google Shape;282;p15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15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4" name="Google Shape;284;p15"/>
            <p:cNvGrpSpPr/>
            <p:nvPr/>
          </p:nvGrpSpPr>
          <p:grpSpPr>
            <a:xfrm>
              <a:off x="8408075" y="818700"/>
              <a:ext cx="175100" cy="143475"/>
              <a:chOff x="1808250" y="1643825"/>
              <a:chExt cx="175100" cy="143475"/>
            </a:xfrm>
          </p:grpSpPr>
          <p:sp>
            <p:nvSpPr>
              <p:cNvPr id="285" name="Google Shape;285;p15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15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51259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hanks">
  <p:cSld name="Thanks">
    <p:bg>
      <p:bgPr>
        <a:solidFill>
          <a:schemeClr val="accent3"/>
        </a:solidFill>
        <a:effectLst/>
      </p:bgPr>
    </p:bg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29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9"/>
          <p:cNvSpPr txBox="1">
            <a:spLocks noGrp="1"/>
          </p:cNvSpPr>
          <p:nvPr>
            <p:ph type="title"/>
          </p:nvPr>
        </p:nvSpPr>
        <p:spPr>
          <a:xfrm>
            <a:off x="2517575" y="695788"/>
            <a:ext cx="4108800" cy="12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78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29"/>
          <p:cNvSpPr txBox="1">
            <a:spLocks noGrp="1"/>
          </p:cNvSpPr>
          <p:nvPr>
            <p:ph type="subTitle" idx="1"/>
          </p:nvPr>
        </p:nvSpPr>
        <p:spPr>
          <a:xfrm>
            <a:off x="3235625" y="1697013"/>
            <a:ext cx="2672700" cy="109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20" name="Google Shape;520;p29"/>
          <p:cNvSpPr/>
          <p:nvPr/>
        </p:nvSpPr>
        <p:spPr>
          <a:xfrm rot="6178586" flipH="1">
            <a:off x="480075" y="-329232"/>
            <a:ext cx="1784266" cy="1296203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9"/>
          <p:cNvSpPr/>
          <p:nvPr/>
        </p:nvSpPr>
        <p:spPr>
          <a:xfrm rot="-9289208" flipH="1">
            <a:off x="7454019" y="728966"/>
            <a:ext cx="1784262" cy="1296200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348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2979750" y="3284088"/>
            <a:ext cx="3184500" cy="6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1980450" y="2185500"/>
            <a:ext cx="5183100" cy="9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3276900" y="1170610"/>
            <a:ext cx="2590200" cy="101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9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rtl="0"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r>
              <a:t>xx%</a:t>
            </a:r>
          </a:p>
        </p:txBody>
      </p:sp>
      <p:grpSp>
        <p:nvGrpSpPr>
          <p:cNvPr id="17" name="Google Shape;17;p3"/>
          <p:cNvGrpSpPr/>
          <p:nvPr/>
        </p:nvGrpSpPr>
        <p:grpSpPr>
          <a:xfrm>
            <a:off x="387725" y="352475"/>
            <a:ext cx="1176800" cy="771200"/>
            <a:chOff x="387725" y="352475"/>
            <a:chExt cx="1176800" cy="771200"/>
          </a:xfrm>
        </p:grpSpPr>
        <p:grpSp>
          <p:nvGrpSpPr>
            <p:cNvPr id="18" name="Google Shape;18;p3"/>
            <p:cNvGrpSpPr/>
            <p:nvPr/>
          </p:nvGrpSpPr>
          <p:grpSpPr>
            <a:xfrm rot="-1233200">
              <a:off x="828304" y="470181"/>
              <a:ext cx="348700" cy="343870"/>
              <a:chOff x="588850" y="618775"/>
              <a:chExt cx="703975" cy="694225"/>
            </a:xfrm>
          </p:grpSpPr>
          <p:sp>
            <p:nvSpPr>
              <p:cNvPr id="19" name="Google Shape;19;p3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3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21;p3"/>
            <p:cNvGrpSpPr/>
            <p:nvPr/>
          </p:nvGrpSpPr>
          <p:grpSpPr>
            <a:xfrm>
              <a:off x="1371325" y="352475"/>
              <a:ext cx="193200" cy="171550"/>
              <a:chOff x="1141700" y="1345000"/>
              <a:chExt cx="193200" cy="171550"/>
            </a:xfrm>
          </p:grpSpPr>
          <p:sp>
            <p:nvSpPr>
              <p:cNvPr id="22" name="Google Shape;22;p3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3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" name="Google Shape;24;p3"/>
            <p:cNvGrpSpPr/>
            <p:nvPr/>
          </p:nvGrpSpPr>
          <p:grpSpPr>
            <a:xfrm>
              <a:off x="387725" y="864325"/>
              <a:ext cx="265250" cy="244300"/>
              <a:chOff x="1139600" y="850250"/>
              <a:chExt cx="265250" cy="244300"/>
            </a:xfrm>
          </p:grpSpPr>
          <p:sp>
            <p:nvSpPr>
              <p:cNvPr id="25" name="Google Shape;25;p3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3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" name="Google Shape;27;p3"/>
            <p:cNvGrpSpPr/>
            <p:nvPr/>
          </p:nvGrpSpPr>
          <p:grpSpPr>
            <a:xfrm>
              <a:off x="963225" y="980200"/>
              <a:ext cx="175100" cy="143475"/>
              <a:chOff x="1808250" y="1643825"/>
              <a:chExt cx="175100" cy="143475"/>
            </a:xfrm>
          </p:grpSpPr>
          <p:sp>
            <p:nvSpPr>
              <p:cNvPr id="28" name="Google Shape;28;p3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3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0" name="Google Shape;30;p3"/>
          <p:cNvSpPr/>
          <p:nvPr/>
        </p:nvSpPr>
        <p:spPr>
          <a:xfrm rot="-10403518">
            <a:off x="4474235" y="-530224"/>
            <a:ext cx="1784252" cy="1296193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 rot="7213130">
            <a:off x="2729606" y="4201425"/>
            <a:ext cx="1784197" cy="1296153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body" type="tx">
  <p:cSld name="TITLE_AND_BODY">
    <p:bg>
      <p:bgPr>
        <a:solidFill>
          <a:schemeClr val="accent4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0350" y="1152475"/>
            <a:ext cx="7723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/>
          <p:nvPr/>
        </p:nvSpPr>
        <p:spPr>
          <a:xfrm rot="-1093494">
            <a:off x="7874248" y="170299"/>
            <a:ext cx="1784161" cy="1296127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two columns" type="twoColTx">
  <p:cSld name="TITLE_AND_TWO_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710350" y="445025"/>
            <a:ext cx="772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1"/>
          </p:nvPr>
        </p:nvSpPr>
        <p:spPr>
          <a:xfrm>
            <a:off x="1590350" y="1928395"/>
            <a:ext cx="2454300" cy="107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latin typeface="Lilita One"/>
                <a:ea typeface="Lilita One"/>
                <a:cs typeface="Lilita One"/>
                <a:sym typeface="Lilit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2"/>
          </p:nvPr>
        </p:nvSpPr>
        <p:spPr>
          <a:xfrm>
            <a:off x="5099349" y="1928395"/>
            <a:ext cx="2454300" cy="1078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latin typeface="Lilita One"/>
                <a:ea typeface="Lilita One"/>
                <a:cs typeface="Lilita One"/>
                <a:sym typeface="Lilit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grpSp>
        <p:nvGrpSpPr>
          <p:cNvPr id="42" name="Google Shape;42;p5"/>
          <p:cNvGrpSpPr/>
          <p:nvPr/>
        </p:nvGrpSpPr>
        <p:grpSpPr>
          <a:xfrm>
            <a:off x="7707725" y="3778050"/>
            <a:ext cx="909342" cy="768687"/>
            <a:chOff x="7239300" y="3509700"/>
            <a:chExt cx="909342" cy="768687"/>
          </a:xfrm>
        </p:grpSpPr>
        <p:grpSp>
          <p:nvGrpSpPr>
            <p:cNvPr id="43" name="Google Shape;43;p5"/>
            <p:cNvGrpSpPr/>
            <p:nvPr/>
          </p:nvGrpSpPr>
          <p:grpSpPr>
            <a:xfrm rot="-4640204">
              <a:off x="7502817" y="3633475"/>
              <a:ext cx="592156" cy="583918"/>
              <a:chOff x="588850" y="618775"/>
              <a:chExt cx="703975" cy="694225"/>
            </a:xfrm>
          </p:grpSpPr>
          <p:sp>
            <p:nvSpPr>
              <p:cNvPr id="44" name="Google Shape;44;p5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5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6" name="Google Shape;46;p5"/>
            <p:cNvGrpSpPr/>
            <p:nvPr/>
          </p:nvGrpSpPr>
          <p:grpSpPr>
            <a:xfrm>
              <a:off x="7239300" y="3509700"/>
              <a:ext cx="265250" cy="244300"/>
              <a:chOff x="1139600" y="850250"/>
              <a:chExt cx="265250" cy="244300"/>
            </a:xfrm>
          </p:grpSpPr>
          <p:sp>
            <p:nvSpPr>
              <p:cNvPr id="47" name="Google Shape;47;p5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5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" name="Google Shape;49;p5"/>
            <p:cNvGrpSpPr/>
            <p:nvPr/>
          </p:nvGrpSpPr>
          <p:grpSpPr>
            <a:xfrm>
              <a:off x="7329450" y="4104088"/>
              <a:ext cx="175100" cy="143475"/>
              <a:chOff x="1808250" y="1643825"/>
              <a:chExt cx="175100" cy="143475"/>
            </a:xfrm>
          </p:grpSpPr>
          <p:sp>
            <p:nvSpPr>
              <p:cNvPr id="50" name="Google Shape;50;p5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5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2" name="Google Shape;52;p5"/>
          <p:cNvSpPr/>
          <p:nvPr/>
        </p:nvSpPr>
        <p:spPr>
          <a:xfrm rot="-7790885" flipH="1">
            <a:off x="5598958" y="4230159"/>
            <a:ext cx="1784290" cy="1296221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subTitle" idx="3"/>
          </p:nvPr>
        </p:nvSpPr>
        <p:spPr>
          <a:xfrm>
            <a:off x="1590350" y="2938200"/>
            <a:ext cx="2454300" cy="64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subTitle" idx="4"/>
          </p:nvPr>
        </p:nvSpPr>
        <p:spPr>
          <a:xfrm>
            <a:off x="5099350" y="2938200"/>
            <a:ext cx="2454300" cy="64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bg>
      <p:bgPr>
        <a:solidFill>
          <a:schemeClr val="accent4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grpSp>
        <p:nvGrpSpPr>
          <p:cNvPr id="61" name="Google Shape;61;p6"/>
          <p:cNvGrpSpPr/>
          <p:nvPr/>
        </p:nvGrpSpPr>
        <p:grpSpPr>
          <a:xfrm>
            <a:off x="8540575" y="918888"/>
            <a:ext cx="193200" cy="171550"/>
            <a:chOff x="1141700" y="1345000"/>
            <a:chExt cx="193200" cy="171550"/>
          </a:xfrm>
        </p:grpSpPr>
        <p:sp>
          <p:nvSpPr>
            <p:cNvPr id="62" name="Google Shape;62;p6"/>
            <p:cNvSpPr/>
            <p:nvPr/>
          </p:nvSpPr>
          <p:spPr>
            <a:xfrm>
              <a:off x="1157775" y="1362850"/>
              <a:ext cx="149825" cy="136225"/>
            </a:xfrm>
            <a:custGeom>
              <a:avLst/>
              <a:gdLst/>
              <a:ahLst/>
              <a:cxnLst/>
              <a:rect l="l" t="t" r="r" b="b"/>
              <a:pathLst>
                <a:path w="5993" h="5449" extrusionOk="0">
                  <a:moveTo>
                    <a:pt x="2636" y="0"/>
                  </a:moveTo>
                  <a:cubicBezTo>
                    <a:pt x="1842" y="0"/>
                    <a:pt x="1009" y="409"/>
                    <a:pt x="381" y="1400"/>
                  </a:cubicBezTo>
                  <a:cubicBezTo>
                    <a:pt x="36" y="2019"/>
                    <a:pt x="0" y="2697"/>
                    <a:pt x="155" y="3293"/>
                  </a:cubicBezTo>
                  <a:cubicBezTo>
                    <a:pt x="131" y="3543"/>
                    <a:pt x="131" y="3793"/>
                    <a:pt x="203" y="4055"/>
                  </a:cubicBezTo>
                  <a:cubicBezTo>
                    <a:pt x="512" y="5023"/>
                    <a:pt x="1335" y="5448"/>
                    <a:pt x="2210" y="5448"/>
                  </a:cubicBezTo>
                  <a:cubicBezTo>
                    <a:pt x="3120" y="5448"/>
                    <a:pt x="4086" y="4987"/>
                    <a:pt x="4584" y="4198"/>
                  </a:cubicBezTo>
                  <a:cubicBezTo>
                    <a:pt x="5992" y="2056"/>
                    <a:pt x="4416" y="0"/>
                    <a:pt x="26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1141700" y="1345000"/>
              <a:ext cx="193200" cy="171550"/>
            </a:xfrm>
            <a:custGeom>
              <a:avLst/>
              <a:gdLst/>
              <a:ahLst/>
              <a:cxnLst/>
              <a:rect l="l" t="t" r="r" b="b"/>
              <a:pathLst>
                <a:path w="7728" h="6862" extrusionOk="0">
                  <a:moveTo>
                    <a:pt x="3786" y="1363"/>
                  </a:moveTo>
                  <a:cubicBezTo>
                    <a:pt x="4298" y="1363"/>
                    <a:pt x="5096" y="1530"/>
                    <a:pt x="5358" y="2268"/>
                  </a:cubicBezTo>
                  <a:cubicBezTo>
                    <a:pt x="5754" y="3705"/>
                    <a:pt x="4574" y="5479"/>
                    <a:pt x="3180" y="5479"/>
                  </a:cubicBezTo>
                  <a:cubicBezTo>
                    <a:pt x="2981" y="5479"/>
                    <a:pt x="2776" y="5443"/>
                    <a:pt x="2572" y="5364"/>
                  </a:cubicBezTo>
                  <a:cubicBezTo>
                    <a:pt x="2048" y="5304"/>
                    <a:pt x="1393" y="4209"/>
                    <a:pt x="1369" y="3376"/>
                  </a:cubicBezTo>
                  <a:cubicBezTo>
                    <a:pt x="1239" y="2923"/>
                    <a:pt x="2251" y="1935"/>
                    <a:pt x="2893" y="1756"/>
                  </a:cubicBezTo>
                  <a:cubicBezTo>
                    <a:pt x="3191" y="1637"/>
                    <a:pt x="3572" y="1613"/>
                    <a:pt x="3786" y="1363"/>
                  </a:cubicBezTo>
                  <a:close/>
                  <a:moveTo>
                    <a:pt x="3862" y="1"/>
                  </a:moveTo>
                  <a:cubicBezTo>
                    <a:pt x="3664" y="1"/>
                    <a:pt x="3465" y="21"/>
                    <a:pt x="3286" y="101"/>
                  </a:cubicBezTo>
                  <a:cubicBezTo>
                    <a:pt x="3203" y="149"/>
                    <a:pt x="3144" y="185"/>
                    <a:pt x="3108" y="209"/>
                  </a:cubicBezTo>
                  <a:cubicBezTo>
                    <a:pt x="3060" y="232"/>
                    <a:pt x="3024" y="268"/>
                    <a:pt x="2989" y="304"/>
                  </a:cubicBezTo>
                  <a:cubicBezTo>
                    <a:pt x="1548" y="673"/>
                    <a:pt x="36" y="1792"/>
                    <a:pt x="0" y="3399"/>
                  </a:cubicBezTo>
                  <a:cubicBezTo>
                    <a:pt x="84" y="5289"/>
                    <a:pt x="1442" y="6861"/>
                    <a:pt x="3134" y="6861"/>
                  </a:cubicBezTo>
                  <a:cubicBezTo>
                    <a:pt x="3618" y="6861"/>
                    <a:pt x="4128" y="6733"/>
                    <a:pt x="4644" y="6447"/>
                  </a:cubicBezTo>
                  <a:cubicBezTo>
                    <a:pt x="7442" y="5090"/>
                    <a:pt x="7727" y="244"/>
                    <a:pt x="4060" y="6"/>
                  </a:cubicBezTo>
                  <a:cubicBezTo>
                    <a:pt x="3995" y="3"/>
                    <a:pt x="3929" y="1"/>
                    <a:pt x="38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" name="Google Shape;64;p6"/>
          <p:cNvGrpSpPr/>
          <p:nvPr/>
        </p:nvGrpSpPr>
        <p:grpSpPr>
          <a:xfrm>
            <a:off x="8609550" y="330325"/>
            <a:ext cx="265250" cy="244300"/>
            <a:chOff x="1139600" y="850250"/>
            <a:chExt cx="265250" cy="244300"/>
          </a:xfrm>
        </p:grpSpPr>
        <p:sp>
          <p:nvSpPr>
            <p:cNvPr id="65" name="Google Shape;65;p6"/>
            <p:cNvSpPr/>
            <p:nvPr/>
          </p:nvSpPr>
          <p:spPr>
            <a:xfrm>
              <a:off x="1162125" y="879300"/>
              <a:ext cx="223075" cy="196550"/>
            </a:xfrm>
            <a:custGeom>
              <a:avLst/>
              <a:gdLst/>
              <a:ahLst/>
              <a:cxnLst/>
              <a:rect l="l" t="t" r="r" b="b"/>
              <a:pathLst>
                <a:path w="8923" h="7862" extrusionOk="0">
                  <a:moveTo>
                    <a:pt x="4456" y="1"/>
                  </a:moveTo>
                  <a:cubicBezTo>
                    <a:pt x="2706" y="1"/>
                    <a:pt x="886" y="673"/>
                    <a:pt x="481" y="2430"/>
                  </a:cubicBezTo>
                  <a:cubicBezTo>
                    <a:pt x="1" y="4699"/>
                    <a:pt x="1950" y="7862"/>
                    <a:pt x="4327" y="7862"/>
                  </a:cubicBezTo>
                  <a:cubicBezTo>
                    <a:pt x="4719" y="7862"/>
                    <a:pt x="5123" y="7776"/>
                    <a:pt x="5529" y="7585"/>
                  </a:cubicBezTo>
                  <a:cubicBezTo>
                    <a:pt x="7351" y="6692"/>
                    <a:pt x="8923" y="4192"/>
                    <a:pt x="7982" y="2204"/>
                  </a:cubicBezTo>
                  <a:cubicBezTo>
                    <a:pt x="7815" y="1930"/>
                    <a:pt x="7625" y="1680"/>
                    <a:pt x="7410" y="1465"/>
                  </a:cubicBezTo>
                  <a:cubicBezTo>
                    <a:pt x="7375" y="953"/>
                    <a:pt x="7065" y="465"/>
                    <a:pt x="6470" y="310"/>
                  </a:cubicBezTo>
                  <a:cubicBezTo>
                    <a:pt x="5878" y="113"/>
                    <a:pt x="5173" y="1"/>
                    <a:pt x="44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1139600" y="850250"/>
              <a:ext cx="265250" cy="244300"/>
            </a:xfrm>
            <a:custGeom>
              <a:avLst/>
              <a:gdLst/>
              <a:ahLst/>
              <a:cxnLst/>
              <a:rect l="l" t="t" r="r" b="b"/>
              <a:pathLst>
                <a:path w="10610" h="9772" extrusionOk="0">
                  <a:moveTo>
                    <a:pt x="5064" y="0"/>
                  </a:moveTo>
                  <a:cubicBezTo>
                    <a:pt x="3624" y="0"/>
                    <a:pt x="2244" y="451"/>
                    <a:pt x="1358" y="1687"/>
                  </a:cubicBezTo>
                  <a:cubicBezTo>
                    <a:pt x="477" y="3139"/>
                    <a:pt x="1" y="4913"/>
                    <a:pt x="358" y="6592"/>
                  </a:cubicBezTo>
                  <a:cubicBezTo>
                    <a:pt x="775" y="8009"/>
                    <a:pt x="2085" y="9092"/>
                    <a:pt x="3454" y="9545"/>
                  </a:cubicBezTo>
                  <a:cubicBezTo>
                    <a:pt x="3988" y="9697"/>
                    <a:pt x="4542" y="9772"/>
                    <a:pt x="5095" y="9772"/>
                  </a:cubicBezTo>
                  <a:cubicBezTo>
                    <a:pt x="6969" y="9772"/>
                    <a:pt x="8822" y="8906"/>
                    <a:pt x="9788" y="7223"/>
                  </a:cubicBezTo>
                  <a:cubicBezTo>
                    <a:pt x="10526" y="5925"/>
                    <a:pt x="10609" y="4199"/>
                    <a:pt x="10050" y="2830"/>
                  </a:cubicBezTo>
                  <a:cubicBezTo>
                    <a:pt x="9859" y="2449"/>
                    <a:pt x="9764" y="1913"/>
                    <a:pt x="9300" y="1782"/>
                  </a:cubicBezTo>
                  <a:cubicBezTo>
                    <a:pt x="9236" y="1765"/>
                    <a:pt x="9175" y="1757"/>
                    <a:pt x="9116" y="1757"/>
                  </a:cubicBezTo>
                  <a:cubicBezTo>
                    <a:pt x="8557" y="1757"/>
                    <a:pt x="8232" y="2474"/>
                    <a:pt x="8609" y="2937"/>
                  </a:cubicBezTo>
                  <a:cubicBezTo>
                    <a:pt x="9478" y="4544"/>
                    <a:pt x="8943" y="6664"/>
                    <a:pt x="7811" y="7473"/>
                  </a:cubicBezTo>
                  <a:cubicBezTo>
                    <a:pt x="7038" y="7997"/>
                    <a:pt x="6954" y="8140"/>
                    <a:pt x="6216" y="8271"/>
                  </a:cubicBezTo>
                  <a:cubicBezTo>
                    <a:pt x="6133" y="8295"/>
                    <a:pt x="5906" y="8330"/>
                    <a:pt x="5775" y="8354"/>
                  </a:cubicBezTo>
                  <a:cubicBezTo>
                    <a:pt x="5532" y="8375"/>
                    <a:pt x="5302" y="8385"/>
                    <a:pt x="5085" y="8385"/>
                  </a:cubicBezTo>
                  <a:cubicBezTo>
                    <a:pt x="3415" y="8385"/>
                    <a:pt x="2494" y="7765"/>
                    <a:pt x="1704" y="6342"/>
                  </a:cubicBezTo>
                  <a:cubicBezTo>
                    <a:pt x="1465" y="5675"/>
                    <a:pt x="1656" y="3508"/>
                    <a:pt x="2608" y="2282"/>
                  </a:cubicBezTo>
                  <a:cubicBezTo>
                    <a:pt x="2985" y="1766"/>
                    <a:pt x="4043" y="1358"/>
                    <a:pt x="5251" y="1358"/>
                  </a:cubicBezTo>
                  <a:cubicBezTo>
                    <a:pt x="5800" y="1358"/>
                    <a:pt x="6381" y="1442"/>
                    <a:pt x="6942" y="1639"/>
                  </a:cubicBezTo>
                  <a:cubicBezTo>
                    <a:pt x="7374" y="1705"/>
                    <a:pt x="7814" y="2030"/>
                    <a:pt x="8243" y="2030"/>
                  </a:cubicBezTo>
                  <a:cubicBezTo>
                    <a:pt x="8358" y="2030"/>
                    <a:pt x="8472" y="2007"/>
                    <a:pt x="8585" y="1949"/>
                  </a:cubicBezTo>
                  <a:cubicBezTo>
                    <a:pt x="9097" y="1675"/>
                    <a:pt x="8990" y="841"/>
                    <a:pt x="8419" y="699"/>
                  </a:cubicBezTo>
                  <a:cubicBezTo>
                    <a:pt x="7412" y="291"/>
                    <a:pt x="6219" y="0"/>
                    <a:pt x="5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" name="Google Shape;67;p6"/>
          <p:cNvGrpSpPr/>
          <p:nvPr/>
        </p:nvGrpSpPr>
        <p:grpSpPr>
          <a:xfrm>
            <a:off x="8874800" y="720238"/>
            <a:ext cx="175100" cy="143475"/>
            <a:chOff x="1808250" y="1643825"/>
            <a:chExt cx="175100" cy="143475"/>
          </a:xfrm>
        </p:grpSpPr>
        <p:sp>
          <p:nvSpPr>
            <p:cNvPr id="68" name="Google Shape;68;p6"/>
            <p:cNvSpPr/>
            <p:nvPr/>
          </p:nvSpPr>
          <p:spPr>
            <a:xfrm>
              <a:off x="1808250" y="1651700"/>
              <a:ext cx="175100" cy="135600"/>
            </a:xfrm>
            <a:custGeom>
              <a:avLst/>
              <a:gdLst/>
              <a:ahLst/>
              <a:cxnLst/>
              <a:rect l="l" t="t" r="r" b="b"/>
              <a:pathLst>
                <a:path w="7004" h="5424" extrusionOk="0">
                  <a:moveTo>
                    <a:pt x="3954" y="0"/>
                  </a:moveTo>
                  <a:cubicBezTo>
                    <a:pt x="3625" y="0"/>
                    <a:pt x="3268" y="74"/>
                    <a:pt x="2890" y="240"/>
                  </a:cubicBezTo>
                  <a:cubicBezTo>
                    <a:pt x="2544" y="430"/>
                    <a:pt x="2306" y="704"/>
                    <a:pt x="2151" y="1002"/>
                  </a:cubicBezTo>
                  <a:cubicBezTo>
                    <a:pt x="1" y="2826"/>
                    <a:pt x="817" y="5424"/>
                    <a:pt x="3003" y="5424"/>
                  </a:cubicBezTo>
                  <a:cubicBezTo>
                    <a:pt x="3685" y="5424"/>
                    <a:pt x="4501" y="5171"/>
                    <a:pt x="5402" y="4562"/>
                  </a:cubicBezTo>
                  <a:cubicBezTo>
                    <a:pt x="7004" y="2919"/>
                    <a:pt x="6019" y="0"/>
                    <a:pt x="3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6"/>
            <p:cNvSpPr/>
            <p:nvPr/>
          </p:nvSpPr>
          <p:spPr>
            <a:xfrm>
              <a:off x="1817675" y="1643825"/>
              <a:ext cx="158675" cy="140325"/>
            </a:xfrm>
            <a:custGeom>
              <a:avLst/>
              <a:gdLst/>
              <a:ahLst/>
              <a:cxnLst/>
              <a:rect l="l" t="t" r="r" b="b"/>
              <a:pathLst>
                <a:path w="6347" h="5613" extrusionOk="0">
                  <a:moveTo>
                    <a:pt x="4203" y="1293"/>
                  </a:moveTo>
                  <a:cubicBezTo>
                    <a:pt x="4227" y="1305"/>
                    <a:pt x="4263" y="1329"/>
                    <a:pt x="4299" y="1329"/>
                  </a:cubicBezTo>
                  <a:cubicBezTo>
                    <a:pt x="4489" y="1340"/>
                    <a:pt x="4846" y="1888"/>
                    <a:pt x="4822" y="2150"/>
                  </a:cubicBezTo>
                  <a:cubicBezTo>
                    <a:pt x="4810" y="2805"/>
                    <a:pt x="4799" y="2769"/>
                    <a:pt x="4739" y="3150"/>
                  </a:cubicBezTo>
                  <a:cubicBezTo>
                    <a:pt x="4715" y="3198"/>
                    <a:pt x="4703" y="3245"/>
                    <a:pt x="4691" y="3281"/>
                  </a:cubicBezTo>
                  <a:cubicBezTo>
                    <a:pt x="4668" y="3317"/>
                    <a:pt x="4656" y="3353"/>
                    <a:pt x="4632" y="3376"/>
                  </a:cubicBezTo>
                  <a:cubicBezTo>
                    <a:pt x="4013" y="4014"/>
                    <a:pt x="3484" y="4247"/>
                    <a:pt x="3179" y="4247"/>
                  </a:cubicBezTo>
                  <a:cubicBezTo>
                    <a:pt x="3085" y="4247"/>
                    <a:pt x="3013" y="4225"/>
                    <a:pt x="2965" y="4186"/>
                  </a:cubicBezTo>
                  <a:cubicBezTo>
                    <a:pt x="2167" y="3650"/>
                    <a:pt x="1941" y="3305"/>
                    <a:pt x="2572" y="2388"/>
                  </a:cubicBezTo>
                  <a:cubicBezTo>
                    <a:pt x="2679" y="2293"/>
                    <a:pt x="3322" y="1674"/>
                    <a:pt x="3477" y="1638"/>
                  </a:cubicBezTo>
                  <a:cubicBezTo>
                    <a:pt x="3882" y="1364"/>
                    <a:pt x="3787" y="1507"/>
                    <a:pt x="4203" y="1293"/>
                  </a:cubicBezTo>
                  <a:close/>
                  <a:moveTo>
                    <a:pt x="3898" y="1"/>
                  </a:moveTo>
                  <a:cubicBezTo>
                    <a:pt x="3839" y="1"/>
                    <a:pt x="3778" y="10"/>
                    <a:pt x="3715" y="31"/>
                  </a:cubicBezTo>
                  <a:cubicBezTo>
                    <a:pt x="2013" y="567"/>
                    <a:pt x="0" y="2603"/>
                    <a:pt x="1239" y="4436"/>
                  </a:cubicBezTo>
                  <a:cubicBezTo>
                    <a:pt x="1700" y="5095"/>
                    <a:pt x="2458" y="5612"/>
                    <a:pt x="3261" y="5612"/>
                  </a:cubicBezTo>
                  <a:cubicBezTo>
                    <a:pt x="3475" y="5612"/>
                    <a:pt x="3691" y="5576"/>
                    <a:pt x="3906" y="5496"/>
                  </a:cubicBezTo>
                  <a:cubicBezTo>
                    <a:pt x="4680" y="5162"/>
                    <a:pt x="5501" y="4650"/>
                    <a:pt x="5906" y="3888"/>
                  </a:cubicBezTo>
                  <a:cubicBezTo>
                    <a:pt x="6334" y="2757"/>
                    <a:pt x="6346" y="1269"/>
                    <a:pt x="5370" y="412"/>
                  </a:cubicBezTo>
                  <a:cubicBezTo>
                    <a:pt x="5133" y="220"/>
                    <a:pt x="4805" y="15"/>
                    <a:pt x="4482" y="15"/>
                  </a:cubicBezTo>
                  <a:cubicBezTo>
                    <a:pt x="4384" y="15"/>
                    <a:pt x="4286" y="34"/>
                    <a:pt x="4191" y="78"/>
                  </a:cubicBezTo>
                  <a:cubicBezTo>
                    <a:pt x="4106" y="32"/>
                    <a:pt x="4006" y="1"/>
                    <a:pt x="3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p7"/>
          <p:cNvSpPr/>
          <p:nvPr/>
        </p:nvSpPr>
        <p:spPr>
          <a:xfrm rot="9914110">
            <a:off x="7791099" y="1962312"/>
            <a:ext cx="1784134" cy="1296107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77;p7"/>
          <p:cNvGrpSpPr/>
          <p:nvPr/>
        </p:nvGrpSpPr>
        <p:grpSpPr>
          <a:xfrm>
            <a:off x="8005952" y="1311309"/>
            <a:ext cx="521153" cy="513935"/>
            <a:chOff x="588850" y="618775"/>
            <a:chExt cx="703975" cy="694225"/>
          </a:xfrm>
        </p:grpSpPr>
        <p:sp>
          <p:nvSpPr>
            <p:cNvPr id="78" name="Google Shape;78;p7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7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" name="Google Shape;80;p7"/>
          <p:cNvGrpSpPr/>
          <p:nvPr/>
        </p:nvGrpSpPr>
        <p:grpSpPr>
          <a:xfrm>
            <a:off x="608925" y="3903275"/>
            <a:ext cx="909342" cy="768687"/>
            <a:chOff x="7239300" y="3509700"/>
            <a:chExt cx="909342" cy="768687"/>
          </a:xfrm>
        </p:grpSpPr>
        <p:grpSp>
          <p:nvGrpSpPr>
            <p:cNvPr id="81" name="Google Shape;81;p7"/>
            <p:cNvGrpSpPr/>
            <p:nvPr/>
          </p:nvGrpSpPr>
          <p:grpSpPr>
            <a:xfrm rot="-4640204">
              <a:off x="7502817" y="3633475"/>
              <a:ext cx="592156" cy="583918"/>
              <a:chOff x="588850" y="618775"/>
              <a:chExt cx="703975" cy="694225"/>
            </a:xfrm>
          </p:grpSpPr>
          <p:sp>
            <p:nvSpPr>
              <p:cNvPr id="82" name="Google Shape;82;p7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7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" name="Google Shape;84;p7"/>
            <p:cNvGrpSpPr/>
            <p:nvPr/>
          </p:nvGrpSpPr>
          <p:grpSpPr>
            <a:xfrm>
              <a:off x="7239300" y="3509700"/>
              <a:ext cx="265250" cy="244300"/>
              <a:chOff x="1139600" y="850250"/>
              <a:chExt cx="265250" cy="244300"/>
            </a:xfrm>
          </p:grpSpPr>
          <p:sp>
            <p:nvSpPr>
              <p:cNvPr id="85" name="Google Shape;85;p7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7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" name="Google Shape;87;p7"/>
            <p:cNvGrpSpPr/>
            <p:nvPr/>
          </p:nvGrpSpPr>
          <p:grpSpPr>
            <a:xfrm>
              <a:off x="7329450" y="4104088"/>
              <a:ext cx="175100" cy="143475"/>
              <a:chOff x="1808250" y="1643825"/>
              <a:chExt cx="175100" cy="143475"/>
            </a:xfrm>
          </p:grpSpPr>
          <p:sp>
            <p:nvSpPr>
              <p:cNvPr id="88" name="Google Shape;88;p7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7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Main point">
  <p:cSld name="MAIN_POIN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title"/>
          </p:nvPr>
        </p:nvSpPr>
        <p:spPr>
          <a:xfrm>
            <a:off x="865625" y="1403663"/>
            <a:ext cx="3991800" cy="235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3" name="Google Shape;93;p8"/>
          <p:cNvSpPr/>
          <p:nvPr/>
        </p:nvSpPr>
        <p:spPr>
          <a:xfrm rot="3659072" flipH="1">
            <a:off x="3692860" y="3923710"/>
            <a:ext cx="1784281" cy="1296214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8"/>
          <p:cNvSpPr/>
          <p:nvPr/>
        </p:nvSpPr>
        <p:spPr>
          <a:xfrm rot="-10381663" flipH="1">
            <a:off x="6108111" y="-114093"/>
            <a:ext cx="1784315" cy="1296239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Google Shape;95;p8"/>
          <p:cNvGrpSpPr/>
          <p:nvPr/>
        </p:nvGrpSpPr>
        <p:grpSpPr>
          <a:xfrm>
            <a:off x="7095700" y="3974200"/>
            <a:ext cx="868800" cy="675427"/>
            <a:chOff x="7095700" y="3974200"/>
            <a:chExt cx="868800" cy="675427"/>
          </a:xfrm>
        </p:grpSpPr>
        <p:grpSp>
          <p:nvGrpSpPr>
            <p:cNvPr id="96" name="Google Shape;96;p8"/>
            <p:cNvGrpSpPr/>
            <p:nvPr/>
          </p:nvGrpSpPr>
          <p:grpSpPr>
            <a:xfrm rot="-1985293">
              <a:off x="7161433" y="4237567"/>
              <a:ext cx="349454" cy="344614"/>
              <a:chOff x="588850" y="618775"/>
              <a:chExt cx="703975" cy="694225"/>
            </a:xfrm>
          </p:grpSpPr>
          <p:sp>
            <p:nvSpPr>
              <p:cNvPr id="97" name="Google Shape;97;p8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8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9" name="Google Shape;99;p8"/>
            <p:cNvGrpSpPr/>
            <p:nvPr/>
          </p:nvGrpSpPr>
          <p:grpSpPr>
            <a:xfrm>
              <a:off x="7771300" y="4170125"/>
              <a:ext cx="193200" cy="171550"/>
              <a:chOff x="1141700" y="1345000"/>
              <a:chExt cx="193200" cy="171550"/>
            </a:xfrm>
          </p:grpSpPr>
          <p:sp>
            <p:nvSpPr>
              <p:cNvPr id="100" name="Google Shape;100;p8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8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2" name="Google Shape;102;p8"/>
            <p:cNvGrpSpPr/>
            <p:nvPr/>
          </p:nvGrpSpPr>
          <p:grpSpPr>
            <a:xfrm>
              <a:off x="7326275" y="3974200"/>
              <a:ext cx="175100" cy="143475"/>
              <a:chOff x="1808250" y="1643825"/>
              <a:chExt cx="175100" cy="143475"/>
            </a:xfrm>
          </p:grpSpPr>
          <p:sp>
            <p:nvSpPr>
              <p:cNvPr id="103" name="Google Shape;103;p8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8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5" name="Google Shape;105;p8"/>
          <p:cNvGrpSpPr/>
          <p:nvPr/>
        </p:nvGrpSpPr>
        <p:grpSpPr>
          <a:xfrm>
            <a:off x="693325" y="448250"/>
            <a:ext cx="1408700" cy="519925"/>
            <a:chOff x="693325" y="448250"/>
            <a:chExt cx="1408700" cy="519925"/>
          </a:xfrm>
        </p:grpSpPr>
        <p:grpSp>
          <p:nvGrpSpPr>
            <p:cNvPr id="106" name="Google Shape;106;p8"/>
            <p:cNvGrpSpPr/>
            <p:nvPr/>
          </p:nvGrpSpPr>
          <p:grpSpPr>
            <a:xfrm>
              <a:off x="1085577" y="448259"/>
              <a:ext cx="521153" cy="513935"/>
              <a:chOff x="588850" y="618775"/>
              <a:chExt cx="703975" cy="694225"/>
            </a:xfrm>
          </p:grpSpPr>
          <p:sp>
            <p:nvSpPr>
              <p:cNvPr id="107" name="Google Shape;107;p8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8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" name="Google Shape;109;p8"/>
            <p:cNvGrpSpPr/>
            <p:nvPr/>
          </p:nvGrpSpPr>
          <p:grpSpPr>
            <a:xfrm>
              <a:off x="1908825" y="448250"/>
              <a:ext cx="193200" cy="171550"/>
              <a:chOff x="1141700" y="1345000"/>
              <a:chExt cx="193200" cy="171550"/>
            </a:xfrm>
          </p:grpSpPr>
          <p:sp>
            <p:nvSpPr>
              <p:cNvPr id="110" name="Google Shape;110;p8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8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2" name="Google Shape;112;p8"/>
            <p:cNvGrpSpPr/>
            <p:nvPr/>
          </p:nvGrpSpPr>
          <p:grpSpPr>
            <a:xfrm>
              <a:off x="693325" y="723875"/>
              <a:ext cx="265250" cy="244300"/>
              <a:chOff x="1139600" y="850250"/>
              <a:chExt cx="265250" cy="244300"/>
            </a:xfrm>
          </p:grpSpPr>
          <p:sp>
            <p:nvSpPr>
              <p:cNvPr id="113" name="Google Shape;113;p8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8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" name="Google Shape;115;p8"/>
            <p:cNvGrpSpPr/>
            <p:nvPr/>
          </p:nvGrpSpPr>
          <p:grpSpPr>
            <a:xfrm>
              <a:off x="1606725" y="824700"/>
              <a:ext cx="175100" cy="143475"/>
              <a:chOff x="1808250" y="1643825"/>
              <a:chExt cx="175100" cy="143475"/>
            </a:xfrm>
          </p:grpSpPr>
          <p:sp>
            <p:nvSpPr>
              <p:cNvPr id="116" name="Google Shape;116;p8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title and description">
  <p:cSld name="SECTION_TITLE_AND_DESCRIPTION">
    <p:bg>
      <p:bgPr>
        <a:solidFill>
          <a:schemeClr val="accent4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1" name="Google Shape;12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2" name="Google Shape;122;p9"/>
          <p:cNvSpPr/>
          <p:nvPr/>
        </p:nvSpPr>
        <p:spPr>
          <a:xfrm rot="7879623">
            <a:off x="-173381" y="3930834"/>
            <a:ext cx="1784116" cy="1296094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9"/>
          <p:cNvSpPr/>
          <p:nvPr/>
        </p:nvSpPr>
        <p:spPr>
          <a:xfrm rot="-3144547">
            <a:off x="7973624" y="965287"/>
            <a:ext cx="1784090" cy="1296075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" name="Google Shape;124;p9"/>
          <p:cNvGrpSpPr/>
          <p:nvPr/>
        </p:nvGrpSpPr>
        <p:grpSpPr>
          <a:xfrm>
            <a:off x="2138503" y="4289716"/>
            <a:ext cx="403659" cy="398069"/>
            <a:chOff x="588850" y="618775"/>
            <a:chExt cx="703975" cy="694225"/>
          </a:xfrm>
        </p:grpSpPr>
        <p:sp>
          <p:nvSpPr>
            <p:cNvPr id="125" name="Google Shape;125;p9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9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" name="Google Shape;127;p9"/>
          <p:cNvGrpSpPr/>
          <p:nvPr/>
        </p:nvGrpSpPr>
        <p:grpSpPr>
          <a:xfrm>
            <a:off x="7808000" y="511175"/>
            <a:ext cx="741425" cy="590900"/>
            <a:chOff x="708975" y="834125"/>
            <a:chExt cx="741425" cy="590900"/>
          </a:xfrm>
        </p:grpSpPr>
        <p:grpSp>
          <p:nvGrpSpPr>
            <p:cNvPr id="128" name="Google Shape;128;p9"/>
            <p:cNvGrpSpPr/>
            <p:nvPr/>
          </p:nvGrpSpPr>
          <p:grpSpPr>
            <a:xfrm>
              <a:off x="985350" y="1253475"/>
              <a:ext cx="193200" cy="171550"/>
              <a:chOff x="1141700" y="1345000"/>
              <a:chExt cx="193200" cy="171550"/>
            </a:xfrm>
          </p:grpSpPr>
          <p:sp>
            <p:nvSpPr>
              <p:cNvPr id="129" name="Google Shape;129;p9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9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" name="Google Shape;131;p9"/>
            <p:cNvGrpSpPr/>
            <p:nvPr/>
          </p:nvGrpSpPr>
          <p:grpSpPr>
            <a:xfrm>
              <a:off x="708975" y="834125"/>
              <a:ext cx="265250" cy="244300"/>
              <a:chOff x="1139600" y="850250"/>
              <a:chExt cx="265250" cy="244300"/>
            </a:xfrm>
          </p:grpSpPr>
          <p:sp>
            <p:nvSpPr>
              <p:cNvPr id="132" name="Google Shape;132;p9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9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4" name="Google Shape;134;p9"/>
            <p:cNvGrpSpPr/>
            <p:nvPr/>
          </p:nvGrpSpPr>
          <p:grpSpPr>
            <a:xfrm>
              <a:off x="1275300" y="1029325"/>
              <a:ext cx="175100" cy="143475"/>
              <a:chOff x="1808250" y="1643825"/>
              <a:chExt cx="175100" cy="143475"/>
            </a:xfrm>
          </p:grpSpPr>
          <p:sp>
            <p:nvSpPr>
              <p:cNvPr id="135" name="Google Shape;135;p9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9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ption">
  <p:cSld name="CAPTION_ONLY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/>
          <p:nvPr/>
        </p:nvSpPr>
        <p:spPr>
          <a:xfrm>
            <a:off x="131100" y="137700"/>
            <a:ext cx="8881800" cy="48681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0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grpSp>
        <p:nvGrpSpPr>
          <p:cNvPr id="140" name="Google Shape;140;p10"/>
          <p:cNvGrpSpPr/>
          <p:nvPr/>
        </p:nvGrpSpPr>
        <p:grpSpPr>
          <a:xfrm>
            <a:off x="7951400" y="548200"/>
            <a:ext cx="868800" cy="675427"/>
            <a:chOff x="5976850" y="432600"/>
            <a:chExt cx="868800" cy="675427"/>
          </a:xfrm>
        </p:grpSpPr>
        <p:grpSp>
          <p:nvGrpSpPr>
            <p:cNvPr id="141" name="Google Shape;141;p10"/>
            <p:cNvGrpSpPr/>
            <p:nvPr/>
          </p:nvGrpSpPr>
          <p:grpSpPr>
            <a:xfrm rot="-1985293">
              <a:off x="6042583" y="695967"/>
              <a:ext cx="349454" cy="344614"/>
              <a:chOff x="588850" y="618775"/>
              <a:chExt cx="703975" cy="694225"/>
            </a:xfrm>
          </p:grpSpPr>
          <p:sp>
            <p:nvSpPr>
              <p:cNvPr id="142" name="Google Shape;142;p10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10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" name="Google Shape;144;p10"/>
            <p:cNvGrpSpPr/>
            <p:nvPr/>
          </p:nvGrpSpPr>
          <p:grpSpPr>
            <a:xfrm>
              <a:off x="6652450" y="628525"/>
              <a:ext cx="193200" cy="171550"/>
              <a:chOff x="1141700" y="1345000"/>
              <a:chExt cx="193200" cy="171550"/>
            </a:xfrm>
          </p:grpSpPr>
          <p:sp>
            <p:nvSpPr>
              <p:cNvPr id="145" name="Google Shape;145;p10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0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" name="Google Shape;147;p10"/>
            <p:cNvGrpSpPr/>
            <p:nvPr/>
          </p:nvGrpSpPr>
          <p:grpSpPr>
            <a:xfrm>
              <a:off x="6207425" y="432600"/>
              <a:ext cx="175100" cy="143475"/>
              <a:chOff x="1808250" y="1643825"/>
              <a:chExt cx="175100" cy="143475"/>
            </a:xfrm>
          </p:grpSpPr>
          <p:sp>
            <p:nvSpPr>
              <p:cNvPr id="148" name="Google Shape;148;p10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10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0" name="Google Shape;150;p10"/>
          <p:cNvGrpSpPr/>
          <p:nvPr/>
        </p:nvGrpSpPr>
        <p:grpSpPr>
          <a:xfrm>
            <a:off x="661425" y="3573775"/>
            <a:ext cx="1046225" cy="991818"/>
            <a:chOff x="275800" y="1175400"/>
            <a:chExt cx="1046225" cy="991818"/>
          </a:xfrm>
        </p:grpSpPr>
        <p:grpSp>
          <p:nvGrpSpPr>
            <p:cNvPr id="151" name="Google Shape;151;p10"/>
            <p:cNvGrpSpPr/>
            <p:nvPr/>
          </p:nvGrpSpPr>
          <p:grpSpPr>
            <a:xfrm>
              <a:off x="452652" y="1653284"/>
              <a:ext cx="521153" cy="513935"/>
              <a:chOff x="588850" y="618775"/>
              <a:chExt cx="703975" cy="694225"/>
            </a:xfrm>
          </p:grpSpPr>
          <p:sp>
            <p:nvSpPr>
              <p:cNvPr id="152" name="Google Shape;152;p10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0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0"/>
            <p:cNvGrpSpPr/>
            <p:nvPr/>
          </p:nvGrpSpPr>
          <p:grpSpPr>
            <a:xfrm>
              <a:off x="856975" y="1399550"/>
              <a:ext cx="193200" cy="171550"/>
              <a:chOff x="1141700" y="1345000"/>
              <a:chExt cx="193200" cy="171550"/>
            </a:xfrm>
          </p:grpSpPr>
          <p:sp>
            <p:nvSpPr>
              <p:cNvPr id="155" name="Google Shape;155;p10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0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7" name="Google Shape;157;p10"/>
            <p:cNvGrpSpPr/>
            <p:nvPr/>
          </p:nvGrpSpPr>
          <p:grpSpPr>
            <a:xfrm>
              <a:off x="275800" y="1208800"/>
              <a:ext cx="265250" cy="244300"/>
              <a:chOff x="834800" y="1078850"/>
              <a:chExt cx="265250" cy="244300"/>
            </a:xfrm>
          </p:grpSpPr>
          <p:sp>
            <p:nvSpPr>
              <p:cNvPr id="158" name="Google Shape;158;p10"/>
              <p:cNvSpPr/>
              <p:nvPr/>
            </p:nvSpPr>
            <p:spPr>
              <a:xfrm>
                <a:off x="857325" y="11079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10"/>
              <p:cNvSpPr/>
              <p:nvPr/>
            </p:nvSpPr>
            <p:spPr>
              <a:xfrm>
                <a:off x="834800" y="10788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0" name="Google Shape;160;p10"/>
            <p:cNvGrpSpPr/>
            <p:nvPr/>
          </p:nvGrpSpPr>
          <p:grpSpPr>
            <a:xfrm>
              <a:off x="1146925" y="1175400"/>
              <a:ext cx="175100" cy="143475"/>
              <a:chOff x="1808250" y="1643825"/>
              <a:chExt cx="175100" cy="143475"/>
            </a:xfrm>
          </p:grpSpPr>
          <p:sp>
            <p:nvSpPr>
              <p:cNvPr id="161" name="Google Shape;161;p10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0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3" name="Google Shape;163;p10"/>
          <p:cNvSpPr/>
          <p:nvPr/>
        </p:nvSpPr>
        <p:spPr>
          <a:xfrm rot="-2700000">
            <a:off x="-273473" y="2260418"/>
            <a:ext cx="1784148" cy="1296118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0350" y="445025"/>
            <a:ext cx="7723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lita One"/>
              <a:buNone/>
              <a:defRPr sz="40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0350" y="1152475"/>
            <a:ext cx="77232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●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○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■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●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○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■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●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○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Didact Gothic"/>
              <a:buChar char="■"/>
              <a:defRPr sz="15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  <p:sldLayoutId id="2147483662" r:id="rId13"/>
    <p:sldLayoutId id="2147483664" r:id="rId14"/>
    <p:sldLayoutId id="2147483665" r:id="rId15"/>
    <p:sldLayoutId id="2147483669" r:id="rId16"/>
    <p:sldLayoutId id="2147483670" r:id="rId17"/>
    <p:sldLayoutId id="2147483671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2"/>
          <p:cNvSpPr txBox="1">
            <a:spLocks noGrp="1"/>
          </p:cNvSpPr>
          <p:nvPr>
            <p:ph type="ctrTitle"/>
          </p:nvPr>
        </p:nvSpPr>
        <p:spPr>
          <a:xfrm>
            <a:off x="722375" y="1657483"/>
            <a:ext cx="5364000" cy="165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Unit 5:</a:t>
            </a:r>
            <a:br>
              <a:rPr lang="en" dirty="0"/>
            </a:br>
            <a:r>
              <a:rPr lang="en" dirty="0"/>
              <a:t>Our Experience</a:t>
            </a:r>
            <a:endParaRPr dirty="0"/>
          </a:p>
        </p:txBody>
      </p:sp>
      <p:sp>
        <p:nvSpPr>
          <p:cNvPr id="299" name="Google Shape;299;p22"/>
          <p:cNvSpPr txBox="1">
            <a:spLocks noGrp="1"/>
          </p:cNvSpPr>
          <p:nvPr>
            <p:ph type="subTitle" idx="1"/>
          </p:nvPr>
        </p:nvSpPr>
        <p:spPr>
          <a:xfrm>
            <a:off x="775978" y="3296032"/>
            <a:ext cx="3439495" cy="5426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 dirty="0"/>
              <a:t>Lesson 7: Looking Back</a:t>
            </a:r>
            <a:endParaRPr sz="2600" dirty="0"/>
          </a:p>
        </p:txBody>
      </p:sp>
      <p:sp>
        <p:nvSpPr>
          <p:cNvPr id="300" name="Google Shape;300;p22"/>
          <p:cNvSpPr/>
          <p:nvPr/>
        </p:nvSpPr>
        <p:spPr>
          <a:xfrm>
            <a:off x="4572413" y="-73437"/>
            <a:ext cx="1784135" cy="1296108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1" name="Google Shape;301;p22"/>
          <p:cNvGrpSpPr/>
          <p:nvPr/>
        </p:nvGrpSpPr>
        <p:grpSpPr>
          <a:xfrm rot="-716489">
            <a:off x="7825238" y="1999267"/>
            <a:ext cx="1878378" cy="3844919"/>
            <a:chOff x="6377275" y="1999068"/>
            <a:chExt cx="2241406" cy="4588015"/>
          </a:xfrm>
        </p:grpSpPr>
        <p:sp>
          <p:nvSpPr>
            <p:cNvPr id="302" name="Google Shape;302;p22"/>
            <p:cNvSpPr/>
            <p:nvPr/>
          </p:nvSpPr>
          <p:spPr>
            <a:xfrm>
              <a:off x="6940969" y="2016153"/>
              <a:ext cx="1646921" cy="2277050"/>
            </a:xfrm>
            <a:custGeom>
              <a:avLst/>
              <a:gdLst/>
              <a:ahLst/>
              <a:cxnLst/>
              <a:rect l="l" t="t" r="r" b="b"/>
              <a:pathLst>
                <a:path w="14652" h="20258" extrusionOk="0">
                  <a:moveTo>
                    <a:pt x="11156" y="9120"/>
                  </a:moveTo>
                  <a:cubicBezTo>
                    <a:pt x="11187" y="9180"/>
                    <a:pt x="11247" y="9211"/>
                    <a:pt x="11308" y="9272"/>
                  </a:cubicBezTo>
                  <a:cubicBezTo>
                    <a:pt x="11035" y="9545"/>
                    <a:pt x="10791" y="10032"/>
                    <a:pt x="10579" y="10457"/>
                  </a:cubicBezTo>
                  <a:cubicBezTo>
                    <a:pt x="10639" y="10305"/>
                    <a:pt x="10670" y="10153"/>
                    <a:pt x="10700" y="10001"/>
                  </a:cubicBezTo>
                  <a:cubicBezTo>
                    <a:pt x="10731" y="9880"/>
                    <a:pt x="10791" y="9758"/>
                    <a:pt x="10761" y="9636"/>
                  </a:cubicBezTo>
                  <a:cubicBezTo>
                    <a:pt x="10913" y="9484"/>
                    <a:pt x="11035" y="9302"/>
                    <a:pt x="11156" y="9120"/>
                  </a:cubicBezTo>
                  <a:close/>
                  <a:moveTo>
                    <a:pt x="10487" y="3770"/>
                  </a:moveTo>
                  <a:cubicBezTo>
                    <a:pt x="10518" y="3800"/>
                    <a:pt x="10518" y="3800"/>
                    <a:pt x="10548" y="3800"/>
                  </a:cubicBezTo>
                  <a:cubicBezTo>
                    <a:pt x="10609" y="3831"/>
                    <a:pt x="10700" y="3831"/>
                    <a:pt x="10761" y="3861"/>
                  </a:cubicBezTo>
                  <a:cubicBezTo>
                    <a:pt x="10791" y="3922"/>
                    <a:pt x="10822" y="3952"/>
                    <a:pt x="10852" y="3983"/>
                  </a:cubicBezTo>
                  <a:cubicBezTo>
                    <a:pt x="10670" y="4408"/>
                    <a:pt x="10548" y="4864"/>
                    <a:pt x="10518" y="5320"/>
                  </a:cubicBezTo>
                  <a:cubicBezTo>
                    <a:pt x="10518" y="5503"/>
                    <a:pt x="10487" y="5685"/>
                    <a:pt x="10579" y="5837"/>
                  </a:cubicBezTo>
                  <a:cubicBezTo>
                    <a:pt x="10579" y="5867"/>
                    <a:pt x="10579" y="5898"/>
                    <a:pt x="10609" y="5898"/>
                  </a:cubicBezTo>
                  <a:cubicBezTo>
                    <a:pt x="10609" y="5898"/>
                    <a:pt x="10609" y="5898"/>
                    <a:pt x="10609" y="5928"/>
                  </a:cubicBezTo>
                  <a:cubicBezTo>
                    <a:pt x="10396" y="6536"/>
                    <a:pt x="9971" y="7752"/>
                    <a:pt x="10092" y="8056"/>
                  </a:cubicBezTo>
                  <a:cubicBezTo>
                    <a:pt x="10092" y="8086"/>
                    <a:pt x="10092" y="8086"/>
                    <a:pt x="10092" y="8117"/>
                  </a:cubicBezTo>
                  <a:lnTo>
                    <a:pt x="10092" y="8177"/>
                  </a:lnTo>
                  <a:cubicBezTo>
                    <a:pt x="10092" y="8269"/>
                    <a:pt x="10153" y="8329"/>
                    <a:pt x="10183" y="8360"/>
                  </a:cubicBezTo>
                  <a:lnTo>
                    <a:pt x="10214" y="8360"/>
                  </a:lnTo>
                  <a:cubicBezTo>
                    <a:pt x="10214" y="8390"/>
                    <a:pt x="10214" y="8390"/>
                    <a:pt x="10244" y="8390"/>
                  </a:cubicBezTo>
                  <a:cubicBezTo>
                    <a:pt x="10319" y="8465"/>
                    <a:pt x="10418" y="8517"/>
                    <a:pt x="10518" y="8517"/>
                  </a:cubicBezTo>
                  <a:cubicBezTo>
                    <a:pt x="10580" y="8517"/>
                    <a:pt x="10642" y="8497"/>
                    <a:pt x="10700" y="8451"/>
                  </a:cubicBezTo>
                  <a:lnTo>
                    <a:pt x="10700" y="8451"/>
                  </a:lnTo>
                  <a:cubicBezTo>
                    <a:pt x="10579" y="8694"/>
                    <a:pt x="10427" y="8907"/>
                    <a:pt x="10214" y="9150"/>
                  </a:cubicBezTo>
                  <a:cubicBezTo>
                    <a:pt x="10139" y="9075"/>
                    <a:pt x="10040" y="9023"/>
                    <a:pt x="9933" y="9023"/>
                  </a:cubicBezTo>
                  <a:cubicBezTo>
                    <a:pt x="9867" y="9023"/>
                    <a:pt x="9797" y="9043"/>
                    <a:pt x="9728" y="9089"/>
                  </a:cubicBezTo>
                  <a:cubicBezTo>
                    <a:pt x="9545" y="9302"/>
                    <a:pt x="9393" y="9545"/>
                    <a:pt x="9272" y="9788"/>
                  </a:cubicBezTo>
                  <a:cubicBezTo>
                    <a:pt x="8876" y="9940"/>
                    <a:pt x="8542" y="10092"/>
                    <a:pt x="8177" y="10275"/>
                  </a:cubicBezTo>
                  <a:cubicBezTo>
                    <a:pt x="7995" y="10366"/>
                    <a:pt x="7813" y="10487"/>
                    <a:pt x="7661" y="10579"/>
                  </a:cubicBezTo>
                  <a:cubicBezTo>
                    <a:pt x="7562" y="10536"/>
                    <a:pt x="7457" y="10514"/>
                    <a:pt x="7354" y="10514"/>
                  </a:cubicBezTo>
                  <a:cubicBezTo>
                    <a:pt x="7235" y="10514"/>
                    <a:pt x="7120" y="10544"/>
                    <a:pt x="7022" y="10609"/>
                  </a:cubicBezTo>
                  <a:cubicBezTo>
                    <a:pt x="6779" y="10731"/>
                    <a:pt x="6688" y="11004"/>
                    <a:pt x="6779" y="11247"/>
                  </a:cubicBezTo>
                  <a:cubicBezTo>
                    <a:pt x="6749" y="11247"/>
                    <a:pt x="6718" y="11278"/>
                    <a:pt x="6718" y="11308"/>
                  </a:cubicBezTo>
                  <a:lnTo>
                    <a:pt x="6688" y="11308"/>
                  </a:lnTo>
                  <a:cubicBezTo>
                    <a:pt x="6627" y="11278"/>
                    <a:pt x="6566" y="11217"/>
                    <a:pt x="6506" y="11187"/>
                  </a:cubicBezTo>
                  <a:cubicBezTo>
                    <a:pt x="6445" y="11156"/>
                    <a:pt x="6384" y="11126"/>
                    <a:pt x="6323" y="11095"/>
                  </a:cubicBezTo>
                  <a:cubicBezTo>
                    <a:pt x="5746" y="10791"/>
                    <a:pt x="5229" y="10518"/>
                    <a:pt x="4773" y="10214"/>
                  </a:cubicBezTo>
                  <a:cubicBezTo>
                    <a:pt x="4834" y="10123"/>
                    <a:pt x="4834" y="10001"/>
                    <a:pt x="4773" y="9880"/>
                  </a:cubicBezTo>
                  <a:cubicBezTo>
                    <a:pt x="4591" y="9667"/>
                    <a:pt x="4317" y="9515"/>
                    <a:pt x="4104" y="9363"/>
                  </a:cubicBezTo>
                  <a:cubicBezTo>
                    <a:pt x="4074" y="9332"/>
                    <a:pt x="4074" y="9302"/>
                    <a:pt x="4044" y="9272"/>
                  </a:cubicBezTo>
                  <a:cubicBezTo>
                    <a:pt x="3831" y="8755"/>
                    <a:pt x="3527" y="8269"/>
                    <a:pt x="3314" y="7752"/>
                  </a:cubicBezTo>
                  <a:cubicBezTo>
                    <a:pt x="3071" y="6870"/>
                    <a:pt x="3040" y="6171"/>
                    <a:pt x="3192" y="5381"/>
                  </a:cubicBezTo>
                  <a:cubicBezTo>
                    <a:pt x="3253" y="5320"/>
                    <a:pt x="3284" y="5229"/>
                    <a:pt x="3314" y="5168"/>
                  </a:cubicBezTo>
                  <a:cubicBezTo>
                    <a:pt x="3496" y="4712"/>
                    <a:pt x="3557" y="4621"/>
                    <a:pt x="3679" y="4378"/>
                  </a:cubicBezTo>
                  <a:cubicBezTo>
                    <a:pt x="3829" y="4399"/>
                    <a:pt x="3965" y="4421"/>
                    <a:pt x="4106" y="4421"/>
                  </a:cubicBezTo>
                  <a:cubicBezTo>
                    <a:pt x="4165" y="4421"/>
                    <a:pt x="4224" y="4417"/>
                    <a:pt x="4287" y="4408"/>
                  </a:cubicBezTo>
                  <a:cubicBezTo>
                    <a:pt x="4585" y="4539"/>
                    <a:pt x="5009" y="4555"/>
                    <a:pt x="5390" y="4555"/>
                  </a:cubicBezTo>
                  <a:cubicBezTo>
                    <a:pt x="5516" y="4555"/>
                    <a:pt x="5637" y="4553"/>
                    <a:pt x="5748" y="4553"/>
                  </a:cubicBezTo>
                  <a:cubicBezTo>
                    <a:pt x="5849" y="4553"/>
                    <a:pt x="5941" y="4555"/>
                    <a:pt x="6019" y="4560"/>
                  </a:cubicBezTo>
                  <a:cubicBezTo>
                    <a:pt x="6414" y="4530"/>
                    <a:pt x="6810" y="4500"/>
                    <a:pt x="7174" y="4469"/>
                  </a:cubicBezTo>
                  <a:cubicBezTo>
                    <a:pt x="7321" y="4574"/>
                    <a:pt x="7512" y="4607"/>
                    <a:pt x="7706" y="4607"/>
                  </a:cubicBezTo>
                  <a:cubicBezTo>
                    <a:pt x="7793" y="4607"/>
                    <a:pt x="7880" y="4600"/>
                    <a:pt x="7965" y="4591"/>
                  </a:cubicBezTo>
                  <a:cubicBezTo>
                    <a:pt x="8846" y="4469"/>
                    <a:pt x="9697" y="4196"/>
                    <a:pt x="10487" y="3770"/>
                  </a:cubicBezTo>
                  <a:close/>
                  <a:moveTo>
                    <a:pt x="8025" y="1"/>
                  </a:moveTo>
                  <a:cubicBezTo>
                    <a:pt x="7478" y="1"/>
                    <a:pt x="6931" y="31"/>
                    <a:pt x="6414" y="153"/>
                  </a:cubicBezTo>
                  <a:cubicBezTo>
                    <a:pt x="5685" y="335"/>
                    <a:pt x="4986" y="609"/>
                    <a:pt x="4348" y="1004"/>
                  </a:cubicBezTo>
                  <a:cubicBezTo>
                    <a:pt x="3800" y="1369"/>
                    <a:pt x="3496" y="1764"/>
                    <a:pt x="3192" y="2129"/>
                  </a:cubicBezTo>
                  <a:cubicBezTo>
                    <a:pt x="3132" y="2189"/>
                    <a:pt x="3071" y="2220"/>
                    <a:pt x="3010" y="2250"/>
                  </a:cubicBezTo>
                  <a:cubicBezTo>
                    <a:pt x="2767" y="2463"/>
                    <a:pt x="2676" y="2676"/>
                    <a:pt x="2706" y="2858"/>
                  </a:cubicBezTo>
                  <a:cubicBezTo>
                    <a:pt x="2037" y="3952"/>
                    <a:pt x="1612" y="5229"/>
                    <a:pt x="1065" y="6384"/>
                  </a:cubicBezTo>
                  <a:cubicBezTo>
                    <a:pt x="1065" y="6414"/>
                    <a:pt x="1065" y="6414"/>
                    <a:pt x="1065" y="6414"/>
                  </a:cubicBezTo>
                  <a:cubicBezTo>
                    <a:pt x="1065" y="6414"/>
                    <a:pt x="1034" y="6445"/>
                    <a:pt x="1034" y="6445"/>
                  </a:cubicBezTo>
                  <a:cubicBezTo>
                    <a:pt x="1004" y="6506"/>
                    <a:pt x="974" y="6536"/>
                    <a:pt x="882" y="6779"/>
                  </a:cubicBezTo>
                  <a:cubicBezTo>
                    <a:pt x="670" y="7296"/>
                    <a:pt x="457" y="7813"/>
                    <a:pt x="274" y="8329"/>
                  </a:cubicBezTo>
                  <a:cubicBezTo>
                    <a:pt x="214" y="8573"/>
                    <a:pt x="123" y="8785"/>
                    <a:pt x="62" y="8998"/>
                  </a:cubicBezTo>
                  <a:cubicBezTo>
                    <a:pt x="1" y="9150"/>
                    <a:pt x="1" y="9332"/>
                    <a:pt x="123" y="9454"/>
                  </a:cubicBezTo>
                  <a:cubicBezTo>
                    <a:pt x="196" y="9528"/>
                    <a:pt x="281" y="9568"/>
                    <a:pt x="363" y="9568"/>
                  </a:cubicBezTo>
                  <a:cubicBezTo>
                    <a:pt x="417" y="9568"/>
                    <a:pt x="470" y="9551"/>
                    <a:pt x="518" y="9515"/>
                  </a:cubicBezTo>
                  <a:cubicBezTo>
                    <a:pt x="568" y="9527"/>
                    <a:pt x="613" y="9535"/>
                    <a:pt x="655" y="9535"/>
                  </a:cubicBezTo>
                  <a:cubicBezTo>
                    <a:pt x="715" y="9535"/>
                    <a:pt x="768" y="9520"/>
                    <a:pt x="822" y="9484"/>
                  </a:cubicBezTo>
                  <a:cubicBezTo>
                    <a:pt x="882" y="9454"/>
                    <a:pt x="1004" y="9424"/>
                    <a:pt x="1186" y="9363"/>
                  </a:cubicBezTo>
                  <a:lnTo>
                    <a:pt x="1612" y="9363"/>
                  </a:lnTo>
                  <a:cubicBezTo>
                    <a:pt x="1673" y="9363"/>
                    <a:pt x="1794" y="9393"/>
                    <a:pt x="1885" y="9424"/>
                  </a:cubicBezTo>
                  <a:cubicBezTo>
                    <a:pt x="2250" y="9515"/>
                    <a:pt x="2220" y="9545"/>
                    <a:pt x="2463" y="9667"/>
                  </a:cubicBezTo>
                  <a:cubicBezTo>
                    <a:pt x="2645" y="9788"/>
                    <a:pt x="2554" y="9667"/>
                    <a:pt x="2737" y="9880"/>
                  </a:cubicBezTo>
                  <a:cubicBezTo>
                    <a:pt x="2980" y="10244"/>
                    <a:pt x="3284" y="10579"/>
                    <a:pt x="3557" y="10913"/>
                  </a:cubicBezTo>
                  <a:cubicBezTo>
                    <a:pt x="3704" y="11157"/>
                    <a:pt x="3949" y="11343"/>
                    <a:pt x="4166" y="11343"/>
                  </a:cubicBezTo>
                  <a:cubicBezTo>
                    <a:pt x="4218" y="11343"/>
                    <a:pt x="4270" y="11332"/>
                    <a:pt x="4317" y="11308"/>
                  </a:cubicBezTo>
                  <a:cubicBezTo>
                    <a:pt x="4651" y="11521"/>
                    <a:pt x="5047" y="11612"/>
                    <a:pt x="5411" y="11764"/>
                  </a:cubicBezTo>
                  <a:cubicBezTo>
                    <a:pt x="5837" y="11916"/>
                    <a:pt x="6262" y="12129"/>
                    <a:pt x="6688" y="12281"/>
                  </a:cubicBezTo>
                  <a:cubicBezTo>
                    <a:pt x="6810" y="12342"/>
                    <a:pt x="6962" y="12372"/>
                    <a:pt x="7114" y="12433"/>
                  </a:cubicBezTo>
                  <a:cubicBezTo>
                    <a:pt x="7144" y="12524"/>
                    <a:pt x="7205" y="12615"/>
                    <a:pt x="7235" y="12737"/>
                  </a:cubicBezTo>
                  <a:cubicBezTo>
                    <a:pt x="7448" y="13649"/>
                    <a:pt x="7448" y="14074"/>
                    <a:pt x="7478" y="14956"/>
                  </a:cubicBezTo>
                  <a:cubicBezTo>
                    <a:pt x="7569" y="16141"/>
                    <a:pt x="7630" y="17266"/>
                    <a:pt x="7965" y="18603"/>
                  </a:cubicBezTo>
                  <a:cubicBezTo>
                    <a:pt x="8025" y="18816"/>
                    <a:pt x="8086" y="19029"/>
                    <a:pt x="8147" y="19181"/>
                  </a:cubicBezTo>
                  <a:cubicBezTo>
                    <a:pt x="8056" y="19272"/>
                    <a:pt x="7995" y="19363"/>
                    <a:pt x="7995" y="19515"/>
                  </a:cubicBezTo>
                  <a:cubicBezTo>
                    <a:pt x="7995" y="19859"/>
                    <a:pt x="8242" y="20000"/>
                    <a:pt x="8522" y="20000"/>
                  </a:cubicBezTo>
                  <a:cubicBezTo>
                    <a:pt x="8762" y="20000"/>
                    <a:pt x="9026" y="19896"/>
                    <a:pt x="9180" y="19728"/>
                  </a:cubicBezTo>
                  <a:cubicBezTo>
                    <a:pt x="9241" y="19667"/>
                    <a:pt x="9332" y="19576"/>
                    <a:pt x="9454" y="19454"/>
                  </a:cubicBezTo>
                  <a:cubicBezTo>
                    <a:pt x="9484" y="19545"/>
                    <a:pt x="9545" y="19606"/>
                    <a:pt x="9606" y="19697"/>
                  </a:cubicBezTo>
                  <a:cubicBezTo>
                    <a:pt x="9728" y="19849"/>
                    <a:pt x="9849" y="20032"/>
                    <a:pt x="10001" y="20153"/>
                  </a:cubicBezTo>
                  <a:cubicBezTo>
                    <a:pt x="10133" y="20224"/>
                    <a:pt x="10271" y="20258"/>
                    <a:pt x="10405" y="20258"/>
                  </a:cubicBezTo>
                  <a:cubicBezTo>
                    <a:pt x="10673" y="20258"/>
                    <a:pt x="10923" y="20123"/>
                    <a:pt x="11065" y="19880"/>
                  </a:cubicBezTo>
                  <a:cubicBezTo>
                    <a:pt x="11247" y="19880"/>
                    <a:pt x="11430" y="19728"/>
                    <a:pt x="11430" y="19485"/>
                  </a:cubicBezTo>
                  <a:cubicBezTo>
                    <a:pt x="11430" y="18998"/>
                    <a:pt x="11308" y="18299"/>
                    <a:pt x="11247" y="17509"/>
                  </a:cubicBezTo>
                  <a:cubicBezTo>
                    <a:pt x="11247" y="17205"/>
                    <a:pt x="11217" y="16931"/>
                    <a:pt x="11187" y="16627"/>
                  </a:cubicBezTo>
                  <a:cubicBezTo>
                    <a:pt x="11278" y="16080"/>
                    <a:pt x="11460" y="15016"/>
                    <a:pt x="11490" y="14956"/>
                  </a:cubicBezTo>
                  <a:cubicBezTo>
                    <a:pt x="11612" y="14348"/>
                    <a:pt x="11673" y="14074"/>
                    <a:pt x="11825" y="13497"/>
                  </a:cubicBezTo>
                  <a:cubicBezTo>
                    <a:pt x="11855" y="13405"/>
                    <a:pt x="11886" y="13345"/>
                    <a:pt x="11886" y="13284"/>
                  </a:cubicBezTo>
                  <a:cubicBezTo>
                    <a:pt x="11977" y="13010"/>
                    <a:pt x="12098" y="12767"/>
                    <a:pt x="12220" y="12494"/>
                  </a:cubicBezTo>
                  <a:cubicBezTo>
                    <a:pt x="12342" y="12190"/>
                    <a:pt x="12706" y="11521"/>
                    <a:pt x="13010" y="10943"/>
                  </a:cubicBezTo>
                  <a:cubicBezTo>
                    <a:pt x="13193" y="10548"/>
                    <a:pt x="13345" y="10153"/>
                    <a:pt x="13466" y="9758"/>
                  </a:cubicBezTo>
                  <a:cubicBezTo>
                    <a:pt x="13557" y="9606"/>
                    <a:pt x="13649" y="9424"/>
                    <a:pt x="13709" y="9272"/>
                  </a:cubicBezTo>
                  <a:cubicBezTo>
                    <a:pt x="13892" y="8785"/>
                    <a:pt x="14469" y="7965"/>
                    <a:pt x="14500" y="6962"/>
                  </a:cubicBezTo>
                  <a:cubicBezTo>
                    <a:pt x="14500" y="6779"/>
                    <a:pt x="14500" y="6627"/>
                    <a:pt x="14500" y="6445"/>
                  </a:cubicBezTo>
                  <a:cubicBezTo>
                    <a:pt x="14560" y="6354"/>
                    <a:pt x="14560" y="6262"/>
                    <a:pt x="14591" y="6202"/>
                  </a:cubicBezTo>
                  <a:cubicBezTo>
                    <a:pt x="14652" y="5959"/>
                    <a:pt x="14652" y="5746"/>
                    <a:pt x="14652" y="5503"/>
                  </a:cubicBezTo>
                  <a:cubicBezTo>
                    <a:pt x="14652" y="5199"/>
                    <a:pt x="14652" y="4925"/>
                    <a:pt x="14591" y="4652"/>
                  </a:cubicBezTo>
                  <a:cubicBezTo>
                    <a:pt x="14469" y="4196"/>
                    <a:pt x="14196" y="3770"/>
                    <a:pt x="13892" y="3405"/>
                  </a:cubicBezTo>
                  <a:cubicBezTo>
                    <a:pt x="13497" y="3041"/>
                    <a:pt x="12949" y="2949"/>
                    <a:pt x="12463" y="2828"/>
                  </a:cubicBezTo>
                  <a:cubicBezTo>
                    <a:pt x="12311" y="2767"/>
                    <a:pt x="12129" y="2737"/>
                    <a:pt x="11977" y="2676"/>
                  </a:cubicBezTo>
                  <a:cubicBezTo>
                    <a:pt x="11946" y="2250"/>
                    <a:pt x="11825" y="1825"/>
                    <a:pt x="11430" y="1582"/>
                  </a:cubicBezTo>
                  <a:cubicBezTo>
                    <a:pt x="11399" y="1551"/>
                    <a:pt x="11369" y="1521"/>
                    <a:pt x="11308" y="1521"/>
                  </a:cubicBezTo>
                  <a:cubicBezTo>
                    <a:pt x="11217" y="1430"/>
                    <a:pt x="11095" y="1308"/>
                    <a:pt x="11035" y="1278"/>
                  </a:cubicBezTo>
                  <a:cubicBezTo>
                    <a:pt x="10518" y="852"/>
                    <a:pt x="9940" y="396"/>
                    <a:pt x="9272" y="305"/>
                  </a:cubicBezTo>
                  <a:cubicBezTo>
                    <a:pt x="8876" y="123"/>
                    <a:pt x="8451" y="1"/>
                    <a:pt x="8025" y="1"/>
                  </a:cubicBezTo>
                  <a:close/>
                </a:path>
              </a:pathLst>
            </a:custGeom>
            <a:solidFill>
              <a:srgbClr val="D4A7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2"/>
            <p:cNvSpPr/>
            <p:nvPr/>
          </p:nvSpPr>
          <p:spPr>
            <a:xfrm>
              <a:off x="7241643" y="2384380"/>
              <a:ext cx="1113909" cy="937100"/>
            </a:xfrm>
            <a:custGeom>
              <a:avLst/>
              <a:gdLst/>
              <a:ahLst/>
              <a:cxnLst/>
              <a:rect l="l" t="t" r="r" b="b"/>
              <a:pathLst>
                <a:path w="9910" h="8337" extrusionOk="0">
                  <a:moveTo>
                    <a:pt x="8194" y="0"/>
                  </a:moveTo>
                  <a:cubicBezTo>
                    <a:pt x="8084" y="0"/>
                    <a:pt x="7911" y="93"/>
                    <a:pt x="7782" y="129"/>
                  </a:cubicBezTo>
                  <a:cubicBezTo>
                    <a:pt x="7691" y="129"/>
                    <a:pt x="7630" y="433"/>
                    <a:pt x="6597" y="859"/>
                  </a:cubicBezTo>
                  <a:cubicBezTo>
                    <a:pt x="5957" y="1196"/>
                    <a:pt x="5508" y="1298"/>
                    <a:pt x="5188" y="1298"/>
                  </a:cubicBezTo>
                  <a:cubicBezTo>
                    <a:pt x="4707" y="1298"/>
                    <a:pt x="4516" y="1068"/>
                    <a:pt x="4401" y="1068"/>
                  </a:cubicBezTo>
                  <a:cubicBezTo>
                    <a:pt x="4393" y="1068"/>
                    <a:pt x="4385" y="1069"/>
                    <a:pt x="4378" y="1072"/>
                  </a:cubicBezTo>
                  <a:cubicBezTo>
                    <a:pt x="4378" y="1091"/>
                    <a:pt x="3892" y="1192"/>
                    <a:pt x="3025" y="1192"/>
                  </a:cubicBezTo>
                  <a:cubicBezTo>
                    <a:pt x="2503" y="1192"/>
                    <a:pt x="1842" y="1155"/>
                    <a:pt x="1065" y="1041"/>
                  </a:cubicBezTo>
                  <a:cubicBezTo>
                    <a:pt x="882" y="1254"/>
                    <a:pt x="609" y="1831"/>
                    <a:pt x="487" y="2075"/>
                  </a:cubicBezTo>
                  <a:cubicBezTo>
                    <a:pt x="426" y="2196"/>
                    <a:pt x="274" y="2500"/>
                    <a:pt x="274" y="2531"/>
                  </a:cubicBezTo>
                  <a:cubicBezTo>
                    <a:pt x="244" y="2591"/>
                    <a:pt x="244" y="2652"/>
                    <a:pt x="214" y="2743"/>
                  </a:cubicBezTo>
                  <a:cubicBezTo>
                    <a:pt x="92" y="3260"/>
                    <a:pt x="1" y="3807"/>
                    <a:pt x="31" y="4385"/>
                  </a:cubicBezTo>
                  <a:cubicBezTo>
                    <a:pt x="31" y="4354"/>
                    <a:pt x="31" y="4324"/>
                    <a:pt x="31" y="4293"/>
                  </a:cubicBezTo>
                  <a:cubicBezTo>
                    <a:pt x="62" y="4658"/>
                    <a:pt x="153" y="5053"/>
                    <a:pt x="305" y="5388"/>
                  </a:cubicBezTo>
                  <a:cubicBezTo>
                    <a:pt x="548" y="6026"/>
                    <a:pt x="791" y="6421"/>
                    <a:pt x="1308" y="7029"/>
                  </a:cubicBezTo>
                  <a:cubicBezTo>
                    <a:pt x="1429" y="7151"/>
                    <a:pt x="1521" y="7211"/>
                    <a:pt x="1581" y="7272"/>
                  </a:cubicBezTo>
                  <a:cubicBezTo>
                    <a:pt x="1581" y="7333"/>
                    <a:pt x="1581" y="7394"/>
                    <a:pt x="1581" y="7455"/>
                  </a:cubicBezTo>
                  <a:cubicBezTo>
                    <a:pt x="1642" y="7971"/>
                    <a:pt x="2098" y="8306"/>
                    <a:pt x="2584" y="8336"/>
                  </a:cubicBezTo>
                  <a:cubicBezTo>
                    <a:pt x="2858" y="8336"/>
                    <a:pt x="3132" y="8245"/>
                    <a:pt x="3283" y="8032"/>
                  </a:cubicBezTo>
                  <a:cubicBezTo>
                    <a:pt x="3709" y="8123"/>
                    <a:pt x="4165" y="8215"/>
                    <a:pt x="4621" y="8215"/>
                  </a:cubicBezTo>
                  <a:cubicBezTo>
                    <a:pt x="5198" y="8154"/>
                    <a:pt x="5350" y="8154"/>
                    <a:pt x="5898" y="8032"/>
                  </a:cubicBezTo>
                  <a:cubicBezTo>
                    <a:pt x="6505" y="7880"/>
                    <a:pt x="7053" y="7607"/>
                    <a:pt x="7600" y="7333"/>
                  </a:cubicBezTo>
                  <a:cubicBezTo>
                    <a:pt x="7660" y="7272"/>
                    <a:pt x="7752" y="7242"/>
                    <a:pt x="7843" y="7181"/>
                  </a:cubicBezTo>
                  <a:cubicBezTo>
                    <a:pt x="7934" y="7242"/>
                    <a:pt x="8025" y="7303"/>
                    <a:pt x="8116" y="7333"/>
                  </a:cubicBezTo>
                  <a:cubicBezTo>
                    <a:pt x="8243" y="7384"/>
                    <a:pt x="8381" y="7408"/>
                    <a:pt x="8518" y="7408"/>
                  </a:cubicBezTo>
                  <a:cubicBezTo>
                    <a:pt x="8709" y="7408"/>
                    <a:pt x="8899" y="7361"/>
                    <a:pt x="9059" y="7272"/>
                  </a:cubicBezTo>
                  <a:cubicBezTo>
                    <a:pt x="9454" y="7120"/>
                    <a:pt x="9788" y="6756"/>
                    <a:pt x="9849" y="6330"/>
                  </a:cubicBezTo>
                  <a:cubicBezTo>
                    <a:pt x="9910" y="5935"/>
                    <a:pt x="9819" y="5479"/>
                    <a:pt x="9454" y="5266"/>
                  </a:cubicBezTo>
                  <a:cubicBezTo>
                    <a:pt x="9332" y="5175"/>
                    <a:pt x="9180" y="5145"/>
                    <a:pt x="8998" y="5114"/>
                  </a:cubicBezTo>
                  <a:cubicBezTo>
                    <a:pt x="9059" y="5023"/>
                    <a:pt x="9089" y="4901"/>
                    <a:pt x="9059" y="4780"/>
                  </a:cubicBezTo>
                  <a:cubicBezTo>
                    <a:pt x="8967" y="4597"/>
                    <a:pt x="8785" y="4415"/>
                    <a:pt x="8633" y="4263"/>
                  </a:cubicBezTo>
                  <a:cubicBezTo>
                    <a:pt x="8268" y="3777"/>
                    <a:pt x="7873" y="3199"/>
                    <a:pt x="7873" y="2804"/>
                  </a:cubicBezTo>
                  <a:cubicBezTo>
                    <a:pt x="7812" y="1102"/>
                    <a:pt x="8299" y="403"/>
                    <a:pt x="8299" y="160"/>
                  </a:cubicBezTo>
                  <a:cubicBezTo>
                    <a:pt x="8311" y="40"/>
                    <a:pt x="8266" y="0"/>
                    <a:pt x="8194" y="0"/>
                  </a:cubicBezTo>
                  <a:close/>
                </a:path>
              </a:pathLst>
            </a:custGeom>
            <a:solidFill>
              <a:srgbClr val="FFD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2"/>
            <p:cNvSpPr/>
            <p:nvPr/>
          </p:nvSpPr>
          <p:spPr>
            <a:xfrm>
              <a:off x="7514329" y="2871191"/>
              <a:ext cx="280894" cy="146798"/>
            </a:xfrm>
            <a:custGeom>
              <a:avLst/>
              <a:gdLst/>
              <a:ahLst/>
              <a:cxnLst/>
              <a:rect l="l" t="t" r="r" b="b"/>
              <a:pathLst>
                <a:path w="2499" h="1306" extrusionOk="0">
                  <a:moveTo>
                    <a:pt x="873" y="0"/>
                  </a:moveTo>
                  <a:cubicBezTo>
                    <a:pt x="736" y="0"/>
                    <a:pt x="599" y="23"/>
                    <a:pt x="462" y="54"/>
                  </a:cubicBezTo>
                  <a:cubicBezTo>
                    <a:pt x="462" y="54"/>
                    <a:pt x="432" y="84"/>
                    <a:pt x="432" y="84"/>
                  </a:cubicBezTo>
                  <a:lnTo>
                    <a:pt x="402" y="84"/>
                  </a:lnTo>
                  <a:cubicBezTo>
                    <a:pt x="374" y="75"/>
                    <a:pt x="347" y="71"/>
                    <a:pt x="322" y="71"/>
                  </a:cubicBezTo>
                  <a:cubicBezTo>
                    <a:pt x="101" y="71"/>
                    <a:pt x="1" y="400"/>
                    <a:pt x="219" y="510"/>
                  </a:cubicBezTo>
                  <a:cubicBezTo>
                    <a:pt x="250" y="540"/>
                    <a:pt x="280" y="540"/>
                    <a:pt x="310" y="570"/>
                  </a:cubicBezTo>
                  <a:cubicBezTo>
                    <a:pt x="341" y="631"/>
                    <a:pt x="371" y="692"/>
                    <a:pt x="402" y="722"/>
                  </a:cubicBezTo>
                  <a:cubicBezTo>
                    <a:pt x="554" y="905"/>
                    <a:pt x="857" y="1057"/>
                    <a:pt x="918" y="1087"/>
                  </a:cubicBezTo>
                  <a:cubicBezTo>
                    <a:pt x="1119" y="1221"/>
                    <a:pt x="1351" y="1305"/>
                    <a:pt x="1581" y="1305"/>
                  </a:cubicBezTo>
                  <a:cubicBezTo>
                    <a:pt x="1665" y="1305"/>
                    <a:pt x="1749" y="1294"/>
                    <a:pt x="1830" y="1270"/>
                  </a:cubicBezTo>
                  <a:cubicBezTo>
                    <a:pt x="2499" y="1026"/>
                    <a:pt x="2499" y="601"/>
                    <a:pt x="1921" y="236"/>
                  </a:cubicBezTo>
                  <a:cubicBezTo>
                    <a:pt x="1739" y="145"/>
                    <a:pt x="1496" y="114"/>
                    <a:pt x="1283" y="84"/>
                  </a:cubicBezTo>
                  <a:cubicBezTo>
                    <a:pt x="1146" y="23"/>
                    <a:pt x="1009" y="0"/>
                    <a:pt x="8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2"/>
            <p:cNvSpPr/>
            <p:nvPr/>
          </p:nvSpPr>
          <p:spPr>
            <a:xfrm>
              <a:off x="7801965" y="2914803"/>
              <a:ext cx="331587" cy="269991"/>
            </a:xfrm>
            <a:custGeom>
              <a:avLst/>
              <a:gdLst/>
              <a:ahLst/>
              <a:cxnLst/>
              <a:rect l="l" t="t" r="r" b="b"/>
              <a:pathLst>
                <a:path w="2950" h="2402" extrusionOk="0">
                  <a:moveTo>
                    <a:pt x="1216" y="0"/>
                  </a:moveTo>
                  <a:cubicBezTo>
                    <a:pt x="1064" y="30"/>
                    <a:pt x="913" y="61"/>
                    <a:pt x="730" y="122"/>
                  </a:cubicBezTo>
                  <a:cubicBezTo>
                    <a:pt x="213" y="395"/>
                    <a:pt x="1" y="973"/>
                    <a:pt x="153" y="1429"/>
                  </a:cubicBezTo>
                  <a:cubicBezTo>
                    <a:pt x="213" y="1945"/>
                    <a:pt x="639" y="2371"/>
                    <a:pt x="1216" y="2401"/>
                  </a:cubicBezTo>
                  <a:cubicBezTo>
                    <a:pt x="1612" y="2371"/>
                    <a:pt x="2037" y="2189"/>
                    <a:pt x="2311" y="1885"/>
                  </a:cubicBezTo>
                  <a:cubicBezTo>
                    <a:pt x="2949" y="1003"/>
                    <a:pt x="2311" y="91"/>
                    <a:pt x="14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2"/>
            <p:cNvSpPr/>
            <p:nvPr/>
          </p:nvSpPr>
          <p:spPr>
            <a:xfrm>
              <a:off x="7239395" y="2658528"/>
              <a:ext cx="272239" cy="232224"/>
            </a:xfrm>
            <a:custGeom>
              <a:avLst/>
              <a:gdLst/>
              <a:ahLst/>
              <a:cxnLst/>
              <a:rect l="l" t="t" r="r" b="b"/>
              <a:pathLst>
                <a:path w="2422" h="2066" extrusionOk="0">
                  <a:moveTo>
                    <a:pt x="1328" y="0"/>
                  </a:moveTo>
                  <a:cubicBezTo>
                    <a:pt x="902" y="0"/>
                    <a:pt x="507" y="274"/>
                    <a:pt x="355" y="669"/>
                  </a:cubicBezTo>
                  <a:cubicBezTo>
                    <a:pt x="1" y="1378"/>
                    <a:pt x="595" y="2065"/>
                    <a:pt x="1259" y="2065"/>
                  </a:cubicBezTo>
                  <a:cubicBezTo>
                    <a:pt x="1393" y="2065"/>
                    <a:pt x="1530" y="2037"/>
                    <a:pt x="1662" y="1976"/>
                  </a:cubicBezTo>
                  <a:cubicBezTo>
                    <a:pt x="2088" y="1854"/>
                    <a:pt x="2422" y="1429"/>
                    <a:pt x="2361" y="851"/>
                  </a:cubicBezTo>
                  <a:cubicBezTo>
                    <a:pt x="2300" y="335"/>
                    <a:pt x="1814" y="0"/>
                    <a:pt x="13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2"/>
            <p:cNvSpPr/>
            <p:nvPr/>
          </p:nvSpPr>
          <p:spPr>
            <a:xfrm>
              <a:off x="6377275" y="3073177"/>
              <a:ext cx="1927028" cy="2650114"/>
            </a:xfrm>
            <a:custGeom>
              <a:avLst/>
              <a:gdLst/>
              <a:ahLst/>
              <a:cxnLst/>
              <a:rect l="l" t="t" r="r" b="b"/>
              <a:pathLst>
                <a:path w="17144" h="23577" extrusionOk="0">
                  <a:moveTo>
                    <a:pt x="7812" y="810"/>
                  </a:moveTo>
                  <a:cubicBezTo>
                    <a:pt x="7873" y="840"/>
                    <a:pt x="7934" y="871"/>
                    <a:pt x="7964" y="931"/>
                  </a:cubicBezTo>
                  <a:cubicBezTo>
                    <a:pt x="8055" y="1023"/>
                    <a:pt x="8025" y="962"/>
                    <a:pt x="8116" y="1144"/>
                  </a:cubicBezTo>
                  <a:cubicBezTo>
                    <a:pt x="8147" y="1144"/>
                    <a:pt x="8147" y="1175"/>
                    <a:pt x="8177" y="1235"/>
                  </a:cubicBezTo>
                  <a:lnTo>
                    <a:pt x="8147" y="1235"/>
                  </a:lnTo>
                  <a:cubicBezTo>
                    <a:pt x="8086" y="1114"/>
                    <a:pt x="7995" y="962"/>
                    <a:pt x="7812" y="810"/>
                  </a:cubicBezTo>
                  <a:close/>
                  <a:moveTo>
                    <a:pt x="6533" y="0"/>
                  </a:moveTo>
                  <a:cubicBezTo>
                    <a:pt x="6321" y="0"/>
                    <a:pt x="6109" y="24"/>
                    <a:pt x="5897" y="80"/>
                  </a:cubicBezTo>
                  <a:lnTo>
                    <a:pt x="5502" y="80"/>
                  </a:lnTo>
                  <a:cubicBezTo>
                    <a:pt x="5259" y="80"/>
                    <a:pt x="4925" y="111"/>
                    <a:pt x="4834" y="415"/>
                  </a:cubicBezTo>
                  <a:cubicBezTo>
                    <a:pt x="4682" y="810"/>
                    <a:pt x="4986" y="1144"/>
                    <a:pt x="5229" y="1418"/>
                  </a:cubicBezTo>
                  <a:cubicBezTo>
                    <a:pt x="5107" y="1570"/>
                    <a:pt x="5016" y="1722"/>
                    <a:pt x="5016" y="1874"/>
                  </a:cubicBezTo>
                  <a:cubicBezTo>
                    <a:pt x="4986" y="2178"/>
                    <a:pt x="5168" y="2482"/>
                    <a:pt x="5441" y="2634"/>
                  </a:cubicBezTo>
                  <a:cubicBezTo>
                    <a:pt x="5381" y="2725"/>
                    <a:pt x="5350" y="2846"/>
                    <a:pt x="5350" y="2968"/>
                  </a:cubicBezTo>
                  <a:cubicBezTo>
                    <a:pt x="5291" y="3412"/>
                    <a:pt x="5405" y="3972"/>
                    <a:pt x="5861" y="3972"/>
                  </a:cubicBezTo>
                  <a:cubicBezTo>
                    <a:pt x="5873" y="3972"/>
                    <a:pt x="5885" y="3972"/>
                    <a:pt x="5897" y="3971"/>
                  </a:cubicBezTo>
                  <a:lnTo>
                    <a:pt x="5897" y="3971"/>
                  </a:lnTo>
                  <a:cubicBezTo>
                    <a:pt x="5837" y="4062"/>
                    <a:pt x="5776" y="4153"/>
                    <a:pt x="5745" y="4245"/>
                  </a:cubicBezTo>
                  <a:cubicBezTo>
                    <a:pt x="5593" y="4488"/>
                    <a:pt x="5472" y="4731"/>
                    <a:pt x="5320" y="5004"/>
                  </a:cubicBezTo>
                  <a:cubicBezTo>
                    <a:pt x="5289" y="5096"/>
                    <a:pt x="5229" y="5217"/>
                    <a:pt x="5229" y="5339"/>
                  </a:cubicBezTo>
                  <a:cubicBezTo>
                    <a:pt x="4165" y="6889"/>
                    <a:pt x="3314" y="8622"/>
                    <a:pt x="2675" y="10385"/>
                  </a:cubicBezTo>
                  <a:cubicBezTo>
                    <a:pt x="2584" y="10597"/>
                    <a:pt x="2523" y="10780"/>
                    <a:pt x="2463" y="10962"/>
                  </a:cubicBezTo>
                  <a:cubicBezTo>
                    <a:pt x="2159" y="11570"/>
                    <a:pt x="1824" y="12269"/>
                    <a:pt x="1551" y="12938"/>
                  </a:cubicBezTo>
                  <a:cubicBezTo>
                    <a:pt x="1277" y="13363"/>
                    <a:pt x="913" y="14427"/>
                    <a:pt x="700" y="15217"/>
                  </a:cubicBezTo>
                  <a:cubicBezTo>
                    <a:pt x="426" y="16281"/>
                    <a:pt x="92" y="17315"/>
                    <a:pt x="61" y="18409"/>
                  </a:cubicBezTo>
                  <a:cubicBezTo>
                    <a:pt x="1" y="19138"/>
                    <a:pt x="31" y="19868"/>
                    <a:pt x="274" y="20567"/>
                  </a:cubicBezTo>
                  <a:cubicBezTo>
                    <a:pt x="305" y="20658"/>
                    <a:pt x="335" y="20749"/>
                    <a:pt x="365" y="20841"/>
                  </a:cubicBezTo>
                  <a:cubicBezTo>
                    <a:pt x="396" y="21053"/>
                    <a:pt x="457" y="21266"/>
                    <a:pt x="548" y="21449"/>
                  </a:cubicBezTo>
                  <a:cubicBezTo>
                    <a:pt x="713" y="21946"/>
                    <a:pt x="1205" y="22342"/>
                    <a:pt x="1727" y="22342"/>
                  </a:cubicBezTo>
                  <a:cubicBezTo>
                    <a:pt x="1780" y="22342"/>
                    <a:pt x="1832" y="22338"/>
                    <a:pt x="1885" y="22330"/>
                  </a:cubicBezTo>
                  <a:cubicBezTo>
                    <a:pt x="2250" y="22269"/>
                    <a:pt x="2645" y="21935"/>
                    <a:pt x="2919" y="21631"/>
                  </a:cubicBezTo>
                  <a:cubicBezTo>
                    <a:pt x="3040" y="21570"/>
                    <a:pt x="3101" y="21479"/>
                    <a:pt x="3192" y="21418"/>
                  </a:cubicBezTo>
                  <a:cubicBezTo>
                    <a:pt x="3466" y="22087"/>
                    <a:pt x="3952" y="22664"/>
                    <a:pt x="4530" y="23120"/>
                  </a:cubicBezTo>
                  <a:cubicBezTo>
                    <a:pt x="4803" y="23363"/>
                    <a:pt x="5138" y="23515"/>
                    <a:pt x="5533" y="23546"/>
                  </a:cubicBezTo>
                  <a:cubicBezTo>
                    <a:pt x="5669" y="23561"/>
                    <a:pt x="5821" y="23576"/>
                    <a:pt x="5973" y="23576"/>
                  </a:cubicBezTo>
                  <a:cubicBezTo>
                    <a:pt x="6125" y="23576"/>
                    <a:pt x="6277" y="23561"/>
                    <a:pt x="6414" y="23515"/>
                  </a:cubicBezTo>
                  <a:cubicBezTo>
                    <a:pt x="6718" y="23424"/>
                    <a:pt x="6992" y="23211"/>
                    <a:pt x="7235" y="23029"/>
                  </a:cubicBezTo>
                  <a:cubicBezTo>
                    <a:pt x="7356" y="22938"/>
                    <a:pt x="7448" y="22816"/>
                    <a:pt x="7539" y="22725"/>
                  </a:cubicBezTo>
                  <a:cubicBezTo>
                    <a:pt x="7569" y="22725"/>
                    <a:pt x="7569" y="22756"/>
                    <a:pt x="7569" y="22756"/>
                  </a:cubicBezTo>
                  <a:cubicBezTo>
                    <a:pt x="7843" y="23029"/>
                    <a:pt x="8238" y="23151"/>
                    <a:pt x="8633" y="23151"/>
                  </a:cubicBezTo>
                  <a:cubicBezTo>
                    <a:pt x="8666" y="23153"/>
                    <a:pt x="8699" y="23154"/>
                    <a:pt x="8732" y="23154"/>
                  </a:cubicBezTo>
                  <a:cubicBezTo>
                    <a:pt x="9154" y="23154"/>
                    <a:pt x="9567" y="22977"/>
                    <a:pt x="9849" y="22695"/>
                  </a:cubicBezTo>
                  <a:cubicBezTo>
                    <a:pt x="10001" y="22543"/>
                    <a:pt x="10122" y="22360"/>
                    <a:pt x="10214" y="22178"/>
                  </a:cubicBezTo>
                  <a:cubicBezTo>
                    <a:pt x="10335" y="22300"/>
                    <a:pt x="10426" y="22391"/>
                    <a:pt x="10548" y="22452"/>
                  </a:cubicBezTo>
                  <a:cubicBezTo>
                    <a:pt x="10786" y="22716"/>
                    <a:pt x="11117" y="22889"/>
                    <a:pt x="11479" y="22889"/>
                  </a:cubicBezTo>
                  <a:cubicBezTo>
                    <a:pt x="11533" y="22889"/>
                    <a:pt x="11587" y="22885"/>
                    <a:pt x="11642" y="22877"/>
                  </a:cubicBezTo>
                  <a:cubicBezTo>
                    <a:pt x="12463" y="22847"/>
                    <a:pt x="13010" y="22208"/>
                    <a:pt x="13344" y="21509"/>
                  </a:cubicBezTo>
                  <a:cubicBezTo>
                    <a:pt x="13375" y="21509"/>
                    <a:pt x="13436" y="21540"/>
                    <a:pt x="13496" y="21570"/>
                  </a:cubicBezTo>
                  <a:cubicBezTo>
                    <a:pt x="13681" y="21650"/>
                    <a:pt x="13878" y="21688"/>
                    <a:pt x="14075" y="21688"/>
                  </a:cubicBezTo>
                  <a:cubicBezTo>
                    <a:pt x="14625" y="21688"/>
                    <a:pt x="15173" y="21394"/>
                    <a:pt x="15442" y="20901"/>
                  </a:cubicBezTo>
                  <a:cubicBezTo>
                    <a:pt x="15502" y="20780"/>
                    <a:pt x="15563" y="20658"/>
                    <a:pt x="15594" y="20537"/>
                  </a:cubicBezTo>
                  <a:cubicBezTo>
                    <a:pt x="16141" y="20537"/>
                    <a:pt x="16445" y="19898"/>
                    <a:pt x="16475" y="19412"/>
                  </a:cubicBezTo>
                  <a:cubicBezTo>
                    <a:pt x="16475" y="19321"/>
                    <a:pt x="16475" y="19260"/>
                    <a:pt x="16475" y="19199"/>
                  </a:cubicBezTo>
                  <a:cubicBezTo>
                    <a:pt x="16657" y="19108"/>
                    <a:pt x="16809" y="18926"/>
                    <a:pt x="16931" y="18743"/>
                  </a:cubicBezTo>
                  <a:cubicBezTo>
                    <a:pt x="17113" y="18470"/>
                    <a:pt x="17144" y="18105"/>
                    <a:pt x="17113" y="17771"/>
                  </a:cubicBezTo>
                  <a:cubicBezTo>
                    <a:pt x="17113" y="17771"/>
                    <a:pt x="17113" y="17740"/>
                    <a:pt x="17113" y="17710"/>
                  </a:cubicBezTo>
                  <a:cubicBezTo>
                    <a:pt x="17113" y="17679"/>
                    <a:pt x="17113" y="17679"/>
                    <a:pt x="17113" y="17679"/>
                  </a:cubicBezTo>
                  <a:cubicBezTo>
                    <a:pt x="17083" y="17497"/>
                    <a:pt x="17053" y="17315"/>
                    <a:pt x="16901" y="17193"/>
                  </a:cubicBezTo>
                  <a:cubicBezTo>
                    <a:pt x="16840" y="17132"/>
                    <a:pt x="16779" y="17102"/>
                    <a:pt x="16718" y="17102"/>
                  </a:cubicBezTo>
                  <a:cubicBezTo>
                    <a:pt x="16657" y="16980"/>
                    <a:pt x="16566" y="16859"/>
                    <a:pt x="16475" y="16737"/>
                  </a:cubicBezTo>
                  <a:cubicBezTo>
                    <a:pt x="16445" y="16707"/>
                    <a:pt x="16384" y="16646"/>
                    <a:pt x="16354" y="16616"/>
                  </a:cubicBezTo>
                  <a:cubicBezTo>
                    <a:pt x="16354" y="16494"/>
                    <a:pt x="16323" y="16372"/>
                    <a:pt x="16232" y="16281"/>
                  </a:cubicBezTo>
                  <a:cubicBezTo>
                    <a:pt x="16110" y="16038"/>
                    <a:pt x="15928" y="15795"/>
                    <a:pt x="15776" y="15582"/>
                  </a:cubicBezTo>
                  <a:cubicBezTo>
                    <a:pt x="15563" y="15309"/>
                    <a:pt x="14955" y="14336"/>
                    <a:pt x="14682" y="13728"/>
                  </a:cubicBezTo>
                  <a:cubicBezTo>
                    <a:pt x="14347" y="12907"/>
                    <a:pt x="14347" y="12907"/>
                    <a:pt x="14013" y="11965"/>
                  </a:cubicBezTo>
                  <a:cubicBezTo>
                    <a:pt x="13739" y="11296"/>
                    <a:pt x="13588" y="10385"/>
                    <a:pt x="13436" y="9442"/>
                  </a:cubicBezTo>
                  <a:cubicBezTo>
                    <a:pt x="13405" y="9381"/>
                    <a:pt x="13405" y="9351"/>
                    <a:pt x="13375" y="9321"/>
                  </a:cubicBezTo>
                  <a:cubicBezTo>
                    <a:pt x="13405" y="9138"/>
                    <a:pt x="13344" y="8956"/>
                    <a:pt x="13314" y="8774"/>
                  </a:cubicBezTo>
                  <a:cubicBezTo>
                    <a:pt x="13284" y="8348"/>
                    <a:pt x="13223" y="7892"/>
                    <a:pt x="13132" y="7467"/>
                  </a:cubicBezTo>
                  <a:cubicBezTo>
                    <a:pt x="13162" y="7436"/>
                    <a:pt x="13162" y="7406"/>
                    <a:pt x="13192" y="7375"/>
                  </a:cubicBezTo>
                  <a:cubicBezTo>
                    <a:pt x="13618" y="6524"/>
                    <a:pt x="13983" y="5552"/>
                    <a:pt x="13831" y="4609"/>
                  </a:cubicBezTo>
                  <a:cubicBezTo>
                    <a:pt x="13739" y="4245"/>
                    <a:pt x="13618" y="3910"/>
                    <a:pt x="13405" y="3606"/>
                  </a:cubicBezTo>
                  <a:cubicBezTo>
                    <a:pt x="13253" y="3363"/>
                    <a:pt x="13010" y="3181"/>
                    <a:pt x="12767" y="2968"/>
                  </a:cubicBezTo>
                  <a:cubicBezTo>
                    <a:pt x="12584" y="2816"/>
                    <a:pt x="12554" y="2755"/>
                    <a:pt x="12189" y="2512"/>
                  </a:cubicBezTo>
                  <a:cubicBezTo>
                    <a:pt x="12068" y="2451"/>
                    <a:pt x="11946" y="2390"/>
                    <a:pt x="11794" y="2330"/>
                  </a:cubicBezTo>
                  <a:cubicBezTo>
                    <a:pt x="11764" y="2330"/>
                    <a:pt x="11733" y="2299"/>
                    <a:pt x="11703" y="2299"/>
                  </a:cubicBezTo>
                  <a:cubicBezTo>
                    <a:pt x="11513" y="2191"/>
                    <a:pt x="11298" y="2082"/>
                    <a:pt x="11081" y="2082"/>
                  </a:cubicBezTo>
                  <a:cubicBezTo>
                    <a:pt x="11055" y="2082"/>
                    <a:pt x="11030" y="2083"/>
                    <a:pt x="11004" y="2087"/>
                  </a:cubicBezTo>
                  <a:cubicBezTo>
                    <a:pt x="10659" y="2168"/>
                    <a:pt x="10382" y="2235"/>
                    <a:pt x="10128" y="2235"/>
                  </a:cubicBezTo>
                  <a:cubicBezTo>
                    <a:pt x="10001" y="2235"/>
                    <a:pt x="9879" y="2218"/>
                    <a:pt x="9758" y="2178"/>
                  </a:cubicBezTo>
                  <a:cubicBezTo>
                    <a:pt x="9666" y="2178"/>
                    <a:pt x="9575" y="2147"/>
                    <a:pt x="9484" y="2117"/>
                  </a:cubicBezTo>
                  <a:cubicBezTo>
                    <a:pt x="9484" y="2087"/>
                    <a:pt x="9484" y="2087"/>
                    <a:pt x="9484" y="2087"/>
                  </a:cubicBezTo>
                  <a:cubicBezTo>
                    <a:pt x="9484" y="1965"/>
                    <a:pt x="9423" y="1874"/>
                    <a:pt x="9363" y="1783"/>
                  </a:cubicBezTo>
                  <a:lnTo>
                    <a:pt x="9332" y="1783"/>
                  </a:lnTo>
                  <a:cubicBezTo>
                    <a:pt x="9332" y="1752"/>
                    <a:pt x="9302" y="1752"/>
                    <a:pt x="9302" y="1722"/>
                  </a:cubicBezTo>
                  <a:cubicBezTo>
                    <a:pt x="9241" y="1631"/>
                    <a:pt x="9180" y="1570"/>
                    <a:pt x="9089" y="1509"/>
                  </a:cubicBezTo>
                  <a:cubicBezTo>
                    <a:pt x="8937" y="1387"/>
                    <a:pt x="8876" y="1296"/>
                    <a:pt x="8694" y="1235"/>
                  </a:cubicBezTo>
                  <a:lnTo>
                    <a:pt x="8663" y="1235"/>
                  </a:lnTo>
                  <a:cubicBezTo>
                    <a:pt x="8572" y="962"/>
                    <a:pt x="8420" y="719"/>
                    <a:pt x="8207" y="506"/>
                  </a:cubicBezTo>
                  <a:cubicBezTo>
                    <a:pt x="7934" y="293"/>
                    <a:pt x="7600" y="141"/>
                    <a:pt x="7265" y="80"/>
                  </a:cubicBezTo>
                  <a:cubicBezTo>
                    <a:pt x="7021" y="32"/>
                    <a:pt x="6777" y="0"/>
                    <a:pt x="65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2"/>
            <p:cNvSpPr/>
            <p:nvPr/>
          </p:nvSpPr>
          <p:spPr>
            <a:xfrm>
              <a:off x="7282670" y="5565907"/>
              <a:ext cx="112" cy="11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lnTo>
                    <a:pt x="0" y="1"/>
                  </a:ln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2"/>
            <p:cNvSpPr/>
            <p:nvPr/>
          </p:nvSpPr>
          <p:spPr>
            <a:xfrm>
              <a:off x="8051384" y="5333685"/>
              <a:ext cx="112" cy="3484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1" y="0"/>
                  </a:moveTo>
                  <a:lnTo>
                    <a:pt x="1" y="30"/>
                  </a:ln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2"/>
            <p:cNvSpPr/>
            <p:nvPr/>
          </p:nvSpPr>
          <p:spPr>
            <a:xfrm>
              <a:off x="8263261" y="2086066"/>
              <a:ext cx="71825" cy="129712"/>
            </a:xfrm>
            <a:custGeom>
              <a:avLst/>
              <a:gdLst/>
              <a:ahLst/>
              <a:cxnLst/>
              <a:rect l="l" t="t" r="r" b="b"/>
              <a:pathLst>
                <a:path w="639" h="1154" extrusionOk="0">
                  <a:moveTo>
                    <a:pt x="520" y="1"/>
                  </a:moveTo>
                  <a:cubicBezTo>
                    <a:pt x="472" y="1"/>
                    <a:pt x="422" y="25"/>
                    <a:pt x="395" y="78"/>
                  </a:cubicBezTo>
                  <a:cubicBezTo>
                    <a:pt x="370" y="66"/>
                    <a:pt x="345" y="58"/>
                    <a:pt x="322" y="58"/>
                  </a:cubicBezTo>
                  <a:cubicBezTo>
                    <a:pt x="289" y="58"/>
                    <a:pt x="261" y="73"/>
                    <a:pt x="243" y="108"/>
                  </a:cubicBezTo>
                  <a:cubicBezTo>
                    <a:pt x="122" y="260"/>
                    <a:pt x="122" y="443"/>
                    <a:pt x="61" y="625"/>
                  </a:cubicBezTo>
                  <a:cubicBezTo>
                    <a:pt x="61" y="777"/>
                    <a:pt x="0" y="929"/>
                    <a:pt x="61" y="1081"/>
                  </a:cubicBezTo>
                  <a:cubicBezTo>
                    <a:pt x="83" y="1126"/>
                    <a:pt x="138" y="1154"/>
                    <a:pt x="190" y="1154"/>
                  </a:cubicBezTo>
                  <a:cubicBezTo>
                    <a:pt x="208" y="1154"/>
                    <a:pt x="227" y="1150"/>
                    <a:pt x="243" y="1142"/>
                  </a:cubicBezTo>
                  <a:cubicBezTo>
                    <a:pt x="426" y="1020"/>
                    <a:pt x="426" y="868"/>
                    <a:pt x="486" y="625"/>
                  </a:cubicBezTo>
                  <a:cubicBezTo>
                    <a:pt x="486" y="595"/>
                    <a:pt x="517" y="534"/>
                    <a:pt x="517" y="504"/>
                  </a:cubicBezTo>
                  <a:cubicBezTo>
                    <a:pt x="578" y="382"/>
                    <a:pt x="638" y="260"/>
                    <a:pt x="638" y="108"/>
                  </a:cubicBezTo>
                  <a:cubicBezTo>
                    <a:pt x="638" y="40"/>
                    <a:pt x="581" y="1"/>
                    <a:pt x="520" y="1"/>
                  </a:cubicBezTo>
                  <a:close/>
                </a:path>
              </a:pathLst>
            </a:custGeom>
            <a:solidFill>
              <a:srgbClr val="D4A7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2"/>
            <p:cNvSpPr/>
            <p:nvPr/>
          </p:nvSpPr>
          <p:spPr>
            <a:xfrm>
              <a:off x="8307660" y="2166546"/>
              <a:ext cx="126453" cy="90484"/>
            </a:xfrm>
            <a:custGeom>
              <a:avLst/>
              <a:gdLst/>
              <a:ahLst/>
              <a:cxnLst/>
              <a:rect l="l" t="t" r="r" b="b"/>
              <a:pathLst>
                <a:path w="1125" h="805" extrusionOk="0">
                  <a:moveTo>
                    <a:pt x="912" y="0"/>
                  </a:moveTo>
                  <a:cubicBezTo>
                    <a:pt x="669" y="61"/>
                    <a:pt x="0" y="304"/>
                    <a:pt x="31" y="639"/>
                  </a:cubicBezTo>
                  <a:cubicBezTo>
                    <a:pt x="81" y="760"/>
                    <a:pt x="159" y="804"/>
                    <a:pt x="249" y="804"/>
                  </a:cubicBezTo>
                  <a:cubicBezTo>
                    <a:pt x="429" y="804"/>
                    <a:pt x="659" y="629"/>
                    <a:pt x="821" y="548"/>
                  </a:cubicBezTo>
                  <a:cubicBezTo>
                    <a:pt x="882" y="517"/>
                    <a:pt x="942" y="487"/>
                    <a:pt x="1003" y="456"/>
                  </a:cubicBezTo>
                  <a:cubicBezTo>
                    <a:pt x="1034" y="426"/>
                    <a:pt x="1034" y="426"/>
                    <a:pt x="1034" y="426"/>
                  </a:cubicBezTo>
                  <a:cubicBezTo>
                    <a:pt x="1125" y="365"/>
                    <a:pt x="1125" y="244"/>
                    <a:pt x="1064" y="152"/>
                  </a:cubicBezTo>
                  <a:cubicBezTo>
                    <a:pt x="1064" y="92"/>
                    <a:pt x="1034" y="0"/>
                    <a:pt x="912" y="0"/>
                  </a:cubicBezTo>
                  <a:close/>
                </a:path>
              </a:pathLst>
            </a:custGeom>
            <a:solidFill>
              <a:srgbClr val="D4A7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2"/>
            <p:cNvSpPr/>
            <p:nvPr/>
          </p:nvSpPr>
          <p:spPr>
            <a:xfrm>
              <a:off x="7208934" y="2358640"/>
              <a:ext cx="948452" cy="179619"/>
            </a:xfrm>
            <a:custGeom>
              <a:avLst/>
              <a:gdLst/>
              <a:ahLst/>
              <a:cxnLst/>
              <a:rect l="l" t="t" r="r" b="b"/>
              <a:pathLst>
                <a:path w="8438" h="1598" extrusionOk="0">
                  <a:moveTo>
                    <a:pt x="6067" y="168"/>
                  </a:moveTo>
                  <a:cubicBezTo>
                    <a:pt x="6090" y="168"/>
                    <a:pt x="6113" y="176"/>
                    <a:pt x="6128" y="206"/>
                  </a:cubicBezTo>
                  <a:cubicBezTo>
                    <a:pt x="6128" y="206"/>
                    <a:pt x="6128" y="267"/>
                    <a:pt x="6128" y="298"/>
                  </a:cubicBezTo>
                  <a:cubicBezTo>
                    <a:pt x="6097" y="449"/>
                    <a:pt x="5824" y="632"/>
                    <a:pt x="5733" y="693"/>
                  </a:cubicBezTo>
                  <a:cubicBezTo>
                    <a:pt x="5459" y="875"/>
                    <a:pt x="5155" y="966"/>
                    <a:pt x="4851" y="1057"/>
                  </a:cubicBezTo>
                  <a:cubicBezTo>
                    <a:pt x="4969" y="645"/>
                    <a:pt x="5573" y="175"/>
                    <a:pt x="5970" y="175"/>
                  </a:cubicBezTo>
                  <a:cubicBezTo>
                    <a:pt x="5982" y="175"/>
                    <a:pt x="5994" y="175"/>
                    <a:pt x="6006" y="176"/>
                  </a:cubicBezTo>
                  <a:cubicBezTo>
                    <a:pt x="6021" y="176"/>
                    <a:pt x="6044" y="168"/>
                    <a:pt x="6067" y="168"/>
                  </a:cubicBezTo>
                  <a:close/>
                  <a:moveTo>
                    <a:pt x="5946" y="0"/>
                  </a:moveTo>
                  <a:cubicBezTo>
                    <a:pt x="5798" y="0"/>
                    <a:pt x="5636" y="51"/>
                    <a:pt x="5520" y="85"/>
                  </a:cubicBezTo>
                  <a:cubicBezTo>
                    <a:pt x="5185" y="237"/>
                    <a:pt x="4638" y="693"/>
                    <a:pt x="4608" y="1118"/>
                  </a:cubicBezTo>
                  <a:cubicBezTo>
                    <a:pt x="4334" y="1179"/>
                    <a:pt x="4030" y="1240"/>
                    <a:pt x="3726" y="1270"/>
                  </a:cubicBezTo>
                  <a:cubicBezTo>
                    <a:pt x="3434" y="1313"/>
                    <a:pt x="3118" y="1337"/>
                    <a:pt x="2796" y="1337"/>
                  </a:cubicBezTo>
                  <a:cubicBezTo>
                    <a:pt x="1978" y="1337"/>
                    <a:pt x="1124" y="1185"/>
                    <a:pt x="535" y="814"/>
                  </a:cubicBezTo>
                  <a:cubicBezTo>
                    <a:pt x="322" y="723"/>
                    <a:pt x="292" y="693"/>
                    <a:pt x="201" y="662"/>
                  </a:cubicBezTo>
                  <a:cubicBezTo>
                    <a:pt x="188" y="637"/>
                    <a:pt x="149" y="622"/>
                    <a:pt x="110" y="622"/>
                  </a:cubicBezTo>
                  <a:cubicBezTo>
                    <a:pt x="56" y="622"/>
                    <a:pt x="0" y="652"/>
                    <a:pt x="18" y="723"/>
                  </a:cubicBezTo>
                  <a:cubicBezTo>
                    <a:pt x="18" y="784"/>
                    <a:pt x="109" y="814"/>
                    <a:pt x="170" y="845"/>
                  </a:cubicBezTo>
                  <a:cubicBezTo>
                    <a:pt x="413" y="997"/>
                    <a:pt x="687" y="1118"/>
                    <a:pt x="960" y="1240"/>
                  </a:cubicBezTo>
                  <a:cubicBezTo>
                    <a:pt x="1566" y="1442"/>
                    <a:pt x="2203" y="1532"/>
                    <a:pt x="2840" y="1532"/>
                  </a:cubicBezTo>
                  <a:cubicBezTo>
                    <a:pt x="3450" y="1532"/>
                    <a:pt x="4059" y="1449"/>
                    <a:pt x="4638" y="1301"/>
                  </a:cubicBezTo>
                  <a:cubicBezTo>
                    <a:pt x="4638" y="1331"/>
                    <a:pt x="4669" y="1361"/>
                    <a:pt x="4699" y="1392"/>
                  </a:cubicBezTo>
                  <a:cubicBezTo>
                    <a:pt x="4790" y="1513"/>
                    <a:pt x="4912" y="1544"/>
                    <a:pt x="5064" y="1574"/>
                  </a:cubicBezTo>
                  <a:cubicBezTo>
                    <a:pt x="5170" y="1590"/>
                    <a:pt x="5278" y="1598"/>
                    <a:pt x="5387" y="1598"/>
                  </a:cubicBezTo>
                  <a:cubicBezTo>
                    <a:pt x="5685" y="1598"/>
                    <a:pt x="5990" y="1542"/>
                    <a:pt x="6280" y="1453"/>
                  </a:cubicBezTo>
                  <a:cubicBezTo>
                    <a:pt x="7009" y="1240"/>
                    <a:pt x="7678" y="936"/>
                    <a:pt x="8225" y="419"/>
                  </a:cubicBezTo>
                  <a:cubicBezTo>
                    <a:pt x="8286" y="328"/>
                    <a:pt x="8407" y="298"/>
                    <a:pt x="8438" y="206"/>
                  </a:cubicBezTo>
                  <a:cubicBezTo>
                    <a:pt x="8438" y="138"/>
                    <a:pt x="8387" y="104"/>
                    <a:pt x="8335" y="104"/>
                  </a:cubicBezTo>
                  <a:cubicBezTo>
                    <a:pt x="8318" y="104"/>
                    <a:pt x="8301" y="108"/>
                    <a:pt x="8286" y="115"/>
                  </a:cubicBezTo>
                  <a:cubicBezTo>
                    <a:pt x="7769" y="632"/>
                    <a:pt x="7161" y="966"/>
                    <a:pt x="6553" y="1149"/>
                  </a:cubicBezTo>
                  <a:cubicBezTo>
                    <a:pt x="6137" y="1259"/>
                    <a:pt x="5772" y="1396"/>
                    <a:pt x="5411" y="1396"/>
                  </a:cubicBezTo>
                  <a:cubicBezTo>
                    <a:pt x="5376" y="1396"/>
                    <a:pt x="5342" y="1394"/>
                    <a:pt x="5307" y="1392"/>
                  </a:cubicBezTo>
                  <a:cubicBezTo>
                    <a:pt x="5033" y="1361"/>
                    <a:pt x="4881" y="1331"/>
                    <a:pt x="4851" y="1240"/>
                  </a:cubicBezTo>
                  <a:cubicBezTo>
                    <a:pt x="5185" y="1149"/>
                    <a:pt x="6371" y="693"/>
                    <a:pt x="6249" y="146"/>
                  </a:cubicBezTo>
                  <a:cubicBezTo>
                    <a:pt x="6180" y="35"/>
                    <a:pt x="6068" y="0"/>
                    <a:pt x="59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2"/>
            <p:cNvSpPr/>
            <p:nvPr/>
          </p:nvSpPr>
          <p:spPr>
            <a:xfrm>
              <a:off x="8099267" y="2418550"/>
              <a:ext cx="156127" cy="490974"/>
            </a:xfrm>
            <a:custGeom>
              <a:avLst/>
              <a:gdLst/>
              <a:ahLst/>
              <a:cxnLst/>
              <a:rect l="l" t="t" r="r" b="b"/>
              <a:pathLst>
                <a:path w="1389" h="4368" extrusionOk="0">
                  <a:moveTo>
                    <a:pt x="543" y="0"/>
                  </a:moveTo>
                  <a:cubicBezTo>
                    <a:pt x="509" y="0"/>
                    <a:pt x="471" y="23"/>
                    <a:pt x="456" y="68"/>
                  </a:cubicBezTo>
                  <a:cubicBezTo>
                    <a:pt x="0" y="950"/>
                    <a:pt x="30" y="1983"/>
                    <a:pt x="243" y="2926"/>
                  </a:cubicBezTo>
                  <a:cubicBezTo>
                    <a:pt x="304" y="3199"/>
                    <a:pt x="456" y="3442"/>
                    <a:pt x="608" y="3686"/>
                  </a:cubicBezTo>
                  <a:cubicBezTo>
                    <a:pt x="760" y="3929"/>
                    <a:pt x="851" y="4141"/>
                    <a:pt x="1155" y="4324"/>
                  </a:cubicBezTo>
                  <a:cubicBezTo>
                    <a:pt x="1185" y="4354"/>
                    <a:pt x="1223" y="4368"/>
                    <a:pt x="1258" y="4368"/>
                  </a:cubicBezTo>
                  <a:cubicBezTo>
                    <a:pt x="1327" y="4368"/>
                    <a:pt x="1388" y="4314"/>
                    <a:pt x="1368" y="4233"/>
                  </a:cubicBezTo>
                  <a:cubicBezTo>
                    <a:pt x="1337" y="4141"/>
                    <a:pt x="1307" y="4141"/>
                    <a:pt x="1216" y="4050"/>
                  </a:cubicBezTo>
                  <a:cubicBezTo>
                    <a:pt x="973" y="3898"/>
                    <a:pt x="638" y="3290"/>
                    <a:pt x="517" y="3047"/>
                  </a:cubicBezTo>
                  <a:cubicBezTo>
                    <a:pt x="304" y="2318"/>
                    <a:pt x="274" y="1527"/>
                    <a:pt x="365" y="859"/>
                  </a:cubicBezTo>
                  <a:cubicBezTo>
                    <a:pt x="426" y="616"/>
                    <a:pt x="547" y="342"/>
                    <a:pt x="608" y="68"/>
                  </a:cubicBezTo>
                  <a:cubicBezTo>
                    <a:pt x="608" y="23"/>
                    <a:pt x="578" y="0"/>
                    <a:pt x="54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2"/>
            <p:cNvSpPr/>
            <p:nvPr/>
          </p:nvSpPr>
          <p:spPr>
            <a:xfrm>
              <a:off x="8099942" y="2944927"/>
              <a:ext cx="279545" cy="275386"/>
            </a:xfrm>
            <a:custGeom>
              <a:avLst/>
              <a:gdLst/>
              <a:ahLst/>
              <a:cxnLst/>
              <a:rect l="l" t="t" r="r" b="b"/>
              <a:pathLst>
                <a:path w="2487" h="2450" extrusionOk="0">
                  <a:moveTo>
                    <a:pt x="1334" y="1"/>
                  </a:moveTo>
                  <a:cubicBezTo>
                    <a:pt x="1268" y="1"/>
                    <a:pt x="1200" y="10"/>
                    <a:pt x="1149" y="36"/>
                  </a:cubicBezTo>
                  <a:cubicBezTo>
                    <a:pt x="997" y="66"/>
                    <a:pt x="845" y="97"/>
                    <a:pt x="693" y="158"/>
                  </a:cubicBezTo>
                  <a:cubicBezTo>
                    <a:pt x="693" y="158"/>
                    <a:pt x="663" y="188"/>
                    <a:pt x="632" y="218"/>
                  </a:cubicBezTo>
                  <a:cubicBezTo>
                    <a:pt x="632" y="249"/>
                    <a:pt x="663" y="310"/>
                    <a:pt x="724" y="310"/>
                  </a:cubicBezTo>
                  <a:cubicBezTo>
                    <a:pt x="876" y="249"/>
                    <a:pt x="1179" y="158"/>
                    <a:pt x="1271" y="158"/>
                  </a:cubicBezTo>
                  <a:cubicBezTo>
                    <a:pt x="1483" y="158"/>
                    <a:pt x="1635" y="188"/>
                    <a:pt x="1818" y="340"/>
                  </a:cubicBezTo>
                  <a:cubicBezTo>
                    <a:pt x="2183" y="644"/>
                    <a:pt x="2243" y="1343"/>
                    <a:pt x="1848" y="1799"/>
                  </a:cubicBezTo>
                  <a:cubicBezTo>
                    <a:pt x="1818" y="1829"/>
                    <a:pt x="1575" y="2103"/>
                    <a:pt x="1483" y="2103"/>
                  </a:cubicBezTo>
                  <a:cubicBezTo>
                    <a:pt x="1301" y="2179"/>
                    <a:pt x="1142" y="2209"/>
                    <a:pt x="978" y="2209"/>
                  </a:cubicBezTo>
                  <a:cubicBezTo>
                    <a:pt x="815" y="2209"/>
                    <a:pt x="648" y="2179"/>
                    <a:pt x="450" y="2133"/>
                  </a:cubicBezTo>
                  <a:cubicBezTo>
                    <a:pt x="359" y="2072"/>
                    <a:pt x="268" y="2012"/>
                    <a:pt x="207" y="1951"/>
                  </a:cubicBezTo>
                  <a:cubicBezTo>
                    <a:pt x="186" y="1937"/>
                    <a:pt x="164" y="1931"/>
                    <a:pt x="143" y="1931"/>
                  </a:cubicBezTo>
                  <a:cubicBezTo>
                    <a:pt x="69" y="1931"/>
                    <a:pt x="1" y="2002"/>
                    <a:pt x="24" y="2072"/>
                  </a:cubicBezTo>
                  <a:cubicBezTo>
                    <a:pt x="116" y="2255"/>
                    <a:pt x="298" y="2346"/>
                    <a:pt x="480" y="2376"/>
                  </a:cubicBezTo>
                  <a:cubicBezTo>
                    <a:pt x="648" y="2427"/>
                    <a:pt x="806" y="2449"/>
                    <a:pt x="960" y="2449"/>
                  </a:cubicBezTo>
                  <a:cubicBezTo>
                    <a:pt x="1086" y="2449"/>
                    <a:pt x="1209" y="2434"/>
                    <a:pt x="1331" y="2407"/>
                  </a:cubicBezTo>
                  <a:cubicBezTo>
                    <a:pt x="1757" y="2316"/>
                    <a:pt x="2061" y="1981"/>
                    <a:pt x="2243" y="1617"/>
                  </a:cubicBezTo>
                  <a:cubicBezTo>
                    <a:pt x="2487" y="1009"/>
                    <a:pt x="2274" y="158"/>
                    <a:pt x="1544" y="36"/>
                  </a:cubicBezTo>
                  <a:cubicBezTo>
                    <a:pt x="1509" y="18"/>
                    <a:pt x="1423" y="1"/>
                    <a:pt x="133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2"/>
            <p:cNvSpPr/>
            <p:nvPr/>
          </p:nvSpPr>
          <p:spPr>
            <a:xfrm>
              <a:off x="8134449" y="3037546"/>
              <a:ext cx="113976" cy="41814"/>
            </a:xfrm>
            <a:custGeom>
              <a:avLst/>
              <a:gdLst/>
              <a:ahLst/>
              <a:cxnLst/>
              <a:rect l="l" t="t" r="r" b="b"/>
              <a:pathLst>
                <a:path w="1014" h="372" extrusionOk="0">
                  <a:moveTo>
                    <a:pt x="787" y="0"/>
                  </a:moveTo>
                  <a:cubicBezTo>
                    <a:pt x="552" y="0"/>
                    <a:pt x="158" y="128"/>
                    <a:pt x="82" y="185"/>
                  </a:cubicBezTo>
                  <a:cubicBezTo>
                    <a:pt x="1" y="266"/>
                    <a:pt x="89" y="372"/>
                    <a:pt x="174" y="372"/>
                  </a:cubicBezTo>
                  <a:cubicBezTo>
                    <a:pt x="184" y="372"/>
                    <a:pt x="194" y="370"/>
                    <a:pt x="204" y="367"/>
                  </a:cubicBezTo>
                  <a:cubicBezTo>
                    <a:pt x="386" y="276"/>
                    <a:pt x="599" y="215"/>
                    <a:pt x="751" y="215"/>
                  </a:cubicBezTo>
                  <a:cubicBezTo>
                    <a:pt x="781" y="215"/>
                    <a:pt x="812" y="223"/>
                    <a:pt x="842" y="223"/>
                  </a:cubicBezTo>
                  <a:cubicBezTo>
                    <a:pt x="872" y="223"/>
                    <a:pt x="903" y="215"/>
                    <a:pt x="933" y="185"/>
                  </a:cubicBezTo>
                  <a:cubicBezTo>
                    <a:pt x="1014" y="47"/>
                    <a:pt x="929" y="0"/>
                    <a:pt x="78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2"/>
            <p:cNvSpPr/>
            <p:nvPr/>
          </p:nvSpPr>
          <p:spPr>
            <a:xfrm>
              <a:off x="7217702" y="2511281"/>
              <a:ext cx="847515" cy="810197"/>
            </a:xfrm>
            <a:custGeom>
              <a:avLst/>
              <a:gdLst/>
              <a:ahLst/>
              <a:cxnLst/>
              <a:rect l="l" t="t" r="r" b="b"/>
              <a:pathLst>
                <a:path w="7540" h="7208" extrusionOk="0">
                  <a:moveTo>
                    <a:pt x="1158" y="1"/>
                  </a:moveTo>
                  <a:cubicBezTo>
                    <a:pt x="1132" y="1"/>
                    <a:pt x="1107" y="11"/>
                    <a:pt x="1095" y="34"/>
                  </a:cubicBezTo>
                  <a:cubicBezTo>
                    <a:pt x="700" y="733"/>
                    <a:pt x="396" y="1310"/>
                    <a:pt x="183" y="2101"/>
                  </a:cubicBezTo>
                  <a:cubicBezTo>
                    <a:pt x="62" y="2587"/>
                    <a:pt x="1" y="2952"/>
                    <a:pt x="123" y="3438"/>
                  </a:cubicBezTo>
                  <a:cubicBezTo>
                    <a:pt x="214" y="3924"/>
                    <a:pt x="457" y="4320"/>
                    <a:pt x="730" y="4715"/>
                  </a:cubicBezTo>
                  <a:cubicBezTo>
                    <a:pt x="1156" y="5353"/>
                    <a:pt x="1582" y="5809"/>
                    <a:pt x="2189" y="6234"/>
                  </a:cubicBezTo>
                  <a:cubicBezTo>
                    <a:pt x="2737" y="6630"/>
                    <a:pt x="3375" y="6873"/>
                    <a:pt x="4044" y="7025"/>
                  </a:cubicBezTo>
                  <a:cubicBezTo>
                    <a:pt x="4469" y="7116"/>
                    <a:pt x="4773" y="7177"/>
                    <a:pt x="5290" y="7207"/>
                  </a:cubicBezTo>
                  <a:cubicBezTo>
                    <a:pt x="5928" y="7207"/>
                    <a:pt x="6718" y="6873"/>
                    <a:pt x="7174" y="6599"/>
                  </a:cubicBezTo>
                  <a:cubicBezTo>
                    <a:pt x="7296" y="6478"/>
                    <a:pt x="7357" y="6447"/>
                    <a:pt x="7478" y="6356"/>
                  </a:cubicBezTo>
                  <a:cubicBezTo>
                    <a:pt x="7509" y="6356"/>
                    <a:pt x="7539" y="6295"/>
                    <a:pt x="7509" y="6265"/>
                  </a:cubicBezTo>
                  <a:cubicBezTo>
                    <a:pt x="7478" y="6214"/>
                    <a:pt x="7448" y="6197"/>
                    <a:pt x="7420" y="6197"/>
                  </a:cubicBezTo>
                  <a:cubicBezTo>
                    <a:pt x="7363" y="6197"/>
                    <a:pt x="7316" y="6265"/>
                    <a:pt x="7296" y="6265"/>
                  </a:cubicBezTo>
                  <a:cubicBezTo>
                    <a:pt x="7174" y="6356"/>
                    <a:pt x="7053" y="6417"/>
                    <a:pt x="6931" y="6478"/>
                  </a:cubicBezTo>
                  <a:cubicBezTo>
                    <a:pt x="6384" y="6782"/>
                    <a:pt x="5807" y="6964"/>
                    <a:pt x="5229" y="6964"/>
                  </a:cubicBezTo>
                  <a:cubicBezTo>
                    <a:pt x="4196" y="6873"/>
                    <a:pt x="3162" y="6630"/>
                    <a:pt x="2250" y="5991"/>
                  </a:cubicBezTo>
                  <a:cubicBezTo>
                    <a:pt x="1399" y="5353"/>
                    <a:pt x="396" y="4137"/>
                    <a:pt x="305" y="3043"/>
                  </a:cubicBezTo>
                  <a:cubicBezTo>
                    <a:pt x="244" y="2496"/>
                    <a:pt x="548" y="1432"/>
                    <a:pt x="882" y="763"/>
                  </a:cubicBezTo>
                  <a:cubicBezTo>
                    <a:pt x="943" y="611"/>
                    <a:pt x="1186" y="307"/>
                    <a:pt x="1247" y="64"/>
                  </a:cubicBezTo>
                  <a:cubicBezTo>
                    <a:pt x="1247" y="27"/>
                    <a:pt x="1201" y="1"/>
                    <a:pt x="1158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2"/>
            <p:cNvSpPr/>
            <p:nvPr/>
          </p:nvSpPr>
          <p:spPr>
            <a:xfrm>
              <a:off x="6988852" y="1999068"/>
              <a:ext cx="1239350" cy="942495"/>
            </a:xfrm>
            <a:custGeom>
              <a:avLst/>
              <a:gdLst/>
              <a:ahLst/>
              <a:cxnLst/>
              <a:rect l="l" t="t" r="r" b="b"/>
              <a:pathLst>
                <a:path w="11026" h="8385" extrusionOk="0">
                  <a:moveTo>
                    <a:pt x="7286" y="0"/>
                  </a:moveTo>
                  <a:cubicBezTo>
                    <a:pt x="6850" y="0"/>
                    <a:pt x="6412" y="55"/>
                    <a:pt x="5988" y="153"/>
                  </a:cubicBezTo>
                  <a:cubicBezTo>
                    <a:pt x="5411" y="275"/>
                    <a:pt x="4833" y="396"/>
                    <a:pt x="4317" y="670"/>
                  </a:cubicBezTo>
                  <a:cubicBezTo>
                    <a:pt x="3040" y="1460"/>
                    <a:pt x="2098" y="2919"/>
                    <a:pt x="1490" y="4104"/>
                  </a:cubicBezTo>
                  <a:cubicBezTo>
                    <a:pt x="1004" y="5077"/>
                    <a:pt x="639" y="6111"/>
                    <a:pt x="335" y="7144"/>
                  </a:cubicBezTo>
                  <a:cubicBezTo>
                    <a:pt x="244" y="7509"/>
                    <a:pt x="122" y="7873"/>
                    <a:pt x="31" y="8238"/>
                  </a:cubicBezTo>
                  <a:cubicBezTo>
                    <a:pt x="0" y="8269"/>
                    <a:pt x="31" y="8329"/>
                    <a:pt x="61" y="8360"/>
                  </a:cubicBezTo>
                  <a:cubicBezTo>
                    <a:pt x="84" y="8377"/>
                    <a:pt x="104" y="8384"/>
                    <a:pt x="121" y="8384"/>
                  </a:cubicBezTo>
                  <a:cubicBezTo>
                    <a:pt x="194" y="8384"/>
                    <a:pt x="219" y="8246"/>
                    <a:pt x="244" y="8147"/>
                  </a:cubicBezTo>
                  <a:cubicBezTo>
                    <a:pt x="335" y="7873"/>
                    <a:pt x="396" y="7600"/>
                    <a:pt x="487" y="7326"/>
                  </a:cubicBezTo>
                  <a:cubicBezTo>
                    <a:pt x="791" y="6354"/>
                    <a:pt x="1155" y="5290"/>
                    <a:pt x="1551" y="4530"/>
                  </a:cubicBezTo>
                  <a:cubicBezTo>
                    <a:pt x="2250" y="3101"/>
                    <a:pt x="3374" y="1278"/>
                    <a:pt x="4803" y="700"/>
                  </a:cubicBezTo>
                  <a:cubicBezTo>
                    <a:pt x="5645" y="412"/>
                    <a:pt x="6536" y="221"/>
                    <a:pt x="7369" y="221"/>
                  </a:cubicBezTo>
                  <a:cubicBezTo>
                    <a:pt x="7678" y="221"/>
                    <a:pt x="7980" y="247"/>
                    <a:pt x="8268" y="305"/>
                  </a:cubicBezTo>
                  <a:cubicBezTo>
                    <a:pt x="8663" y="427"/>
                    <a:pt x="9089" y="579"/>
                    <a:pt x="9393" y="761"/>
                  </a:cubicBezTo>
                  <a:cubicBezTo>
                    <a:pt x="9666" y="913"/>
                    <a:pt x="9909" y="1156"/>
                    <a:pt x="10153" y="1338"/>
                  </a:cubicBezTo>
                  <a:cubicBezTo>
                    <a:pt x="10426" y="1521"/>
                    <a:pt x="10669" y="1734"/>
                    <a:pt x="10913" y="1916"/>
                  </a:cubicBezTo>
                  <a:cubicBezTo>
                    <a:pt x="10925" y="1920"/>
                    <a:pt x="10936" y="1922"/>
                    <a:pt x="10946" y="1922"/>
                  </a:cubicBezTo>
                  <a:cubicBezTo>
                    <a:pt x="11010" y="1922"/>
                    <a:pt x="11026" y="1847"/>
                    <a:pt x="10973" y="1794"/>
                  </a:cubicBezTo>
                  <a:cubicBezTo>
                    <a:pt x="10639" y="1551"/>
                    <a:pt x="10335" y="1278"/>
                    <a:pt x="10001" y="1004"/>
                  </a:cubicBezTo>
                  <a:cubicBezTo>
                    <a:pt x="9879" y="913"/>
                    <a:pt x="9697" y="731"/>
                    <a:pt x="9514" y="609"/>
                  </a:cubicBezTo>
                  <a:cubicBezTo>
                    <a:pt x="8850" y="179"/>
                    <a:pt x="8072" y="0"/>
                    <a:pt x="728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2"/>
            <p:cNvSpPr/>
            <p:nvPr/>
          </p:nvSpPr>
          <p:spPr>
            <a:xfrm>
              <a:off x="7922797" y="2305811"/>
              <a:ext cx="695884" cy="2002563"/>
            </a:xfrm>
            <a:custGeom>
              <a:avLst/>
              <a:gdLst/>
              <a:ahLst/>
              <a:cxnLst/>
              <a:rect l="l" t="t" r="r" b="b"/>
              <a:pathLst>
                <a:path w="6191" h="17816" extrusionOk="0">
                  <a:moveTo>
                    <a:pt x="1023" y="15661"/>
                  </a:moveTo>
                  <a:lnTo>
                    <a:pt x="1023" y="15661"/>
                  </a:lnTo>
                  <a:cubicBezTo>
                    <a:pt x="1114" y="15905"/>
                    <a:pt x="1053" y="16208"/>
                    <a:pt x="962" y="16543"/>
                  </a:cubicBezTo>
                  <a:cubicBezTo>
                    <a:pt x="962" y="16573"/>
                    <a:pt x="962" y="16573"/>
                    <a:pt x="962" y="16604"/>
                  </a:cubicBezTo>
                  <a:cubicBezTo>
                    <a:pt x="932" y="16482"/>
                    <a:pt x="901" y="16391"/>
                    <a:pt x="901" y="16300"/>
                  </a:cubicBezTo>
                  <a:cubicBezTo>
                    <a:pt x="901" y="16087"/>
                    <a:pt x="962" y="15783"/>
                    <a:pt x="1023" y="15661"/>
                  </a:cubicBezTo>
                  <a:close/>
                  <a:moveTo>
                    <a:pt x="3379" y="0"/>
                  </a:moveTo>
                  <a:cubicBezTo>
                    <a:pt x="3341" y="0"/>
                    <a:pt x="3303" y="8"/>
                    <a:pt x="3272" y="38"/>
                  </a:cubicBezTo>
                  <a:cubicBezTo>
                    <a:pt x="3211" y="68"/>
                    <a:pt x="3272" y="190"/>
                    <a:pt x="3333" y="190"/>
                  </a:cubicBezTo>
                  <a:cubicBezTo>
                    <a:pt x="3759" y="220"/>
                    <a:pt x="4184" y="281"/>
                    <a:pt x="4488" y="403"/>
                  </a:cubicBezTo>
                  <a:cubicBezTo>
                    <a:pt x="5096" y="737"/>
                    <a:pt x="5400" y="1284"/>
                    <a:pt x="5704" y="1953"/>
                  </a:cubicBezTo>
                  <a:cubicBezTo>
                    <a:pt x="6038" y="2804"/>
                    <a:pt x="5795" y="4141"/>
                    <a:pt x="5643" y="4932"/>
                  </a:cubicBezTo>
                  <a:cubicBezTo>
                    <a:pt x="5491" y="5631"/>
                    <a:pt x="5157" y="6269"/>
                    <a:pt x="4883" y="6907"/>
                  </a:cubicBezTo>
                  <a:cubicBezTo>
                    <a:pt x="4427" y="8062"/>
                    <a:pt x="3819" y="9005"/>
                    <a:pt x="3303" y="10190"/>
                  </a:cubicBezTo>
                  <a:cubicBezTo>
                    <a:pt x="2999" y="10828"/>
                    <a:pt x="2816" y="11467"/>
                    <a:pt x="2664" y="12135"/>
                  </a:cubicBezTo>
                  <a:cubicBezTo>
                    <a:pt x="2421" y="13017"/>
                    <a:pt x="2269" y="13990"/>
                    <a:pt x="2360" y="14993"/>
                  </a:cubicBezTo>
                  <a:cubicBezTo>
                    <a:pt x="2391" y="15692"/>
                    <a:pt x="2573" y="16239"/>
                    <a:pt x="2482" y="16908"/>
                  </a:cubicBezTo>
                  <a:cubicBezTo>
                    <a:pt x="2452" y="17060"/>
                    <a:pt x="2360" y="17424"/>
                    <a:pt x="2300" y="17485"/>
                  </a:cubicBezTo>
                  <a:cubicBezTo>
                    <a:pt x="2188" y="17584"/>
                    <a:pt x="2066" y="17633"/>
                    <a:pt x="1942" y="17633"/>
                  </a:cubicBezTo>
                  <a:cubicBezTo>
                    <a:pt x="1763" y="17633"/>
                    <a:pt x="1580" y="17531"/>
                    <a:pt x="1418" y="17333"/>
                  </a:cubicBezTo>
                  <a:cubicBezTo>
                    <a:pt x="1297" y="17212"/>
                    <a:pt x="1175" y="17029"/>
                    <a:pt x="1084" y="16877"/>
                  </a:cubicBezTo>
                  <a:cubicBezTo>
                    <a:pt x="1205" y="16543"/>
                    <a:pt x="1266" y="16148"/>
                    <a:pt x="1266" y="15783"/>
                  </a:cubicBezTo>
                  <a:cubicBezTo>
                    <a:pt x="1266" y="15647"/>
                    <a:pt x="1149" y="15411"/>
                    <a:pt x="1013" y="15411"/>
                  </a:cubicBezTo>
                  <a:cubicBezTo>
                    <a:pt x="967" y="15411"/>
                    <a:pt x="918" y="15439"/>
                    <a:pt x="871" y="15509"/>
                  </a:cubicBezTo>
                  <a:cubicBezTo>
                    <a:pt x="689" y="15844"/>
                    <a:pt x="628" y="16239"/>
                    <a:pt x="719" y="16604"/>
                  </a:cubicBezTo>
                  <a:cubicBezTo>
                    <a:pt x="780" y="16695"/>
                    <a:pt x="810" y="16786"/>
                    <a:pt x="841" y="16877"/>
                  </a:cubicBezTo>
                  <a:cubicBezTo>
                    <a:pt x="810" y="16938"/>
                    <a:pt x="749" y="16968"/>
                    <a:pt x="689" y="16999"/>
                  </a:cubicBezTo>
                  <a:cubicBezTo>
                    <a:pt x="537" y="17090"/>
                    <a:pt x="385" y="17120"/>
                    <a:pt x="263" y="17120"/>
                  </a:cubicBezTo>
                  <a:cubicBezTo>
                    <a:pt x="202" y="17120"/>
                    <a:pt x="141" y="17120"/>
                    <a:pt x="111" y="17151"/>
                  </a:cubicBezTo>
                  <a:cubicBezTo>
                    <a:pt x="0" y="17262"/>
                    <a:pt x="92" y="17398"/>
                    <a:pt x="224" y="17398"/>
                  </a:cubicBezTo>
                  <a:cubicBezTo>
                    <a:pt x="237" y="17398"/>
                    <a:pt x="250" y="17397"/>
                    <a:pt x="263" y="17394"/>
                  </a:cubicBezTo>
                  <a:cubicBezTo>
                    <a:pt x="506" y="17363"/>
                    <a:pt x="780" y="17272"/>
                    <a:pt x="962" y="17090"/>
                  </a:cubicBezTo>
                  <a:cubicBezTo>
                    <a:pt x="1145" y="17394"/>
                    <a:pt x="1418" y="17667"/>
                    <a:pt x="1752" y="17789"/>
                  </a:cubicBezTo>
                  <a:cubicBezTo>
                    <a:pt x="1817" y="17807"/>
                    <a:pt x="1883" y="17815"/>
                    <a:pt x="1950" y="17815"/>
                  </a:cubicBezTo>
                  <a:cubicBezTo>
                    <a:pt x="2229" y="17815"/>
                    <a:pt x="2505" y="17664"/>
                    <a:pt x="2604" y="17394"/>
                  </a:cubicBezTo>
                  <a:cubicBezTo>
                    <a:pt x="2968" y="16452"/>
                    <a:pt x="2543" y="15479"/>
                    <a:pt x="2604" y="14597"/>
                  </a:cubicBezTo>
                  <a:cubicBezTo>
                    <a:pt x="2604" y="13564"/>
                    <a:pt x="2725" y="12926"/>
                    <a:pt x="2968" y="12105"/>
                  </a:cubicBezTo>
                  <a:cubicBezTo>
                    <a:pt x="3120" y="11406"/>
                    <a:pt x="3485" y="10464"/>
                    <a:pt x="3728" y="9917"/>
                  </a:cubicBezTo>
                  <a:cubicBezTo>
                    <a:pt x="4306" y="8853"/>
                    <a:pt x="4883" y="7758"/>
                    <a:pt x="5309" y="6634"/>
                  </a:cubicBezTo>
                  <a:cubicBezTo>
                    <a:pt x="5886" y="5418"/>
                    <a:pt x="6190" y="4050"/>
                    <a:pt x="6069" y="2713"/>
                  </a:cubicBezTo>
                  <a:cubicBezTo>
                    <a:pt x="6038" y="2166"/>
                    <a:pt x="5856" y="1771"/>
                    <a:pt x="5613" y="1315"/>
                  </a:cubicBezTo>
                  <a:cubicBezTo>
                    <a:pt x="5339" y="737"/>
                    <a:pt x="4822" y="190"/>
                    <a:pt x="4154" y="99"/>
                  </a:cubicBezTo>
                  <a:cubicBezTo>
                    <a:pt x="3941" y="38"/>
                    <a:pt x="3698" y="38"/>
                    <a:pt x="3485" y="8"/>
                  </a:cubicBezTo>
                  <a:cubicBezTo>
                    <a:pt x="3455" y="8"/>
                    <a:pt x="3417" y="0"/>
                    <a:pt x="337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2"/>
            <p:cNvSpPr/>
            <p:nvPr/>
          </p:nvSpPr>
          <p:spPr>
            <a:xfrm>
              <a:off x="7279298" y="3403750"/>
              <a:ext cx="627880" cy="635524"/>
            </a:xfrm>
            <a:custGeom>
              <a:avLst/>
              <a:gdLst/>
              <a:ahLst/>
              <a:cxnLst/>
              <a:rect l="l" t="t" r="r" b="b"/>
              <a:pathLst>
                <a:path w="5586" h="5654" extrusionOk="0">
                  <a:moveTo>
                    <a:pt x="3651" y="1"/>
                  </a:moveTo>
                  <a:cubicBezTo>
                    <a:pt x="3015" y="1"/>
                    <a:pt x="2555" y="321"/>
                    <a:pt x="1763" y="726"/>
                  </a:cubicBezTo>
                  <a:cubicBezTo>
                    <a:pt x="1307" y="1000"/>
                    <a:pt x="973" y="1243"/>
                    <a:pt x="608" y="1395"/>
                  </a:cubicBezTo>
                  <a:cubicBezTo>
                    <a:pt x="517" y="1425"/>
                    <a:pt x="395" y="1456"/>
                    <a:pt x="274" y="1486"/>
                  </a:cubicBezTo>
                  <a:cubicBezTo>
                    <a:pt x="0" y="1638"/>
                    <a:pt x="274" y="2033"/>
                    <a:pt x="426" y="2185"/>
                  </a:cubicBezTo>
                  <a:cubicBezTo>
                    <a:pt x="608" y="2337"/>
                    <a:pt x="821" y="2489"/>
                    <a:pt x="1064" y="2519"/>
                  </a:cubicBezTo>
                  <a:cubicBezTo>
                    <a:pt x="851" y="2732"/>
                    <a:pt x="638" y="3371"/>
                    <a:pt x="1459" y="3553"/>
                  </a:cubicBezTo>
                  <a:cubicBezTo>
                    <a:pt x="1520" y="3583"/>
                    <a:pt x="1550" y="3583"/>
                    <a:pt x="1581" y="3583"/>
                  </a:cubicBezTo>
                  <a:cubicBezTo>
                    <a:pt x="1429" y="3887"/>
                    <a:pt x="1338" y="4191"/>
                    <a:pt x="1550" y="4526"/>
                  </a:cubicBezTo>
                  <a:cubicBezTo>
                    <a:pt x="1611" y="4647"/>
                    <a:pt x="1702" y="4738"/>
                    <a:pt x="1885" y="4829"/>
                  </a:cubicBezTo>
                  <a:cubicBezTo>
                    <a:pt x="2097" y="4890"/>
                    <a:pt x="2128" y="4890"/>
                    <a:pt x="2371" y="4890"/>
                  </a:cubicBezTo>
                  <a:lnTo>
                    <a:pt x="2432" y="4890"/>
                  </a:lnTo>
                  <a:cubicBezTo>
                    <a:pt x="2493" y="4921"/>
                    <a:pt x="2645" y="5255"/>
                    <a:pt x="2827" y="5437"/>
                  </a:cubicBezTo>
                  <a:cubicBezTo>
                    <a:pt x="2979" y="5559"/>
                    <a:pt x="3131" y="5620"/>
                    <a:pt x="3313" y="5650"/>
                  </a:cubicBezTo>
                  <a:cubicBezTo>
                    <a:pt x="3344" y="5650"/>
                    <a:pt x="3394" y="5654"/>
                    <a:pt x="3456" y="5654"/>
                  </a:cubicBezTo>
                  <a:cubicBezTo>
                    <a:pt x="3580" y="5654"/>
                    <a:pt x="3749" y="5640"/>
                    <a:pt x="3891" y="5559"/>
                  </a:cubicBezTo>
                  <a:cubicBezTo>
                    <a:pt x="4316" y="5346"/>
                    <a:pt x="4711" y="4981"/>
                    <a:pt x="4955" y="4586"/>
                  </a:cubicBezTo>
                  <a:cubicBezTo>
                    <a:pt x="5289" y="4009"/>
                    <a:pt x="5441" y="3553"/>
                    <a:pt x="5563" y="3188"/>
                  </a:cubicBezTo>
                  <a:cubicBezTo>
                    <a:pt x="5585" y="3120"/>
                    <a:pt x="5523" y="3086"/>
                    <a:pt x="5464" y="3086"/>
                  </a:cubicBezTo>
                  <a:cubicBezTo>
                    <a:pt x="5445" y="3086"/>
                    <a:pt x="5426" y="3089"/>
                    <a:pt x="5411" y="3097"/>
                  </a:cubicBezTo>
                  <a:cubicBezTo>
                    <a:pt x="5380" y="3127"/>
                    <a:pt x="5380" y="3158"/>
                    <a:pt x="5380" y="3158"/>
                  </a:cubicBezTo>
                  <a:cubicBezTo>
                    <a:pt x="5319" y="3310"/>
                    <a:pt x="5289" y="3401"/>
                    <a:pt x="5198" y="3583"/>
                  </a:cubicBezTo>
                  <a:cubicBezTo>
                    <a:pt x="5137" y="3705"/>
                    <a:pt x="4985" y="4039"/>
                    <a:pt x="4803" y="4282"/>
                  </a:cubicBezTo>
                  <a:cubicBezTo>
                    <a:pt x="4590" y="4678"/>
                    <a:pt x="4134" y="5194"/>
                    <a:pt x="3617" y="5346"/>
                  </a:cubicBezTo>
                  <a:cubicBezTo>
                    <a:pt x="3599" y="5364"/>
                    <a:pt x="3563" y="5371"/>
                    <a:pt x="3518" y="5371"/>
                  </a:cubicBezTo>
                  <a:cubicBezTo>
                    <a:pt x="3409" y="5371"/>
                    <a:pt x="3247" y="5328"/>
                    <a:pt x="3161" y="5285"/>
                  </a:cubicBezTo>
                  <a:cubicBezTo>
                    <a:pt x="2948" y="5164"/>
                    <a:pt x="3040" y="5225"/>
                    <a:pt x="2857" y="4951"/>
                  </a:cubicBezTo>
                  <a:cubicBezTo>
                    <a:pt x="2766" y="4829"/>
                    <a:pt x="2675" y="4708"/>
                    <a:pt x="2553" y="4647"/>
                  </a:cubicBezTo>
                  <a:cubicBezTo>
                    <a:pt x="2249" y="4556"/>
                    <a:pt x="2158" y="4617"/>
                    <a:pt x="2067" y="4556"/>
                  </a:cubicBezTo>
                  <a:cubicBezTo>
                    <a:pt x="1854" y="4465"/>
                    <a:pt x="1733" y="4161"/>
                    <a:pt x="1763" y="4039"/>
                  </a:cubicBezTo>
                  <a:cubicBezTo>
                    <a:pt x="1824" y="3826"/>
                    <a:pt x="1824" y="3826"/>
                    <a:pt x="1915" y="3644"/>
                  </a:cubicBezTo>
                  <a:cubicBezTo>
                    <a:pt x="1915" y="3644"/>
                    <a:pt x="2006" y="3462"/>
                    <a:pt x="1885" y="3371"/>
                  </a:cubicBezTo>
                  <a:cubicBezTo>
                    <a:pt x="1733" y="3310"/>
                    <a:pt x="1641" y="3310"/>
                    <a:pt x="1520" y="3279"/>
                  </a:cubicBezTo>
                  <a:cubicBezTo>
                    <a:pt x="1338" y="3219"/>
                    <a:pt x="1155" y="3067"/>
                    <a:pt x="1216" y="2975"/>
                  </a:cubicBezTo>
                  <a:cubicBezTo>
                    <a:pt x="1246" y="2823"/>
                    <a:pt x="1277" y="2854"/>
                    <a:pt x="1368" y="2702"/>
                  </a:cubicBezTo>
                  <a:lnTo>
                    <a:pt x="1368" y="2702"/>
                  </a:lnTo>
                  <a:cubicBezTo>
                    <a:pt x="1362" y="2707"/>
                    <a:pt x="1360" y="2710"/>
                    <a:pt x="1360" y="2710"/>
                  </a:cubicBezTo>
                  <a:cubicBezTo>
                    <a:pt x="1359" y="2710"/>
                    <a:pt x="1404" y="2660"/>
                    <a:pt x="1429" y="2611"/>
                  </a:cubicBezTo>
                  <a:cubicBezTo>
                    <a:pt x="1429" y="2611"/>
                    <a:pt x="1459" y="2580"/>
                    <a:pt x="1489" y="2519"/>
                  </a:cubicBezTo>
                  <a:cubicBezTo>
                    <a:pt x="1520" y="2428"/>
                    <a:pt x="1489" y="2337"/>
                    <a:pt x="1398" y="2307"/>
                  </a:cubicBezTo>
                  <a:cubicBezTo>
                    <a:pt x="1277" y="2246"/>
                    <a:pt x="1246" y="2276"/>
                    <a:pt x="1064" y="2215"/>
                  </a:cubicBezTo>
                  <a:cubicBezTo>
                    <a:pt x="1003" y="2215"/>
                    <a:pt x="760" y="2063"/>
                    <a:pt x="669" y="1972"/>
                  </a:cubicBezTo>
                  <a:cubicBezTo>
                    <a:pt x="638" y="1942"/>
                    <a:pt x="578" y="1851"/>
                    <a:pt x="517" y="1760"/>
                  </a:cubicBezTo>
                  <a:cubicBezTo>
                    <a:pt x="973" y="1608"/>
                    <a:pt x="1368" y="1334"/>
                    <a:pt x="1793" y="1091"/>
                  </a:cubicBezTo>
                  <a:cubicBezTo>
                    <a:pt x="2432" y="726"/>
                    <a:pt x="2979" y="331"/>
                    <a:pt x="3526" y="240"/>
                  </a:cubicBezTo>
                  <a:cubicBezTo>
                    <a:pt x="3572" y="231"/>
                    <a:pt x="3622" y="228"/>
                    <a:pt x="3675" y="228"/>
                  </a:cubicBezTo>
                  <a:cubicBezTo>
                    <a:pt x="4006" y="228"/>
                    <a:pt x="4445" y="374"/>
                    <a:pt x="4681" y="453"/>
                  </a:cubicBezTo>
                  <a:cubicBezTo>
                    <a:pt x="4772" y="483"/>
                    <a:pt x="4894" y="574"/>
                    <a:pt x="4985" y="574"/>
                  </a:cubicBezTo>
                  <a:cubicBezTo>
                    <a:pt x="5076" y="544"/>
                    <a:pt x="5107" y="392"/>
                    <a:pt x="5015" y="361"/>
                  </a:cubicBezTo>
                  <a:cubicBezTo>
                    <a:pt x="4439" y="106"/>
                    <a:pt x="4016" y="1"/>
                    <a:pt x="365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2"/>
            <p:cNvSpPr/>
            <p:nvPr/>
          </p:nvSpPr>
          <p:spPr>
            <a:xfrm>
              <a:off x="7424183" y="3239419"/>
              <a:ext cx="213902" cy="115213"/>
            </a:xfrm>
            <a:custGeom>
              <a:avLst/>
              <a:gdLst/>
              <a:ahLst/>
              <a:cxnLst/>
              <a:rect l="l" t="t" r="r" b="b"/>
              <a:pathLst>
                <a:path w="1903" h="1025" extrusionOk="0">
                  <a:moveTo>
                    <a:pt x="109" y="1"/>
                  </a:moveTo>
                  <a:cubicBezTo>
                    <a:pt x="54" y="1"/>
                    <a:pt x="0" y="51"/>
                    <a:pt x="18" y="121"/>
                  </a:cubicBezTo>
                  <a:cubicBezTo>
                    <a:pt x="18" y="395"/>
                    <a:pt x="109" y="699"/>
                    <a:pt x="383" y="851"/>
                  </a:cubicBezTo>
                  <a:cubicBezTo>
                    <a:pt x="572" y="959"/>
                    <a:pt x="815" y="1025"/>
                    <a:pt x="1054" y="1025"/>
                  </a:cubicBezTo>
                  <a:cubicBezTo>
                    <a:pt x="1352" y="1025"/>
                    <a:pt x="1643" y="922"/>
                    <a:pt x="1811" y="668"/>
                  </a:cubicBezTo>
                  <a:cubicBezTo>
                    <a:pt x="1903" y="577"/>
                    <a:pt x="1842" y="425"/>
                    <a:pt x="1690" y="425"/>
                  </a:cubicBezTo>
                  <a:cubicBezTo>
                    <a:pt x="1599" y="486"/>
                    <a:pt x="1629" y="486"/>
                    <a:pt x="1568" y="577"/>
                  </a:cubicBezTo>
                  <a:cubicBezTo>
                    <a:pt x="1482" y="698"/>
                    <a:pt x="1237" y="790"/>
                    <a:pt x="975" y="790"/>
                  </a:cubicBezTo>
                  <a:cubicBezTo>
                    <a:pt x="777" y="790"/>
                    <a:pt x="570" y="738"/>
                    <a:pt x="413" y="608"/>
                  </a:cubicBezTo>
                  <a:cubicBezTo>
                    <a:pt x="322" y="516"/>
                    <a:pt x="231" y="364"/>
                    <a:pt x="200" y="91"/>
                  </a:cubicBezTo>
                  <a:cubicBezTo>
                    <a:pt x="188" y="27"/>
                    <a:pt x="148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7884018" y="3526155"/>
              <a:ext cx="41027" cy="145674"/>
            </a:xfrm>
            <a:custGeom>
              <a:avLst/>
              <a:gdLst/>
              <a:ahLst/>
              <a:cxnLst/>
              <a:rect l="l" t="t" r="r" b="b"/>
              <a:pathLst>
                <a:path w="365" h="1296" extrusionOk="0">
                  <a:moveTo>
                    <a:pt x="81" y="1"/>
                  </a:moveTo>
                  <a:cubicBezTo>
                    <a:pt x="38" y="1"/>
                    <a:pt x="0" y="34"/>
                    <a:pt x="0" y="93"/>
                  </a:cubicBezTo>
                  <a:cubicBezTo>
                    <a:pt x="152" y="488"/>
                    <a:pt x="274" y="853"/>
                    <a:pt x="183" y="1187"/>
                  </a:cubicBezTo>
                  <a:cubicBezTo>
                    <a:pt x="148" y="1256"/>
                    <a:pt x="191" y="1295"/>
                    <a:pt x="235" y="1295"/>
                  </a:cubicBezTo>
                  <a:cubicBezTo>
                    <a:pt x="269" y="1295"/>
                    <a:pt x="304" y="1271"/>
                    <a:pt x="304" y="1218"/>
                  </a:cubicBezTo>
                  <a:cubicBezTo>
                    <a:pt x="334" y="1126"/>
                    <a:pt x="365" y="944"/>
                    <a:pt x="334" y="792"/>
                  </a:cubicBezTo>
                  <a:cubicBezTo>
                    <a:pt x="304" y="519"/>
                    <a:pt x="243" y="275"/>
                    <a:pt x="152" y="32"/>
                  </a:cubicBezTo>
                  <a:cubicBezTo>
                    <a:pt x="131" y="11"/>
                    <a:pt x="105" y="1"/>
                    <a:pt x="81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2"/>
            <p:cNvSpPr/>
            <p:nvPr/>
          </p:nvSpPr>
          <p:spPr>
            <a:xfrm>
              <a:off x="6380759" y="3290562"/>
              <a:ext cx="1736506" cy="2412382"/>
            </a:xfrm>
            <a:custGeom>
              <a:avLst/>
              <a:gdLst/>
              <a:ahLst/>
              <a:cxnLst/>
              <a:rect l="l" t="t" r="r" b="b"/>
              <a:pathLst>
                <a:path w="15449" h="21462" extrusionOk="0">
                  <a:moveTo>
                    <a:pt x="7599" y="1"/>
                  </a:moveTo>
                  <a:cubicBezTo>
                    <a:pt x="7569" y="1"/>
                    <a:pt x="7508" y="1"/>
                    <a:pt x="7508" y="31"/>
                  </a:cubicBezTo>
                  <a:cubicBezTo>
                    <a:pt x="7021" y="791"/>
                    <a:pt x="6444" y="1490"/>
                    <a:pt x="5927" y="2219"/>
                  </a:cubicBezTo>
                  <a:cubicBezTo>
                    <a:pt x="5471" y="2827"/>
                    <a:pt x="5076" y="3496"/>
                    <a:pt x="4651" y="4134"/>
                  </a:cubicBezTo>
                  <a:cubicBezTo>
                    <a:pt x="4012" y="5137"/>
                    <a:pt x="3617" y="6110"/>
                    <a:pt x="3040" y="7144"/>
                  </a:cubicBezTo>
                  <a:cubicBezTo>
                    <a:pt x="2340" y="8390"/>
                    <a:pt x="1854" y="9788"/>
                    <a:pt x="1307" y="11156"/>
                  </a:cubicBezTo>
                  <a:cubicBezTo>
                    <a:pt x="760" y="12645"/>
                    <a:pt x="304" y="14165"/>
                    <a:pt x="182" y="15776"/>
                  </a:cubicBezTo>
                  <a:cubicBezTo>
                    <a:pt x="0" y="16931"/>
                    <a:pt x="91" y="18147"/>
                    <a:pt x="456" y="19271"/>
                  </a:cubicBezTo>
                  <a:cubicBezTo>
                    <a:pt x="608" y="19727"/>
                    <a:pt x="851" y="20214"/>
                    <a:pt x="1337" y="20396"/>
                  </a:cubicBezTo>
                  <a:cubicBezTo>
                    <a:pt x="1445" y="20430"/>
                    <a:pt x="1559" y="20445"/>
                    <a:pt x="1674" y="20445"/>
                  </a:cubicBezTo>
                  <a:cubicBezTo>
                    <a:pt x="2175" y="20445"/>
                    <a:pt x="2713" y="20162"/>
                    <a:pt x="3009" y="19940"/>
                  </a:cubicBezTo>
                  <a:cubicBezTo>
                    <a:pt x="3100" y="19879"/>
                    <a:pt x="3192" y="19788"/>
                    <a:pt x="3344" y="19727"/>
                  </a:cubicBezTo>
                  <a:lnTo>
                    <a:pt x="3374" y="19727"/>
                  </a:lnTo>
                  <a:cubicBezTo>
                    <a:pt x="3678" y="20092"/>
                    <a:pt x="3891" y="20670"/>
                    <a:pt x="4377" y="21034"/>
                  </a:cubicBezTo>
                  <a:cubicBezTo>
                    <a:pt x="4742" y="21308"/>
                    <a:pt x="5205" y="21461"/>
                    <a:pt x="5668" y="21461"/>
                  </a:cubicBezTo>
                  <a:cubicBezTo>
                    <a:pt x="5977" y="21461"/>
                    <a:pt x="6286" y="21393"/>
                    <a:pt x="6565" y="21247"/>
                  </a:cubicBezTo>
                  <a:cubicBezTo>
                    <a:pt x="6930" y="21095"/>
                    <a:pt x="7295" y="20700"/>
                    <a:pt x="7508" y="20578"/>
                  </a:cubicBezTo>
                  <a:lnTo>
                    <a:pt x="7538" y="20578"/>
                  </a:lnTo>
                  <a:cubicBezTo>
                    <a:pt x="7599" y="20609"/>
                    <a:pt x="7569" y="20639"/>
                    <a:pt x="7599" y="20639"/>
                  </a:cubicBezTo>
                  <a:cubicBezTo>
                    <a:pt x="7903" y="20913"/>
                    <a:pt x="8268" y="21247"/>
                    <a:pt x="8724" y="21277"/>
                  </a:cubicBezTo>
                  <a:cubicBezTo>
                    <a:pt x="9058" y="21217"/>
                    <a:pt x="9392" y="21095"/>
                    <a:pt x="9696" y="20973"/>
                  </a:cubicBezTo>
                  <a:cubicBezTo>
                    <a:pt x="9909" y="20852"/>
                    <a:pt x="10031" y="20670"/>
                    <a:pt x="10152" y="20518"/>
                  </a:cubicBezTo>
                  <a:cubicBezTo>
                    <a:pt x="10259" y="20411"/>
                    <a:pt x="10272" y="20366"/>
                    <a:pt x="10313" y="20366"/>
                  </a:cubicBezTo>
                  <a:cubicBezTo>
                    <a:pt x="10342" y="20366"/>
                    <a:pt x="10386" y="20389"/>
                    <a:pt x="10487" y="20426"/>
                  </a:cubicBezTo>
                  <a:cubicBezTo>
                    <a:pt x="10865" y="20604"/>
                    <a:pt x="11259" y="20717"/>
                    <a:pt x="11658" y="20717"/>
                  </a:cubicBezTo>
                  <a:cubicBezTo>
                    <a:pt x="11804" y="20717"/>
                    <a:pt x="11951" y="20702"/>
                    <a:pt x="12098" y="20670"/>
                  </a:cubicBezTo>
                  <a:cubicBezTo>
                    <a:pt x="12310" y="20639"/>
                    <a:pt x="12523" y="20609"/>
                    <a:pt x="12675" y="20518"/>
                  </a:cubicBezTo>
                  <a:cubicBezTo>
                    <a:pt x="12949" y="20366"/>
                    <a:pt x="13101" y="20122"/>
                    <a:pt x="13253" y="19879"/>
                  </a:cubicBezTo>
                  <a:cubicBezTo>
                    <a:pt x="13313" y="19788"/>
                    <a:pt x="13374" y="19666"/>
                    <a:pt x="13435" y="19575"/>
                  </a:cubicBezTo>
                  <a:cubicBezTo>
                    <a:pt x="13605" y="19661"/>
                    <a:pt x="13789" y="19699"/>
                    <a:pt x="13974" y="19699"/>
                  </a:cubicBezTo>
                  <a:cubicBezTo>
                    <a:pt x="14581" y="19699"/>
                    <a:pt x="15201" y="19283"/>
                    <a:pt x="15411" y="18724"/>
                  </a:cubicBezTo>
                  <a:cubicBezTo>
                    <a:pt x="15448" y="18612"/>
                    <a:pt x="15358" y="18534"/>
                    <a:pt x="15262" y="18534"/>
                  </a:cubicBezTo>
                  <a:cubicBezTo>
                    <a:pt x="15203" y="18534"/>
                    <a:pt x="15142" y="18563"/>
                    <a:pt x="15107" y="18633"/>
                  </a:cubicBezTo>
                  <a:cubicBezTo>
                    <a:pt x="15076" y="18755"/>
                    <a:pt x="14894" y="18998"/>
                    <a:pt x="14803" y="19119"/>
                  </a:cubicBezTo>
                  <a:cubicBezTo>
                    <a:pt x="14608" y="19286"/>
                    <a:pt x="14084" y="19427"/>
                    <a:pt x="13879" y="19427"/>
                  </a:cubicBezTo>
                  <a:cubicBezTo>
                    <a:pt x="13860" y="19427"/>
                    <a:pt x="13843" y="19426"/>
                    <a:pt x="13830" y="19423"/>
                  </a:cubicBezTo>
                  <a:cubicBezTo>
                    <a:pt x="13708" y="19393"/>
                    <a:pt x="13617" y="19363"/>
                    <a:pt x="13496" y="19332"/>
                  </a:cubicBezTo>
                  <a:cubicBezTo>
                    <a:pt x="13454" y="19311"/>
                    <a:pt x="13412" y="19276"/>
                    <a:pt x="13370" y="19276"/>
                  </a:cubicBezTo>
                  <a:cubicBezTo>
                    <a:pt x="13351" y="19276"/>
                    <a:pt x="13332" y="19283"/>
                    <a:pt x="13313" y="19302"/>
                  </a:cubicBezTo>
                  <a:cubicBezTo>
                    <a:pt x="13192" y="19393"/>
                    <a:pt x="13131" y="19545"/>
                    <a:pt x="13040" y="19666"/>
                  </a:cubicBezTo>
                  <a:cubicBezTo>
                    <a:pt x="12918" y="19910"/>
                    <a:pt x="12675" y="20183"/>
                    <a:pt x="12614" y="20214"/>
                  </a:cubicBezTo>
                  <a:cubicBezTo>
                    <a:pt x="12401" y="20366"/>
                    <a:pt x="12189" y="20366"/>
                    <a:pt x="11885" y="20426"/>
                  </a:cubicBezTo>
                  <a:cubicBezTo>
                    <a:pt x="11835" y="20431"/>
                    <a:pt x="11783" y="20434"/>
                    <a:pt x="11728" y="20434"/>
                  </a:cubicBezTo>
                  <a:cubicBezTo>
                    <a:pt x="11443" y="20434"/>
                    <a:pt x="11086" y="20366"/>
                    <a:pt x="10730" y="20214"/>
                  </a:cubicBezTo>
                  <a:cubicBezTo>
                    <a:pt x="10604" y="20160"/>
                    <a:pt x="10447" y="20095"/>
                    <a:pt x="10301" y="20095"/>
                  </a:cubicBezTo>
                  <a:cubicBezTo>
                    <a:pt x="10200" y="20095"/>
                    <a:pt x="10105" y="20126"/>
                    <a:pt x="10031" y="20214"/>
                  </a:cubicBezTo>
                  <a:cubicBezTo>
                    <a:pt x="9909" y="20366"/>
                    <a:pt x="9787" y="20578"/>
                    <a:pt x="9696" y="20639"/>
                  </a:cubicBezTo>
                  <a:cubicBezTo>
                    <a:pt x="9514" y="20791"/>
                    <a:pt x="9119" y="20882"/>
                    <a:pt x="8754" y="20973"/>
                  </a:cubicBezTo>
                  <a:cubicBezTo>
                    <a:pt x="8745" y="20975"/>
                    <a:pt x="8734" y="20976"/>
                    <a:pt x="8724" y="20976"/>
                  </a:cubicBezTo>
                  <a:cubicBezTo>
                    <a:pt x="8525" y="20976"/>
                    <a:pt x="8103" y="20718"/>
                    <a:pt x="7873" y="20487"/>
                  </a:cubicBezTo>
                  <a:cubicBezTo>
                    <a:pt x="7738" y="20353"/>
                    <a:pt x="7629" y="20301"/>
                    <a:pt x="7529" y="20301"/>
                  </a:cubicBezTo>
                  <a:cubicBezTo>
                    <a:pt x="7357" y="20301"/>
                    <a:pt x="7214" y="20455"/>
                    <a:pt x="7021" y="20609"/>
                  </a:cubicBezTo>
                  <a:cubicBezTo>
                    <a:pt x="6748" y="20882"/>
                    <a:pt x="6474" y="21034"/>
                    <a:pt x="6170" y="21125"/>
                  </a:cubicBezTo>
                  <a:cubicBezTo>
                    <a:pt x="5981" y="21192"/>
                    <a:pt x="5797" y="21223"/>
                    <a:pt x="5618" y="21223"/>
                  </a:cubicBezTo>
                  <a:cubicBezTo>
                    <a:pt x="5224" y="21223"/>
                    <a:pt x="4854" y="21072"/>
                    <a:pt x="4499" y="20822"/>
                  </a:cubicBezTo>
                  <a:cubicBezTo>
                    <a:pt x="4195" y="20578"/>
                    <a:pt x="3951" y="20153"/>
                    <a:pt x="3708" y="19758"/>
                  </a:cubicBezTo>
                  <a:cubicBezTo>
                    <a:pt x="3636" y="19637"/>
                    <a:pt x="3526" y="19478"/>
                    <a:pt x="3392" y="19478"/>
                  </a:cubicBezTo>
                  <a:cubicBezTo>
                    <a:pt x="3357" y="19478"/>
                    <a:pt x="3321" y="19489"/>
                    <a:pt x="3283" y="19515"/>
                  </a:cubicBezTo>
                  <a:cubicBezTo>
                    <a:pt x="3040" y="19636"/>
                    <a:pt x="2827" y="19849"/>
                    <a:pt x="2644" y="19970"/>
                  </a:cubicBezTo>
                  <a:cubicBezTo>
                    <a:pt x="2326" y="20147"/>
                    <a:pt x="2021" y="20246"/>
                    <a:pt x="1748" y="20246"/>
                  </a:cubicBezTo>
                  <a:cubicBezTo>
                    <a:pt x="1317" y="20246"/>
                    <a:pt x="965" y="20000"/>
                    <a:pt x="760" y="19423"/>
                  </a:cubicBezTo>
                  <a:cubicBezTo>
                    <a:pt x="334" y="18299"/>
                    <a:pt x="213" y="16961"/>
                    <a:pt x="395" y="15685"/>
                  </a:cubicBezTo>
                  <a:cubicBezTo>
                    <a:pt x="517" y="13983"/>
                    <a:pt x="1064" y="12341"/>
                    <a:pt x="1702" y="10730"/>
                  </a:cubicBezTo>
                  <a:cubicBezTo>
                    <a:pt x="2037" y="9910"/>
                    <a:pt x="2340" y="9089"/>
                    <a:pt x="2675" y="8268"/>
                  </a:cubicBezTo>
                  <a:cubicBezTo>
                    <a:pt x="3040" y="7478"/>
                    <a:pt x="3404" y="6840"/>
                    <a:pt x="3799" y="6049"/>
                  </a:cubicBezTo>
                  <a:cubicBezTo>
                    <a:pt x="4103" y="5441"/>
                    <a:pt x="4377" y="4833"/>
                    <a:pt x="4772" y="4226"/>
                  </a:cubicBezTo>
                  <a:cubicBezTo>
                    <a:pt x="5319" y="3466"/>
                    <a:pt x="5775" y="2645"/>
                    <a:pt x="6322" y="1915"/>
                  </a:cubicBezTo>
                  <a:cubicBezTo>
                    <a:pt x="6778" y="1338"/>
                    <a:pt x="7204" y="730"/>
                    <a:pt x="7629" y="92"/>
                  </a:cubicBezTo>
                  <a:cubicBezTo>
                    <a:pt x="7629" y="61"/>
                    <a:pt x="7629" y="31"/>
                    <a:pt x="75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2"/>
            <p:cNvSpPr/>
            <p:nvPr/>
          </p:nvSpPr>
          <p:spPr>
            <a:xfrm>
              <a:off x="7832763" y="3965196"/>
              <a:ext cx="471528" cy="1395927"/>
            </a:xfrm>
            <a:custGeom>
              <a:avLst/>
              <a:gdLst/>
              <a:ahLst/>
              <a:cxnLst/>
              <a:rect l="l" t="t" r="r" b="b"/>
              <a:pathLst>
                <a:path w="4195" h="12419" extrusionOk="0">
                  <a:moveTo>
                    <a:pt x="96" y="0"/>
                  </a:moveTo>
                  <a:cubicBezTo>
                    <a:pt x="48" y="0"/>
                    <a:pt x="0" y="40"/>
                    <a:pt x="0" y="108"/>
                  </a:cubicBezTo>
                  <a:cubicBezTo>
                    <a:pt x="91" y="625"/>
                    <a:pt x="122" y="1142"/>
                    <a:pt x="243" y="1628"/>
                  </a:cubicBezTo>
                  <a:cubicBezTo>
                    <a:pt x="365" y="2084"/>
                    <a:pt x="487" y="2388"/>
                    <a:pt x="608" y="2813"/>
                  </a:cubicBezTo>
                  <a:cubicBezTo>
                    <a:pt x="973" y="3968"/>
                    <a:pt x="1338" y="5032"/>
                    <a:pt x="1885" y="6157"/>
                  </a:cubicBezTo>
                  <a:cubicBezTo>
                    <a:pt x="2401" y="7403"/>
                    <a:pt x="3374" y="8467"/>
                    <a:pt x="3830" y="9531"/>
                  </a:cubicBezTo>
                  <a:cubicBezTo>
                    <a:pt x="3982" y="9926"/>
                    <a:pt x="3860" y="10503"/>
                    <a:pt x="3739" y="10686"/>
                  </a:cubicBezTo>
                  <a:cubicBezTo>
                    <a:pt x="3648" y="10807"/>
                    <a:pt x="3496" y="10868"/>
                    <a:pt x="3405" y="10959"/>
                  </a:cubicBezTo>
                  <a:cubicBezTo>
                    <a:pt x="3253" y="11111"/>
                    <a:pt x="3283" y="11567"/>
                    <a:pt x="3283" y="11598"/>
                  </a:cubicBezTo>
                  <a:cubicBezTo>
                    <a:pt x="3222" y="11871"/>
                    <a:pt x="3161" y="11902"/>
                    <a:pt x="2949" y="12084"/>
                  </a:cubicBezTo>
                  <a:cubicBezTo>
                    <a:pt x="2888" y="12175"/>
                    <a:pt x="2766" y="12175"/>
                    <a:pt x="2705" y="12266"/>
                  </a:cubicBezTo>
                  <a:cubicBezTo>
                    <a:pt x="2675" y="12327"/>
                    <a:pt x="2736" y="12418"/>
                    <a:pt x="2827" y="12418"/>
                  </a:cubicBezTo>
                  <a:cubicBezTo>
                    <a:pt x="2918" y="12418"/>
                    <a:pt x="2979" y="12327"/>
                    <a:pt x="3070" y="12297"/>
                  </a:cubicBezTo>
                  <a:cubicBezTo>
                    <a:pt x="3222" y="12205"/>
                    <a:pt x="3344" y="12084"/>
                    <a:pt x="3435" y="11962"/>
                  </a:cubicBezTo>
                  <a:cubicBezTo>
                    <a:pt x="3556" y="11750"/>
                    <a:pt x="3556" y="11537"/>
                    <a:pt x="3556" y="11294"/>
                  </a:cubicBezTo>
                  <a:cubicBezTo>
                    <a:pt x="3587" y="11142"/>
                    <a:pt x="3587" y="11172"/>
                    <a:pt x="3708" y="11050"/>
                  </a:cubicBezTo>
                  <a:cubicBezTo>
                    <a:pt x="3830" y="10990"/>
                    <a:pt x="3921" y="10959"/>
                    <a:pt x="4012" y="10777"/>
                  </a:cubicBezTo>
                  <a:cubicBezTo>
                    <a:pt x="4134" y="10503"/>
                    <a:pt x="4195" y="10169"/>
                    <a:pt x="4164" y="9865"/>
                  </a:cubicBezTo>
                  <a:cubicBezTo>
                    <a:pt x="4134" y="9531"/>
                    <a:pt x="4012" y="9227"/>
                    <a:pt x="3830" y="8953"/>
                  </a:cubicBezTo>
                  <a:cubicBezTo>
                    <a:pt x="3587" y="8497"/>
                    <a:pt x="3374" y="8224"/>
                    <a:pt x="3070" y="7768"/>
                  </a:cubicBezTo>
                  <a:cubicBezTo>
                    <a:pt x="2614" y="7069"/>
                    <a:pt x="2037" y="6066"/>
                    <a:pt x="1702" y="5184"/>
                  </a:cubicBezTo>
                  <a:cubicBezTo>
                    <a:pt x="1186" y="3847"/>
                    <a:pt x="760" y="2752"/>
                    <a:pt x="395" y="1445"/>
                  </a:cubicBezTo>
                  <a:cubicBezTo>
                    <a:pt x="304" y="990"/>
                    <a:pt x="243" y="534"/>
                    <a:pt x="183" y="78"/>
                  </a:cubicBezTo>
                  <a:cubicBezTo>
                    <a:pt x="169" y="24"/>
                    <a:pt x="133" y="0"/>
                    <a:pt x="9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2"/>
            <p:cNvSpPr/>
            <p:nvPr/>
          </p:nvSpPr>
          <p:spPr>
            <a:xfrm>
              <a:off x="6903427" y="3054294"/>
              <a:ext cx="477823" cy="441629"/>
            </a:xfrm>
            <a:custGeom>
              <a:avLst/>
              <a:gdLst/>
              <a:ahLst/>
              <a:cxnLst/>
              <a:rect l="l" t="t" r="r" b="b"/>
              <a:pathLst>
                <a:path w="4251" h="3929" extrusionOk="0">
                  <a:moveTo>
                    <a:pt x="1919" y="0"/>
                  </a:moveTo>
                  <a:cubicBezTo>
                    <a:pt x="1377" y="0"/>
                    <a:pt x="827" y="92"/>
                    <a:pt x="305" y="157"/>
                  </a:cubicBezTo>
                  <a:cubicBezTo>
                    <a:pt x="274" y="188"/>
                    <a:pt x="274" y="188"/>
                    <a:pt x="274" y="188"/>
                  </a:cubicBezTo>
                  <a:lnTo>
                    <a:pt x="183" y="188"/>
                  </a:lnTo>
                  <a:cubicBezTo>
                    <a:pt x="92" y="279"/>
                    <a:pt x="92" y="461"/>
                    <a:pt x="92" y="613"/>
                  </a:cubicBezTo>
                  <a:cubicBezTo>
                    <a:pt x="92" y="948"/>
                    <a:pt x="335" y="1251"/>
                    <a:pt x="548" y="1495"/>
                  </a:cubicBezTo>
                  <a:cubicBezTo>
                    <a:pt x="578" y="1495"/>
                    <a:pt x="578" y="1525"/>
                    <a:pt x="608" y="1555"/>
                  </a:cubicBezTo>
                  <a:cubicBezTo>
                    <a:pt x="548" y="1586"/>
                    <a:pt x="487" y="1616"/>
                    <a:pt x="426" y="1677"/>
                  </a:cubicBezTo>
                  <a:cubicBezTo>
                    <a:pt x="153" y="1829"/>
                    <a:pt x="1" y="2224"/>
                    <a:pt x="153" y="2528"/>
                  </a:cubicBezTo>
                  <a:cubicBezTo>
                    <a:pt x="244" y="2710"/>
                    <a:pt x="426" y="2771"/>
                    <a:pt x="578" y="2862"/>
                  </a:cubicBezTo>
                  <a:cubicBezTo>
                    <a:pt x="487" y="3045"/>
                    <a:pt x="426" y="3227"/>
                    <a:pt x="487" y="3440"/>
                  </a:cubicBezTo>
                  <a:cubicBezTo>
                    <a:pt x="545" y="3671"/>
                    <a:pt x="739" y="3929"/>
                    <a:pt x="914" y="3929"/>
                  </a:cubicBezTo>
                  <a:cubicBezTo>
                    <a:pt x="924" y="3929"/>
                    <a:pt x="933" y="3928"/>
                    <a:pt x="943" y="3926"/>
                  </a:cubicBezTo>
                  <a:cubicBezTo>
                    <a:pt x="1034" y="3896"/>
                    <a:pt x="1095" y="3805"/>
                    <a:pt x="1034" y="3714"/>
                  </a:cubicBezTo>
                  <a:cubicBezTo>
                    <a:pt x="1034" y="3683"/>
                    <a:pt x="1004" y="3683"/>
                    <a:pt x="1004" y="3653"/>
                  </a:cubicBezTo>
                  <a:cubicBezTo>
                    <a:pt x="973" y="3653"/>
                    <a:pt x="943" y="3592"/>
                    <a:pt x="912" y="3592"/>
                  </a:cubicBezTo>
                  <a:cubicBezTo>
                    <a:pt x="852" y="3501"/>
                    <a:pt x="791" y="3410"/>
                    <a:pt x="760" y="3318"/>
                  </a:cubicBezTo>
                  <a:cubicBezTo>
                    <a:pt x="730" y="3136"/>
                    <a:pt x="821" y="3106"/>
                    <a:pt x="852" y="2771"/>
                  </a:cubicBezTo>
                  <a:cubicBezTo>
                    <a:pt x="821" y="2680"/>
                    <a:pt x="700" y="2650"/>
                    <a:pt x="639" y="2589"/>
                  </a:cubicBezTo>
                  <a:cubicBezTo>
                    <a:pt x="548" y="2528"/>
                    <a:pt x="457" y="2467"/>
                    <a:pt x="426" y="2467"/>
                  </a:cubicBezTo>
                  <a:cubicBezTo>
                    <a:pt x="274" y="2315"/>
                    <a:pt x="426" y="1981"/>
                    <a:pt x="639" y="1829"/>
                  </a:cubicBezTo>
                  <a:cubicBezTo>
                    <a:pt x="912" y="1647"/>
                    <a:pt x="943" y="1555"/>
                    <a:pt x="730" y="1343"/>
                  </a:cubicBezTo>
                  <a:cubicBezTo>
                    <a:pt x="487" y="1069"/>
                    <a:pt x="335" y="856"/>
                    <a:pt x="305" y="583"/>
                  </a:cubicBezTo>
                  <a:cubicBezTo>
                    <a:pt x="305" y="492"/>
                    <a:pt x="305" y="492"/>
                    <a:pt x="335" y="400"/>
                  </a:cubicBezTo>
                  <a:cubicBezTo>
                    <a:pt x="791" y="340"/>
                    <a:pt x="1368" y="248"/>
                    <a:pt x="1672" y="218"/>
                  </a:cubicBezTo>
                  <a:cubicBezTo>
                    <a:pt x="1762" y="213"/>
                    <a:pt x="1851" y="211"/>
                    <a:pt x="1940" y="211"/>
                  </a:cubicBezTo>
                  <a:cubicBezTo>
                    <a:pt x="2424" y="211"/>
                    <a:pt x="2888" y="286"/>
                    <a:pt x="3223" y="492"/>
                  </a:cubicBezTo>
                  <a:cubicBezTo>
                    <a:pt x="3435" y="674"/>
                    <a:pt x="3709" y="978"/>
                    <a:pt x="3830" y="1251"/>
                  </a:cubicBezTo>
                  <a:cubicBezTo>
                    <a:pt x="3891" y="1343"/>
                    <a:pt x="3952" y="1464"/>
                    <a:pt x="3982" y="1555"/>
                  </a:cubicBezTo>
                  <a:cubicBezTo>
                    <a:pt x="4013" y="1616"/>
                    <a:pt x="4013" y="1677"/>
                    <a:pt x="4074" y="1677"/>
                  </a:cubicBezTo>
                  <a:cubicBezTo>
                    <a:pt x="4091" y="1688"/>
                    <a:pt x="4108" y="1693"/>
                    <a:pt x="4124" y="1693"/>
                  </a:cubicBezTo>
                  <a:cubicBezTo>
                    <a:pt x="4195" y="1693"/>
                    <a:pt x="4250" y="1599"/>
                    <a:pt x="4226" y="1525"/>
                  </a:cubicBezTo>
                  <a:cubicBezTo>
                    <a:pt x="4013" y="1039"/>
                    <a:pt x="3709" y="583"/>
                    <a:pt x="3283" y="279"/>
                  </a:cubicBezTo>
                  <a:cubicBezTo>
                    <a:pt x="2848" y="68"/>
                    <a:pt x="2386" y="0"/>
                    <a:pt x="191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2"/>
            <p:cNvSpPr/>
            <p:nvPr/>
          </p:nvSpPr>
          <p:spPr>
            <a:xfrm>
              <a:off x="7036735" y="5702587"/>
              <a:ext cx="304161" cy="884495"/>
            </a:xfrm>
            <a:custGeom>
              <a:avLst/>
              <a:gdLst/>
              <a:ahLst/>
              <a:cxnLst/>
              <a:rect l="l" t="t" r="r" b="b"/>
              <a:pathLst>
                <a:path w="2706" h="7869" extrusionOk="0">
                  <a:moveTo>
                    <a:pt x="274" y="214"/>
                  </a:moveTo>
                  <a:cubicBezTo>
                    <a:pt x="274" y="214"/>
                    <a:pt x="274" y="244"/>
                    <a:pt x="274" y="244"/>
                  </a:cubicBezTo>
                  <a:cubicBezTo>
                    <a:pt x="304" y="457"/>
                    <a:pt x="304" y="670"/>
                    <a:pt x="334" y="852"/>
                  </a:cubicBezTo>
                  <a:cubicBezTo>
                    <a:pt x="304" y="730"/>
                    <a:pt x="274" y="578"/>
                    <a:pt x="274" y="457"/>
                  </a:cubicBezTo>
                  <a:cubicBezTo>
                    <a:pt x="243" y="426"/>
                    <a:pt x="243" y="426"/>
                    <a:pt x="243" y="396"/>
                  </a:cubicBezTo>
                  <a:cubicBezTo>
                    <a:pt x="243" y="366"/>
                    <a:pt x="213" y="305"/>
                    <a:pt x="213" y="244"/>
                  </a:cubicBezTo>
                  <a:cubicBezTo>
                    <a:pt x="243" y="244"/>
                    <a:pt x="274" y="214"/>
                    <a:pt x="274" y="214"/>
                  </a:cubicBezTo>
                  <a:close/>
                  <a:moveTo>
                    <a:pt x="578" y="1399"/>
                  </a:moveTo>
                  <a:cubicBezTo>
                    <a:pt x="608" y="1551"/>
                    <a:pt x="638" y="1673"/>
                    <a:pt x="669" y="1825"/>
                  </a:cubicBezTo>
                  <a:cubicBezTo>
                    <a:pt x="669" y="1855"/>
                    <a:pt x="669" y="1885"/>
                    <a:pt x="699" y="1885"/>
                  </a:cubicBezTo>
                  <a:cubicBezTo>
                    <a:pt x="790" y="2311"/>
                    <a:pt x="881" y="2706"/>
                    <a:pt x="1003" y="3132"/>
                  </a:cubicBezTo>
                  <a:cubicBezTo>
                    <a:pt x="912" y="2888"/>
                    <a:pt x="851" y="2645"/>
                    <a:pt x="760" y="2402"/>
                  </a:cubicBezTo>
                  <a:cubicBezTo>
                    <a:pt x="669" y="2068"/>
                    <a:pt x="608" y="1733"/>
                    <a:pt x="578" y="1399"/>
                  </a:cubicBezTo>
                  <a:close/>
                  <a:moveTo>
                    <a:pt x="395" y="1"/>
                  </a:moveTo>
                  <a:cubicBezTo>
                    <a:pt x="304" y="1"/>
                    <a:pt x="213" y="31"/>
                    <a:pt x="152" y="92"/>
                  </a:cubicBezTo>
                  <a:lnTo>
                    <a:pt x="122" y="92"/>
                  </a:lnTo>
                  <a:cubicBezTo>
                    <a:pt x="122" y="92"/>
                    <a:pt x="61" y="122"/>
                    <a:pt x="61" y="153"/>
                  </a:cubicBezTo>
                  <a:cubicBezTo>
                    <a:pt x="0" y="578"/>
                    <a:pt x="152" y="973"/>
                    <a:pt x="213" y="1369"/>
                  </a:cubicBezTo>
                  <a:cubicBezTo>
                    <a:pt x="426" y="2129"/>
                    <a:pt x="669" y="3071"/>
                    <a:pt x="881" y="3679"/>
                  </a:cubicBezTo>
                  <a:cubicBezTo>
                    <a:pt x="1246" y="4743"/>
                    <a:pt x="1702" y="5746"/>
                    <a:pt x="2219" y="6688"/>
                  </a:cubicBezTo>
                  <a:cubicBezTo>
                    <a:pt x="2219" y="6688"/>
                    <a:pt x="2188" y="6718"/>
                    <a:pt x="2188" y="6718"/>
                  </a:cubicBezTo>
                  <a:cubicBezTo>
                    <a:pt x="1976" y="6992"/>
                    <a:pt x="1763" y="7265"/>
                    <a:pt x="1611" y="7569"/>
                  </a:cubicBezTo>
                  <a:cubicBezTo>
                    <a:pt x="1581" y="7661"/>
                    <a:pt x="1520" y="7782"/>
                    <a:pt x="1611" y="7843"/>
                  </a:cubicBezTo>
                  <a:cubicBezTo>
                    <a:pt x="1647" y="7861"/>
                    <a:pt x="1682" y="7868"/>
                    <a:pt x="1717" y="7868"/>
                  </a:cubicBezTo>
                  <a:cubicBezTo>
                    <a:pt x="1801" y="7868"/>
                    <a:pt x="1881" y="7825"/>
                    <a:pt x="1945" y="7782"/>
                  </a:cubicBezTo>
                  <a:cubicBezTo>
                    <a:pt x="2188" y="7539"/>
                    <a:pt x="2401" y="7235"/>
                    <a:pt x="2584" y="6931"/>
                  </a:cubicBezTo>
                  <a:cubicBezTo>
                    <a:pt x="2644" y="6809"/>
                    <a:pt x="2705" y="6688"/>
                    <a:pt x="2675" y="6566"/>
                  </a:cubicBezTo>
                  <a:cubicBezTo>
                    <a:pt x="2644" y="6414"/>
                    <a:pt x="2553" y="6232"/>
                    <a:pt x="2401" y="6019"/>
                  </a:cubicBezTo>
                  <a:cubicBezTo>
                    <a:pt x="2371" y="5989"/>
                    <a:pt x="2371" y="5989"/>
                    <a:pt x="2340" y="5989"/>
                  </a:cubicBezTo>
                  <a:cubicBezTo>
                    <a:pt x="2280" y="5806"/>
                    <a:pt x="2188" y="5624"/>
                    <a:pt x="2097" y="5442"/>
                  </a:cubicBezTo>
                  <a:cubicBezTo>
                    <a:pt x="1915" y="5046"/>
                    <a:pt x="1763" y="4682"/>
                    <a:pt x="1641" y="4317"/>
                  </a:cubicBezTo>
                  <a:cubicBezTo>
                    <a:pt x="1550" y="4074"/>
                    <a:pt x="1489" y="3831"/>
                    <a:pt x="1398" y="3557"/>
                  </a:cubicBezTo>
                  <a:cubicBezTo>
                    <a:pt x="1185" y="2706"/>
                    <a:pt x="881" y="1855"/>
                    <a:pt x="699" y="973"/>
                  </a:cubicBezTo>
                  <a:cubicBezTo>
                    <a:pt x="638" y="730"/>
                    <a:pt x="608" y="487"/>
                    <a:pt x="578" y="274"/>
                  </a:cubicBezTo>
                  <a:cubicBezTo>
                    <a:pt x="578" y="183"/>
                    <a:pt x="578" y="62"/>
                    <a:pt x="456" y="31"/>
                  </a:cubicBezTo>
                  <a:lnTo>
                    <a:pt x="456" y="31"/>
                  </a:lnTo>
                  <a:cubicBezTo>
                    <a:pt x="433" y="20"/>
                    <a:pt x="395" y="1"/>
                    <a:pt x="39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2"/>
            <p:cNvSpPr/>
            <p:nvPr/>
          </p:nvSpPr>
          <p:spPr>
            <a:xfrm>
              <a:off x="7491062" y="5626828"/>
              <a:ext cx="229076" cy="938336"/>
            </a:xfrm>
            <a:custGeom>
              <a:avLst/>
              <a:gdLst/>
              <a:ahLst/>
              <a:cxnLst/>
              <a:rect l="l" t="t" r="r" b="b"/>
              <a:pathLst>
                <a:path w="2038" h="8348" extrusionOk="0">
                  <a:moveTo>
                    <a:pt x="335" y="188"/>
                  </a:moveTo>
                  <a:lnTo>
                    <a:pt x="335" y="219"/>
                  </a:lnTo>
                  <a:cubicBezTo>
                    <a:pt x="335" y="888"/>
                    <a:pt x="487" y="1526"/>
                    <a:pt x="548" y="2195"/>
                  </a:cubicBezTo>
                  <a:cubicBezTo>
                    <a:pt x="639" y="2559"/>
                    <a:pt x="700" y="2924"/>
                    <a:pt x="761" y="3289"/>
                  </a:cubicBezTo>
                  <a:cubicBezTo>
                    <a:pt x="517" y="2316"/>
                    <a:pt x="274" y="1222"/>
                    <a:pt x="244" y="340"/>
                  </a:cubicBezTo>
                  <a:cubicBezTo>
                    <a:pt x="244" y="219"/>
                    <a:pt x="244" y="249"/>
                    <a:pt x="305" y="188"/>
                  </a:cubicBezTo>
                  <a:close/>
                  <a:moveTo>
                    <a:pt x="330" y="1"/>
                  </a:moveTo>
                  <a:cubicBezTo>
                    <a:pt x="239" y="1"/>
                    <a:pt x="148" y="53"/>
                    <a:pt x="92" y="128"/>
                  </a:cubicBezTo>
                  <a:cubicBezTo>
                    <a:pt x="61" y="188"/>
                    <a:pt x="61" y="219"/>
                    <a:pt x="31" y="280"/>
                  </a:cubicBezTo>
                  <a:cubicBezTo>
                    <a:pt x="31" y="310"/>
                    <a:pt x="1" y="340"/>
                    <a:pt x="1" y="371"/>
                  </a:cubicBezTo>
                  <a:cubicBezTo>
                    <a:pt x="183" y="2529"/>
                    <a:pt x="730" y="4657"/>
                    <a:pt x="1338" y="6724"/>
                  </a:cubicBezTo>
                  <a:cubicBezTo>
                    <a:pt x="1338" y="6845"/>
                    <a:pt x="1338" y="6967"/>
                    <a:pt x="1308" y="7119"/>
                  </a:cubicBezTo>
                  <a:cubicBezTo>
                    <a:pt x="1308" y="7119"/>
                    <a:pt x="1308" y="7149"/>
                    <a:pt x="1277" y="7149"/>
                  </a:cubicBezTo>
                  <a:cubicBezTo>
                    <a:pt x="1216" y="7453"/>
                    <a:pt x="1125" y="7757"/>
                    <a:pt x="1156" y="8061"/>
                  </a:cubicBezTo>
                  <a:cubicBezTo>
                    <a:pt x="1156" y="8091"/>
                    <a:pt x="1186" y="8122"/>
                    <a:pt x="1186" y="8152"/>
                  </a:cubicBezTo>
                  <a:cubicBezTo>
                    <a:pt x="1186" y="8183"/>
                    <a:pt x="1216" y="8243"/>
                    <a:pt x="1216" y="8304"/>
                  </a:cubicBezTo>
                  <a:cubicBezTo>
                    <a:pt x="1251" y="8334"/>
                    <a:pt x="1284" y="8347"/>
                    <a:pt x="1316" y="8347"/>
                  </a:cubicBezTo>
                  <a:cubicBezTo>
                    <a:pt x="1508" y="8347"/>
                    <a:pt x="1646" y="7870"/>
                    <a:pt x="1672" y="7818"/>
                  </a:cubicBezTo>
                  <a:cubicBezTo>
                    <a:pt x="1794" y="7666"/>
                    <a:pt x="1976" y="7240"/>
                    <a:pt x="1976" y="6936"/>
                  </a:cubicBezTo>
                  <a:cubicBezTo>
                    <a:pt x="2007" y="6784"/>
                    <a:pt x="2037" y="6632"/>
                    <a:pt x="1885" y="6541"/>
                  </a:cubicBezTo>
                  <a:cubicBezTo>
                    <a:pt x="1855" y="6541"/>
                    <a:pt x="1824" y="6511"/>
                    <a:pt x="1794" y="6511"/>
                  </a:cubicBezTo>
                  <a:cubicBezTo>
                    <a:pt x="1764" y="6207"/>
                    <a:pt x="1642" y="5842"/>
                    <a:pt x="1581" y="5538"/>
                  </a:cubicBezTo>
                  <a:cubicBezTo>
                    <a:pt x="1338" y="4322"/>
                    <a:pt x="1064" y="3137"/>
                    <a:pt x="821" y="1951"/>
                  </a:cubicBezTo>
                  <a:cubicBezTo>
                    <a:pt x="761" y="1587"/>
                    <a:pt x="639" y="1100"/>
                    <a:pt x="639" y="796"/>
                  </a:cubicBezTo>
                  <a:cubicBezTo>
                    <a:pt x="609" y="584"/>
                    <a:pt x="609" y="340"/>
                    <a:pt x="578" y="97"/>
                  </a:cubicBezTo>
                  <a:cubicBezTo>
                    <a:pt x="578" y="76"/>
                    <a:pt x="548" y="54"/>
                    <a:pt x="519" y="54"/>
                  </a:cubicBezTo>
                  <a:cubicBezTo>
                    <a:pt x="507" y="54"/>
                    <a:pt x="496" y="58"/>
                    <a:pt x="487" y="67"/>
                  </a:cubicBezTo>
                  <a:cubicBezTo>
                    <a:pt x="441" y="20"/>
                    <a:pt x="385" y="1"/>
                    <a:pt x="33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2"/>
            <p:cNvSpPr/>
            <p:nvPr/>
          </p:nvSpPr>
          <p:spPr>
            <a:xfrm>
              <a:off x="8256405" y="2069656"/>
              <a:ext cx="85538" cy="160174"/>
            </a:xfrm>
            <a:custGeom>
              <a:avLst/>
              <a:gdLst/>
              <a:ahLst/>
              <a:cxnLst/>
              <a:rect l="l" t="t" r="r" b="b"/>
              <a:pathLst>
                <a:path w="761" h="1425" extrusionOk="0">
                  <a:moveTo>
                    <a:pt x="547" y="194"/>
                  </a:moveTo>
                  <a:cubicBezTo>
                    <a:pt x="578" y="254"/>
                    <a:pt x="578" y="437"/>
                    <a:pt x="547" y="498"/>
                  </a:cubicBezTo>
                  <a:cubicBezTo>
                    <a:pt x="487" y="771"/>
                    <a:pt x="395" y="923"/>
                    <a:pt x="243" y="1166"/>
                  </a:cubicBezTo>
                  <a:cubicBezTo>
                    <a:pt x="243" y="1136"/>
                    <a:pt x="243" y="1106"/>
                    <a:pt x="243" y="1045"/>
                  </a:cubicBezTo>
                  <a:cubicBezTo>
                    <a:pt x="243" y="710"/>
                    <a:pt x="395" y="285"/>
                    <a:pt x="517" y="194"/>
                  </a:cubicBezTo>
                  <a:close/>
                  <a:moveTo>
                    <a:pt x="548" y="1"/>
                  </a:moveTo>
                  <a:cubicBezTo>
                    <a:pt x="529" y="1"/>
                    <a:pt x="508" y="4"/>
                    <a:pt x="487" y="11"/>
                  </a:cubicBezTo>
                  <a:cubicBezTo>
                    <a:pt x="304" y="103"/>
                    <a:pt x="183" y="376"/>
                    <a:pt x="152" y="589"/>
                  </a:cubicBezTo>
                  <a:cubicBezTo>
                    <a:pt x="122" y="741"/>
                    <a:pt x="0" y="1197"/>
                    <a:pt x="183" y="1318"/>
                  </a:cubicBezTo>
                  <a:cubicBezTo>
                    <a:pt x="183" y="1378"/>
                    <a:pt x="234" y="1424"/>
                    <a:pt x="279" y="1424"/>
                  </a:cubicBezTo>
                  <a:cubicBezTo>
                    <a:pt x="302" y="1424"/>
                    <a:pt x="324" y="1411"/>
                    <a:pt x="335" y="1379"/>
                  </a:cubicBezTo>
                  <a:cubicBezTo>
                    <a:pt x="547" y="1045"/>
                    <a:pt x="760" y="710"/>
                    <a:pt x="760" y="315"/>
                  </a:cubicBezTo>
                  <a:cubicBezTo>
                    <a:pt x="760" y="182"/>
                    <a:pt x="690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8300803" y="2165309"/>
              <a:ext cx="151968" cy="93631"/>
            </a:xfrm>
            <a:custGeom>
              <a:avLst/>
              <a:gdLst/>
              <a:ahLst/>
              <a:cxnLst/>
              <a:rect l="l" t="t" r="r" b="b"/>
              <a:pathLst>
                <a:path w="1352" h="833" extrusionOk="0">
                  <a:moveTo>
                    <a:pt x="1003" y="194"/>
                  </a:moveTo>
                  <a:cubicBezTo>
                    <a:pt x="1003" y="194"/>
                    <a:pt x="1034" y="194"/>
                    <a:pt x="1034" y="224"/>
                  </a:cubicBezTo>
                  <a:cubicBezTo>
                    <a:pt x="1034" y="346"/>
                    <a:pt x="639" y="559"/>
                    <a:pt x="304" y="589"/>
                  </a:cubicBezTo>
                  <a:cubicBezTo>
                    <a:pt x="487" y="437"/>
                    <a:pt x="669" y="285"/>
                    <a:pt x="791" y="224"/>
                  </a:cubicBezTo>
                  <a:cubicBezTo>
                    <a:pt x="912" y="194"/>
                    <a:pt x="912" y="194"/>
                    <a:pt x="1003" y="194"/>
                  </a:cubicBezTo>
                  <a:close/>
                  <a:moveTo>
                    <a:pt x="970" y="0"/>
                  </a:moveTo>
                  <a:cubicBezTo>
                    <a:pt x="934" y="0"/>
                    <a:pt x="895" y="4"/>
                    <a:pt x="851" y="11"/>
                  </a:cubicBezTo>
                  <a:cubicBezTo>
                    <a:pt x="517" y="103"/>
                    <a:pt x="244" y="376"/>
                    <a:pt x="31" y="619"/>
                  </a:cubicBezTo>
                  <a:cubicBezTo>
                    <a:pt x="0" y="650"/>
                    <a:pt x="0" y="680"/>
                    <a:pt x="31" y="710"/>
                  </a:cubicBezTo>
                  <a:cubicBezTo>
                    <a:pt x="31" y="771"/>
                    <a:pt x="61" y="832"/>
                    <a:pt x="152" y="832"/>
                  </a:cubicBezTo>
                  <a:cubicBezTo>
                    <a:pt x="426" y="832"/>
                    <a:pt x="700" y="710"/>
                    <a:pt x="943" y="589"/>
                  </a:cubicBezTo>
                  <a:cubicBezTo>
                    <a:pt x="1249" y="422"/>
                    <a:pt x="1351" y="0"/>
                    <a:pt x="97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7494547" y="2726868"/>
              <a:ext cx="382731" cy="297979"/>
            </a:xfrm>
            <a:custGeom>
              <a:avLst/>
              <a:gdLst/>
              <a:ahLst/>
              <a:cxnLst/>
              <a:rect l="l" t="t" r="r" b="b"/>
              <a:pathLst>
                <a:path w="3405" h="2651" extrusionOk="0">
                  <a:moveTo>
                    <a:pt x="1050" y="1340"/>
                  </a:moveTo>
                  <a:cubicBezTo>
                    <a:pt x="1148" y="1340"/>
                    <a:pt x="1253" y="1350"/>
                    <a:pt x="1368" y="1368"/>
                  </a:cubicBezTo>
                  <a:cubicBezTo>
                    <a:pt x="1672" y="1398"/>
                    <a:pt x="2037" y="1550"/>
                    <a:pt x="2280" y="1854"/>
                  </a:cubicBezTo>
                  <a:cubicBezTo>
                    <a:pt x="2401" y="2037"/>
                    <a:pt x="2401" y="2037"/>
                    <a:pt x="2492" y="2219"/>
                  </a:cubicBezTo>
                  <a:cubicBezTo>
                    <a:pt x="2492" y="2250"/>
                    <a:pt x="2523" y="2250"/>
                    <a:pt x="2523" y="2280"/>
                  </a:cubicBezTo>
                  <a:cubicBezTo>
                    <a:pt x="2303" y="2399"/>
                    <a:pt x="2063" y="2460"/>
                    <a:pt x="1816" y="2460"/>
                  </a:cubicBezTo>
                  <a:cubicBezTo>
                    <a:pt x="1619" y="2460"/>
                    <a:pt x="1418" y="2421"/>
                    <a:pt x="1216" y="2341"/>
                  </a:cubicBezTo>
                  <a:cubicBezTo>
                    <a:pt x="882" y="2250"/>
                    <a:pt x="638" y="1946"/>
                    <a:pt x="456" y="1672"/>
                  </a:cubicBezTo>
                  <a:cubicBezTo>
                    <a:pt x="426" y="1611"/>
                    <a:pt x="395" y="1581"/>
                    <a:pt x="395" y="1550"/>
                  </a:cubicBezTo>
                  <a:cubicBezTo>
                    <a:pt x="611" y="1400"/>
                    <a:pt x="811" y="1340"/>
                    <a:pt x="1050" y="1340"/>
                  </a:cubicBezTo>
                  <a:close/>
                  <a:moveTo>
                    <a:pt x="486" y="0"/>
                  </a:moveTo>
                  <a:cubicBezTo>
                    <a:pt x="456" y="0"/>
                    <a:pt x="456" y="0"/>
                    <a:pt x="426" y="31"/>
                  </a:cubicBezTo>
                  <a:lnTo>
                    <a:pt x="395" y="31"/>
                  </a:lnTo>
                  <a:cubicBezTo>
                    <a:pt x="334" y="61"/>
                    <a:pt x="304" y="91"/>
                    <a:pt x="243" y="122"/>
                  </a:cubicBezTo>
                  <a:cubicBezTo>
                    <a:pt x="243" y="152"/>
                    <a:pt x="213" y="183"/>
                    <a:pt x="213" y="183"/>
                  </a:cubicBezTo>
                  <a:cubicBezTo>
                    <a:pt x="152" y="274"/>
                    <a:pt x="122" y="335"/>
                    <a:pt x="91" y="395"/>
                  </a:cubicBezTo>
                  <a:cubicBezTo>
                    <a:pt x="91" y="456"/>
                    <a:pt x="61" y="517"/>
                    <a:pt x="30" y="608"/>
                  </a:cubicBezTo>
                  <a:cubicBezTo>
                    <a:pt x="0" y="760"/>
                    <a:pt x="30" y="943"/>
                    <a:pt x="61" y="1095"/>
                  </a:cubicBezTo>
                  <a:cubicBezTo>
                    <a:pt x="122" y="1429"/>
                    <a:pt x="304" y="1733"/>
                    <a:pt x="517" y="2006"/>
                  </a:cubicBezTo>
                  <a:cubicBezTo>
                    <a:pt x="699" y="2250"/>
                    <a:pt x="942" y="2402"/>
                    <a:pt x="1216" y="2523"/>
                  </a:cubicBezTo>
                  <a:cubicBezTo>
                    <a:pt x="1422" y="2598"/>
                    <a:pt x="1629" y="2650"/>
                    <a:pt x="1850" y="2650"/>
                  </a:cubicBezTo>
                  <a:cubicBezTo>
                    <a:pt x="1987" y="2650"/>
                    <a:pt x="2129" y="2630"/>
                    <a:pt x="2280" y="2584"/>
                  </a:cubicBezTo>
                  <a:cubicBezTo>
                    <a:pt x="2553" y="2493"/>
                    <a:pt x="2796" y="2371"/>
                    <a:pt x="3009" y="2189"/>
                  </a:cubicBezTo>
                  <a:cubicBezTo>
                    <a:pt x="3222" y="2006"/>
                    <a:pt x="3404" y="1794"/>
                    <a:pt x="3404" y="1581"/>
                  </a:cubicBezTo>
                  <a:cubicBezTo>
                    <a:pt x="3404" y="1338"/>
                    <a:pt x="3222" y="1125"/>
                    <a:pt x="2948" y="973"/>
                  </a:cubicBezTo>
                  <a:cubicBezTo>
                    <a:pt x="2948" y="943"/>
                    <a:pt x="2918" y="943"/>
                    <a:pt x="2918" y="912"/>
                  </a:cubicBezTo>
                  <a:cubicBezTo>
                    <a:pt x="2675" y="730"/>
                    <a:pt x="2432" y="608"/>
                    <a:pt x="2189" y="517"/>
                  </a:cubicBezTo>
                  <a:cubicBezTo>
                    <a:pt x="2158" y="487"/>
                    <a:pt x="2128" y="487"/>
                    <a:pt x="2097" y="487"/>
                  </a:cubicBezTo>
                  <a:cubicBezTo>
                    <a:pt x="1945" y="426"/>
                    <a:pt x="1793" y="365"/>
                    <a:pt x="1672" y="335"/>
                  </a:cubicBezTo>
                  <a:cubicBezTo>
                    <a:pt x="1611" y="304"/>
                    <a:pt x="1581" y="304"/>
                    <a:pt x="1550" y="274"/>
                  </a:cubicBezTo>
                  <a:cubicBezTo>
                    <a:pt x="1368" y="213"/>
                    <a:pt x="1185" y="152"/>
                    <a:pt x="1003" y="91"/>
                  </a:cubicBezTo>
                  <a:cubicBezTo>
                    <a:pt x="851" y="61"/>
                    <a:pt x="669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7897619" y="2795208"/>
              <a:ext cx="68453" cy="68903"/>
            </a:xfrm>
            <a:custGeom>
              <a:avLst/>
              <a:gdLst/>
              <a:ahLst/>
              <a:cxnLst/>
              <a:rect l="l" t="t" r="r" b="b"/>
              <a:pathLst>
                <a:path w="609" h="613" extrusionOk="0">
                  <a:moveTo>
                    <a:pt x="335" y="0"/>
                  </a:moveTo>
                  <a:cubicBezTo>
                    <a:pt x="153" y="0"/>
                    <a:pt x="1" y="122"/>
                    <a:pt x="1" y="304"/>
                  </a:cubicBezTo>
                  <a:cubicBezTo>
                    <a:pt x="1" y="456"/>
                    <a:pt x="122" y="608"/>
                    <a:pt x="274" y="608"/>
                  </a:cubicBezTo>
                  <a:cubicBezTo>
                    <a:pt x="290" y="611"/>
                    <a:pt x="306" y="612"/>
                    <a:pt x="321" y="612"/>
                  </a:cubicBezTo>
                  <a:cubicBezTo>
                    <a:pt x="482" y="612"/>
                    <a:pt x="609" y="473"/>
                    <a:pt x="609" y="335"/>
                  </a:cubicBezTo>
                  <a:cubicBezTo>
                    <a:pt x="609" y="152"/>
                    <a:pt x="487" y="0"/>
                    <a:pt x="33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7515004" y="2627730"/>
              <a:ext cx="71825" cy="68453"/>
            </a:xfrm>
            <a:custGeom>
              <a:avLst/>
              <a:gdLst/>
              <a:ahLst/>
              <a:cxnLst/>
              <a:rect l="l" t="t" r="r" b="b"/>
              <a:pathLst>
                <a:path w="639" h="609" extrusionOk="0">
                  <a:moveTo>
                    <a:pt x="335" y="1"/>
                  </a:moveTo>
                  <a:cubicBezTo>
                    <a:pt x="152" y="1"/>
                    <a:pt x="31" y="122"/>
                    <a:pt x="0" y="274"/>
                  </a:cubicBezTo>
                  <a:cubicBezTo>
                    <a:pt x="0" y="457"/>
                    <a:pt x="122" y="609"/>
                    <a:pt x="304" y="609"/>
                  </a:cubicBezTo>
                  <a:cubicBezTo>
                    <a:pt x="456" y="609"/>
                    <a:pt x="608" y="487"/>
                    <a:pt x="639" y="335"/>
                  </a:cubicBezTo>
                  <a:cubicBezTo>
                    <a:pt x="639" y="153"/>
                    <a:pt x="517" y="1"/>
                    <a:pt x="33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6879485" y="3099816"/>
              <a:ext cx="640582" cy="888092"/>
            </a:xfrm>
            <a:custGeom>
              <a:avLst/>
              <a:gdLst/>
              <a:ahLst/>
              <a:cxnLst/>
              <a:rect l="l" t="t" r="r" b="b"/>
              <a:pathLst>
                <a:path w="5699" h="7901" extrusionOk="0">
                  <a:moveTo>
                    <a:pt x="1885" y="299"/>
                  </a:moveTo>
                  <a:cubicBezTo>
                    <a:pt x="1885" y="360"/>
                    <a:pt x="1885" y="603"/>
                    <a:pt x="1855" y="634"/>
                  </a:cubicBezTo>
                  <a:cubicBezTo>
                    <a:pt x="1855" y="694"/>
                    <a:pt x="1825" y="755"/>
                    <a:pt x="1794" y="846"/>
                  </a:cubicBezTo>
                  <a:lnTo>
                    <a:pt x="1794" y="816"/>
                  </a:lnTo>
                  <a:cubicBezTo>
                    <a:pt x="1794" y="543"/>
                    <a:pt x="1794" y="421"/>
                    <a:pt x="1885" y="299"/>
                  </a:cubicBezTo>
                  <a:close/>
                  <a:moveTo>
                    <a:pt x="1905" y="1"/>
                  </a:moveTo>
                  <a:cubicBezTo>
                    <a:pt x="1752" y="1"/>
                    <a:pt x="1577" y="159"/>
                    <a:pt x="1521" y="330"/>
                  </a:cubicBezTo>
                  <a:cubicBezTo>
                    <a:pt x="1429" y="573"/>
                    <a:pt x="1429" y="877"/>
                    <a:pt x="1399" y="1181"/>
                  </a:cubicBezTo>
                  <a:cubicBezTo>
                    <a:pt x="913" y="1819"/>
                    <a:pt x="153" y="2822"/>
                    <a:pt x="92" y="3886"/>
                  </a:cubicBezTo>
                  <a:cubicBezTo>
                    <a:pt x="1" y="4950"/>
                    <a:pt x="214" y="6135"/>
                    <a:pt x="943" y="6926"/>
                  </a:cubicBezTo>
                  <a:cubicBezTo>
                    <a:pt x="1338" y="7260"/>
                    <a:pt x="1764" y="7594"/>
                    <a:pt x="2280" y="7777"/>
                  </a:cubicBezTo>
                  <a:cubicBezTo>
                    <a:pt x="2541" y="7885"/>
                    <a:pt x="2879" y="7901"/>
                    <a:pt x="3173" y="7901"/>
                  </a:cubicBezTo>
                  <a:cubicBezTo>
                    <a:pt x="3290" y="7901"/>
                    <a:pt x="3401" y="7898"/>
                    <a:pt x="3496" y="7898"/>
                  </a:cubicBezTo>
                  <a:cubicBezTo>
                    <a:pt x="4074" y="7898"/>
                    <a:pt x="4864" y="7716"/>
                    <a:pt x="5533" y="7503"/>
                  </a:cubicBezTo>
                  <a:cubicBezTo>
                    <a:pt x="5699" y="7475"/>
                    <a:pt x="5663" y="7222"/>
                    <a:pt x="5518" y="7222"/>
                  </a:cubicBezTo>
                  <a:cubicBezTo>
                    <a:pt x="5504" y="7222"/>
                    <a:pt x="5489" y="7224"/>
                    <a:pt x="5472" y="7230"/>
                  </a:cubicBezTo>
                  <a:cubicBezTo>
                    <a:pt x="4651" y="7442"/>
                    <a:pt x="4104" y="7564"/>
                    <a:pt x="3375" y="7564"/>
                  </a:cubicBezTo>
                  <a:cubicBezTo>
                    <a:pt x="2919" y="7533"/>
                    <a:pt x="2645" y="7564"/>
                    <a:pt x="2250" y="7382"/>
                  </a:cubicBezTo>
                  <a:cubicBezTo>
                    <a:pt x="1733" y="7108"/>
                    <a:pt x="1095" y="6682"/>
                    <a:pt x="791" y="6075"/>
                  </a:cubicBezTo>
                  <a:cubicBezTo>
                    <a:pt x="426" y="5254"/>
                    <a:pt x="305" y="4190"/>
                    <a:pt x="518" y="3369"/>
                  </a:cubicBezTo>
                  <a:cubicBezTo>
                    <a:pt x="670" y="2701"/>
                    <a:pt x="1217" y="2001"/>
                    <a:pt x="1551" y="1515"/>
                  </a:cubicBezTo>
                  <a:cubicBezTo>
                    <a:pt x="1551" y="1515"/>
                    <a:pt x="1551" y="1485"/>
                    <a:pt x="1551" y="1485"/>
                  </a:cubicBezTo>
                  <a:cubicBezTo>
                    <a:pt x="1581" y="1515"/>
                    <a:pt x="1581" y="1546"/>
                    <a:pt x="1612" y="1546"/>
                  </a:cubicBezTo>
                  <a:cubicBezTo>
                    <a:pt x="1581" y="1606"/>
                    <a:pt x="1581" y="1667"/>
                    <a:pt x="1612" y="1728"/>
                  </a:cubicBezTo>
                  <a:cubicBezTo>
                    <a:pt x="1703" y="1850"/>
                    <a:pt x="1885" y="1941"/>
                    <a:pt x="2037" y="1941"/>
                  </a:cubicBezTo>
                  <a:cubicBezTo>
                    <a:pt x="2070" y="1949"/>
                    <a:pt x="2105" y="1953"/>
                    <a:pt x="2140" y="1953"/>
                  </a:cubicBezTo>
                  <a:cubicBezTo>
                    <a:pt x="2238" y="1953"/>
                    <a:pt x="2343" y="1924"/>
                    <a:pt x="2432" y="1880"/>
                  </a:cubicBezTo>
                  <a:cubicBezTo>
                    <a:pt x="2554" y="1850"/>
                    <a:pt x="2706" y="1758"/>
                    <a:pt x="2676" y="1637"/>
                  </a:cubicBezTo>
                  <a:cubicBezTo>
                    <a:pt x="2676" y="1546"/>
                    <a:pt x="2584" y="1485"/>
                    <a:pt x="2524" y="1454"/>
                  </a:cubicBezTo>
                  <a:cubicBezTo>
                    <a:pt x="2493" y="1454"/>
                    <a:pt x="2463" y="1424"/>
                    <a:pt x="2432" y="1424"/>
                  </a:cubicBezTo>
                  <a:cubicBezTo>
                    <a:pt x="2554" y="1363"/>
                    <a:pt x="2676" y="1272"/>
                    <a:pt x="2767" y="1181"/>
                  </a:cubicBezTo>
                  <a:cubicBezTo>
                    <a:pt x="2858" y="1120"/>
                    <a:pt x="2949" y="998"/>
                    <a:pt x="2949" y="877"/>
                  </a:cubicBezTo>
                  <a:cubicBezTo>
                    <a:pt x="2949" y="755"/>
                    <a:pt x="2797" y="664"/>
                    <a:pt x="2676" y="664"/>
                  </a:cubicBezTo>
                  <a:cubicBezTo>
                    <a:pt x="2645" y="664"/>
                    <a:pt x="2615" y="664"/>
                    <a:pt x="2554" y="694"/>
                  </a:cubicBezTo>
                  <a:cubicBezTo>
                    <a:pt x="2584" y="634"/>
                    <a:pt x="2615" y="573"/>
                    <a:pt x="2615" y="512"/>
                  </a:cubicBezTo>
                  <a:cubicBezTo>
                    <a:pt x="2615" y="388"/>
                    <a:pt x="2532" y="326"/>
                    <a:pt x="2433" y="326"/>
                  </a:cubicBezTo>
                  <a:cubicBezTo>
                    <a:pt x="2362" y="326"/>
                    <a:pt x="2283" y="358"/>
                    <a:pt x="2220" y="421"/>
                  </a:cubicBezTo>
                  <a:cubicBezTo>
                    <a:pt x="2189" y="421"/>
                    <a:pt x="2189" y="451"/>
                    <a:pt x="2159" y="451"/>
                  </a:cubicBezTo>
                  <a:cubicBezTo>
                    <a:pt x="2159" y="360"/>
                    <a:pt x="2159" y="269"/>
                    <a:pt x="2128" y="208"/>
                  </a:cubicBezTo>
                  <a:cubicBezTo>
                    <a:pt x="2083" y="59"/>
                    <a:pt x="1998" y="1"/>
                    <a:pt x="190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7053708" y="3266620"/>
              <a:ext cx="112" cy="11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6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6490014" y="2707647"/>
              <a:ext cx="590450" cy="728930"/>
            </a:xfrm>
            <a:custGeom>
              <a:avLst/>
              <a:gdLst/>
              <a:ahLst/>
              <a:cxnLst/>
              <a:rect l="l" t="t" r="r" b="b"/>
              <a:pathLst>
                <a:path w="5253" h="6485" extrusionOk="0">
                  <a:moveTo>
                    <a:pt x="2311" y="5308"/>
                  </a:moveTo>
                  <a:cubicBezTo>
                    <a:pt x="2220" y="5399"/>
                    <a:pt x="2128" y="5490"/>
                    <a:pt x="2007" y="5612"/>
                  </a:cubicBezTo>
                  <a:cubicBezTo>
                    <a:pt x="1794" y="5794"/>
                    <a:pt x="1733" y="5886"/>
                    <a:pt x="1520" y="5977"/>
                  </a:cubicBezTo>
                  <a:cubicBezTo>
                    <a:pt x="1244" y="6107"/>
                    <a:pt x="949" y="6168"/>
                    <a:pt x="740" y="6168"/>
                  </a:cubicBezTo>
                  <a:cubicBezTo>
                    <a:pt x="559" y="6168"/>
                    <a:pt x="443" y="6122"/>
                    <a:pt x="457" y="6038"/>
                  </a:cubicBezTo>
                  <a:cubicBezTo>
                    <a:pt x="457" y="5886"/>
                    <a:pt x="1277" y="5521"/>
                    <a:pt x="1855" y="5399"/>
                  </a:cubicBezTo>
                  <a:cubicBezTo>
                    <a:pt x="2007" y="5369"/>
                    <a:pt x="2159" y="5339"/>
                    <a:pt x="2311" y="5308"/>
                  </a:cubicBezTo>
                  <a:close/>
                  <a:moveTo>
                    <a:pt x="4476" y="0"/>
                  </a:moveTo>
                  <a:cubicBezTo>
                    <a:pt x="4375" y="0"/>
                    <a:pt x="4269" y="93"/>
                    <a:pt x="4226" y="202"/>
                  </a:cubicBezTo>
                  <a:cubicBezTo>
                    <a:pt x="4165" y="323"/>
                    <a:pt x="4165" y="445"/>
                    <a:pt x="4165" y="536"/>
                  </a:cubicBezTo>
                  <a:cubicBezTo>
                    <a:pt x="4089" y="521"/>
                    <a:pt x="4013" y="513"/>
                    <a:pt x="3941" y="513"/>
                  </a:cubicBezTo>
                  <a:cubicBezTo>
                    <a:pt x="3869" y="513"/>
                    <a:pt x="3800" y="521"/>
                    <a:pt x="3739" y="536"/>
                  </a:cubicBezTo>
                  <a:cubicBezTo>
                    <a:pt x="3557" y="627"/>
                    <a:pt x="3557" y="779"/>
                    <a:pt x="3618" y="931"/>
                  </a:cubicBezTo>
                  <a:cubicBezTo>
                    <a:pt x="3587" y="1083"/>
                    <a:pt x="3618" y="1266"/>
                    <a:pt x="3679" y="1357"/>
                  </a:cubicBezTo>
                  <a:cubicBezTo>
                    <a:pt x="3800" y="1539"/>
                    <a:pt x="3983" y="1691"/>
                    <a:pt x="4165" y="1782"/>
                  </a:cubicBezTo>
                  <a:cubicBezTo>
                    <a:pt x="4226" y="1782"/>
                    <a:pt x="4256" y="1782"/>
                    <a:pt x="4286" y="1752"/>
                  </a:cubicBezTo>
                  <a:lnTo>
                    <a:pt x="4286" y="1752"/>
                  </a:lnTo>
                  <a:cubicBezTo>
                    <a:pt x="4165" y="2208"/>
                    <a:pt x="3861" y="2755"/>
                    <a:pt x="3739" y="3028"/>
                  </a:cubicBezTo>
                  <a:cubicBezTo>
                    <a:pt x="3496" y="3515"/>
                    <a:pt x="3010" y="4305"/>
                    <a:pt x="2615" y="4913"/>
                  </a:cubicBezTo>
                  <a:cubicBezTo>
                    <a:pt x="2280" y="4974"/>
                    <a:pt x="1916" y="5065"/>
                    <a:pt x="1551" y="5126"/>
                  </a:cubicBezTo>
                  <a:cubicBezTo>
                    <a:pt x="1095" y="5278"/>
                    <a:pt x="609" y="5399"/>
                    <a:pt x="244" y="5703"/>
                  </a:cubicBezTo>
                  <a:cubicBezTo>
                    <a:pt x="1" y="5916"/>
                    <a:pt x="122" y="6281"/>
                    <a:pt x="396" y="6402"/>
                  </a:cubicBezTo>
                  <a:cubicBezTo>
                    <a:pt x="522" y="6461"/>
                    <a:pt x="657" y="6485"/>
                    <a:pt x="797" y="6485"/>
                  </a:cubicBezTo>
                  <a:cubicBezTo>
                    <a:pt x="1095" y="6485"/>
                    <a:pt x="1413" y="6375"/>
                    <a:pt x="1703" y="6250"/>
                  </a:cubicBezTo>
                  <a:cubicBezTo>
                    <a:pt x="2128" y="6007"/>
                    <a:pt x="2524" y="5612"/>
                    <a:pt x="2858" y="5187"/>
                  </a:cubicBezTo>
                  <a:cubicBezTo>
                    <a:pt x="3162" y="5126"/>
                    <a:pt x="3466" y="5065"/>
                    <a:pt x="3770" y="5004"/>
                  </a:cubicBezTo>
                  <a:cubicBezTo>
                    <a:pt x="3963" y="4949"/>
                    <a:pt x="3930" y="4692"/>
                    <a:pt x="3763" y="4692"/>
                  </a:cubicBezTo>
                  <a:cubicBezTo>
                    <a:pt x="3746" y="4692"/>
                    <a:pt x="3728" y="4695"/>
                    <a:pt x="3709" y="4700"/>
                  </a:cubicBezTo>
                  <a:cubicBezTo>
                    <a:pt x="3496" y="4731"/>
                    <a:pt x="3314" y="4761"/>
                    <a:pt x="3101" y="4822"/>
                  </a:cubicBezTo>
                  <a:cubicBezTo>
                    <a:pt x="3344" y="4457"/>
                    <a:pt x="3587" y="4092"/>
                    <a:pt x="3770" y="3728"/>
                  </a:cubicBezTo>
                  <a:cubicBezTo>
                    <a:pt x="4013" y="3332"/>
                    <a:pt x="4195" y="2937"/>
                    <a:pt x="4378" y="2512"/>
                  </a:cubicBezTo>
                  <a:cubicBezTo>
                    <a:pt x="4469" y="2269"/>
                    <a:pt x="4590" y="2025"/>
                    <a:pt x="4682" y="1691"/>
                  </a:cubicBezTo>
                  <a:cubicBezTo>
                    <a:pt x="4742" y="1661"/>
                    <a:pt x="4773" y="1600"/>
                    <a:pt x="4803" y="1509"/>
                  </a:cubicBezTo>
                  <a:cubicBezTo>
                    <a:pt x="4894" y="1387"/>
                    <a:pt x="4986" y="1266"/>
                    <a:pt x="5046" y="1114"/>
                  </a:cubicBezTo>
                  <a:cubicBezTo>
                    <a:pt x="5190" y="912"/>
                    <a:pt x="5253" y="410"/>
                    <a:pt x="4922" y="410"/>
                  </a:cubicBezTo>
                  <a:cubicBezTo>
                    <a:pt x="4904" y="410"/>
                    <a:pt x="4885" y="411"/>
                    <a:pt x="4864" y="414"/>
                  </a:cubicBezTo>
                  <a:cubicBezTo>
                    <a:pt x="4834" y="414"/>
                    <a:pt x="4773" y="445"/>
                    <a:pt x="4742" y="445"/>
                  </a:cubicBezTo>
                  <a:cubicBezTo>
                    <a:pt x="4742" y="391"/>
                    <a:pt x="4742" y="337"/>
                    <a:pt x="4742" y="262"/>
                  </a:cubicBezTo>
                  <a:lnTo>
                    <a:pt x="4742" y="262"/>
                  </a:lnTo>
                  <a:cubicBezTo>
                    <a:pt x="4744" y="263"/>
                    <a:pt x="4745" y="263"/>
                    <a:pt x="4745" y="263"/>
                  </a:cubicBezTo>
                  <a:cubicBezTo>
                    <a:pt x="4748" y="263"/>
                    <a:pt x="4748" y="254"/>
                    <a:pt x="4742" y="232"/>
                  </a:cubicBezTo>
                  <a:cubicBezTo>
                    <a:pt x="4742" y="242"/>
                    <a:pt x="4742" y="252"/>
                    <a:pt x="4742" y="262"/>
                  </a:cubicBezTo>
                  <a:lnTo>
                    <a:pt x="4742" y="262"/>
                  </a:lnTo>
                  <a:cubicBezTo>
                    <a:pt x="4722" y="244"/>
                    <a:pt x="4638" y="73"/>
                    <a:pt x="4590" y="50"/>
                  </a:cubicBezTo>
                  <a:cubicBezTo>
                    <a:pt x="4556" y="15"/>
                    <a:pt x="4516" y="0"/>
                    <a:pt x="447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5" name="Google Shape;335;p22"/>
          <p:cNvGrpSpPr/>
          <p:nvPr/>
        </p:nvGrpSpPr>
        <p:grpSpPr>
          <a:xfrm rot="1166325">
            <a:off x="7495164" y="2035552"/>
            <a:ext cx="349450" cy="344610"/>
            <a:chOff x="588850" y="618775"/>
            <a:chExt cx="703975" cy="694225"/>
          </a:xfrm>
        </p:grpSpPr>
        <p:sp>
          <p:nvSpPr>
            <p:cNvPr id="336" name="Google Shape;336;p22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2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" name="Google Shape;338;p22"/>
          <p:cNvGrpSpPr/>
          <p:nvPr/>
        </p:nvGrpSpPr>
        <p:grpSpPr>
          <a:xfrm>
            <a:off x="522950" y="3933450"/>
            <a:ext cx="175100" cy="143475"/>
            <a:chOff x="1808250" y="1643825"/>
            <a:chExt cx="175100" cy="143475"/>
          </a:xfrm>
        </p:grpSpPr>
        <p:sp>
          <p:nvSpPr>
            <p:cNvPr id="339" name="Google Shape;339;p22"/>
            <p:cNvSpPr/>
            <p:nvPr/>
          </p:nvSpPr>
          <p:spPr>
            <a:xfrm>
              <a:off x="1808250" y="1651700"/>
              <a:ext cx="175100" cy="135600"/>
            </a:xfrm>
            <a:custGeom>
              <a:avLst/>
              <a:gdLst/>
              <a:ahLst/>
              <a:cxnLst/>
              <a:rect l="l" t="t" r="r" b="b"/>
              <a:pathLst>
                <a:path w="7004" h="5424" extrusionOk="0">
                  <a:moveTo>
                    <a:pt x="3954" y="0"/>
                  </a:moveTo>
                  <a:cubicBezTo>
                    <a:pt x="3625" y="0"/>
                    <a:pt x="3268" y="74"/>
                    <a:pt x="2890" y="240"/>
                  </a:cubicBezTo>
                  <a:cubicBezTo>
                    <a:pt x="2544" y="430"/>
                    <a:pt x="2306" y="704"/>
                    <a:pt x="2151" y="1002"/>
                  </a:cubicBezTo>
                  <a:cubicBezTo>
                    <a:pt x="1" y="2826"/>
                    <a:pt x="817" y="5424"/>
                    <a:pt x="3003" y="5424"/>
                  </a:cubicBezTo>
                  <a:cubicBezTo>
                    <a:pt x="3685" y="5424"/>
                    <a:pt x="4501" y="5171"/>
                    <a:pt x="5402" y="4562"/>
                  </a:cubicBezTo>
                  <a:cubicBezTo>
                    <a:pt x="7004" y="2919"/>
                    <a:pt x="6019" y="0"/>
                    <a:pt x="3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2"/>
            <p:cNvSpPr/>
            <p:nvPr/>
          </p:nvSpPr>
          <p:spPr>
            <a:xfrm>
              <a:off x="1817675" y="1643825"/>
              <a:ext cx="158675" cy="140325"/>
            </a:xfrm>
            <a:custGeom>
              <a:avLst/>
              <a:gdLst/>
              <a:ahLst/>
              <a:cxnLst/>
              <a:rect l="l" t="t" r="r" b="b"/>
              <a:pathLst>
                <a:path w="6347" h="5613" extrusionOk="0">
                  <a:moveTo>
                    <a:pt x="4203" y="1293"/>
                  </a:moveTo>
                  <a:cubicBezTo>
                    <a:pt x="4227" y="1305"/>
                    <a:pt x="4263" y="1329"/>
                    <a:pt x="4299" y="1329"/>
                  </a:cubicBezTo>
                  <a:cubicBezTo>
                    <a:pt x="4489" y="1340"/>
                    <a:pt x="4846" y="1888"/>
                    <a:pt x="4822" y="2150"/>
                  </a:cubicBezTo>
                  <a:cubicBezTo>
                    <a:pt x="4810" y="2805"/>
                    <a:pt x="4799" y="2769"/>
                    <a:pt x="4739" y="3150"/>
                  </a:cubicBezTo>
                  <a:cubicBezTo>
                    <a:pt x="4715" y="3198"/>
                    <a:pt x="4703" y="3245"/>
                    <a:pt x="4691" y="3281"/>
                  </a:cubicBezTo>
                  <a:cubicBezTo>
                    <a:pt x="4668" y="3317"/>
                    <a:pt x="4656" y="3353"/>
                    <a:pt x="4632" y="3376"/>
                  </a:cubicBezTo>
                  <a:cubicBezTo>
                    <a:pt x="4013" y="4014"/>
                    <a:pt x="3484" y="4247"/>
                    <a:pt x="3179" y="4247"/>
                  </a:cubicBezTo>
                  <a:cubicBezTo>
                    <a:pt x="3085" y="4247"/>
                    <a:pt x="3013" y="4225"/>
                    <a:pt x="2965" y="4186"/>
                  </a:cubicBezTo>
                  <a:cubicBezTo>
                    <a:pt x="2167" y="3650"/>
                    <a:pt x="1941" y="3305"/>
                    <a:pt x="2572" y="2388"/>
                  </a:cubicBezTo>
                  <a:cubicBezTo>
                    <a:pt x="2679" y="2293"/>
                    <a:pt x="3322" y="1674"/>
                    <a:pt x="3477" y="1638"/>
                  </a:cubicBezTo>
                  <a:cubicBezTo>
                    <a:pt x="3882" y="1364"/>
                    <a:pt x="3787" y="1507"/>
                    <a:pt x="4203" y="1293"/>
                  </a:cubicBezTo>
                  <a:close/>
                  <a:moveTo>
                    <a:pt x="3898" y="1"/>
                  </a:moveTo>
                  <a:cubicBezTo>
                    <a:pt x="3839" y="1"/>
                    <a:pt x="3778" y="10"/>
                    <a:pt x="3715" y="31"/>
                  </a:cubicBezTo>
                  <a:cubicBezTo>
                    <a:pt x="2013" y="567"/>
                    <a:pt x="0" y="2603"/>
                    <a:pt x="1239" y="4436"/>
                  </a:cubicBezTo>
                  <a:cubicBezTo>
                    <a:pt x="1700" y="5095"/>
                    <a:pt x="2458" y="5612"/>
                    <a:pt x="3261" y="5612"/>
                  </a:cubicBezTo>
                  <a:cubicBezTo>
                    <a:pt x="3475" y="5612"/>
                    <a:pt x="3691" y="5576"/>
                    <a:pt x="3906" y="5496"/>
                  </a:cubicBezTo>
                  <a:cubicBezTo>
                    <a:pt x="4680" y="5162"/>
                    <a:pt x="5501" y="4650"/>
                    <a:pt x="5906" y="3888"/>
                  </a:cubicBezTo>
                  <a:cubicBezTo>
                    <a:pt x="6334" y="2757"/>
                    <a:pt x="6346" y="1269"/>
                    <a:pt x="5370" y="412"/>
                  </a:cubicBezTo>
                  <a:cubicBezTo>
                    <a:pt x="5133" y="220"/>
                    <a:pt x="4805" y="15"/>
                    <a:pt x="4482" y="15"/>
                  </a:cubicBezTo>
                  <a:cubicBezTo>
                    <a:pt x="4384" y="15"/>
                    <a:pt x="4286" y="34"/>
                    <a:pt x="4191" y="78"/>
                  </a:cubicBezTo>
                  <a:cubicBezTo>
                    <a:pt x="4106" y="32"/>
                    <a:pt x="4006" y="1"/>
                    <a:pt x="3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1" name="Google Shape;341;p22"/>
          <p:cNvGrpSpPr/>
          <p:nvPr/>
        </p:nvGrpSpPr>
        <p:grpSpPr>
          <a:xfrm>
            <a:off x="4834600" y="3849400"/>
            <a:ext cx="420575" cy="596000"/>
            <a:chOff x="6007025" y="2947850"/>
            <a:chExt cx="420575" cy="596000"/>
          </a:xfrm>
        </p:grpSpPr>
        <p:grpSp>
          <p:nvGrpSpPr>
            <p:cNvPr id="342" name="Google Shape;342;p22"/>
            <p:cNvGrpSpPr/>
            <p:nvPr/>
          </p:nvGrpSpPr>
          <p:grpSpPr>
            <a:xfrm>
              <a:off x="6007025" y="3372300"/>
              <a:ext cx="193200" cy="171550"/>
              <a:chOff x="1141700" y="1345000"/>
              <a:chExt cx="193200" cy="171550"/>
            </a:xfrm>
          </p:grpSpPr>
          <p:sp>
            <p:nvSpPr>
              <p:cNvPr id="343" name="Google Shape;343;p22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2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5" name="Google Shape;345;p22"/>
            <p:cNvGrpSpPr/>
            <p:nvPr/>
          </p:nvGrpSpPr>
          <p:grpSpPr>
            <a:xfrm>
              <a:off x="6162350" y="2947850"/>
              <a:ext cx="265250" cy="244300"/>
              <a:chOff x="1139600" y="850250"/>
              <a:chExt cx="265250" cy="244300"/>
            </a:xfrm>
          </p:grpSpPr>
          <p:sp>
            <p:nvSpPr>
              <p:cNvPr id="346" name="Google Shape;346;p22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2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48" name="Google Shape;348;p22"/>
          <p:cNvGrpSpPr/>
          <p:nvPr/>
        </p:nvGrpSpPr>
        <p:grpSpPr>
          <a:xfrm rot="10800000" flipH="1">
            <a:off x="7105175" y="291338"/>
            <a:ext cx="868800" cy="675427"/>
            <a:chOff x="5976850" y="432600"/>
            <a:chExt cx="868800" cy="675427"/>
          </a:xfrm>
        </p:grpSpPr>
        <p:grpSp>
          <p:nvGrpSpPr>
            <p:cNvPr id="349" name="Google Shape;349;p22"/>
            <p:cNvGrpSpPr/>
            <p:nvPr/>
          </p:nvGrpSpPr>
          <p:grpSpPr>
            <a:xfrm rot="-1985293">
              <a:off x="6042583" y="695967"/>
              <a:ext cx="349454" cy="344614"/>
              <a:chOff x="588850" y="618775"/>
              <a:chExt cx="703975" cy="694225"/>
            </a:xfrm>
          </p:grpSpPr>
          <p:sp>
            <p:nvSpPr>
              <p:cNvPr id="350" name="Google Shape;350;p22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2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2" name="Google Shape;352;p22"/>
            <p:cNvGrpSpPr/>
            <p:nvPr/>
          </p:nvGrpSpPr>
          <p:grpSpPr>
            <a:xfrm>
              <a:off x="6652450" y="628525"/>
              <a:ext cx="193200" cy="171550"/>
              <a:chOff x="1141700" y="1345000"/>
              <a:chExt cx="193200" cy="171550"/>
            </a:xfrm>
          </p:grpSpPr>
          <p:sp>
            <p:nvSpPr>
              <p:cNvPr id="353" name="Google Shape;353;p22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2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5" name="Google Shape;355;p22"/>
            <p:cNvGrpSpPr/>
            <p:nvPr/>
          </p:nvGrpSpPr>
          <p:grpSpPr>
            <a:xfrm>
              <a:off x="6207425" y="432600"/>
              <a:ext cx="175100" cy="143475"/>
              <a:chOff x="1808250" y="1643825"/>
              <a:chExt cx="175100" cy="143475"/>
            </a:xfrm>
          </p:grpSpPr>
          <p:sp>
            <p:nvSpPr>
              <p:cNvPr id="356" name="Google Shape;356;p22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2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58" name="Google Shape;358;p22"/>
          <p:cNvGrpSpPr/>
          <p:nvPr/>
        </p:nvGrpSpPr>
        <p:grpSpPr>
          <a:xfrm rot="-1251319">
            <a:off x="4814547" y="2350356"/>
            <a:ext cx="3196775" cy="4013529"/>
            <a:chOff x="-94075" y="1159825"/>
            <a:chExt cx="2691773" cy="3379502"/>
          </a:xfrm>
        </p:grpSpPr>
        <p:sp>
          <p:nvSpPr>
            <p:cNvPr id="359" name="Google Shape;359;p22"/>
            <p:cNvSpPr/>
            <p:nvPr/>
          </p:nvSpPr>
          <p:spPr>
            <a:xfrm>
              <a:off x="998412" y="1943413"/>
              <a:ext cx="1215385" cy="1182041"/>
            </a:xfrm>
            <a:custGeom>
              <a:avLst/>
              <a:gdLst/>
              <a:ahLst/>
              <a:cxnLst/>
              <a:rect l="l" t="t" r="r" b="b"/>
              <a:pathLst>
                <a:path w="16840" h="16378" extrusionOk="0">
                  <a:moveTo>
                    <a:pt x="7143" y="7201"/>
                  </a:moveTo>
                  <a:lnTo>
                    <a:pt x="7143" y="7201"/>
                  </a:lnTo>
                  <a:cubicBezTo>
                    <a:pt x="7052" y="7323"/>
                    <a:pt x="6991" y="7445"/>
                    <a:pt x="6900" y="7566"/>
                  </a:cubicBezTo>
                  <a:lnTo>
                    <a:pt x="6809" y="7688"/>
                  </a:lnTo>
                  <a:cubicBezTo>
                    <a:pt x="6839" y="7597"/>
                    <a:pt x="6900" y="7505"/>
                    <a:pt x="6961" y="7384"/>
                  </a:cubicBezTo>
                  <a:cubicBezTo>
                    <a:pt x="7022" y="7323"/>
                    <a:pt x="7083" y="7262"/>
                    <a:pt x="7143" y="7201"/>
                  </a:cubicBezTo>
                  <a:close/>
                  <a:moveTo>
                    <a:pt x="15501" y="1"/>
                  </a:moveTo>
                  <a:cubicBezTo>
                    <a:pt x="15427" y="1"/>
                    <a:pt x="15347" y="19"/>
                    <a:pt x="15259" y="58"/>
                  </a:cubicBezTo>
                  <a:cubicBezTo>
                    <a:pt x="14955" y="271"/>
                    <a:pt x="14894" y="758"/>
                    <a:pt x="14773" y="1061"/>
                  </a:cubicBezTo>
                  <a:cubicBezTo>
                    <a:pt x="14742" y="1122"/>
                    <a:pt x="14742" y="1153"/>
                    <a:pt x="14742" y="1153"/>
                  </a:cubicBezTo>
                  <a:cubicBezTo>
                    <a:pt x="14408" y="1730"/>
                    <a:pt x="14378" y="1821"/>
                    <a:pt x="13982" y="2217"/>
                  </a:cubicBezTo>
                  <a:cubicBezTo>
                    <a:pt x="13709" y="2460"/>
                    <a:pt x="13375" y="2703"/>
                    <a:pt x="12888" y="3037"/>
                  </a:cubicBezTo>
                  <a:cubicBezTo>
                    <a:pt x="12523" y="3250"/>
                    <a:pt x="12159" y="3432"/>
                    <a:pt x="11794" y="3615"/>
                  </a:cubicBezTo>
                  <a:cubicBezTo>
                    <a:pt x="11277" y="3797"/>
                    <a:pt x="11247" y="3888"/>
                    <a:pt x="10669" y="4010"/>
                  </a:cubicBezTo>
                  <a:cubicBezTo>
                    <a:pt x="10365" y="4040"/>
                    <a:pt x="10031" y="4071"/>
                    <a:pt x="9727" y="4071"/>
                  </a:cubicBezTo>
                  <a:cubicBezTo>
                    <a:pt x="9180" y="4010"/>
                    <a:pt x="9028" y="4010"/>
                    <a:pt x="8177" y="3797"/>
                  </a:cubicBezTo>
                  <a:cubicBezTo>
                    <a:pt x="7751" y="3676"/>
                    <a:pt x="7295" y="3524"/>
                    <a:pt x="6931" y="3402"/>
                  </a:cubicBezTo>
                  <a:cubicBezTo>
                    <a:pt x="6839" y="3280"/>
                    <a:pt x="6748" y="3189"/>
                    <a:pt x="6627" y="3128"/>
                  </a:cubicBezTo>
                  <a:cubicBezTo>
                    <a:pt x="6257" y="2876"/>
                    <a:pt x="5803" y="2745"/>
                    <a:pt x="5353" y="2745"/>
                  </a:cubicBezTo>
                  <a:cubicBezTo>
                    <a:pt x="4990" y="2745"/>
                    <a:pt x="4629" y="2830"/>
                    <a:pt x="4317" y="3007"/>
                  </a:cubicBezTo>
                  <a:cubicBezTo>
                    <a:pt x="4073" y="3128"/>
                    <a:pt x="3891" y="3280"/>
                    <a:pt x="3709" y="3493"/>
                  </a:cubicBezTo>
                  <a:cubicBezTo>
                    <a:pt x="3678" y="3524"/>
                    <a:pt x="3678" y="3524"/>
                    <a:pt x="3648" y="3554"/>
                  </a:cubicBezTo>
                  <a:cubicBezTo>
                    <a:pt x="3526" y="3736"/>
                    <a:pt x="3405" y="3919"/>
                    <a:pt x="3314" y="4101"/>
                  </a:cubicBezTo>
                  <a:cubicBezTo>
                    <a:pt x="3070" y="4709"/>
                    <a:pt x="2797" y="5347"/>
                    <a:pt x="2888" y="5986"/>
                  </a:cubicBezTo>
                  <a:cubicBezTo>
                    <a:pt x="2918" y="6138"/>
                    <a:pt x="2949" y="6259"/>
                    <a:pt x="3010" y="6411"/>
                  </a:cubicBezTo>
                  <a:cubicBezTo>
                    <a:pt x="2918" y="6533"/>
                    <a:pt x="2827" y="6685"/>
                    <a:pt x="2736" y="6806"/>
                  </a:cubicBezTo>
                  <a:cubicBezTo>
                    <a:pt x="2493" y="7232"/>
                    <a:pt x="2219" y="7597"/>
                    <a:pt x="2007" y="8022"/>
                  </a:cubicBezTo>
                  <a:cubicBezTo>
                    <a:pt x="1399" y="9177"/>
                    <a:pt x="1125" y="9846"/>
                    <a:pt x="578" y="11001"/>
                  </a:cubicBezTo>
                  <a:cubicBezTo>
                    <a:pt x="426" y="11518"/>
                    <a:pt x="0" y="12034"/>
                    <a:pt x="0" y="12825"/>
                  </a:cubicBezTo>
                  <a:cubicBezTo>
                    <a:pt x="0" y="13098"/>
                    <a:pt x="213" y="13281"/>
                    <a:pt x="456" y="13402"/>
                  </a:cubicBezTo>
                  <a:cubicBezTo>
                    <a:pt x="700" y="13584"/>
                    <a:pt x="943" y="13736"/>
                    <a:pt x="1186" y="13888"/>
                  </a:cubicBezTo>
                  <a:cubicBezTo>
                    <a:pt x="1794" y="14284"/>
                    <a:pt x="2918" y="14739"/>
                    <a:pt x="3253" y="14861"/>
                  </a:cubicBezTo>
                  <a:cubicBezTo>
                    <a:pt x="4256" y="15287"/>
                    <a:pt x="5259" y="15621"/>
                    <a:pt x="6323" y="15834"/>
                  </a:cubicBezTo>
                  <a:cubicBezTo>
                    <a:pt x="7143" y="16016"/>
                    <a:pt x="7994" y="16168"/>
                    <a:pt x="8815" y="16259"/>
                  </a:cubicBezTo>
                  <a:cubicBezTo>
                    <a:pt x="8876" y="16259"/>
                    <a:pt x="9302" y="16320"/>
                    <a:pt x="9423" y="16350"/>
                  </a:cubicBezTo>
                  <a:cubicBezTo>
                    <a:pt x="9555" y="16371"/>
                    <a:pt x="9687" y="16377"/>
                    <a:pt x="9819" y="16377"/>
                  </a:cubicBezTo>
                  <a:cubicBezTo>
                    <a:pt x="10085" y="16377"/>
                    <a:pt x="10355" y="16350"/>
                    <a:pt x="10639" y="16350"/>
                  </a:cubicBezTo>
                  <a:cubicBezTo>
                    <a:pt x="10745" y="16345"/>
                    <a:pt x="10853" y="16344"/>
                    <a:pt x="10962" y="16344"/>
                  </a:cubicBezTo>
                  <a:cubicBezTo>
                    <a:pt x="11129" y="16344"/>
                    <a:pt x="11298" y="16347"/>
                    <a:pt x="11468" y="16347"/>
                  </a:cubicBezTo>
                  <a:cubicBezTo>
                    <a:pt x="11825" y="16347"/>
                    <a:pt x="12184" y="16331"/>
                    <a:pt x="12523" y="16229"/>
                  </a:cubicBezTo>
                  <a:cubicBezTo>
                    <a:pt x="12645" y="16198"/>
                    <a:pt x="12797" y="16168"/>
                    <a:pt x="12919" y="16107"/>
                  </a:cubicBezTo>
                  <a:cubicBezTo>
                    <a:pt x="13101" y="16016"/>
                    <a:pt x="13162" y="15773"/>
                    <a:pt x="13101" y="15560"/>
                  </a:cubicBezTo>
                  <a:cubicBezTo>
                    <a:pt x="12949" y="15104"/>
                    <a:pt x="12979" y="14588"/>
                    <a:pt x="12949" y="13858"/>
                  </a:cubicBezTo>
                  <a:cubicBezTo>
                    <a:pt x="12919" y="12946"/>
                    <a:pt x="12827" y="12065"/>
                    <a:pt x="12858" y="11153"/>
                  </a:cubicBezTo>
                  <a:cubicBezTo>
                    <a:pt x="12919" y="9876"/>
                    <a:pt x="13131" y="8600"/>
                    <a:pt x="13101" y="7293"/>
                  </a:cubicBezTo>
                  <a:cubicBezTo>
                    <a:pt x="13101" y="6897"/>
                    <a:pt x="13101" y="6472"/>
                    <a:pt x="13101" y="6046"/>
                  </a:cubicBezTo>
                  <a:cubicBezTo>
                    <a:pt x="13435" y="5834"/>
                    <a:pt x="13770" y="5590"/>
                    <a:pt x="14104" y="5347"/>
                  </a:cubicBezTo>
                  <a:cubicBezTo>
                    <a:pt x="14499" y="5074"/>
                    <a:pt x="15320" y="4435"/>
                    <a:pt x="15897" y="3858"/>
                  </a:cubicBezTo>
                  <a:cubicBezTo>
                    <a:pt x="16080" y="3645"/>
                    <a:pt x="16323" y="3463"/>
                    <a:pt x="16475" y="3220"/>
                  </a:cubicBezTo>
                  <a:cubicBezTo>
                    <a:pt x="16596" y="3037"/>
                    <a:pt x="16688" y="2824"/>
                    <a:pt x="16718" y="2612"/>
                  </a:cubicBezTo>
                  <a:cubicBezTo>
                    <a:pt x="16840" y="2217"/>
                    <a:pt x="16657" y="1852"/>
                    <a:pt x="16445" y="1517"/>
                  </a:cubicBezTo>
                  <a:cubicBezTo>
                    <a:pt x="16414" y="1457"/>
                    <a:pt x="16353" y="1305"/>
                    <a:pt x="16323" y="1213"/>
                  </a:cubicBezTo>
                  <a:cubicBezTo>
                    <a:pt x="16191" y="791"/>
                    <a:pt x="15990" y="1"/>
                    <a:pt x="155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2"/>
            <p:cNvSpPr/>
            <p:nvPr/>
          </p:nvSpPr>
          <p:spPr>
            <a:xfrm>
              <a:off x="1224820" y="1503660"/>
              <a:ext cx="899053" cy="820818"/>
            </a:xfrm>
            <a:custGeom>
              <a:avLst/>
              <a:gdLst/>
              <a:ahLst/>
              <a:cxnLst/>
              <a:rect l="l" t="t" r="r" b="b"/>
              <a:pathLst>
                <a:path w="12457" h="11373" extrusionOk="0">
                  <a:moveTo>
                    <a:pt x="7573" y="0"/>
                  </a:moveTo>
                  <a:cubicBezTo>
                    <a:pt x="6448" y="0"/>
                    <a:pt x="5313" y="239"/>
                    <a:pt x="4402" y="923"/>
                  </a:cubicBezTo>
                  <a:cubicBezTo>
                    <a:pt x="4098" y="1167"/>
                    <a:pt x="3794" y="1410"/>
                    <a:pt x="3550" y="1683"/>
                  </a:cubicBezTo>
                  <a:cubicBezTo>
                    <a:pt x="3490" y="1653"/>
                    <a:pt x="3429" y="1622"/>
                    <a:pt x="3307" y="1622"/>
                  </a:cubicBezTo>
                  <a:cubicBezTo>
                    <a:pt x="3034" y="1653"/>
                    <a:pt x="3003" y="1957"/>
                    <a:pt x="2943" y="2170"/>
                  </a:cubicBezTo>
                  <a:cubicBezTo>
                    <a:pt x="2951" y="2161"/>
                    <a:pt x="2957" y="2153"/>
                    <a:pt x="2961" y="2145"/>
                  </a:cubicBezTo>
                  <a:lnTo>
                    <a:pt x="2961" y="2145"/>
                  </a:lnTo>
                  <a:cubicBezTo>
                    <a:pt x="2908" y="2319"/>
                    <a:pt x="2876" y="2516"/>
                    <a:pt x="2791" y="2686"/>
                  </a:cubicBezTo>
                  <a:cubicBezTo>
                    <a:pt x="2760" y="2778"/>
                    <a:pt x="2730" y="2869"/>
                    <a:pt x="2699" y="2960"/>
                  </a:cubicBezTo>
                  <a:cubicBezTo>
                    <a:pt x="2639" y="3112"/>
                    <a:pt x="2547" y="3264"/>
                    <a:pt x="2487" y="3416"/>
                  </a:cubicBezTo>
                  <a:cubicBezTo>
                    <a:pt x="2274" y="3902"/>
                    <a:pt x="2091" y="4388"/>
                    <a:pt x="1970" y="4905"/>
                  </a:cubicBezTo>
                  <a:cubicBezTo>
                    <a:pt x="1940" y="4966"/>
                    <a:pt x="1909" y="5057"/>
                    <a:pt x="1879" y="5118"/>
                  </a:cubicBezTo>
                  <a:cubicBezTo>
                    <a:pt x="1757" y="5027"/>
                    <a:pt x="1636" y="4936"/>
                    <a:pt x="1453" y="4875"/>
                  </a:cubicBezTo>
                  <a:cubicBezTo>
                    <a:pt x="1380" y="4858"/>
                    <a:pt x="1306" y="4850"/>
                    <a:pt x="1232" y="4850"/>
                  </a:cubicBezTo>
                  <a:cubicBezTo>
                    <a:pt x="622" y="4850"/>
                    <a:pt x="1" y="5380"/>
                    <a:pt x="55" y="6030"/>
                  </a:cubicBezTo>
                  <a:cubicBezTo>
                    <a:pt x="55" y="6060"/>
                    <a:pt x="55" y="6091"/>
                    <a:pt x="55" y="6151"/>
                  </a:cubicBezTo>
                  <a:cubicBezTo>
                    <a:pt x="55" y="6334"/>
                    <a:pt x="85" y="6516"/>
                    <a:pt x="146" y="6668"/>
                  </a:cubicBezTo>
                  <a:cubicBezTo>
                    <a:pt x="146" y="6820"/>
                    <a:pt x="177" y="6972"/>
                    <a:pt x="268" y="7124"/>
                  </a:cubicBezTo>
                  <a:cubicBezTo>
                    <a:pt x="429" y="7366"/>
                    <a:pt x="676" y="7471"/>
                    <a:pt x="935" y="7471"/>
                  </a:cubicBezTo>
                  <a:cubicBezTo>
                    <a:pt x="1165" y="7471"/>
                    <a:pt x="1405" y="7388"/>
                    <a:pt x="1605" y="7246"/>
                  </a:cubicBezTo>
                  <a:cubicBezTo>
                    <a:pt x="1636" y="7306"/>
                    <a:pt x="1666" y="7367"/>
                    <a:pt x="1727" y="7428"/>
                  </a:cubicBezTo>
                  <a:cubicBezTo>
                    <a:pt x="2000" y="7793"/>
                    <a:pt x="2335" y="8066"/>
                    <a:pt x="2669" y="8370"/>
                  </a:cubicBezTo>
                  <a:cubicBezTo>
                    <a:pt x="3125" y="8765"/>
                    <a:pt x="3581" y="9161"/>
                    <a:pt x="4128" y="9404"/>
                  </a:cubicBezTo>
                  <a:cubicBezTo>
                    <a:pt x="4250" y="9465"/>
                    <a:pt x="4371" y="9495"/>
                    <a:pt x="4493" y="9556"/>
                  </a:cubicBezTo>
                  <a:cubicBezTo>
                    <a:pt x="4402" y="9647"/>
                    <a:pt x="4371" y="9769"/>
                    <a:pt x="4402" y="9920"/>
                  </a:cubicBezTo>
                  <a:cubicBezTo>
                    <a:pt x="4614" y="10407"/>
                    <a:pt x="4706" y="11015"/>
                    <a:pt x="5222" y="11258"/>
                  </a:cubicBezTo>
                  <a:cubicBezTo>
                    <a:pt x="5399" y="11335"/>
                    <a:pt x="5596" y="11372"/>
                    <a:pt x="5796" y="11372"/>
                  </a:cubicBezTo>
                  <a:cubicBezTo>
                    <a:pt x="6148" y="11372"/>
                    <a:pt x="6512" y="11258"/>
                    <a:pt x="6803" y="11045"/>
                  </a:cubicBezTo>
                  <a:cubicBezTo>
                    <a:pt x="7198" y="10893"/>
                    <a:pt x="7593" y="10589"/>
                    <a:pt x="7745" y="10224"/>
                  </a:cubicBezTo>
                  <a:cubicBezTo>
                    <a:pt x="7867" y="10164"/>
                    <a:pt x="7958" y="10072"/>
                    <a:pt x="8019" y="9951"/>
                  </a:cubicBezTo>
                  <a:cubicBezTo>
                    <a:pt x="8079" y="9951"/>
                    <a:pt x="8140" y="9920"/>
                    <a:pt x="8201" y="9920"/>
                  </a:cubicBezTo>
                  <a:cubicBezTo>
                    <a:pt x="8566" y="9860"/>
                    <a:pt x="8931" y="9769"/>
                    <a:pt x="9295" y="9617"/>
                  </a:cubicBezTo>
                  <a:cubicBezTo>
                    <a:pt x="9508" y="9525"/>
                    <a:pt x="9721" y="9434"/>
                    <a:pt x="9873" y="9252"/>
                  </a:cubicBezTo>
                  <a:cubicBezTo>
                    <a:pt x="9934" y="9221"/>
                    <a:pt x="10025" y="9191"/>
                    <a:pt x="10086" y="9161"/>
                  </a:cubicBezTo>
                  <a:cubicBezTo>
                    <a:pt x="10633" y="8826"/>
                    <a:pt x="11089" y="8401"/>
                    <a:pt x="11453" y="7884"/>
                  </a:cubicBezTo>
                  <a:cubicBezTo>
                    <a:pt x="11757" y="7428"/>
                    <a:pt x="11727" y="7398"/>
                    <a:pt x="11909" y="7003"/>
                  </a:cubicBezTo>
                  <a:cubicBezTo>
                    <a:pt x="12092" y="6547"/>
                    <a:pt x="12244" y="6091"/>
                    <a:pt x="12274" y="5604"/>
                  </a:cubicBezTo>
                  <a:cubicBezTo>
                    <a:pt x="12396" y="4936"/>
                    <a:pt x="12456" y="4480"/>
                    <a:pt x="12426" y="3416"/>
                  </a:cubicBezTo>
                  <a:cubicBezTo>
                    <a:pt x="12426" y="2899"/>
                    <a:pt x="12426" y="2382"/>
                    <a:pt x="12274" y="1896"/>
                  </a:cubicBezTo>
                  <a:cubicBezTo>
                    <a:pt x="12213" y="1622"/>
                    <a:pt x="12122" y="1349"/>
                    <a:pt x="11909" y="1167"/>
                  </a:cubicBezTo>
                  <a:cubicBezTo>
                    <a:pt x="11575" y="863"/>
                    <a:pt x="11119" y="680"/>
                    <a:pt x="10693" y="528"/>
                  </a:cubicBezTo>
                  <a:cubicBezTo>
                    <a:pt x="10207" y="346"/>
                    <a:pt x="9721" y="224"/>
                    <a:pt x="9204" y="133"/>
                  </a:cubicBezTo>
                  <a:cubicBezTo>
                    <a:pt x="9143" y="133"/>
                    <a:pt x="9082" y="103"/>
                    <a:pt x="9022" y="103"/>
                  </a:cubicBezTo>
                  <a:cubicBezTo>
                    <a:pt x="8931" y="103"/>
                    <a:pt x="8809" y="72"/>
                    <a:pt x="8687" y="72"/>
                  </a:cubicBezTo>
                  <a:cubicBezTo>
                    <a:pt x="8323" y="27"/>
                    <a:pt x="7948" y="0"/>
                    <a:pt x="7573" y="0"/>
                  </a:cubicBezTo>
                  <a:close/>
                </a:path>
              </a:pathLst>
            </a:custGeom>
            <a:solidFill>
              <a:srgbClr val="D48B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2"/>
            <p:cNvSpPr/>
            <p:nvPr/>
          </p:nvSpPr>
          <p:spPr>
            <a:xfrm>
              <a:off x="1674098" y="1989820"/>
              <a:ext cx="149253" cy="83648"/>
            </a:xfrm>
            <a:custGeom>
              <a:avLst/>
              <a:gdLst/>
              <a:ahLst/>
              <a:cxnLst/>
              <a:rect l="l" t="t" r="r" b="b"/>
              <a:pathLst>
                <a:path w="2068" h="1159" extrusionOk="0">
                  <a:moveTo>
                    <a:pt x="1524" y="1"/>
                  </a:moveTo>
                  <a:cubicBezTo>
                    <a:pt x="1368" y="1"/>
                    <a:pt x="1201" y="39"/>
                    <a:pt x="1064" y="54"/>
                  </a:cubicBezTo>
                  <a:cubicBezTo>
                    <a:pt x="760" y="145"/>
                    <a:pt x="426" y="175"/>
                    <a:pt x="183" y="388"/>
                  </a:cubicBezTo>
                  <a:cubicBezTo>
                    <a:pt x="31" y="540"/>
                    <a:pt x="0" y="844"/>
                    <a:pt x="152" y="996"/>
                  </a:cubicBezTo>
                  <a:cubicBezTo>
                    <a:pt x="270" y="1114"/>
                    <a:pt x="461" y="1159"/>
                    <a:pt x="640" y="1159"/>
                  </a:cubicBezTo>
                  <a:cubicBezTo>
                    <a:pt x="692" y="1159"/>
                    <a:pt x="743" y="1155"/>
                    <a:pt x="791" y="1148"/>
                  </a:cubicBezTo>
                  <a:cubicBezTo>
                    <a:pt x="912" y="1148"/>
                    <a:pt x="1247" y="1057"/>
                    <a:pt x="1581" y="996"/>
                  </a:cubicBezTo>
                  <a:cubicBezTo>
                    <a:pt x="1702" y="996"/>
                    <a:pt x="1824" y="966"/>
                    <a:pt x="1915" y="874"/>
                  </a:cubicBezTo>
                  <a:cubicBezTo>
                    <a:pt x="2067" y="722"/>
                    <a:pt x="2067" y="510"/>
                    <a:pt x="1946" y="327"/>
                  </a:cubicBezTo>
                  <a:cubicBezTo>
                    <a:pt x="1946" y="297"/>
                    <a:pt x="1946" y="236"/>
                    <a:pt x="1915" y="175"/>
                  </a:cubicBezTo>
                  <a:cubicBezTo>
                    <a:pt x="1824" y="39"/>
                    <a:pt x="1680" y="1"/>
                    <a:pt x="15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2"/>
            <p:cNvSpPr/>
            <p:nvPr/>
          </p:nvSpPr>
          <p:spPr>
            <a:xfrm>
              <a:off x="1393272" y="1914038"/>
              <a:ext cx="195299" cy="173864"/>
            </a:xfrm>
            <a:custGeom>
              <a:avLst/>
              <a:gdLst/>
              <a:ahLst/>
              <a:cxnLst/>
              <a:rect l="l" t="t" r="r" b="b"/>
              <a:pathLst>
                <a:path w="2706" h="2409" extrusionOk="0">
                  <a:moveTo>
                    <a:pt x="1380" y="0"/>
                  </a:moveTo>
                  <a:cubicBezTo>
                    <a:pt x="978" y="0"/>
                    <a:pt x="611" y="230"/>
                    <a:pt x="365" y="557"/>
                  </a:cubicBezTo>
                  <a:cubicBezTo>
                    <a:pt x="1" y="982"/>
                    <a:pt x="61" y="1590"/>
                    <a:pt x="426" y="1985"/>
                  </a:cubicBezTo>
                  <a:cubicBezTo>
                    <a:pt x="674" y="2255"/>
                    <a:pt x="987" y="2408"/>
                    <a:pt x="1306" y="2408"/>
                  </a:cubicBezTo>
                  <a:cubicBezTo>
                    <a:pt x="1419" y="2408"/>
                    <a:pt x="1531" y="2389"/>
                    <a:pt x="1642" y="2350"/>
                  </a:cubicBezTo>
                  <a:lnTo>
                    <a:pt x="1672" y="2350"/>
                  </a:lnTo>
                  <a:cubicBezTo>
                    <a:pt x="2098" y="2228"/>
                    <a:pt x="2493" y="1894"/>
                    <a:pt x="2615" y="1438"/>
                  </a:cubicBezTo>
                  <a:cubicBezTo>
                    <a:pt x="2706" y="1073"/>
                    <a:pt x="2645" y="709"/>
                    <a:pt x="2372" y="435"/>
                  </a:cubicBezTo>
                  <a:cubicBezTo>
                    <a:pt x="2159" y="222"/>
                    <a:pt x="1824" y="40"/>
                    <a:pt x="1520" y="10"/>
                  </a:cubicBezTo>
                  <a:cubicBezTo>
                    <a:pt x="1473" y="3"/>
                    <a:pt x="1427" y="0"/>
                    <a:pt x="13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2"/>
            <p:cNvSpPr/>
            <p:nvPr/>
          </p:nvSpPr>
          <p:spPr>
            <a:xfrm>
              <a:off x="1843633" y="1940887"/>
              <a:ext cx="207352" cy="151562"/>
            </a:xfrm>
            <a:custGeom>
              <a:avLst/>
              <a:gdLst/>
              <a:ahLst/>
              <a:cxnLst/>
              <a:rect l="l" t="t" r="r" b="b"/>
              <a:pathLst>
                <a:path w="2873" h="2100" extrusionOk="0">
                  <a:moveTo>
                    <a:pt x="1508" y="1"/>
                  </a:moveTo>
                  <a:cubicBezTo>
                    <a:pt x="1489" y="1"/>
                    <a:pt x="1470" y="1"/>
                    <a:pt x="1451" y="2"/>
                  </a:cubicBezTo>
                  <a:cubicBezTo>
                    <a:pt x="1439" y="2"/>
                    <a:pt x="1428" y="2"/>
                    <a:pt x="1416" y="2"/>
                  </a:cubicBezTo>
                  <a:cubicBezTo>
                    <a:pt x="496" y="2"/>
                    <a:pt x="0" y="1196"/>
                    <a:pt x="691" y="1856"/>
                  </a:cubicBezTo>
                  <a:cubicBezTo>
                    <a:pt x="869" y="2009"/>
                    <a:pt x="1090" y="2077"/>
                    <a:pt x="1318" y="2077"/>
                  </a:cubicBezTo>
                  <a:cubicBezTo>
                    <a:pt x="1362" y="2077"/>
                    <a:pt x="1406" y="2074"/>
                    <a:pt x="1451" y="2069"/>
                  </a:cubicBezTo>
                  <a:cubicBezTo>
                    <a:pt x="1481" y="2100"/>
                    <a:pt x="1512" y="2100"/>
                    <a:pt x="1542" y="2100"/>
                  </a:cubicBezTo>
                  <a:cubicBezTo>
                    <a:pt x="2028" y="2008"/>
                    <a:pt x="2515" y="1674"/>
                    <a:pt x="2636" y="1188"/>
                  </a:cubicBezTo>
                  <a:cubicBezTo>
                    <a:pt x="2872" y="480"/>
                    <a:pt x="2135" y="1"/>
                    <a:pt x="15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2"/>
            <p:cNvSpPr/>
            <p:nvPr/>
          </p:nvSpPr>
          <p:spPr>
            <a:xfrm>
              <a:off x="1513946" y="1769475"/>
              <a:ext cx="81266" cy="55356"/>
            </a:xfrm>
            <a:custGeom>
              <a:avLst/>
              <a:gdLst/>
              <a:ahLst/>
              <a:cxnLst/>
              <a:rect l="l" t="t" r="r" b="b"/>
              <a:pathLst>
                <a:path w="1126" h="767" extrusionOk="0">
                  <a:moveTo>
                    <a:pt x="978" y="0"/>
                  </a:moveTo>
                  <a:cubicBezTo>
                    <a:pt x="967" y="0"/>
                    <a:pt x="955" y="2"/>
                    <a:pt x="943" y="6"/>
                  </a:cubicBezTo>
                  <a:cubicBezTo>
                    <a:pt x="912" y="37"/>
                    <a:pt x="882" y="37"/>
                    <a:pt x="851" y="37"/>
                  </a:cubicBezTo>
                  <a:cubicBezTo>
                    <a:pt x="608" y="37"/>
                    <a:pt x="213" y="219"/>
                    <a:pt x="122" y="371"/>
                  </a:cubicBezTo>
                  <a:cubicBezTo>
                    <a:pt x="0" y="554"/>
                    <a:pt x="152" y="766"/>
                    <a:pt x="335" y="766"/>
                  </a:cubicBezTo>
                  <a:cubicBezTo>
                    <a:pt x="548" y="766"/>
                    <a:pt x="700" y="645"/>
                    <a:pt x="882" y="554"/>
                  </a:cubicBezTo>
                  <a:cubicBezTo>
                    <a:pt x="943" y="523"/>
                    <a:pt x="1003" y="493"/>
                    <a:pt x="1064" y="432"/>
                  </a:cubicBezTo>
                  <a:cubicBezTo>
                    <a:pt x="1064" y="402"/>
                    <a:pt x="1095" y="371"/>
                    <a:pt x="1125" y="341"/>
                  </a:cubicBezTo>
                  <a:cubicBezTo>
                    <a:pt x="1125" y="280"/>
                    <a:pt x="1125" y="219"/>
                    <a:pt x="1095" y="158"/>
                  </a:cubicBezTo>
                  <a:cubicBezTo>
                    <a:pt x="1095" y="79"/>
                    <a:pt x="1049" y="0"/>
                    <a:pt x="978" y="0"/>
                  </a:cubicBezTo>
                  <a:close/>
                </a:path>
              </a:pathLst>
            </a:custGeom>
            <a:solidFill>
              <a:srgbClr val="7A4C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2"/>
            <p:cNvSpPr/>
            <p:nvPr/>
          </p:nvSpPr>
          <p:spPr>
            <a:xfrm>
              <a:off x="1885277" y="1741399"/>
              <a:ext cx="91587" cy="70801"/>
            </a:xfrm>
            <a:custGeom>
              <a:avLst/>
              <a:gdLst/>
              <a:ahLst/>
              <a:cxnLst/>
              <a:rect l="l" t="t" r="r" b="b"/>
              <a:pathLst>
                <a:path w="1269" h="981" extrusionOk="0">
                  <a:moveTo>
                    <a:pt x="479" y="0"/>
                  </a:moveTo>
                  <a:cubicBezTo>
                    <a:pt x="418" y="0"/>
                    <a:pt x="357" y="31"/>
                    <a:pt x="296" y="61"/>
                  </a:cubicBezTo>
                  <a:cubicBezTo>
                    <a:pt x="285" y="59"/>
                    <a:pt x="275" y="59"/>
                    <a:pt x="264" y="59"/>
                  </a:cubicBezTo>
                  <a:cubicBezTo>
                    <a:pt x="75" y="59"/>
                    <a:pt x="0" y="314"/>
                    <a:pt x="144" y="487"/>
                  </a:cubicBezTo>
                  <a:cubicBezTo>
                    <a:pt x="235" y="639"/>
                    <a:pt x="448" y="730"/>
                    <a:pt x="631" y="851"/>
                  </a:cubicBezTo>
                  <a:cubicBezTo>
                    <a:pt x="781" y="926"/>
                    <a:pt x="807" y="981"/>
                    <a:pt x="897" y="981"/>
                  </a:cubicBezTo>
                  <a:cubicBezTo>
                    <a:pt x="916" y="981"/>
                    <a:pt x="938" y="978"/>
                    <a:pt x="965" y="973"/>
                  </a:cubicBezTo>
                  <a:cubicBezTo>
                    <a:pt x="1056" y="943"/>
                    <a:pt x="1087" y="882"/>
                    <a:pt x="1117" y="821"/>
                  </a:cubicBezTo>
                  <a:cubicBezTo>
                    <a:pt x="1269" y="699"/>
                    <a:pt x="1147" y="426"/>
                    <a:pt x="1026" y="304"/>
                  </a:cubicBezTo>
                  <a:cubicBezTo>
                    <a:pt x="935" y="213"/>
                    <a:pt x="813" y="122"/>
                    <a:pt x="722" y="91"/>
                  </a:cubicBezTo>
                  <a:cubicBezTo>
                    <a:pt x="661" y="31"/>
                    <a:pt x="570" y="0"/>
                    <a:pt x="479" y="0"/>
                  </a:cubicBezTo>
                  <a:close/>
                </a:path>
              </a:pathLst>
            </a:custGeom>
            <a:solidFill>
              <a:srgbClr val="7A4C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2"/>
            <p:cNvSpPr/>
            <p:nvPr/>
          </p:nvSpPr>
          <p:spPr>
            <a:xfrm>
              <a:off x="1237522" y="1163362"/>
              <a:ext cx="1057471" cy="713858"/>
            </a:xfrm>
            <a:custGeom>
              <a:avLst/>
              <a:gdLst/>
              <a:ahLst/>
              <a:cxnLst/>
              <a:rect l="l" t="t" r="r" b="b"/>
              <a:pathLst>
                <a:path w="14652" h="9891" extrusionOk="0">
                  <a:moveTo>
                    <a:pt x="4539" y="0"/>
                  </a:moveTo>
                  <a:cubicBezTo>
                    <a:pt x="4328" y="0"/>
                    <a:pt x="4116" y="60"/>
                    <a:pt x="3922" y="198"/>
                  </a:cubicBezTo>
                  <a:cubicBezTo>
                    <a:pt x="3435" y="471"/>
                    <a:pt x="2919" y="897"/>
                    <a:pt x="2736" y="1444"/>
                  </a:cubicBezTo>
                  <a:cubicBezTo>
                    <a:pt x="2675" y="1535"/>
                    <a:pt x="2645" y="1626"/>
                    <a:pt x="2615" y="1717"/>
                  </a:cubicBezTo>
                  <a:cubicBezTo>
                    <a:pt x="2523" y="1930"/>
                    <a:pt x="2493" y="2173"/>
                    <a:pt x="2493" y="2416"/>
                  </a:cubicBezTo>
                  <a:cubicBezTo>
                    <a:pt x="2422" y="2405"/>
                    <a:pt x="2352" y="2399"/>
                    <a:pt x="2283" y="2399"/>
                  </a:cubicBezTo>
                  <a:cubicBezTo>
                    <a:pt x="1822" y="2399"/>
                    <a:pt x="1416" y="2654"/>
                    <a:pt x="1125" y="3024"/>
                  </a:cubicBezTo>
                  <a:cubicBezTo>
                    <a:pt x="1095" y="3055"/>
                    <a:pt x="1064" y="3055"/>
                    <a:pt x="1034" y="3085"/>
                  </a:cubicBezTo>
                  <a:cubicBezTo>
                    <a:pt x="639" y="3480"/>
                    <a:pt x="365" y="4027"/>
                    <a:pt x="487" y="4605"/>
                  </a:cubicBezTo>
                  <a:cubicBezTo>
                    <a:pt x="487" y="4696"/>
                    <a:pt x="487" y="4757"/>
                    <a:pt x="517" y="4848"/>
                  </a:cubicBezTo>
                  <a:cubicBezTo>
                    <a:pt x="548" y="5000"/>
                    <a:pt x="608" y="5182"/>
                    <a:pt x="730" y="5304"/>
                  </a:cubicBezTo>
                  <a:cubicBezTo>
                    <a:pt x="791" y="5395"/>
                    <a:pt x="882" y="5456"/>
                    <a:pt x="1004" y="5486"/>
                  </a:cubicBezTo>
                  <a:cubicBezTo>
                    <a:pt x="1064" y="5638"/>
                    <a:pt x="1156" y="5790"/>
                    <a:pt x="1247" y="5912"/>
                  </a:cubicBezTo>
                  <a:cubicBezTo>
                    <a:pt x="1216" y="5912"/>
                    <a:pt x="1156" y="5942"/>
                    <a:pt x="1064" y="5942"/>
                  </a:cubicBezTo>
                  <a:cubicBezTo>
                    <a:pt x="517" y="6216"/>
                    <a:pt x="1" y="6854"/>
                    <a:pt x="31" y="7493"/>
                  </a:cubicBezTo>
                  <a:cubicBezTo>
                    <a:pt x="92" y="7948"/>
                    <a:pt x="335" y="8587"/>
                    <a:pt x="882" y="8587"/>
                  </a:cubicBezTo>
                  <a:cubicBezTo>
                    <a:pt x="912" y="8648"/>
                    <a:pt x="912" y="8708"/>
                    <a:pt x="912" y="8769"/>
                  </a:cubicBezTo>
                  <a:lnTo>
                    <a:pt x="943" y="8769"/>
                  </a:lnTo>
                  <a:cubicBezTo>
                    <a:pt x="852" y="9012"/>
                    <a:pt x="882" y="9225"/>
                    <a:pt x="1004" y="9407"/>
                  </a:cubicBezTo>
                  <a:cubicBezTo>
                    <a:pt x="852" y="9529"/>
                    <a:pt x="912" y="9803"/>
                    <a:pt x="1125" y="9803"/>
                  </a:cubicBezTo>
                  <a:cubicBezTo>
                    <a:pt x="1135" y="9813"/>
                    <a:pt x="1145" y="9816"/>
                    <a:pt x="1156" y="9816"/>
                  </a:cubicBezTo>
                  <a:cubicBezTo>
                    <a:pt x="1176" y="9816"/>
                    <a:pt x="1196" y="9803"/>
                    <a:pt x="1216" y="9803"/>
                  </a:cubicBezTo>
                  <a:cubicBezTo>
                    <a:pt x="1247" y="9833"/>
                    <a:pt x="1277" y="9833"/>
                    <a:pt x="1308" y="9833"/>
                  </a:cubicBezTo>
                  <a:cubicBezTo>
                    <a:pt x="1520" y="9863"/>
                    <a:pt x="1429" y="9863"/>
                    <a:pt x="1520" y="9863"/>
                  </a:cubicBezTo>
                  <a:cubicBezTo>
                    <a:pt x="1564" y="9882"/>
                    <a:pt x="1607" y="9890"/>
                    <a:pt x="1648" y="9890"/>
                  </a:cubicBezTo>
                  <a:cubicBezTo>
                    <a:pt x="1809" y="9890"/>
                    <a:pt x="1940" y="9759"/>
                    <a:pt x="1915" y="9590"/>
                  </a:cubicBezTo>
                  <a:cubicBezTo>
                    <a:pt x="2007" y="9468"/>
                    <a:pt x="2067" y="9347"/>
                    <a:pt x="2159" y="9225"/>
                  </a:cubicBezTo>
                  <a:cubicBezTo>
                    <a:pt x="2250" y="9043"/>
                    <a:pt x="2311" y="8860"/>
                    <a:pt x="2402" y="8678"/>
                  </a:cubicBezTo>
                  <a:cubicBezTo>
                    <a:pt x="2584" y="8344"/>
                    <a:pt x="2736" y="7979"/>
                    <a:pt x="2827" y="7614"/>
                  </a:cubicBezTo>
                  <a:cubicBezTo>
                    <a:pt x="2827" y="7584"/>
                    <a:pt x="2827" y="7584"/>
                    <a:pt x="2827" y="7553"/>
                  </a:cubicBezTo>
                  <a:cubicBezTo>
                    <a:pt x="2858" y="7462"/>
                    <a:pt x="2888" y="7371"/>
                    <a:pt x="2919" y="7280"/>
                  </a:cubicBezTo>
                  <a:cubicBezTo>
                    <a:pt x="2949" y="7128"/>
                    <a:pt x="3010" y="6976"/>
                    <a:pt x="3040" y="6824"/>
                  </a:cubicBezTo>
                  <a:cubicBezTo>
                    <a:pt x="3101" y="6854"/>
                    <a:pt x="3162" y="6885"/>
                    <a:pt x="3223" y="6915"/>
                  </a:cubicBezTo>
                  <a:cubicBezTo>
                    <a:pt x="3379" y="6984"/>
                    <a:pt x="3548" y="7017"/>
                    <a:pt x="3717" y="7017"/>
                  </a:cubicBezTo>
                  <a:cubicBezTo>
                    <a:pt x="4142" y="7017"/>
                    <a:pt x="4573" y="6815"/>
                    <a:pt x="4833" y="6489"/>
                  </a:cubicBezTo>
                  <a:cubicBezTo>
                    <a:pt x="4955" y="6581"/>
                    <a:pt x="5107" y="6641"/>
                    <a:pt x="5259" y="6672"/>
                  </a:cubicBezTo>
                  <a:cubicBezTo>
                    <a:pt x="5415" y="6709"/>
                    <a:pt x="5580" y="6729"/>
                    <a:pt x="5744" y="6729"/>
                  </a:cubicBezTo>
                  <a:cubicBezTo>
                    <a:pt x="6122" y="6729"/>
                    <a:pt x="6494" y="6622"/>
                    <a:pt x="6748" y="6368"/>
                  </a:cubicBezTo>
                  <a:cubicBezTo>
                    <a:pt x="6840" y="6277"/>
                    <a:pt x="6931" y="6186"/>
                    <a:pt x="6961" y="6064"/>
                  </a:cubicBezTo>
                  <a:cubicBezTo>
                    <a:pt x="7133" y="6145"/>
                    <a:pt x="7323" y="6182"/>
                    <a:pt x="7514" y="6182"/>
                  </a:cubicBezTo>
                  <a:cubicBezTo>
                    <a:pt x="7897" y="6182"/>
                    <a:pt x="8288" y="6034"/>
                    <a:pt x="8572" y="5790"/>
                  </a:cubicBezTo>
                  <a:cubicBezTo>
                    <a:pt x="8724" y="5638"/>
                    <a:pt x="8815" y="5426"/>
                    <a:pt x="8906" y="5243"/>
                  </a:cubicBezTo>
                  <a:cubicBezTo>
                    <a:pt x="8998" y="5395"/>
                    <a:pt x="9089" y="5578"/>
                    <a:pt x="9241" y="5730"/>
                  </a:cubicBezTo>
                  <a:cubicBezTo>
                    <a:pt x="9429" y="5990"/>
                    <a:pt x="9686" y="6099"/>
                    <a:pt x="9953" y="6099"/>
                  </a:cubicBezTo>
                  <a:cubicBezTo>
                    <a:pt x="10246" y="6099"/>
                    <a:pt x="10552" y="5967"/>
                    <a:pt x="10791" y="5760"/>
                  </a:cubicBezTo>
                  <a:cubicBezTo>
                    <a:pt x="10973" y="6064"/>
                    <a:pt x="11338" y="6246"/>
                    <a:pt x="11703" y="6277"/>
                  </a:cubicBezTo>
                  <a:lnTo>
                    <a:pt x="11855" y="6277"/>
                  </a:lnTo>
                  <a:cubicBezTo>
                    <a:pt x="12037" y="6277"/>
                    <a:pt x="12250" y="6277"/>
                    <a:pt x="12432" y="6216"/>
                  </a:cubicBezTo>
                  <a:cubicBezTo>
                    <a:pt x="12949" y="6064"/>
                    <a:pt x="13466" y="5760"/>
                    <a:pt x="13648" y="5243"/>
                  </a:cubicBezTo>
                  <a:cubicBezTo>
                    <a:pt x="13709" y="5122"/>
                    <a:pt x="13739" y="4939"/>
                    <a:pt x="13739" y="4787"/>
                  </a:cubicBezTo>
                  <a:cubicBezTo>
                    <a:pt x="14013" y="4696"/>
                    <a:pt x="14256" y="4544"/>
                    <a:pt x="14408" y="4301"/>
                  </a:cubicBezTo>
                  <a:cubicBezTo>
                    <a:pt x="14651" y="3845"/>
                    <a:pt x="14530" y="3207"/>
                    <a:pt x="13983" y="3024"/>
                  </a:cubicBezTo>
                  <a:cubicBezTo>
                    <a:pt x="13861" y="2994"/>
                    <a:pt x="13739" y="2964"/>
                    <a:pt x="13648" y="2964"/>
                  </a:cubicBezTo>
                  <a:cubicBezTo>
                    <a:pt x="13587" y="2629"/>
                    <a:pt x="13435" y="2295"/>
                    <a:pt x="13192" y="2082"/>
                  </a:cubicBezTo>
                  <a:cubicBezTo>
                    <a:pt x="12854" y="1829"/>
                    <a:pt x="12412" y="1653"/>
                    <a:pt x="11961" y="1653"/>
                  </a:cubicBezTo>
                  <a:cubicBezTo>
                    <a:pt x="11926" y="1653"/>
                    <a:pt x="11890" y="1654"/>
                    <a:pt x="11855" y="1657"/>
                  </a:cubicBezTo>
                  <a:cubicBezTo>
                    <a:pt x="11794" y="1505"/>
                    <a:pt x="11703" y="1383"/>
                    <a:pt x="11551" y="1261"/>
                  </a:cubicBezTo>
                  <a:cubicBezTo>
                    <a:pt x="11217" y="988"/>
                    <a:pt x="10761" y="897"/>
                    <a:pt x="10305" y="866"/>
                  </a:cubicBezTo>
                  <a:cubicBezTo>
                    <a:pt x="9818" y="866"/>
                    <a:pt x="9332" y="957"/>
                    <a:pt x="8906" y="1201"/>
                  </a:cubicBezTo>
                  <a:cubicBezTo>
                    <a:pt x="8876" y="1231"/>
                    <a:pt x="8815" y="1261"/>
                    <a:pt x="8755" y="1292"/>
                  </a:cubicBezTo>
                  <a:cubicBezTo>
                    <a:pt x="8755" y="1261"/>
                    <a:pt x="8755" y="1231"/>
                    <a:pt x="8755" y="1201"/>
                  </a:cubicBezTo>
                  <a:cubicBezTo>
                    <a:pt x="8694" y="957"/>
                    <a:pt x="8542" y="684"/>
                    <a:pt x="8299" y="532"/>
                  </a:cubicBezTo>
                  <a:cubicBezTo>
                    <a:pt x="8086" y="410"/>
                    <a:pt x="7843" y="350"/>
                    <a:pt x="7599" y="319"/>
                  </a:cubicBezTo>
                  <a:cubicBezTo>
                    <a:pt x="7235" y="319"/>
                    <a:pt x="6900" y="441"/>
                    <a:pt x="6566" y="562"/>
                  </a:cubicBezTo>
                  <a:cubicBezTo>
                    <a:pt x="6599" y="548"/>
                    <a:pt x="6611" y="542"/>
                    <a:pt x="6609" y="542"/>
                  </a:cubicBezTo>
                  <a:cubicBezTo>
                    <a:pt x="6596" y="542"/>
                    <a:pt x="6126" y="728"/>
                    <a:pt x="6049" y="806"/>
                  </a:cubicBezTo>
                  <a:cubicBezTo>
                    <a:pt x="6019" y="836"/>
                    <a:pt x="5958" y="866"/>
                    <a:pt x="5928" y="897"/>
                  </a:cubicBezTo>
                  <a:cubicBezTo>
                    <a:pt x="5837" y="714"/>
                    <a:pt x="5685" y="532"/>
                    <a:pt x="5502" y="410"/>
                  </a:cubicBezTo>
                  <a:cubicBezTo>
                    <a:pt x="5237" y="164"/>
                    <a:pt x="4889" y="0"/>
                    <a:pt x="4539" y="0"/>
                  </a:cubicBezTo>
                  <a:close/>
                </a:path>
              </a:pathLst>
            </a:custGeom>
            <a:solidFill>
              <a:srgbClr val="7A4C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2"/>
            <p:cNvSpPr/>
            <p:nvPr/>
          </p:nvSpPr>
          <p:spPr>
            <a:xfrm>
              <a:off x="96751" y="2929014"/>
              <a:ext cx="2132409" cy="1462504"/>
            </a:xfrm>
            <a:custGeom>
              <a:avLst/>
              <a:gdLst/>
              <a:ahLst/>
              <a:cxnLst/>
              <a:rect l="l" t="t" r="r" b="b"/>
              <a:pathLst>
                <a:path w="29546" h="20264" extrusionOk="0">
                  <a:moveTo>
                    <a:pt x="18208" y="3515"/>
                  </a:moveTo>
                  <a:cubicBezTo>
                    <a:pt x="18603" y="3546"/>
                    <a:pt x="18998" y="3576"/>
                    <a:pt x="19363" y="3637"/>
                  </a:cubicBezTo>
                  <a:lnTo>
                    <a:pt x="19332" y="3637"/>
                  </a:lnTo>
                  <a:cubicBezTo>
                    <a:pt x="19180" y="3637"/>
                    <a:pt x="19029" y="3606"/>
                    <a:pt x="18877" y="3606"/>
                  </a:cubicBezTo>
                  <a:cubicBezTo>
                    <a:pt x="18633" y="3576"/>
                    <a:pt x="18421" y="3546"/>
                    <a:pt x="18208" y="3515"/>
                  </a:cubicBezTo>
                  <a:close/>
                  <a:moveTo>
                    <a:pt x="13259" y="1"/>
                  </a:moveTo>
                  <a:cubicBezTo>
                    <a:pt x="13117" y="1"/>
                    <a:pt x="12984" y="83"/>
                    <a:pt x="12889" y="202"/>
                  </a:cubicBezTo>
                  <a:cubicBezTo>
                    <a:pt x="11855" y="810"/>
                    <a:pt x="10518" y="2087"/>
                    <a:pt x="9879" y="2573"/>
                  </a:cubicBezTo>
                  <a:cubicBezTo>
                    <a:pt x="7843" y="4032"/>
                    <a:pt x="4925" y="6342"/>
                    <a:pt x="3466" y="7527"/>
                  </a:cubicBezTo>
                  <a:cubicBezTo>
                    <a:pt x="2797" y="8044"/>
                    <a:pt x="2189" y="8622"/>
                    <a:pt x="1551" y="9108"/>
                  </a:cubicBezTo>
                  <a:cubicBezTo>
                    <a:pt x="1587" y="9078"/>
                    <a:pt x="1600" y="9066"/>
                    <a:pt x="1598" y="9066"/>
                  </a:cubicBezTo>
                  <a:cubicBezTo>
                    <a:pt x="1590" y="9066"/>
                    <a:pt x="1320" y="9272"/>
                    <a:pt x="1247" y="9321"/>
                  </a:cubicBezTo>
                  <a:cubicBezTo>
                    <a:pt x="1004" y="9533"/>
                    <a:pt x="669" y="9716"/>
                    <a:pt x="305" y="10141"/>
                  </a:cubicBezTo>
                  <a:cubicBezTo>
                    <a:pt x="1" y="10567"/>
                    <a:pt x="214" y="11114"/>
                    <a:pt x="518" y="11509"/>
                  </a:cubicBezTo>
                  <a:cubicBezTo>
                    <a:pt x="669" y="11783"/>
                    <a:pt x="913" y="12056"/>
                    <a:pt x="1247" y="12056"/>
                  </a:cubicBezTo>
                  <a:cubicBezTo>
                    <a:pt x="1733" y="12056"/>
                    <a:pt x="2159" y="11813"/>
                    <a:pt x="2554" y="11570"/>
                  </a:cubicBezTo>
                  <a:cubicBezTo>
                    <a:pt x="2797" y="11509"/>
                    <a:pt x="2949" y="11357"/>
                    <a:pt x="3162" y="11296"/>
                  </a:cubicBezTo>
                  <a:cubicBezTo>
                    <a:pt x="3405" y="11205"/>
                    <a:pt x="3648" y="11084"/>
                    <a:pt x="3861" y="10962"/>
                  </a:cubicBezTo>
                  <a:cubicBezTo>
                    <a:pt x="4591" y="10628"/>
                    <a:pt x="5229" y="10324"/>
                    <a:pt x="5837" y="10081"/>
                  </a:cubicBezTo>
                  <a:cubicBezTo>
                    <a:pt x="7995" y="9169"/>
                    <a:pt x="10427" y="8074"/>
                    <a:pt x="12889" y="6889"/>
                  </a:cubicBezTo>
                  <a:cubicBezTo>
                    <a:pt x="14317" y="6220"/>
                    <a:pt x="16019" y="5369"/>
                    <a:pt x="17357" y="4913"/>
                  </a:cubicBezTo>
                  <a:cubicBezTo>
                    <a:pt x="17691" y="4761"/>
                    <a:pt x="18025" y="4670"/>
                    <a:pt x="18360" y="4609"/>
                  </a:cubicBezTo>
                  <a:cubicBezTo>
                    <a:pt x="18421" y="4609"/>
                    <a:pt x="18481" y="4609"/>
                    <a:pt x="18542" y="4579"/>
                  </a:cubicBezTo>
                  <a:cubicBezTo>
                    <a:pt x="18580" y="4587"/>
                    <a:pt x="18618" y="4590"/>
                    <a:pt x="18656" y="4590"/>
                  </a:cubicBezTo>
                  <a:cubicBezTo>
                    <a:pt x="18768" y="4590"/>
                    <a:pt x="18877" y="4556"/>
                    <a:pt x="18968" y="4488"/>
                  </a:cubicBezTo>
                  <a:lnTo>
                    <a:pt x="19120" y="4488"/>
                  </a:lnTo>
                  <a:cubicBezTo>
                    <a:pt x="19059" y="4640"/>
                    <a:pt x="19029" y="4792"/>
                    <a:pt x="19120" y="4944"/>
                  </a:cubicBezTo>
                  <a:cubicBezTo>
                    <a:pt x="19849" y="6342"/>
                    <a:pt x="20639" y="7679"/>
                    <a:pt x="21460" y="9017"/>
                  </a:cubicBezTo>
                  <a:cubicBezTo>
                    <a:pt x="21825" y="9837"/>
                    <a:pt x="22220" y="10628"/>
                    <a:pt x="22615" y="11448"/>
                  </a:cubicBezTo>
                  <a:cubicBezTo>
                    <a:pt x="22615" y="11479"/>
                    <a:pt x="22646" y="11509"/>
                    <a:pt x="22676" y="11540"/>
                  </a:cubicBezTo>
                  <a:cubicBezTo>
                    <a:pt x="22676" y="11570"/>
                    <a:pt x="22676" y="11600"/>
                    <a:pt x="22706" y="11631"/>
                  </a:cubicBezTo>
                  <a:cubicBezTo>
                    <a:pt x="23193" y="12664"/>
                    <a:pt x="23649" y="13728"/>
                    <a:pt x="24257" y="14701"/>
                  </a:cubicBezTo>
                  <a:cubicBezTo>
                    <a:pt x="24287" y="14762"/>
                    <a:pt x="24317" y="14792"/>
                    <a:pt x="24317" y="14853"/>
                  </a:cubicBezTo>
                  <a:cubicBezTo>
                    <a:pt x="24439" y="15035"/>
                    <a:pt x="24561" y="15248"/>
                    <a:pt x="24712" y="15430"/>
                  </a:cubicBezTo>
                  <a:cubicBezTo>
                    <a:pt x="24804" y="15613"/>
                    <a:pt x="24864" y="15765"/>
                    <a:pt x="25016" y="15886"/>
                  </a:cubicBezTo>
                  <a:cubicBezTo>
                    <a:pt x="25016" y="15947"/>
                    <a:pt x="25047" y="16008"/>
                    <a:pt x="25077" y="16069"/>
                  </a:cubicBezTo>
                  <a:cubicBezTo>
                    <a:pt x="25199" y="16403"/>
                    <a:pt x="25290" y="16768"/>
                    <a:pt x="25381" y="17102"/>
                  </a:cubicBezTo>
                  <a:cubicBezTo>
                    <a:pt x="25564" y="17528"/>
                    <a:pt x="25959" y="18257"/>
                    <a:pt x="25989" y="18348"/>
                  </a:cubicBezTo>
                  <a:cubicBezTo>
                    <a:pt x="26232" y="18865"/>
                    <a:pt x="26263" y="19230"/>
                    <a:pt x="26749" y="19807"/>
                  </a:cubicBezTo>
                  <a:cubicBezTo>
                    <a:pt x="26810" y="19868"/>
                    <a:pt x="26901" y="19959"/>
                    <a:pt x="26992" y="19990"/>
                  </a:cubicBezTo>
                  <a:cubicBezTo>
                    <a:pt x="27144" y="20172"/>
                    <a:pt x="27448" y="20263"/>
                    <a:pt x="27691" y="20263"/>
                  </a:cubicBezTo>
                  <a:cubicBezTo>
                    <a:pt x="28117" y="20263"/>
                    <a:pt x="28482" y="20081"/>
                    <a:pt x="28816" y="19898"/>
                  </a:cubicBezTo>
                  <a:cubicBezTo>
                    <a:pt x="29120" y="19746"/>
                    <a:pt x="28938" y="19838"/>
                    <a:pt x="29241" y="19716"/>
                  </a:cubicBezTo>
                  <a:cubicBezTo>
                    <a:pt x="29485" y="19564"/>
                    <a:pt x="29545" y="19260"/>
                    <a:pt x="29393" y="19078"/>
                  </a:cubicBezTo>
                  <a:cubicBezTo>
                    <a:pt x="29150" y="18683"/>
                    <a:pt x="28846" y="18014"/>
                    <a:pt x="28542" y="17254"/>
                  </a:cubicBezTo>
                  <a:cubicBezTo>
                    <a:pt x="28330" y="16494"/>
                    <a:pt x="28178" y="15734"/>
                    <a:pt x="27965" y="14974"/>
                  </a:cubicBezTo>
                  <a:cubicBezTo>
                    <a:pt x="27539" y="13363"/>
                    <a:pt x="27053" y="11722"/>
                    <a:pt x="26779" y="10081"/>
                  </a:cubicBezTo>
                  <a:cubicBezTo>
                    <a:pt x="26658" y="9199"/>
                    <a:pt x="26141" y="7406"/>
                    <a:pt x="25928" y="6160"/>
                  </a:cubicBezTo>
                  <a:cubicBezTo>
                    <a:pt x="25807" y="5612"/>
                    <a:pt x="25807" y="5491"/>
                    <a:pt x="25716" y="4822"/>
                  </a:cubicBezTo>
                  <a:cubicBezTo>
                    <a:pt x="25624" y="4245"/>
                    <a:pt x="25472" y="3728"/>
                    <a:pt x="25381" y="3150"/>
                  </a:cubicBezTo>
                  <a:cubicBezTo>
                    <a:pt x="25381" y="3090"/>
                    <a:pt x="25381" y="2998"/>
                    <a:pt x="25381" y="2968"/>
                  </a:cubicBezTo>
                  <a:cubicBezTo>
                    <a:pt x="25412" y="2877"/>
                    <a:pt x="25412" y="2755"/>
                    <a:pt x="25351" y="2694"/>
                  </a:cubicBezTo>
                  <a:cubicBezTo>
                    <a:pt x="25290" y="2542"/>
                    <a:pt x="25138" y="2421"/>
                    <a:pt x="24956" y="2421"/>
                  </a:cubicBezTo>
                  <a:cubicBezTo>
                    <a:pt x="24864" y="2421"/>
                    <a:pt x="24773" y="2451"/>
                    <a:pt x="24682" y="2512"/>
                  </a:cubicBezTo>
                  <a:cubicBezTo>
                    <a:pt x="24652" y="2482"/>
                    <a:pt x="24621" y="2482"/>
                    <a:pt x="24561" y="2451"/>
                  </a:cubicBezTo>
                  <a:lnTo>
                    <a:pt x="24409" y="2451"/>
                  </a:lnTo>
                  <a:cubicBezTo>
                    <a:pt x="24429" y="2451"/>
                    <a:pt x="24422" y="2438"/>
                    <a:pt x="24334" y="2438"/>
                  </a:cubicBezTo>
                  <a:cubicBezTo>
                    <a:pt x="24290" y="2438"/>
                    <a:pt x="24226" y="2441"/>
                    <a:pt x="24135" y="2451"/>
                  </a:cubicBezTo>
                  <a:cubicBezTo>
                    <a:pt x="23770" y="2451"/>
                    <a:pt x="23405" y="2451"/>
                    <a:pt x="23041" y="2421"/>
                  </a:cubicBezTo>
                  <a:cubicBezTo>
                    <a:pt x="20275" y="2208"/>
                    <a:pt x="18299" y="2147"/>
                    <a:pt x="15503" y="1144"/>
                  </a:cubicBezTo>
                  <a:cubicBezTo>
                    <a:pt x="15290" y="1083"/>
                    <a:pt x="15107" y="1023"/>
                    <a:pt x="14955" y="962"/>
                  </a:cubicBezTo>
                  <a:cubicBezTo>
                    <a:pt x="14955" y="962"/>
                    <a:pt x="14955" y="962"/>
                    <a:pt x="14925" y="932"/>
                  </a:cubicBezTo>
                  <a:cubicBezTo>
                    <a:pt x="14500" y="719"/>
                    <a:pt x="14074" y="445"/>
                    <a:pt x="13648" y="172"/>
                  </a:cubicBezTo>
                  <a:cubicBezTo>
                    <a:pt x="13648" y="141"/>
                    <a:pt x="13588" y="141"/>
                    <a:pt x="13557" y="111"/>
                  </a:cubicBezTo>
                  <a:lnTo>
                    <a:pt x="13496" y="50"/>
                  </a:lnTo>
                  <a:cubicBezTo>
                    <a:pt x="13496" y="80"/>
                    <a:pt x="13496" y="80"/>
                    <a:pt x="13496" y="80"/>
                  </a:cubicBezTo>
                  <a:cubicBezTo>
                    <a:pt x="13466" y="50"/>
                    <a:pt x="13436" y="50"/>
                    <a:pt x="13375" y="20"/>
                  </a:cubicBezTo>
                  <a:cubicBezTo>
                    <a:pt x="13336" y="7"/>
                    <a:pt x="13297" y="1"/>
                    <a:pt x="132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2"/>
            <p:cNvSpPr/>
            <p:nvPr/>
          </p:nvSpPr>
          <p:spPr>
            <a:xfrm>
              <a:off x="1608276" y="1919090"/>
              <a:ext cx="267688" cy="163399"/>
            </a:xfrm>
            <a:custGeom>
              <a:avLst/>
              <a:gdLst/>
              <a:ahLst/>
              <a:cxnLst/>
              <a:rect l="l" t="t" r="r" b="b"/>
              <a:pathLst>
                <a:path w="3709" h="2264" extrusionOk="0">
                  <a:moveTo>
                    <a:pt x="2146" y="1161"/>
                  </a:moveTo>
                  <a:cubicBezTo>
                    <a:pt x="2249" y="1161"/>
                    <a:pt x="2343" y="1178"/>
                    <a:pt x="2432" y="1216"/>
                  </a:cubicBezTo>
                  <a:cubicBezTo>
                    <a:pt x="2554" y="1277"/>
                    <a:pt x="2645" y="1338"/>
                    <a:pt x="2766" y="1429"/>
                  </a:cubicBezTo>
                  <a:cubicBezTo>
                    <a:pt x="2827" y="1490"/>
                    <a:pt x="2888" y="1520"/>
                    <a:pt x="2918" y="1581"/>
                  </a:cubicBezTo>
                  <a:cubicBezTo>
                    <a:pt x="2918" y="1611"/>
                    <a:pt x="2888" y="1672"/>
                    <a:pt x="2888" y="1702"/>
                  </a:cubicBezTo>
                  <a:cubicBezTo>
                    <a:pt x="2645" y="1915"/>
                    <a:pt x="2371" y="2037"/>
                    <a:pt x="2067" y="2067"/>
                  </a:cubicBezTo>
                  <a:cubicBezTo>
                    <a:pt x="1961" y="2086"/>
                    <a:pt x="1846" y="2097"/>
                    <a:pt x="1729" y="2097"/>
                  </a:cubicBezTo>
                  <a:cubicBezTo>
                    <a:pt x="1476" y="2097"/>
                    <a:pt x="1211" y="2049"/>
                    <a:pt x="1003" y="1946"/>
                  </a:cubicBezTo>
                  <a:cubicBezTo>
                    <a:pt x="943" y="1915"/>
                    <a:pt x="912" y="1915"/>
                    <a:pt x="852" y="1885"/>
                  </a:cubicBezTo>
                  <a:cubicBezTo>
                    <a:pt x="1003" y="1581"/>
                    <a:pt x="1368" y="1338"/>
                    <a:pt x="1672" y="1247"/>
                  </a:cubicBezTo>
                  <a:cubicBezTo>
                    <a:pt x="1849" y="1194"/>
                    <a:pt x="2005" y="1161"/>
                    <a:pt x="2146" y="1161"/>
                  </a:cubicBezTo>
                  <a:close/>
                  <a:moveTo>
                    <a:pt x="2098" y="0"/>
                  </a:moveTo>
                  <a:cubicBezTo>
                    <a:pt x="1733" y="0"/>
                    <a:pt x="1490" y="31"/>
                    <a:pt x="1155" y="122"/>
                  </a:cubicBezTo>
                  <a:lnTo>
                    <a:pt x="1125" y="122"/>
                  </a:lnTo>
                  <a:cubicBezTo>
                    <a:pt x="882" y="152"/>
                    <a:pt x="608" y="183"/>
                    <a:pt x="396" y="274"/>
                  </a:cubicBezTo>
                  <a:cubicBezTo>
                    <a:pt x="183" y="335"/>
                    <a:pt x="31" y="456"/>
                    <a:pt x="0" y="669"/>
                  </a:cubicBezTo>
                  <a:cubicBezTo>
                    <a:pt x="0" y="851"/>
                    <a:pt x="61" y="1034"/>
                    <a:pt x="122" y="1216"/>
                  </a:cubicBezTo>
                  <a:cubicBezTo>
                    <a:pt x="152" y="1307"/>
                    <a:pt x="183" y="1429"/>
                    <a:pt x="274" y="1550"/>
                  </a:cubicBezTo>
                  <a:cubicBezTo>
                    <a:pt x="426" y="1702"/>
                    <a:pt x="578" y="1854"/>
                    <a:pt x="730" y="1976"/>
                  </a:cubicBezTo>
                  <a:cubicBezTo>
                    <a:pt x="943" y="2128"/>
                    <a:pt x="1155" y="2189"/>
                    <a:pt x="1399" y="2250"/>
                  </a:cubicBezTo>
                  <a:cubicBezTo>
                    <a:pt x="1459" y="2260"/>
                    <a:pt x="1537" y="2263"/>
                    <a:pt x="1617" y="2263"/>
                  </a:cubicBezTo>
                  <a:cubicBezTo>
                    <a:pt x="1777" y="2263"/>
                    <a:pt x="1946" y="2250"/>
                    <a:pt x="2007" y="2250"/>
                  </a:cubicBezTo>
                  <a:cubicBezTo>
                    <a:pt x="2219" y="2219"/>
                    <a:pt x="2432" y="2189"/>
                    <a:pt x="2614" y="2098"/>
                  </a:cubicBezTo>
                  <a:cubicBezTo>
                    <a:pt x="2979" y="1915"/>
                    <a:pt x="3192" y="1611"/>
                    <a:pt x="3405" y="1307"/>
                  </a:cubicBezTo>
                  <a:cubicBezTo>
                    <a:pt x="3405" y="1277"/>
                    <a:pt x="3435" y="1277"/>
                    <a:pt x="3435" y="1247"/>
                  </a:cubicBezTo>
                  <a:cubicBezTo>
                    <a:pt x="3526" y="1125"/>
                    <a:pt x="3618" y="973"/>
                    <a:pt x="3648" y="821"/>
                  </a:cubicBezTo>
                  <a:cubicBezTo>
                    <a:pt x="3648" y="791"/>
                    <a:pt x="3648" y="760"/>
                    <a:pt x="3648" y="730"/>
                  </a:cubicBezTo>
                  <a:cubicBezTo>
                    <a:pt x="3678" y="730"/>
                    <a:pt x="3678" y="699"/>
                    <a:pt x="3678" y="699"/>
                  </a:cubicBezTo>
                  <a:cubicBezTo>
                    <a:pt x="3709" y="608"/>
                    <a:pt x="3709" y="517"/>
                    <a:pt x="3678" y="395"/>
                  </a:cubicBezTo>
                  <a:cubicBezTo>
                    <a:pt x="3648" y="304"/>
                    <a:pt x="3587" y="274"/>
                    <a:pt x="3526" y="243"/>
                  </a:cubicBezTo>
                  <a:cubicBezTo>
                    <a:pt x="3496" y="213"/>
                    <a:pt x="3496" y="213"/>
                    <a:pt x="3496" y="213"/>
                  </a:cubicBezTo>
                  <a:cubicBezTo>
                    <a:pt x="3466" y="183"/>
                    <a:pt x="3435" y="183"/>
                    <a:pt x="3435" y="183"/>
                  </a:cubicBezTo>
                  <a:cubicBezTo>
                    <a:pt x="3283" y="122"/>
                    <a:pt x="3131" y="91"/>
                    <a:pt x="2979" y="61"/>
                  </a:cubicBezTo>
                  <a:cubicBezTo>
                    <a:pt x="2736" y="0"/>
                    <a:pt x="2402" y="0"/>
                    <a:pt x="209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2"/>
            <p:cNvSpPr/>
            <p:nvPr/>
          </p:nvSpPr>
          <p:spPr>
            <a:xfrm>
              <a:off x="1549022" y="1883942"/>
              <a:ext cx="54923" cy="59326"/>
            </a:xfrm>
            <a:custGeom>
              <a:avLst/>
              <a:gdLst/>
              <a:ahLst/>
              <a:cxnLst/>
              <a:rect l="l" t="t" r="r" b="b"/>
              <a:pathLst>
                <a:path w="761" h="822" extrusionOk="0">
                  <a:moveTo>
                    <a:pt x="396" y="1"/>
                  </a:moveTo>
                  <a:cubicBezTo>
                    <a:pt x="183" y="1"/>
                    <a:pt x="1" y="183"/>
                    <a:pt x="1" y="396"/>
                  </a:cubicBezTo>
                  <a:cubicBezTo>
                    <a:pt x="1" y="639"/>
                    <a:pt x="183" y="822"/>
                    <a:pt x="396" y="822"/>
                  </a:cubicBezTo>
                  <a:cubicBezTo>
                    <a:pt x="609" y="822"/>
                    <a:pt x="761" y="639"/>
                    <a:pt x="761" y="396"/>
                  </a:cubicBezTo>
                  <a:cubicBezTo>
                    <a:pt x="761" y="183"/>
                    <a:pt x="609" y="1"/>
                    <a:pt x="3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2"/>
            <p:cNvSpPr/>
            <p:nvPr/>
          </p:nvSpPr>
          <p:spPr>
            <a:xfrm>
              <a:off x="1884700" y="1864239"/>
              <a:ext cx="54923" cy="59326"/>
            </a:xfrm>
            <a:custGeom>
              <a:avLst/>
              <a:gdLst/>
              <a:ahLst/>
              <a:cxnLst/>
              <a:rect l="l" t="t" r="r" b="b"/>
              <a:pathLst>
                <a:path w="761" h="822" extrusionOk="0">
                  <a:moveTo>
                    <a:pt x="395" y="0"/>
                  </a:moveTo>
                  <a:cubicBezTo>
                    <a:pt x="183" y="0"/>
                    <a:pt x="0" y="183"/>
                    <a:pt x="0" y="396"/>
                  </a:cubicBezTo>
                  <a:cubicBezTo>
                    <a:pt x="0" y="639"/>
                    <a:pt x="183" y="821"/>
                    <a:pt x="395" y="821"/>
                  </a:cubicBezTo>
                  <a:cubicBezTo>
                    <a:pt x="608" y="821"/>
                    <a:pt x="760" y="639"/>
                    <a:pt x="760" y="396"/>
                  </a:cubicBezTo>
                  <a:cubicBezTo>
                    <a:pt x="760" y="183"/>
                    <a:pt x="608" y="0"/>
                    <a:pt x="3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2"/>
            <p:cNvSpPr/>
            <p:nvPr/>
          </p:nvSpPr>
          <p:spPr>
            <a:xfrm>
              <a:off x="1502976" y="1764423"/>
              <a:ext cx="116342" cy="57449"/>
            </a:xfrm>
            <a:custGeom>
              <a:avLst/>
              <a:gdLst/>
              <a:ahLst/>
              <a:cxnLst/>
              <a:rect l="l" t="t" r="r" b="b"/>
              <a:pathLst>
                <a:path w="1612" h="796" extrusionOk="0">
                  <a:moveTo>
                    <a:pt x="1125" y="168"/>
                  </a:moveTo>
                  <a:cubicBezTo>
                    <a:pt x="1216" y="168"/>
                    <a:pt x="1368" y="228"/>
                    <a:pt x="1307" y="259"/>
                  </a:cubicBezTo>
                  <a:cubicBezTo>
                    <a:pt x="1064" y="441"/>
                    <a:pt x="730" y="624"/>
                    <a:pt x="426" y="654"/>
                  </a:cubicBezTo>
                  <a:cubicBezTo>
                    <a:pt x="410" y="655"/>
                    <a:pt x="396" y="656"/>
                    <a:pt x="383" y="656"/>
                  </a:cubicBezTo>
                  <a:cubicBezTo>
                    <a:pt x="147" y="656"/>
                    <a:pt x="379" y="404"/>
                    <a:pt x="639" y="289"/>
                  </a:cubicBezTo>
                  <a:cubicBezTo>
                    <a:pt x="669" y="259"/>
                    <a:pt x="730" y="228"/>
                    <a:pt x="760" y="228"/>
                  </a:cubicBezTo>
                  <a:cubicBezTo>
                    <a:pt x="852" y="198"/>
                    <a:pt x="912" y="198"/>
                    <a:pt x="1003" y="168"/>
                  </a:cubicBezTo>
                  <a:cubicBezTo>
                    <a:pt x="1024" y="168"/>
                    <a:pt x="1058" y="181"/>
                    <a:pt x="1087" y="181"/>
                  </a:cubicBezTo>
                  <a:cubicBezTo>
                    <a:pt x="1101" y="181"/>
                    <a:pt x="1115" y="178"/>
                    <a:pt x="1125" y="168"/>
                  </a:cubicBezTo>
                  <a:close/>
                  <a:moveTo>
                    <a:pt x="1015" y="0"/>
                  </a:moveTo>
                  <a:cubicBezTo>
                    <a:pt x="943" y="0"/>
                    <a:pt x="867" y="16"/>
                    <a:pt x="791" y="46"/>
                  </a:cubicBezTo>
                  <a:cubicBezTo>
                    <a:pt x="760" y="46"/>
                    <a:pt x="669" y="76"/>
                    <a:pt x="639" y="137"/>
                  </a:cubicBezTo>
                  <a:cubicBezTo>
                    <a:pt x="304" y="259"/>
                    <a:pt x="0" y="532"/>
                    <a:pt x="244" y="745"/>
                  </a:cubicBezTo>
                  <a:cubicBezTo>
                    <a:pt x="279" y="781"/>
                    <a:pt x="336" y="795"/>
                    <a:pt x="395" y="795"/>
                  </a:cubicBezTo>
                  <a:cubicBezTo>
                    <a:pt x="436" y="795"/>
                    <a:pt x="479" y="788"/>
                    <a:pt x="517" y="775"/>
                  </a:cubicBezTo>
                  <a:cubicBezTo>
                    <a:pt x="760" y="745"/>
                    <a:pt x="912" y="654"/>
                    <a:pt x="1155" y="532"/>
                  </a:cubicBezTo>
                  <a:cubicBezTo>
                    <a:pt x="1429" y="411"/>
                    <a:pt x="1611" y="228"/>
                    <a:pt x="1216" y="46"/>
                  </a:cubicBezTo>
                  <a:cubicBezTo>
                    <a:pt x="1155" y="16"/>
                    <a:pt x="1087" y="0"/>
                    <a:pt x="101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2"/>
            <p:cNvSpPr/>
            <p:nvPr/>
          </p:nvSpPr>
          <p:spPr>
            <a:xfrm>
              <a:off x="1878132" y="1743204"/>
              <a:ext cx="109414" cy="70296"/>
            </a:xfrm>
            <a:custGeom>
              <a:avLst/>
              <a:gdLst/>
              <a:ahLst/>
              <a:cxnLst/>
              <a:rect l="l" t="t" r="r" b="b"/>
              <a:pathLst>
                <a:path w="1516" h="974" extrusionOk="0">
                  <a:moveTo>
                    <a:pt x="427" y="130"/>
                  </a:moveTo>
                  <a:cubicBezTo>
                    <a:pt x="518" y="130"/>
                    <a:pt x="618" y="144"/>
                    <a:pt x="699" y="158"/>
                  </a:cubicBezTo>
                  <a:cubicBezTo>
                    <a:pt x="790" y="188"/>
                    <a:pt x="912" y="249"/>
                    <a:pt x="1003" y="310"/>
                  </a:cubicBezTo>
                  <a:lnTo>
                    <a:pt x="1034" y="310"/>
                  </a:lnTo>
                  <a:cubicBezTo>
                    <a:pt x="1003" y="370"/>
                    <a:pt x="1034" y="431"/>
                    <a:pt x="1094" y="431"/>
                  </a:cubicBezTo>
                  <a:cubicBezTo>
                    <a:pt x="1186" y="553"/>
                    <a:pt x="1246" y="644"/>
                    <a:pt x="1277" y="735"/>
                  </a:cubicBezTo>
                  <a:cubicBezTo>
                    <a:pt x="1246" y="766"/>
                    <a:pt x="1246" y="766"/>
                    <a:pt x="1216" y="796"/>
                  </a:cubicBezTo>
                  <a:cubicBezTo>
                    <a:pt x="1246" y="796"/>
                    <a:pt x="1216" y="796"/>
                    <a:pt x="1186" y="826"/>
                  </a:cubicBezTo>
                  <a:lnTo>
                    <a:pt x="1155" y="826"/>
                  </a:lnTo>
                  <a:cubicBezTo>
                    <a:pt x="1003" y="826"/>
                    <a:pt x="912" y="766"/>
                    <a:pt x="760" y="674"/>
                  </a:cubicBezTo>
                  <a:cubicBezTo>
                    <a:pt x="638" y="583"/>
                    <a:pt x="365" y="431"/>
                    <a:pt x="304" y="401"/>
                  </a:cubicBezTo>
                  <a:cubicBezTo>
                    <a:pt x="213" y="310"/>
                    <a:pt x="182" y="249"/>
                    <a:pt x="182" y="218"/>
                  </a:cubicBezTo>
                  <a:cubicBezTo>
                    <a:pt x="216" y="151"/>
                    <a:pt x="315" y="130"/>
                    <a:pt x="427" y="130"/>
                  </a:cubicBezTo>
                  <a:close/>
                  <a:moveTo>
                    <a:pt x="448" y="0"/>
                  </a:moveTo>
                  <a:cubicBezTo>
                    <a:pt x="410" y="0"/>
                    <a:pt x="372" y="2"/>
                    <a:pt x="334" y="6"/>
                  </a:cubicBezTo>
                  <a:cubicBezTo>
                    <a:pt x="182" y="6"/>
                    <a:pt x="0" y="127"/>
                    <a:pt x="30" y="279"/>
                  </a:cubicBezTo>
                  <a:cubicBezTo>
                    <a:pt x="91" y="462"/>
                    <a:pt x="243" y="553"/>
                    <a:pt x="395" y="614"/>
                  </a:cubicBezTo>
                  <a:cubicBezTo>
                    <a:pt x="578" y="735"/>
                    <a:pt x="760" y="857"/>
                    <a:pt x="973" y="948"/>
                  </a:cubicBezTo>
                  <a:cubicBezTo>
                    <a:pt x="1030" y="965"/>
                    <a:pt x="1082" y="974"/>
                    <a:pt x="1130" y="974"/>
                  </a:cubicBezTo>
                  <a:cubicBezTo>
                    <a:pt x="1412" y="974"/>
                    <a:pt x="1515" y="691"/>
                    <a:pt x="1307" y="431"/>
                  </a:cubicBezTo>
                  <a:cubicBezTo>
                    <a:pt x="1246" y="370"/>
                    <a:pt x="1216" y="340"/>
                    <a:pt x="1186" y="310"/>
                  </a:cubicBezTo>
                  <a:cubicBezTo>
                    <a:pt x="999" y="96"/>
                    <a:pt x="719" y="0"/>
                    <a:pt x="44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2"/>
            <p:cNvSpPr/>
            <p:nvPr/>
          </p:nvSpPr>
          <p:spPr>
            <a:xfrm>
              <a:off x="1235357" y="1596186"/>
              <a:ext cx="120095" cy="249284"/>
            </a:xfrm>
            <a:custGeom>
              <a:avLst/>
              <a:gdLst/>
              <a:ahLst/>
              <a:cxnLst/>
              <a:rect l="l" t="t" r="r" b="b"/>
              <a:pathLst>
                <a:path w="1664" h="3454" extrusionOk="0">
                  <a:moveTo>
                    <a:pt x="1546" y="0"/>
                  </a:moveTo>
                  <a:cubicBezTo>
                    <a:pt x="1537" y="0"/>
                    <a:pt x="1528" y="2"/>
                    <a:pt x="1520" y="6"/>
                  </a:cubicBezTo>
                  <a:cubicBezTo>
                    <a:pt x="942" y="67"/>
                    <a:pt x="456" y="492"/>
                    <a:pt x="243" y="1040"/>
                  </a:cubicBezTo>
                  <a:cubicBezTo>
                    <a:pt x="0" y="1556"/>
                    <a:pt x="61" y="2043"/>
                    <a:pt x="547" y="2407"/>
                  </a:cubicBezTo>
                  <a:cubicBezTo>
                    <a:pt x="638" y="2468"/>
                    <a:pt x="790" y="2559"/>
                    <a:pt x="851" y="2590"/>
                  </a:cubicBezTo>
                  <a:cubicBezTo>
                    <a:pt x="821" y="2651"/>
                    <a:pt x="760" y="2803"/>
                    <a:pt x="760" y="2955"/>
                  </a:cubicBezTo>
                  <a:cubicBezTo>
                    <a:pt x="790" y="3137"/>
                    <a:pt x="851" y="3289"/>
                    <a:pt x="973" y="3410"/>
                  </a:cubicBezTo>
                  <a:cubicBezTo>
                    <a:pt x="994" y="3432"/>
                    <a:pt x="1001" y="3453"/>
                    <a:pt x="1035" y="3453"/>
                  </a:cubicBezTo>
                  <a:cubicBezTo>
                    <a:pt x="1049" y="3453"/>
                    <a:pt x="1068" y="3450"/>
                    <a:pt x="1094" y="3441"/>
                  </a:cubicBezTo>
                  <a:cubicBezTo>
                    <a:pt x="1277" y="3350"/>
                    <a:pt x="1094" y="3228"/>
                    <a:pt x="1064" y="3167"/>
                  </a:cubicBezTo>
                  <a:cubicBezTo>
                    <a:pt x="1064" y="3167"/>
                    <a:pt x="1064" y="3137"/>
                    <a:pt x="1064" y="3137"/>
                  </a:cubicBezTo>
                  <a:cubicBezTo>
                    <a:pt x="1064" y="3137"/>
                    <a:pt x="1064" y="3137"/>
                    <a:pt x="1064" y="3106"/>
                  </a:cubicBezTo>
                  <a:cubicBezTo>
                    <a:pt x="1034" y="3106"/>
                    <a:pt x="1003" y="2955"/>
                    <a:pt x="1003" y="2955"/>
                  </a:cubicBezTo>
                  <a:cubicBezTo>
                    <a:pt x="1003" y="2924"/>
                    <a:pt x="1003" y="2894"/>
                    <a:pt x="1003" y="2863"/>
                  </a:cubicBezTo>
                  <a:cubicBezTo>
                    <a:pt x="1034" y="2681"/>
                    <a:pt x="1064" y="2711"/>
                    <a:pt x="1064" y="2529"/>
                  </a:cubicBezTo>
                  <a:cubicBezTo>
                    <a:pt x="1064" y="2468"/>
                    <a:pt x="973" y="2438"/>
                    <a:pt x="882" y="2407"/>
                  </a:cubicBezTo>
                  <a:cubicBezTo>
                    <a:pt x="699" y="2286"/>
                    <a:pt x="608" y="2195"/>
                    <a:pt x="456" y="2012"/>
                  </a:cubicBezTo>
                  <a:cubicBezTo>
                    <a:pt x="152" y="1617"/>
                    <a:pt x="426" y="827"/>
                    <a:pt x="973" y="401"/>
                  </a:cubicBezTo>
                  <a:cubicBezTo>
                    <a:pt x="1064" y="340"/>
                    <a:pt x="1155" y="280"/>
                    <a:pt x="1246" y="249"/>
                  </a:cubicBezTo>
                  <a:cubicBezTo>
                    <a:pt x="1338" y="189"/>
                    <a:pt x="1520" y="219"/>
                    <a:pt x="1611" y="128"/>
                  </a:cubicBezTo>
                  <a:cubicBezTo>
                    <a:pt x="1664" y="75"/>
                    <a:pt x="1603" y="0"/>
                    <a:pt x="154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2"/>
            <p:cNvSpPr/>
            <p:nvPr/>
          </p:nvSpPr>
          <p:spPr>
            <a:xfrm>
              <a:off x="1261628" y="1159825"/>
              <a:ext cx="1035531" cy="706857"/>
            </a:xfrm>
            <a:custGeom>
              <a:avLst/>
              <a:gdLst/>
              <a:ahLst/>
              <a:cxnLst/>
              <a:rect l="l" t="t" r="r" b="b"/>
              <a:pathLst>
                <a:path w="14348" h="9794" extrusionOk="0">
                  <a:moveTo>
                    <a:pt x="5411" y="1158"/>
                  </a:moveTo>
                  <a:lnTo>
                    <a:pt x="5411" y="1158"/>
                  </a:lnTo>
                  <a:cubicBezTo>
                    <a:pt x="5563" y="1493"/>
                    <a:pt x="5563" y="1858"/>
                    <a:pt x="5381" y="2192"/>
                  </a:cubicBezTo>
                  <a:cubicBezTo>
                    <a:pt x="5257" y="2371"/>
                    <a:pt x="5164" y="2469"/>
                    <a:pt x="5103" y="2469"/>
                  </a:cubicBezTo>
                  <a:cubicBezTo>
                    <a:pt x="5028" y="2469"/>
                    <a:pt x="5000" y="2326"/>
                    <a:pt x="5016" y="2010"/>
                  </a:cubicBezTo>
                  <a:cubicBezTo>
                    <a:pt x="5016" y="1675"/>
                    <a:pt x="5168" y="1371"/>
                    <a:pt x="5411" y="1158"/>
                  </a:cubicBezTo>
                  <a:close/>
                  <a:moveTo>
                    <a:pt x="11399" y="1888"/>
                  </a:moveTo>
                  <a:lnTo>
                    <a:pt x="11399" y="1888"/>
                  </a:lnTo>
                  <a:cubicBezTo>
                    <a:pt x="11460" y="2131"/>
                    <a:pt x="11399" y="2374"/>
                    <a:pt x="11156" y="2648"/>
                  </a:cubicBezTo>
                  <a:cubicBezTo>
                    <a:pt x="10970" y="2849"/>
                    <a:pt x="10698" y="2956"/>
                    <a:pt x="10491" y="2956"/>
                  </a:cubicBezTo>
                  <a:cubicBezTo>
                    <a:pt x="10292" y="2956"/>
                    <a:pt x="10154" y="2857"/>
                    <a:pt x="10214" y="2648"/>
                  </a:cubicBezTo>
                  <a:cubicBezTo>
                    <a:pt x="10366" y="2222"/>
                    <a:pt x="10883" y="1949"/>
                    <a:pt x="11399" y="1888"/>
                  </a:cubicBezTo>
                  <a:close/>
                  <a:moveTo>
                    <a:pt x="12742" y="2960"/>
                  </a:moveTo>
                  <a:cubicBezTo>
                    <a:pt x="12831" y="2960"/>
                    <a:pt x="12922" y="2967"/>
                    <a:pt x="13010" y="2982"/>
                  </a:cubicBezTo>
                  <a:cubicBezTo>
                    <a:pt x="13041" y="3195"/>
                    <a:pt x="13010" y="3377"/>
                    <a:pt x="12919" y="3590"/>
                  </a:cubicBezTo>
                  <a:cubicBezTo>
                    <a:pt x="12720" y="3875"/>
                    <a:pt x="12361" y="4079"/>
                    <a:pt x="11992" y="4079"/>
                  </a:cubicBezTo>
                  <a:cubicBezTo>
                    <a:pt x="11966" y="4079"/>
                    <a:pt x="11941" y="4078"/>
                    <a:pt x="11916" y="4076"/>
                  </a:cubicBezTo>
                  <a:cubicBezTo>
                    <a:pt x="11369" y="4046"/>
                    <a:pt x="11703" y="3377"/>
                    <a:pt x="12007" y="3195"/>
                  </a:cubicBezTo>
                  <a:cubicBezTo>
                    <a:pt x="12191" y="3034"/>
                    <a:pt x="12463" y="2960"/>
                    <a:pt x="12742" y="2960"/>
                  </a:cubicBezTo>
                  <a:close/>
                  <a:moveTo>
                    <a:pt x="6368" y="4315"/>
                  </a:moveTo>
                  <a:cubicBezTo>
                    <a:pt x="6509" y="4315"/>
                    <a:pt x="6663" y="4446"/>
                    <a:pt x="6718" y="4776"/>
                  </a:cubicBezTo>
                  <a:cubicBezTo>
                    <a:pt x="6749" y="5049"/>
                    <a:pt x="6658" y="5383"/>
                    <a:pt x="6506" y="5718"/>
                  </a:cubicBezTo>
                  <a:cubicBezTo>
                    <a:pt x="6384" y="5627"/>
                    <a:pt x="6262" y="5535"/>
                    <a:pt x="6171" y="5383"/>
                  </a:cubicBezTo>
                  <a:cubicBezTo>
                    <a:pt x="6080" y="5201"/>
                    <a:pt x="6019" y="4988"/>
                    <a:pt x="6080" y="4745"/>
                  </a:cubicBezTo>
                  <a:cubicBezTo>
                    <a:pt x="6141" y="4502"/>
                    <a:pt x="6232" y="4320"/>
                    <a:pt x="6323" y="4320"/>
                  </a:cubicBezTo>
                  <a:cubicBezTo>
                    <a:pt x="6338" y="4317"/>
                    <a:pt x="6353" y="4315"/>
                    <a:pt x="6368" y="4315"/>
                  </a:cubicBezTo>
                  <a:close/>
                  <a:moveTo>
                    <a:pt x="4391" y="4683"/>
                  </a:moveTo>
                  <a:cubicBezTo>
                    <a:pt x="4397" y="4683"/>
                    <a:pt x="4403" y="4684"/>
                    <a:pt x="4408" y="4684"/>
                  </a:cubicBezTo>
                  <a:cubicBezTo>
                    <a:pt x="4712" y="4715"/>
                    <a:pt x="4651" y="5383"/>
                    <a:pt x="4469" y="5961"/>
                  </a:cubicBezTo>
                  <a:cubicBezTo>
                    <a:pt x="4439" y="6052"/>
                    <a:pt x="4378" y="6143"/>
                    <a:pt x="4347" y="6235"/>
                  </a:cubicBezTo>
                  <a:cubicBezTo>
                    <a:pt x="4135" y="6052"/>
                    <a:pt x="4013" y="5779"/>
                    <a:pt x="4013" y="5475"/>
                  </a:cubicBezTo>
                  <a:cubicBezTo>
                    <a:pt x="4013" y="5208"/>
                    <a:pt x="4186" y="4683"/>
                    <a:pt x="4391" y="4683"/>
                  </a:cubicBezTo>
                  <a:close/>
                  <a:moveTo>
                    <a:pt x="4008" y="1"/>
                  </a:moveTo>
                  <a:cubicBezTo>
                    <a:pt x="3904" y="1"/>
                    <a:pt x="3802" y="11"/>
                    <a:pt x="3709" y="34"/>
                  </a:cubicBezTo>
                  <a:cubicBezTo>
                    <a:pt x="3192" y="186"/>
                    <a:pt x="2797" y="520"/>
                    <a:pt x="2463" y="915"/>
                  </a:cubicBezTo>
                  <a:cubicBezTo>
                    <a:pt x="2068" y="1310"/>
                    <a:pt x="1885" y="1888"/>
                    <a:pt x="1946" y="2435"/>
                  </a:cubicBezTo>
                  <a:lnTo>
                    <a:pt x="1764" y="2435"/>
                  </a:lnTo>
                  <a:cubicBezTo>
                    <a:pt x="943" y="2435"/>
                    <a:pt x="396" y="3165"/>
                    <a:pt x="153" y="3864"/>
                  </a:cubicBezTo>
                  <a:cubicBezTo>
                    <a:pt x="1" y="4350"/>
                    <a:pt x="62" y="4867"/>
                    <a:pt x="335" y="5292"/>
                  </a:cubicBezTo>
                  <a:cubicBezTo>
                    <a:pt x="518" y="5566"/>
                    <a:pt x="761" y="5839"/>
                    <a:pt x="1034" y="5961"/>
                  </a:cubicBezTo>
                  <a:cubicBezTo>
                    <a:pt x="1044" y="5964"/>
                    <a:pt x="1054" y="5966"/>
                    <a:pt x="1062" y="5966"/>
                  </a:cubicBezTo>
                  <a:cubicBezTo>
                    <a:pt x="1131" y="5966"/>
                    <a:pt x="1149" y="5866"/>
                    <a:pt x="1095" y="5839"/>
                  </a:cubicBezTo>
                  <a:cubicBezTo>
                    <a:pt x="457" y="5444"/>
                    <a:pt x="122" y="4684"/>
                    <a:pt x="305" y="4046"/>
                  </a:cubicBezTo>
                  <a:cubicBezTo>
                    <a:pt x="514" y="3289"/>
                    <a:pt x="1082" y="2689"/>
                    <a:pt x="1758" y="2689"/>
                  </a:cubicBezTo>
                  <a:cubicBezTo>
                    <a:pt x="1869" y="2689"/>
                    <a:pt x="1983" y="2705"/>
                    <a:pt x="2098" y="2739"/>
                  </a:cubicBezTo>
                  <a:cubicBezTo>
                    <a:pt x="2120" y="2744"/>
                    <a:pt x="2140" y="2747"/>
                    <a:pt x="2160" y="2747"/>
                  </a:cubicBezTo>
                  <a:cubicBezTo>
                    <a:pt x="2249" y="2747"/>
                    <a:pt x="2311" y="2692"/>
                    <a:pt x="2311" y="2617"/>
                  </a:cubicBezTo>
                  <a:cubicBezTo>
                    <a:pt x="2281" y="2465"/>
                    <a:pt x="2220" y="2496"/>
                    <a:pt x="2220" y="2405"/>
                  </a:cubicBezTo>
                  <a:cubicBezTo>
                    <a:pt x="2189" y="2253"/>
                    <a:pt x="2250" y="1675"/>
                    <a:pt x="2341" y="1554"/>
                  </a:cubicBezTo>
                  <a:cubicBezTo>
                    <a:pt x="2585" y="1067"/>
                    <a:pt x="2980" y="672"/>
                    <a:pt x="3436" y="399"/>
                  </a:cubicBezTo>
                  <a:cubicBezTo>
                    <a:pt x="3650" y="286"/>
                    <a:pt x="3857" y="231"/>
                    <a:pt x="4055" y="231"/>
                  </a:cubicBezTo>
                  <a:cubicBezTo>
                    <a:pt x="4389" y="231"/>
                    <a:pt x="4699" y="386"/>
                    <a:pt x="4986" y="672"/>
                  </a:cubicBezTo>
                  <a:cubicBezTo>
                    <a:pt x="5107" y="763"/>
                    <a:pt x="5199" y="855"/>
                    <a:pt x="5259" y="946"/>
                  </a:cubicBezTo>
                  <a:cubicBezTo>
                    <a:pt x="4955" y="1250"/>
                    <a:pt x="4743" y="1645"/>
                    <a:pt x="4743" y="2070"/>
                  </a:cubicBezTo>
                  <a:cubicBezTo>
                    <a:pt x="4743" y="2283"/>
                    <a:pt x="4743" y="2526"/>
                    <a:pt x="4925" y="2648"/>
                  </a:cubicBezTo>
                  <a:cubicBezTo>
                    <a:pt x="4990" y="2687"/>
                    <a:pt x="5053" y="2703"/>
                    <a:pt x="5114" y="2703"/>
                  </a:cubicBezTo>
                  <a:cubicBezTo>
                    <a:pt x="5339" y="2703"/>
                    <a:pt x="5528" y="2474"/>
                    <a:pt x="5624" y="2283"/>
                  </a:cubicBezTo>
                  <a:cubicBezTo>
                    <a:pt x="5837" y="1858"/>
                    <a:pt x="5837" y="1371"/>
                    <a:pt x="5624" y="976"/>
                  </a:cubicBezTo>
                  <a:cubicBezTo>
                    <a:pt x="6043" y="668"/>
                    <a:pt x="6606" y="495"/>
                    <a:pt x="7104" y="495"/>
                  </a:cubicBezTo>
                  <a:cubicBezTo>
                    <a:pt x="7835" y="495"/>
                    <a:pt x="8425" y="868"/>
                    <a:pt x="8208" y="1736"/>
                  </a:cubicBezTo>
                  <a:cubicBezTo>
                    <a:pt x="8208" y="1766"/>
                    <a:pt x="8208" y="1797"/>
                    <a:pt x="8208" y="1797"/>
                  </a:cubicBezTo>
                  <a:cubicBezTo>
                    <a:pt x="8177" y="1858"/>
                    <a:pt x="8147" y="1918"/>
                    <a:pt x="8147" y="1979"/>
                  </a:cubicBezTo>
                  <a:cubicBezTo>
                    <a:pt x="8167" y="2039"/>
                    <a:pt x="8238" y="2085"/>
                    <a:pt x="8302" y="2085"/>
                  </a:cubicBezTo>
                  <a:cubicBezTo>
                    <a:pt x="8337" y="2085"/>
                    <a:pt x="8369" y="2072"/>
                    <a:pt x="8390" y="2040"/>
                  </a:cubicBezTo>
                  <a:cubicBezTo>
                    <a:pt x="8421" y="2010"/>
                    <a:pt x="8451" y="1979"/>
                    <a:pt x="8451" y="1949"/>
                  </a:cubicBezTo>
                  <a:cubicBezTo>
                    <a:pt x="8512" y="1888"/>
                    <a:pt x="8512" y="1888"/>
                    <a:pt x="8572" y="1797"/>
                  </a:cubicBezTo>
                  <a:cubicBezTo>
                    <a:pt x="8986" y="1328"/>
                    <a:pt x="9375" y="1059"/>
                    <a:pt x="9967" y="1059"/>
                  </a:cubicBezTo>
                  <a:cubicBezTo>
                    <a:pt x="10027" y="1059"/>
                    <a:pt x="10089" y="1062"/>
                    <a:pt x="10153" y="1067"/>
                  </a:cubicBezTo>
                  <a:cubicBezTo>
                    <a:pt x="10670" y="1098"/>
                    <a:pt x="11156" y="1341"/>
                    <a:pt x="11339" y="1706"/>
                  </a:cubicBezTo>
                  <a:cubicBezTo>
                    <a:pt x="11065" y="1736"/>
                    <a:pt x="10761" y="1827"/>
                    <a:pt x="10548" y="1979"/>
                  </a:cubicBezTo>
                  <a:cubicBezTo>
                    <a:pt x="10275" y="2162"/>
                    <a:pt x="10001" y="2405"/>
                    <a:pt x="10001" y="2739"/>
                  </a:cubicBezTo>
                  <a:cubicBezTo>
                    <a:pt x="9977" y="3052"/>
                    <a:pt x="10258" y="3193"/>
                    <a:pt x="10527" y="3193"/>
                  </a:cubicBezTo>
                  <a:cubicBezTo>
                    <a:pt x="10598" y="3193"/>
                    <a:pt x="10667" y="3184"/>
                    <a:pt x="10731" y="3165"/>
                  </a:cubicBezTo>
                  <a:cubicBezTo>
                    <a:pt x="11278" y="2982"/>
                    <a:pt x="11734" y="2435"/>
                    <a:pt x="11673" y="1888"/>
                  </a:cubicBezTo>
                  <a:cubicBezTo>
                    <a:pt x="11977" y="1888"/>
                    <a:pt x="12281" y="1979"/>
                    <a:pt x="12494" y="2162"/>
                  </a:cubicBezTo>
                  <a:cubicBezTo>
                    <a:pt x="12706" y="2344"/>
                    <a:pt x="12858" y="2557"/>
                    <a:pt x="12949" y="2800"/>
                  </a:cubicBezTo>
                  <a:cubicBezTo>
                    <a:pt x="12868" y="2785"/>
                    <a:pt x="12787" y="2777"/>
                    <a:pt x="12707" y="2777"/>
                  </a:cubicBezTo>
                  <a:cubicBezTo>
                    <a:pt x="12455" y="2777"/>
                    <a:pt x="12207" y="2851"/>
                    <a:pt x="11977" y="3013"/>
                  </a:cubicBezTo>
                  <a:cubicBezTo>
                    <a:pt x="11642" y="3225"/>
                    <a:pt x="11247" y="3772"/>
                    <a:pt x="11612" y="4137"/>
                  </a:cubicBezTo>
                  <a:cubicBezTo>
                    <a:pt x="11713" y="4218"/>
                    <a:pt x="11842" y="4232"/>
                    <a:pt x="11970" y="4232"/>
                  </a:cubicBezTo>
                  <a:cubicBezTo>
                    <a:pt x="12034" y="4232"/>
                    <a:pt x="12098" y="4228"/>
                    <a:pt x="12159" y="4228"/>
                  </a:cubicBezTo>
                  <a:cubicBezTo>
                    <a:pt x="12494" y="4198"/>
                    <a:pt x="12798" y="4016"/>
                    <a:pt x="13010" y="3742"/>
                  </a:cubicBezTo>
                  <a:cubicBezTo>
                    <a:pt x="13162" y="3560"/>
                    <a:pt x="13223" y="3286"/>
                    <a:pt x="13193" y="3043"/>
                  </a:cubicBezTo>
                  <a:lnTo>
                    <a:pt x="13193" y="3043"/>
                  </a:lnTo>
                  <a:cubicBezTo>
                    <a:pt x="13709" y="3225"/>
                    <a:pt x="14044" y="3620"/>
                    <a:pt x="13801" y="4198"/>
                  </a:cubicBezTo>
                  <a:cubicBezTo>
                    <a:pt x="13770" y="4380"/>
                    <a:pt x="13557" y="4593"/>
                    <a:pt x="13466" y="4624"/>
                  </a:cubicBezTo>
                  <a:cubicBezTo>
                    <a:pt x="13436" y="4624"/>
                    <a:pt x="13436" y="4624"/>
                    <a:pt x="13405" y="4654"/>
                  </a:cubicBezTo>
                  <a:cubicBezTo>
                    <a:pt x="13405" y="4624"/>
                    <a:pt x="13375" y="4593"/>
                    <a:pt x="13375" y="4593"/>
                  </a:cubicBezTo>
                  <a:cubicBezTo>
                    <a:pt x="13343" y="4561"/>
                    <a:pt x="13308" y="4548"/>
                    <a:pt x="13274" y="4548"/>
                  </a:cubicBezTo>
                  <a:cubicBezTo>
                    <a:pt x="13210" y="4548"/>
                    <a:pt x="13152" y="4595"/>
                    <a:pt x="13132" y="4654"/>
                  </a:cubicBezTo>
                  <a:cubicBezTo>
                    <a:pt x="13132" y="4776"/>
                    <a:pt x="13162" y="4745"/>
                    <a:pt x="13162" y="4806"/>
                  </a:cubicBezTo>
                  <a:cubicBezTo>
                    <a:pt x="13253" y="5201"/>
                    <a:pt x="12646" y="5931"/>
                    <a:pt x="12068" y="6113"/>
                  </a:cubicBezTo>
                  <a:cubicBezTo>
                    <a:pt x="11985" y="6141"/>
                    <a:pt x="11901" y="6154"/>
                    <a:pt x="11820" y="6154"/>
                  </a:cubicBezTo>
                  <a:cubicBezTo>
                    <a:pt x="11363" y="6154"/>
                    <a:pt x="10951" y="5751"/>
                    <a:pt x="10822" y="5262"/>
                  </a:cubicBezTo>
                  <a:cubicBezTo>
                    <a:pt x="10822" y="5194"/>
                    <a:pt x="10747" y="5127"/>
                    <a:pt x="10675" y="5127"/>
                  </a:cubicBezTo>
                  <a:cubicBezTo>
                    <a:pt x="10617" y="5127"/>
                    <a:pt x="10562" y="5170"/>
                    <a:pt x="10548" y="5292"/>
                  </a:cubicBezTo>
                  <a:cubicBezTo>
                    <a:pt x="10408" y="5734"/>
                    <a:pt x="10095" y="5977"/>
                    <a:pt x="9723" y="5977"/>
                  </a:cubicBezTo>
                  <a:cubicBezTo>
                    <a:pt x="9532" y="5977"/>
                    <a:pt x="9326" y="5913"/>
                    <a:pt x="9120" y="5779"/>
                  </a:cubicBezTo>
                  <a:cubicBezTo>
                    <a:pt x="8907" y="5627"/>
                    <a:pt x="8664" y="5383"/>
                    <a:pt x="8572" y="5171"/>
                  </a:cubicBezTo>
                  <a:cubicBezTo>
                    <a:pt x="8542" y="5110"/>
                    <a:pt x="8633" y="4867"/>
                    <a:pt x="8421" y="4867"/>
                  </a:cubicBezTo>
                  <a:cubicBezTo>
                    <a:pt x="8360" y="4867"/>
                    <a:pt x="8299" y="4928"/>
                    <a:pt x="8299" y="4958"/>
                  </a:cubicBezTo>
                  <a:cubicBezTo>
                    <a:pt x="8269" y="5110"/>
                    <a:pt x="8269" y="5079"/>
                    <a:pt x="8238" y="5171"/>
                  </a:cubicBezTo>
                  <a:cubicBezTo>
                    <a:pt x="8177" y="5383"/>
                    <a:pt x="7965" y="5687"/>
                    <a:pt x="7752" y="5809"/>
                  </a:cubicBezTo>
                  <a:cubicBezTo>
                    <a:pt x="7558" y="5922"/>
                    <a:pt x="7373" y="5992"/>
                    <a:pt x="7183" y="5992"/>
                  </a:cubicBezTo>
                  <a:cubicBezTo>
                    <a:pt x="7015" y="5992"/>
                    <a:pt x="6843" y="5937"/>
                    <a:pt x="6658" y="5809"/>
                  </a:cubicBezTo>
                  <a:cubicBezTo>
                    <a:pt x="6870" y="5444"/>
                    <a:pt x="6992" y="4988"/>
                    <a:pt x="6901" y="4563"/>
                  </a:cubicBezTo>
                  <a:cubicBezTo>
                    <a:pt x="6840" y="4380"/>
                    <a:pt x="6749" y="4168"/>
                    <a:pt x="6566" y="4107"/>
                  </a:cubicBezTo>
                  <a:cubicBezTo>
                    <a:pt x="6493" y="4074"/>
                    <a:pt x="6427" y="4060"/>
                    <a:pt x="6367" y="4060"/>
                  </a:cubicBezTo>
                  <a:cubicBezTo>
                    <a:pt x="5974" y="4060"/>
                    <a:pt x="5841" y="4676"/>
                    <a:pt x="5867" y="5019"/>
                  </a:cubicBezTo>
                  <a:cubicBezTo>
                    <a:pt x="5898" y="5353"/>
                    <a:pt x="6019" y="5566"/>
                    <a:pt x="6354" y="5809"/>
                  </a:cubicBezTo>
                  <a:cubicBezTo>
                    <a:pt x="6354" y="5839"/>
                    <a:pt x="6384" y="5839"/>
                    <a:pt x="6414" y="5870"/>
                  </a:cubicBezTo>
                  <a:cubicBezTo>
                    <a:pt x="6354" y="5931"/>
                    <a:pt x="6323" y="6022"/>
                    <a:pt x="6262" y="6083"/>
                  </a:cubicBezTo>
                  <a:cubicBezTo>
                    <a:pt x="6080" y="6356"/>
                    <a:pt x="5624" y="6569"/>
                    <a:pt x="5290" y="6569"/>
                  </a:cubicBezTo>
                  <a:cubicBezTo>
                    <a:pt x="4986" y="6569"/>
                    <a:pt x="4743" y="6508"/>
                    <a:pt x="4530" y="6356"/>
                  </a:cubicBezTo>
                  <a:cubicBezTo>
                    <a:pt x="4530" y="6326"/>
                    <a:pt x="4560" y="6295"/>
                    <a:pt x="4560" y="6265"/>
                  </a:cubicBezTo>
                  <a:cubicBezTo>
                    <a:pt x="4828" y="5760"/>
                    <a:pt x="5124" y="4470"/>
                    <a:pt x="4370" y="4470"/>
                  </a:cubicBezTo>
                  <a:cubicBezTo>
                    <a:pt x="4353" y="4470"/>
                    <a:pt x="4335" y="4470"/>
                    <a:pt x="4317" y="4472"/>
                  </a:cubicBezTo>
                  <a:cubicBezTo>
                    <a:pt x="4044" y="4563"/>
                    <a:pt x="3952" y="4867"/>
                    <a:pt x="3892" y="5110"/>
                  </a:cubicBezTo>
                  <a:cubicBezTo>
                    <a:pt x="3740" y="5566"/>
                    <a:pt x="3922" y="6052"/>
                    <a:pt x="4256" y="6356"/>
                  </a:cubicBezTo>
                  <a:cubicBezTo>
                    <a:pt x="4044" y="6630"/>
                    <a:pt x="3740" y="6873"/>
                    <a:pt x="3405" y="6934"/>
                  </a:cubicBezTo>
                  <a:lnTo>
                    <a:pt x="3375" y="6934"/>
                  </a:lnTo>
                  <a:cubicBezTo>
                    <a:pt x="3314" y="6934"/>
                    <a:pt x="3314" y="6934"/>
                    <a:pt x="3192" y="6903"/>
                  </a:cubicBezTo>
                  <a:cubicBezTo>
                    <a:pt x="3071" y="6812"/>
                    <a:pt x="3040" y="6782"/>
                    <a:pt x="2949" y="6690"/>
                  </a:cubicBezTo>
                  <a:cubicBezTo>
                    <a:pt x="2889" y="6630"/>
                    <a:pt x="2828" y="6569"/>
                    <a:pt x="2828" y="6508"/>
                  </a:cubicBezTo>
                  <a:cubicBezTo>
                    <a:pt x="2797" y="6417"/>
                    <a:pt x="2797" y="6356"/>
                    <a:pt x="2737" y="6295"/>
                  </a:cubicBezTo>
                  <a:cubicBezTo>
                    <a:pt x="2722" y="6281"/>
                    <a:pt x="2705" y="6275"/>
                    <a:pt x="2687" y="6275"/>
                  </a:cubicBezTo>
                  <a:cubicBezTo>
                    <a:pt x="2627" y="6275"/>
                    <a:pt x="2561" y="6340"/>
                    <a:pt x="2585" y="6386"/>
                  </a:cubicBezTo>
                  <a:cubicBezTo>
                    <a:pt x="2645" y="6569"/>
                    <a:pt x="2554" y="6812"/>
                    <a:pt x="2493" y="7116"/>
                  </a:cubicBezTo>
                  <a:cubicBezTo>
                    <a:pt x="2341" y="7785"/>
                    <a:pt x="2098" y="8423"/>
                    <a:pt x="1825" y="9001"/>
                  </a:cubicBezTo>
                  <a:cubicBezTo>
                    <a:pt x="1703" y="9244"/>
                    <a:pt x="1521" y="9487"/>
                    <a:pt x="1399" y="9730"/>
                  </a:cubicBezTo>
                  <a:cubicBezTo>
                    <a:pt x="1399" y="9768"/>
                    <a:pt x="1434" y="9794"/>
                    <a:pt x="1468" y="9794"/>
                  </a:cubicBezTo>
                  <a:cubicBezTo>
                    <a:pt x="1489" y="9794"/>
                    <a:pt x="1509" y="9784"/>
                    <a:pt x="1521" y="9760"/>
                  </a:cubicBezTo>
                  <a:cubicBezTo>
                    <a:pt x="1855" y="9274"/>
                    <a:pt x="2159" y="8757"/>
                    <a:pt x="2341" y="8180"/>
                  </a:cubicBezTo>
                  <a:cubicBezTo>
                    <a:pt x="2524" y="7724"/>
                    <a:pt x="2676" y="7238"/>
                    <a:pt x="2737" y="6751"/>
                  </a:cubicBezTo>
                  <a:cubicBezTo>
                    <a:pt x="2858" y="6903"/>
                    <a:pt x="3040" y="7025"/>
                    <a:pt x="3223" y="7086"/>
                  </a:cubicBezTo>
                  <a:cubicBezTo>
                    <a:pt x="3278" y="7113"/>
                    <a:pt x="3334" y="7124"/>
                    <a:pt x="3388" y="7124"/>
                  </a:cubicBezTo>
                  <a:cubicBezTo>
                    <a:pt x="3513" y="7124"/>
                    <a:pt x="3634" y="7067"/>
                    <a:pt x="3740" y="7025"/>
                  </a:cubicBezTo>
                  <a:cubicBezTo>
                    <a:pt x="4013" y="6903"/>
                    <a:pt x="4256" y="6721"/>
                    <a:pt x="4408" y="6508"/>
                  </a:cubicBezTo>
                  <a:cubicBezTo>
                    <a:pt x="4439" y="6508"/>
                    <a:pt x="4439" y="6538"/>
                    <a:pt x="4469" y="6538"/>
                  </a:cubicBezTo>
                  <a:cubicBezTo>
                    <a:pt x="4706" y="6674"/>
                    <a:pt x="4976" y="6742"/>
                    <a:pt x="5245" y="6742"/>
                  </a:cubicBezTo>
                  <a:cubicBezTo>
                    <a:pt x="5702" y="6742"/>
                    <a:pt x="6158" y="6545"/>
                    <a:pt x="6445" y="6143"/>
                  </a:cubicBezTo>
                  <a:cubicBezTo>
                    <a:pt x="6475" y="6083"/>
                    <a:pt x="6506" y="6022"/>
                    <a:pt x="6536" y="5991"/>
                  </a:cubicBezTo>
                  <a:cubicBezTo>
                    <a:pt x="6753" y="6118"/>
                    <a:pt x="6980" y="6191"/>
                    <a:pt x="7206" y="6191"/>
                  </a:cubicBezTo>
                  <a:cubicBezTo>
                    <a:pt x="7360" y="6191"/>
                    <a:pt x="7513" y="6157"/>
                    <a:pt x="7661" y="6083"/>
                  </a:cubicBezTo>
                  <a:cubicBezTo>
                    <a:pt x="7965" y="5961"/>
                    <a:pt x="8238" y="5657"/>
                    <a:pt x="8390" y="5383"/>
                  </a:cubicBezTo>
                  <a:cubicBezTo>
                    <a:pt x="8481" y="5505"/>
                    <a:pt x="8572" y="5627"/>
                    <a:pt x="8664" y="5748"/>
                  </a:cubicBezTo>
                  <a:cubicBezTo>
                    <a:pt x="9006" y="6076"/>
                    <a:pt x="9374" y="6237"/>
                    <a:pt x="9713" y="6237"/>
                  </a:cubicBezTo>
                  <a:cubicBezTo>
                    <a:pt x="10098" y="6237"/>
                    <a:pt x="10444" y="6030"/>
                    <a:pt x="10670" y="5627"/>
                  </a:cubicBezTo>
                  <a:cubicBezTo>
                    <a:pt x="10883" y="6083"/>
                    <a:pt x="11308" y="6417"/>
                    <a:pt x="11794" y="6417"/>
                  </a:cubicBezTo>
                  <a:cubicBezTo>
                    <a:pt x="12159" y="6417"/>
                    <a:pt x="12494" y="6235"/>
                    <a:pt x="12767" y="5991"/>
                  </a:cubicBezTo>
                  <a:cubicBezTo>
                    <a:pt x="13010" y="5809"/>
                    <a:pt x="13253" y="5596"/>
                    <a:pt x="13375" y="5292"/>
                  </a:cubicBezTo>
                  <a:cubicBezTo>
                    <a:pt x="13436" y="5171"/>
                    <a:pt x="13466" y="4988"/>
                    <a:pt x="13466" y="4836"/>
                  </a:cubicBezTo>
                  <a:cubicBezTo>
                    <a:pt x="13649" y="4776"/>
                    <a:pt x="13801" y="4624"/>
                    <a:pt x="13892" y="4472"/>
                  </a:cubicBezTo>
                  <a:cubicBezTo>
                    <a:pt x="14348" y="3712"/>
                    <a:pt x="13861" y="3043"/>
                    <a:pt x="13162" y="2861"/>
                  </a:cubicBezTo>
                  <a:lnTo>
                    <a:pt x="13162" y="2830"/>
                  </a:lnTo>
                  <a:cubicBezTo>
                    <a:pt x="13010" y="2070"/>
                    <a:pt x="12311" y="1706"/>
                    <a:pt x="11612" y="1675"/>
                  </a:cubicBezTo>
                  <a:cubicBezTo>
                    <a:pt x="11551" y="1584"/>
                    <a:pt x="11490" y="1462"/>
                    <a:pt x="11369" y="1371"/>
                  </a:cubicBezTo>
                  <a:cubicBezTo>
                    <a:pt x="10980" y="982"/>
                    <a:pt x="10435" y="827"/>
                    <a:pt x="9906" y="827"/>
                  </a:cubicBezTo>
                  <a:cubicBezTo>
                    <a:pt x="9774" y="827"/>
                    <a:pt x="9642" y="836"/>
                    <a:pt x="9515" y="855"/>
                  </a:cubicBezTo>
                  <a:cubicBezTo>
                    <a:pt x="9120" y="946"/>
                    <a:pt x="8785" y="1158"/>
                    <a:pt x="8512" y="1432"/>
                  </a:cubicBezTo>
                  <a:cubicBezTo>
                    <a:pt x="8530" y="600"/>
                    <a:pt x="7838" y="274"/>
                    <a:pt x="7083" y="274"/>
                  </a:cubicBezTo>
                  <a:cubicBezTo>
                    <a:pt x="6568" y="274"/>
                    <a:pt x="6024" y="426"/>
                    <a:pt x="5655" y="672"/>
                  </a:cubicBezTo>
                  <a:cubicBezTo>
                    <a:pt x="5594" y="703"/>
                    <a:pt x="5533" y="733"/>
                    <a:pt x="5472" y="794"/>
                  </a:cubicBezTo>
                  <a:cubicBezTo>
                    <a:pt x="5472" y="763"/>
                    <a:pt x="5442" y="763"/>
                    <a:pt x="5442" y="733"/>
                  </a:cubicBezTo>
                  <a:cubicBezTo>
                    <a:pt x="5168" y="459"/>
                    <a:pt x="4864" y="216"/>
                    <a:pt x="4499" y="64"/>
                  </a:cubicBezTo>
                  <a:cubicBezTo>
                    <a:pt x="4349" y="27"/>
                    <a:pt x="4176" y="1"/>
                    <a:pt x="4008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2"/>
            <p:cNvSpPr/>
            <p:nvPr/>
          </p:nvSpPr>
          <p:spPr>
            <a:xfrm>
              <a:off x="1207642" y="1626138"/>
              <a:ext cx="995187" cy="880144"/>
            </a:xfrm>
            <a:custGeom>
              <a:avLst/>
              <a:gdLst/>
              <a:ahLst/>
              <a:cxnLst/>
              <a:rect l="l" t="t" r="r" b="b"/>
              <a:pathLst>
                <a:path w="13789" h="12195" extrusionOk="0">
                  <a:moveTo>
                    <a:pt x="12564" y="1"/>
                  </a:moveTo>
                  <a:cubicBezTo>
                    <a:pt x="12454" y="1"/>
                    <a:pt x="12341" y="105"/>
                    <a:pt x="12390" y="229"/>
                  </a:cubicBezTo>
                  <a:cubicBezTo>
                    <a:pt x="12390" y="351"/>
                    <a:pt x="12421" y="625"/>
                    <a:pt x="12451" y="685"/>
                  </a:cubicBezTo>
                  <a:cubicBezTo>
                    <a:pt x="12512" y="1081"/>
                    <a:pt x="12542" y="1445"/>
                    <a:pt x="12573" y="2023"/>
                  </a:cubicBezTo>
                  <a:cubicBezTo>
                    <a:pt x="12603" y="3451"/>
                    <a:pt x="12330" y="4789"/>
                    <a:pt x="11661" y="6005"/>
                  </a:cubicBezTo>
                  <a:cubicBezTo>
                    <a:pt x="10962" y="7281"/>
                    <a:pt x="9594" y="7980"/>
                    <a:pt x="8074" y="8223"/>
                  </a:cubicBezTo>
                  <a:cubicBezTo>
                    <a:pt x="7734" y="8288"/>
                    <a:pt x="7387" y="8321"/>
                    <a:pt x="7040" y="8321"/>
                  </a:cubicBezTo>
                  <a:cubicBezTo>
                    <a:pt x="6085" y="8321"/>
                    <a:pt x="5130" y="8076"/>
                    <a:pt x="4305" y="7585"/>
                  </a:cubicBezTo>
                  <a:cubicBezTo>
                    <a:pt x="3971" y="7433"/>
                    <a:pt x="3576" y="7190"/>
                    <a:pt x="3333" y="7038"/>
                  </a:cubicBezTo>
                  <a:cubicBezTo>
                    <a:pt x="3029" y="6765"/>
                    <a:pt x="2664" y="6339"/>
                    <a:pt x="2451" y="6096"/>
                  </a:cubicBezTo>
                  <a:cubicBezTo>
                    <a:pt x="2299" y="5913"/>
                    <a:pt x="2208" y="5670"/>
                    <a:pt x="2117" y="5488"/>
                  </a:cubicBezTo>
                  <a:cubicBezTo>
                    <a:pt x="2117" y="5407"/>
                    <a:pt x="2063" y="5366"/>
                    <a:pt x="2000" y="5366"/>
                  </a:cubicBezTo>
                  <a:cubicBezTo>
                    <a:pt x="1968" y="5366"/>
                    <a:pt x="1934" y="5376"/>
                    <a:pt x="1904" y="5397"/>
                  </a:cubicBezTo>
                  <a:cubicBezTo>
                    <a:pt x="1782" y="5457"/>
                    <a:pt x="1782" y="5457"/>
                    <a:pt x="1661" y="5518"/>
                  </a:cubicBezTo>
                  <a:cubicBezTo>
                    <a:pt x="1573" y="5531"/>
                    <a:pt x="1469" y="5538"/>
                    <a:pt x="1362" y="5538"/>
                  </a:cubicBezTo>
                  <a:cubicBezTo>
                    <a:pt x="1212" y="5538"/>
                    <a:pt x="1056" y="5523"/>
                    <a:pt x="931" y="5488"/>
                  </a:cubicBezTo>
                  <a:cubicBezTo>
                    <a:pt x="840" y="5488"/>
                    <a:pt x="658" y="5366"/>
                    <a:pt x="567" y="5306"/>
                  </a:cubicBezTo>
                  <a:cubicBezTo>
                    <a:pt x="475" y="5184"/>
                    <a:pt x="384" y="4880"/>
                    <a:pt x="354" y="4698"/>
                  </a:cubicBezTo>
                  <a:cubicBezTo>
                    <a:pt x="354" y="4546"/>
                    <a:pt x="445" y="4120"/>
                    <a:pt x="536" y="3938"/>
                  </a:cubicBezTo>
                  <a:cubicBezTo>
                    <a:pt x="627" y="3786"/>
                    <a:pt x="749" y="3725"/>
                    <a:pt x="931" y="3603"/>
                  </a:cubicBezTo>
                  <a:cubicBezTo>
                    <a:pt x="1205" y="3451"/>
                    <a:pt x="1326" y="3421"/>
                    <a:pt x="1661" y="3421"/>
                  </a:cubicBezTo>
                  <a:cubicBezTo>
                    <a:pt x="1752" y="3421"/>
                    <a:pt x="1874" y="3451"/>
                    <a:pt x="1934" y="3482"/>
                  </a:cubicBezTo>
                  <a:cubicBezTo>
                    <a:pt x="2026" y="3543"/>
                    <a:pt x="2147" y="3725"/>
                    <a:pt x="2238" y="3755"/>
                  </a:cubicBezTo>
                  <a:cubicBezTo>
                    <a:pt x="2299" y="3755"/>
                    <a:pt x="2329" y="3664"/>
                    <a:pt x="2299" y="3603"/>
                  </a:cubicBezTo>
                  <a:cubicBezTo>
                    <a:pt x="2208" y="3512"/>
                    <a:pt x="2086" y="3391"/>
                    <a:pt x="1965" y="3299"/>
                  </a:cubicBezTo>
                  <a:cubicBezTo>
                    <a:pt x="1843" y="3239"/>
                    <a:pt x="1691" y="3208"/>
                    <a:pt x="1509" y="3208"/>
                  </a:cubicBezTo>
                  <a:cubicBezTo>
                    <a:pt x="1174" y="3208"/>
                    <a:pt x="840" y="3360"/>
                    <a:pt x="597" y="3573"/>
                  </a:cubicBezTo>
                  <a:cubicBezTo>
                    <a:pt x="384" y="3725"/>
                    <a:pt x="263" y="3968"/>
                    <a:pt x="202" y="4242"/>
                  </a:cubicBezTo>
                  <a:cubicBezTo>
                    <a:pt x="111" y="4576"/>
                    <a:pt x="171" y="4941"/>
                    <a:pt x="354" y="5306"/>
                  </a:cubicBezTo>
                  <a:cubicBezTo>
                    <a:pt x="445" y="5457"/>
                    <a:pt x="658" y="5609"/>
                    <a:pt x="870" y="5670"/>
                  </a:cubicBezTo>
                  <a:cubicBezTo>
                    <a:pt x="1022" y="5731"/>
                    <a:pt x="1205" y="5731"/>
                    <a:pt x="1357" y="5731"/>
                  </a:cubicBezTo>
                  <a:cubicBezTo>
                    <a:pt x="1570" y="5731"/>
                    <a:pt x="1782" y="5701"/>
                    <a:pt x="1965" y="5609"/>
                  </a:cubicBezTo>
                  <a:cubicBezTo>
                    <a:pt x="2086" y="5883"/>
                    <a:pt x="2238" y="6126"/>
                    <a:pt x="2421" y="6309"/>
                  </a:cubicBezTo>
                  <a:cubicBezTo>
                    <a:pt x="2633" y="6582"/>
                    <a:pt x="2877" y="6825"/>
                    <a:pt x="3120" y="7068"/>
                  </a:cubicBezTo>
                  <a:cubicBezTo>
                    <a:pt x="2998" y="7008"/>
                    <a:pt x="2877" y="6947"/>
                    <a:pt x="2755" y="6916"/>
                  </a:cubicBezTo>
                  <a:cubicBezTo>
                    <a:pt x="2627" y="6889"/>
                    <a:pt x="2500" y="6876"/>
                    <a:pt x="2377" y="6876"/>
                  </a:cubicBezTo>
                  <a:cubicBezTo>
                    <a:pt x="1416" y="6876"/>
                    <a:pt x="613" y="7666"/>
                    <a:pt x="263" y="8527"/>
                  </a:cubicBezTo>
                  <a:cubicBezTo>
                    <a:pt x="202" y="8679"/>
                    <a:pt x="80" y="8953"/>
                    <a:pt x="19" y="9135"/>
                  </a:cubicBezTo>
                  <a:cubicBezTo>
                    <a:pt x="1" y="9173"/>
                    <a:pt x="28" y="9199"/>
                    <a:pt x="59" y="9199"/>
                  </a:cubicBezTo>
                  <a:cubicBezTo>
                    <a:pt x="79" y="9199"/>
                    <a:pt x="99" y="9189"/>
                    <a:pt x="111" y="9166"/>
                  </a:cubicBezTo>
                  <a:cubicBezTo>
                    <a:pt x="384" y="8467"/>
                    <a:pt x="749" y="7859"/>
                    <a:pt x="1387" y="7403"/>
                  </a:cubicBezTo>
                  <a:cubicBezTo>
                    <a:pt x="1707" y="7218"/>
                    <a:pt x="2036" y="7107"/>
                    <a:pt x="2359" y="7107"/>
                  </a:cubicBezTo>
                  <a:cubicBezTo>
                    <a:pt x="2619" y="7107"/>
                    <a:pt x="2875" y="7179"/>
                    <a:pt x="3120" y="7342"/>
                  </a:cubicBezTo>
                  <a:cubicBezTo>
                    <a:pt x="3272" y="7403"/>
                    <a:pt x="3393" y="7585"/>
                    <a:pt x="3545" y="7768"/>
                  </a:cubicBezTo>
                  <a:cubicBezTo>
                    <a:pt x="3849" y="8072"/>
                    <a:pt x="4062" y="8406"/>
                    <a:pt x="4275" y="8862"/>
                  </a:cubicBezTo>
                  <a:cubicBezTo>
                    <a:pt x="4336" y="9014"/>
                    <a:pt x="4457" y="9135"/>
                    <a:pt x="4548" y="9287"/>
                  </a:cubicBezTo>
                  <a:cubicBezTo>
                    <a:pt x="4731" y="9561"/>
                    <a:pt x="4822" y="9743"/>
                    <a:pt x="4913" y="9834"/>
                  </a:cubicBezTo>
                  <a:cubicBezTo>
                    <a:pt x="4913" y="9834"/>
                    <a:pt x="4913" y="9834"/>
                    <a:pt x="4944" y="9865"/>
                  </a:cubicBezTo>
                  <a:cubicBezTo>
                    <a:pt x="4396" y="10442"/>
                    <a:pt x="3758" y="11020"/>
                    <a:pt x="2998" y="11476"/>
                  </a:cubicBezTo>
                  <a:cubicBezTo>
                    <a:pt x="2568" y="11729"/>
                    <a:pt x="2369" y="11856"/>
                    <a:pt x="1998" y="11856"/>
                  </a:cubicBezTo>
                  <a:cubicBezTo>
                    <a:pt x="1924" y="11856"/>
                    <a:pt x="1843" y="11851"/>
                    <a:pt x="1752" y="11841"/>
                  </a:cubicBezTo>
                  <a:cubicBezTo>
                    <a:pt x="1539" y="11810"/>
                    <a:pt x="1539" y="11810"/>
                    <a:pt x="1478" y="11810"/>
                  </a:cubicBezTo>
                  <a:cubicBezTo>
                    <a:pt x="1448" y="11795"/>
                    <a:pt x="1418" y="11787"/>
                    <a:pt x="1391" y="11787"/>
                  </a:cubicBezTo>
                  <a:cubicBezTo>
                    <a:pt x="1364" y="11787"/>
                    <a:pt x="1342" y="11795"/>
                    <a:pt x="1326" y="11810"/>
                  </a:cubicBezTo>
                  <a:cubicBezTo>
                    <a:pt x="1174" y="11901"/>
                    <a:pt x="1205" y="12114"/>
                    <a:pt x="1387" y="12145"/>
                  </a:cubicBezTo>
                  <a:cubicBezTo>
                    <a:pt x="1565" y="12180"/>
                    <a:pt x="1743" y="12195"/>
                    <a:pt x="1927" y="12195"/>
                  </a:cubicBezTo>
                  <a:cubicBezTo>
                    <a:pt x="2058" y="12195"/>
                    <a:pt x="2191" y="12188"/>
                    <a:pt x="2329" y="12175"/>
                  </a:cubicBezTo>
                  <a:cubicBezTo>
                    <a:pt x="2573" y="12114"/>
                    <a:pt x="2785" y="11993"/>
                    <a:pt x="2998" y="11901"/>
                  </a:cubicBezTo>
                  <a:cubicBezTo>
                    <a:pt x="3545" y="11597"/>
                    <a:pt x="4062" y="11263"/>
                    <a:pt x="4518" y="10807"/>
                  </a:cubicBezTo>
                  <a:cubicBezTo>
                    <a:pt x="4731" y="10625"/>
                    <a:pt x="5004" y="10351"/>
                    <a:pt x="5095" y="10260"/>
                  </a:cubicBezTo>
                  <a:cubicBezTo>
                    <a:pt x="5217" y="10047"/>
                    <a:pt x="5339" y="10047"/>
                    <a:pt x="5308" y="9804"/>
                  </a:cubicBezTo>
                  <a:cubicBezTo>
                    <a:pt x="5278" y="9713"/>
                    <a:pt x="5217" y="9622"/>
                    <a:pt x="5156" y="9561"/>
                  </a:cubicBezTo>
                  <a:cubicBezTo>
                    <a:pt x="5004" y="9379"/>
                    <a:pt x="5065" y="9470"/>
                    <a:pt x="4944" y="9287"/>
                  </a:cubicBezTo>
                  <a:cubicBezTo>
                    <a:pt x="4731" y="8983"/>
                    <a:pt x="4640" y="8862"/>
                    <a:pt x="4488" y="8527"/>
                  </a:cubicBezTo>
                  <a:cubicBezTo>
                    <a:pt x="4305" y="8223"/>
                    <a:pt x="4153" y="8072"/>
                    <a:pt x="3971" y="7828"/>
                  </a:cubicBezTo>
                  <a:cubicBezTo>
                    <a:pt x="3849" y="7676"/>
                    <a:pt x="3697" y="7555"/>
                    <a:pt x="3576" y="7433"/>
                  </a:cubicBezTo>
                  <a:lnTo>
                    <a:pt x="3576" y="7433"/>
                  </a:lnTo>
                  <a:cubicBezTo>
                    <a:pt x="3819" y="7585"/>
                    <a:pt x="4092" y="7737"/>
                    <a:pt x="4336" y="7859"/>
                  </a:cubicBezTo>
                  <a:cubicBezTo>
                    <a:pt x="4670" y="8041"/>
                    <a:pt x="5004" y="8223"/>
                    <a:pt x="5369" y="8315"/>
                  </a:cubicBezTo>
                  <a:cubicBezTo>
                    <a:pt x="5910" y="8501"/>
                    <a:pt x="6489" y="8583"/>
                    <a:pt x="7068" y="8583"/>
                  </a:cubicBezTo>
                  <a:cubicBezTo>
                    <a:pt x="7531" y="8583"/>
                    <a:pt x="7994" y="8531"/>
                    <a:pt x="8439" y="8436"/>
                  </a:cubicBezTo>
                  <a:cubicBezTo>
                    <a:pt x="9564" y="8223"/>
                    <a:pt x="10628" y="7676"/>
                    <a:pt x="11418" y="6856"/>
                  </a:cubicBezTo>
                  <a:cubicBezTo>
                    <a:pt x="11843" y="6369"/>
                    <a:pt x="12117" y="5761"/>
                    <a:pt x="12330" y="5154"/>
                  </a:cubicBezTo>
                  <a:cubicBezTo>
                    <a:pt x="12360" y="5062"/>
                    <a:pt x="12421" y="4941"/>
                    <a:pt x="12451" y="4819"/>
                  </a:cubicBezTo>
                  <a:cubicBezTo>
                    <a:pt x="12816" y="5002"/>
                    <a:pt x="12907" y="5306"/>
                    <a:pt x="13120" y="5731"/>
                  </a:cubicBezTo>
                  <a:cubicBezTo>
                    <a:pt x="13150" y="5853"/>
                    <a:pt x="13302" y="6126"/>
                    <a:pt x="13333" y="6278"/>
                  </a:cubicBezTo>
                  <a:cubicBezTo>
                    <a:pt x="13394" y="6461"/>
                    <a:pt x="13424" y="6613"/>
                    <a:pt x="13515" y="6734"/>
                  </a:cubicBezTo>
                  <a:cubicBezTo>
                    <a:pt x="13546" y="6825"/>
                    <a:pt x="13576" y="6795"/>
                    <a:pt x="13394" y="7099"/>
                  </a:cubicBezTo>
                  <a:cubicBezTo>
                    <a:pt x="13059" y="7555"/>
                    <a:pt x="12421" y="8011"/>
                    <a:pt x="11935" y="8467"/>
                  </a:cubicBezTo>
                  <a:cubicBezTo>
                    <a:pt x="11631" y="8710"/>
                    <a:pt x="11266" y="9044"/>
                    <a:pt x="10962" y="9257"/>
                  </a:cubicBezTo>
                  <a:cubicBezTo>
                    <a:pt x="10536" y="9561"/>
                    <a:pt x="10050" y="9804"/>
                    <a:pt x="9685" y="9956"/>
                  </a:cubicBezTo>
                  <a:cubicBezTo>
                    <a:pt x="9594" y="9986"/>
                    <a:pt x="9564" y="10138"/>
                    <a:pt x="9655" y="10199"/>
                  </a:cubicBezTo>
                  <a:cubicBezTo>
                    <a:pt x="9671" y="10202"/>
                    <a:pt x="9688" y="10204"/>
                    <a:pt x="9704" y="10204"/>
                  </a:cubicBezTo>
                  <a:cubicBezTo>
                    <a:pt x="9839" y="10204"/>
                    <a:pt x="9972" y="10101"/>
                    <a:pt x="10080" y="10047"/>
                  </a:cubicBezTo>
                  <a:cubicBezTo>
                    <a:pt x="10476" y="9895"/>
                    <a:pt x="10810" y="9682"/>
                    <a:pt x="11144" y="9439"/>
                  </a:cubicBezTo>
                  <a:cubicBezTo>
                    <a:pt x="11752" y="8953"/>
                    <a:pt x="12147" y="8649"/>
                    <a:pt x="12755" y="8102"/>
                  </a:cubicBezTo>
                  <a:cubicBezTo>
                    <a:pt x="13090" y="7828"/>
                    <a:pt x="13454" y="7524"/>
                    <a:pt x="13667" y="7129"/>
                  </a:cubicBezTo>
                  <a:cubicBezTo>
                    <a:pt x="13728" y="7038"/>
                    <a:pt x="13789" y="6916"/>
                    <a:pt x="13789" y="6795"/>
                  </a:cubicBezTo>
                  <a:cubicBezTo>
                    <a:pt x="13758" y="6673"/>
                    <a:pt x="13728" y="6582"/>
                    <a:pt x="13697" y="6552"/>
                  </a:cubicBezTo>
                  <a:cubicBezTo>
                    <a:pt x="13637" y="6309"/>
                    <a:pt x="13576" y="6065"/>
                    <a:pt x="13454" y="5853"/>
                  </a:cubicBezTo>
                  <a:cubicBezTo>
                    <a:pt x="13394" y="5670"/>
                    <a:pt x="13150" y="5062"/>
                    <a:pt x="12877" y="4819"/>
                  </a:cubicBezTo>
                  <a:cubicBezTo>
                    <a:pt x="12786" y="4758"/>
                    <a:pt x="12664" y="4667"/>
                    <a:pt x="12542" y="4606"/>
                  </a:cubicBezTo>
                  <a:cubicBezTo>
                    <a:pt x="12786" y="3786"/>
                    <a:pt x="12907" y="2904"/>
                    <a:pt x="12907" y="2023"/>
                  </a:cubicBezTo>
                  <a:cubicBezTo>
                    <a:pt x="12907" y="1536"/>
                    <a:pt x="12816" y="746"/>
                    <a:pt x="12786" y="564"/>
                  </a:cubicBezTo>
                  <a:cubicBezTo>
                    <a:pt x="12755" y="442"/>
                    <a:pt x="12755" y="321"/>
                    <a:pt x="12725" y="199"/>
                  </a:cubicBezTo>
                  <a:cubicBezTo>
                    <a:pt x="12725" y="138"/>
                    <a:pt x="12694" y="47"/>
                    <a:pt x="12634" y="17"/>
                  </a:cubicBezTo>
                  <a:cubicBezTo>
                    <a:pt x="12612" y="6"/>
                    <a:pt x="12588" y="1"/>
                    <a:pt x="1256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2"/>
            <p:cNvSpPr/>
            <p:nvPr/>
          </p:nvSpPr>
          <p:spPr>
            <a:xfrm>
              <a:off x="1272598" y="1917719"/>
              <a:ext cx="79101" cy="29952"/>
            </a:xfrm>
            <a:custGeom>
              <a:avLst/>
              <a:gdLst/>
              <a:ahLst/>
              <a:cxnLst/>
              <a:rect l="l" t="t" r="r" b="b"/>
              <a:pathLst>
                <a:path w="1096" h="415" extrusionOk="0">
                  <a:moveTo>
                    <a:pt x="453" y="0"/>
                  </a:moveTo>
                  <a:cubicBezTo>
                    <a:pt x="372" y="0"/>
                    <a:pt x="292" y="15"/>
                    <a:pt x="214" y="50"/>
                  </a:cubicBezTo>
                  <a:cubicBezTo>
                    <a:pt x="153" y="80"/>
                    <a:pt x="1" y="110"/>
                    <a:pt x="31" y="232"/>
                  </a:cubicBezTo>
                  <a:cubicBezTo>
                    <a:pt x="31" y="282"/>
                    <a:pt x="92" y="331"/>
                    <a:pt x="147" y="331"/>
                  </a:cubicBezTo>
                  <a:cubicBezTo>
                    <a:pt x="160" y="331"/>
                    <a:pt x="172" y="329"/>
                    <a:pt x="183" y="323"/>
                  </a:cubicBezTo>
                  <a:cubicBezTo>
                    <a:pt x="214" y="293"/>
                    <a:pt x="214" y="293"/>
                    <a:pt x="244" y="262"/>
                  </a:cubicBezTo>
                  <a:cubicBezTo>
                    <a:pt x="335" y="232"/>
                    <a:pt x="396" y="232"/>
                    <a:pt x="426" y="232"/>
                  </a:cubicBezTo>
                  <a:lnTo>
                    <a:pt x="518" y="232"/>
                  </a:lnTo>
                  <a:cubicBezTo>
                    <a:pt x="670" y="262"/>
                    <a:pt x="730" y="293"/>
                    <a:pt x="822" y="354"/>
                  </a:cubicBezTo>
                  <a:cubicBezTo>
                    <a:pt x="882" y="384"/>
                    <a:pt x="943" y="414"/>
                    <a:pt x="1004" y="414"/>
                  </a:cubicBezTo>
                  <a:cubicBezTo>
                    <a:pt x="1095" y="384"/>
                    <a:pt x="1095" y="262"/>
                    <a:pt x="1004" y="202"/>
                  </a:cubicBezTo>
                  <a:cubicBezTo>
                    <a:pt x="852" y="93"/>
                    <a:pt x="653" y="0"/>
                    <a:pt x="45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2"/>
            <p:cNvSpPr/>
            <p:nvPr/>
          </p:nvSpPr>
          <p:spPr>
            <a:xfrm>
              <a:off x="1539062" y="2218177"/>
              <a:ext cx="233839" cy="116631"/>
            </a:xfrm>
            <a:custGeom>
              <a:avLst/>
              <a:gdLst/>
              <a:ahLst/>
              <a:cxnLst/>
              <a:rect l="l" t="t" r="r" b="b"/>
              <a:pathLst>
                <a:path w="3240" h="1616" extrusionOk="0">
                  <a:moveTo>
                    <a:pt x="122" y="1"/>
                  </a:moveTo>
                  <a:cubicBezTo>
                    <a:pt x="63" y="1"/>
                    <a:pt x="0" y="71"/>
                    <a:pt x="48" y="142"/>
                  </a:cubicBezTo>
                  <a:cubicBezTo>
                    <a:pt x="108" y="264"/>
                    <a:pt x="200" y="568"/>
                    <a:pt x="321" y="750"/>
                  </a:cubicBezTo>
                  <a:cubicBezTo>
                    <a:pt x="473" y="1024"/>
                    <a:pt x="686" y="1236"/>
                    <a:pt x="929" y="1388"/>
                  </a:cubicBezTo>
                  <a:cubicBezTo>
                    <a:pt x="1224" y="1541"/>
                    <a:pt x="1519" y="1616"/>
                    <a:pt x="1802" y="1616"/>
                  </a:cubicBezTo>
                  <a:cubicBezTo>
                    <a:pt x="2305" y="1616"/>
                    <a:pt x="2767" y="1380"/>
                    <a:pt x="3118" y="932"/>
                  </a:cubicBezTo>
                  <a:cubicBezTo>
                    <a:pt x="3178" y="811"/>
                    <a:pt x="3239" y="811"/>
                    <a:pt x="3209" y="689"/>
                  </a:cubicBezTo>
                  <a:cubicBezTo>
                    <a:pt x="3181" y="643"/>
                    <a:pt x="3150" y="625"/>
                    <a:pt x="3118" y="625"/>
                  </a:cubicBezTo>
                  <a:cubicBezTo>
                    <a:pt x="3046" y="625"/>
                    <a:pt x="2968" y="717"/>
                    <a:pt x="2905" y="780"/>
                  </a:cubicBezTo>
                  <a:cubicBezTo>
                    <a:pt x="2570" y="1115"/>
                    <a:pt x="2297" y="1327"/>
                    <a:pt x="1962" y="1327"/>
                  </a:cubicBezTo>
                  <a:cubicBezTo>
                    <a:pt x="1873" y="1340"/>
                    <a:pt x="1787" y="1347"/>
                    <a:pt x="1705" y="1347"/>
                  </a:cubicBezTo>
                  <a:cubicBezTo>
                    <a:pt x="1205" y="1347"/>
                    <a:pt x="847" y="1116"/>
                    <a:pt x="534" y="750"/>
                  </a:cubicBezTo>
                  <a:cubicBezTo>
                    <a:pt x="352" y="507"/>
                    <a:pt x="352" y="294"/>
                    <a:pt x="169" y="20"/>
                  </a:cubicBezTo>
                  <a:cubicBezTo>
                    <a:pt x="155" y="7"/>
                    <a:pt x="139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2"/>
            <p:cNvSpPr/>
            <p:nvPr/>
          </p:nvSpPr>
          <p:spPr>
            <a:xfrm>
              <a:off x="1924179" y="2366061"/>
              <a:ext cx="25982" cy="20353"/>
            </a:xfrm>
            <a:custGeom>
              <a:avLst/>
              <a:gdLst/>
              <a:ahLst/>
              <a:cxnLst/>
              <a:rect l="l" t="t" r="r" b="b"/>
              <a:pathLst>
                <a:path w="360" h="282" extrusionOk="0">
                  <a:moveTo>
                    <a:pt x="201" y="0"/>
                  </a:moveTo>
                  <a:cubicBezTo>
                    <a:pt x="185" y="0"/>
                    <a:pt x="168" y="3"/>
                    <a:pt x="152" y="8"/>
                  </a:cubicBezTo>
                  <a:cubicBezTo>
                    <a:pt x="122" y="38"/>
                    <a:pt x="31" y="69"/>
                    <a:pt x="0" y="130"/>
                  </a:cubicBezTo>
                  <a:cubicBezTo>
                    <a:pt x="0" y="190"/>
                    <a:pt x="61" y="282"/>
                    <a:pt x="122" y="282"/>
                  </a:cubicBezTo>
                  <a:cubicBezTo>
                    <a:pt x="152" y="251"/>
                    <a:pt x="274" y="251"/>
                    <a:pt x="335" y="160"/>
                  </a:cubicBezTo>
                  <a:cubicBezTo>
                    <a:pt x="360" y="59"/>
                    <a:pt x="281" y="0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2"/>
            <p:cNvSpPr/>
            <p:nvPr/>
          </p:nvSpPr>
          <p:spPr>
            <a:xfrm>
              <a:off x="2160763" y="1517589"/>
              <a:ext cx="404022" cy="527725"/>
            </a:xfrm>
            <a:custGeom>
              <a:avLst/>
              <a:gdLst/>
              <a:ahLst/>
              <a:cxnLst/>
              <a:rect l="l" t="t" r="r" b="b"/>
              <a:pathLst>
                <a:path w="5598" h="7312" extrusionOk="0">
                  <a:moveTo>
                    <a:pt x="5294" y="1"/>
                  </a:moveTo>
                  <a:cubicBezTo>
                    <a:pt x="5172" y="1"/>
                    <a:pt x="5081" y="122"/>
                    <a:pt x="5112" y="244"/>
                  </a:cubicBezTo>
                  <a:cubicBezTo>
                    <a:pt x="5142" y="335"/>
                    <a:pt x="5172" y="426"/>
                    <a:pt x="5203" y="518"/>
                  </a:cubicBezTo>
                  <a:cubicBezTo>
                    <a:pt x="5264" y="670"/>
                    <a:pt x="5233" y="730"/>
                    <a:pt x="5233" y="974"/>
                  </a:cubicBezTo>
                  <a:cubicBezTo>
                    <a:pt x="5233" y="2949"/>
                    <a:pt x="3501" y="4712"/>
                    <a:pt x="2042" y="5928"/>
                  </a:cubicBezTo>
                  <a:cubicBezTo>
                    <a:pt x="1464" y="6354"/>
                    <a:pt x="826" y="6688"/>
                    <a:pt x="188" y="7022"/>
                  </a:cubicBezTo>
                  <a:cubicBezTo>
                    <a:pt x="0" y="7049"/>
                    <a:pt x="72" y="7312"/>
                    <a:pt x="216" y="7312"/>
                  </a:cubicBezTo>
                  <a:cubicBezTo>
                    <a:pt x="236" y="7312"/>
                    <a:pt x="257" y="7307"/>
                    <a:pt x="279" y="7296"/>
                  </a:cubicBezTo>
                  <a:cubicBezTo>
                    <a:pt x="917" y="6961"/>
                    <a:pt x="1555" y="6627"/>
                    <a:pt x="2163" y="6202"/>
                  </a:cubicBezTo>
                  <a:cubicBezTo>
                    <a:pt x="2862" y="5654"/>
                    <a:pt x="3501" y="5016"/>
                    <a:pt x="4078" y="4317"/>
                  </a:cubicBezTo>
                  <a:cubicBezTo>
                    <a:pt x="4504" y="3770"/>
                    <a:pt x="4929" y="3192"/>
                    <a:pt x="5203" y="2524"/>
                  </a:cubicBezTo>
                  <a:cubicBezTo>
                    <a:pt x="5476" y="1916"/>
                    <a:pt x="5537" y="1278"/>
                    <a:pt x="5598" y="730"/>
                  </a:cubicBezTo>
                  <a:cubicBezTo>
                    <a:pt x="5598" y="548"/>
                    <a:pt x="5507" y="214"/>
                    <a:pt x="5476" y="214"/>
                  </a:cubicBezTo>
                  <a:cubicBezTo>
                    <a:pt x="5416" y="92"/>
                    <a:pt x="5476" y="62"/>
                    <a:pt x="5294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2"/>
            <p:cNvSpPr/>
            <p:nvPr/>
          </p:nvSpPr>
          <p:spPr>
            <a:xfrm>
              <a:off x="1928221" y="2409076"/>
              <a:ext cx="23528" cy="15517"/>
            </a:xfrm>
            <a:custGeom>
              <a:avLst/>
              <a:gdLst/>
              <a:ahLst/>
              <a:cxnLst/>
              <a:rect l="l" t="t" r="r" b="b"/>
              <a:pathLst>
                <a:path w="326" h="215" extrusionOk="0">
                  <a:moveTo>
                    <a:pt x="217" y="0"/>
                  </a:moveTo>
                  <a:cubicBezTo>
                    <a:pt x="198" y="0"/>
                    <a:pt x="178" y="6"/>
                    <a:pt x="157" y="20"/>
                  </a:cubicBezTo>
                  <a:cubicBezTo>
                    <a:pt x="0" y="72"/>
                    <a:pt x="68" y="215"/>
                    <a:pt x="149" y="215"/>
                  </a:cubicBezTo>
                  <a:cubicBezTo>
                    <a:pt x="162" y="215"/>
                    <a:pt x="175" y="211"/>
                    <a:pt x="188" y="202"/>
                  </a:cubicBezTo>
                  <a:lnTo>
                    <a:pt x="157" y="202"/>
                  </a:lnTo>
                  <a:cubicBezTo>
                    <a:pt x="218" y="202"/>
                    <a:pt x="248" y="172"/>
                    <a:pt x="279" y="141"/>
                  </a:cubicBezTo>
                  <a:cubicBezTo>
                    <a:pt x="326" y="71"/>
                    <a:pt x="282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2"/>
            <p:cNvSpPr/>
            <p:nvPr/>
          </p:nvSpPr>
          <p:spPr>
            <a:xfrm>
              <a:off x="1908806" y="2437946"/>
              <a:ext cx="41788" cy="673442"/>
            </a:xfrm>
            <a:custGeom>
              <a:avLst/>
              <a:gdLst/>
              <a:ahLst/>
              <a:cxnLst/>
              <a:rect l="l" t="t" r="r" b="b"/>
              <a:pathLst>
                <a:path w="579" h="9331" extrusionOk="0">
                  <a:moveTo>
                    <a:pt x="105" y="0"/>
                  </a:moveTo>
                  <a:cubicBezTo>
                    <a:pt x="52" y="0"/>
                    <a:pt x="1" y="47"/>
                    <a:pt x="1" y="106"/>
                  </a:cubicBezTo>
                  <a:cubicBezTo>
                    <a:pt x="1" y="957"/>
                    <a:pt x="61" y="1808"/>
                    <a:pt x="61" y="2690"/>
                  </a:cubicBezTo>
                  <a:cubicBezTo>
                    <a:pt x="92" y="3359"/>
                    <a:pt x="31" y="4058"/>
                    <a:pt x="61" y="4757"/>
                  </a:cubicBezTo>
                  <a:cubicBezTo>
                    <a:pt x="92" y="5334"/>
                    <a:pt x="183" y="5912"/>
                    <a:pt x="213" y="6489"/>
                  </a:cubicBezTo>
                  <a:cubicBezTo>
                    <a:pt x="213" y="7401"/>
                    <a:pt x="244" y="8313"/>
                    <a:pt x="335" y="9225"/>
                  </a:cubicBezTo>
                  <a:cubicBezTo>
                    <a:pt x="335" y="9284"/>
                    <a:pt x="399" y="9331"/>
                    <a:pt x="461" y="9331"/>
                  </a:cubicBezTo>
                  <a:cubicBezTo>
                    <a:pt x="494" y="9331"/>
                    <a:pt x="527" y="9317"/>
                    <a:pt x="548" y="9286"/>
                  </a:cubicBezTo>
                  <a:cubicBezTo>
                    <a:pt x="578" y="9225"/>
                    <a:pt x="548" y="9134"/>
                    <a:pt x="548" y="9073"/>
                  </a:cubicBezTo>
                  <a:cubicBezTo>
                    <a:pt x="426" y="8131"/>
                    <a:pt x="426" y="7188"/>
                    <a:pt x="365" y="6216"/>
                  </a:cubicBezTo>
                  <a:cubicBezTo>
                    <a:pt x="335" y="5699"/>
                    <a:pt x="244" y="5213"/>
                    <a:pt x="213" y="4635"/>
                  </a:cubicBezTo>
                  <a:cubicBezTo>
                    <a:pt x="183" y="3997"/>
                    <a:pt x="244" y="3389"/>
                    <a:pt x="213" y="2751"/>
                  </a:cubicBezTo>
                  <a:cubicBezTo>
                    <a:pt x="183" y="2021"/>
                    <a:pt x="274" y="1322"/>
                    <a:pt x="213" y="593"/>
                  </a:cubicBezTo>
                  <a:cubicBezTo>
                    <a:pt x="213" y="410"/>
                    <a:pt x="274" y="167"/>
                    <a:pt x="183" y="45"/>
                  </a:cubicBezTo>
                  <a:cubicBezTo>
                    <a:pt x="162" y="14"/>
                    <a:pt x="133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2"/>
            <p:cNvSpPr/>
            <p:nvPr/>
          </p:nvSpPr>
          <p:spPr>
            <a:xfrm>
              <a:off x="1204611" y="2309549"/>
              <a:ext cx="73616" cy="152934"/>
            </a:xfrm>
            <a:custGeom>
              <a:avLst/>
              <a:gdLst/>
              <a:ahLst/>
              <a:cxnLst/>
              <a:rect l="l" t="t" r="r" b="b"/>
              <a:pathLst>
                <a:path w="1020" h="2119" extrusionOk="0">
                  <a:moveTo>
                    <a:pt x="122" y="1"/>
                  </a:moveTo>
                  <a:cubicBezTo>
                    <a:pt x="77" y="1"/>
                    <a:pt x="31" y="31"/>
                    <a:pt x="31" y="92"/>
                  </a:cubicBezTo>
                  <a:cubicBezTo>
                    <a:pt x="1" y="396"/>
                    <a:pt x="1" y="730"/>
                    <a:pt x="92" y="1034"/>
                  </a:cubicBezTo>
                  <a:cubicBezTo>
                    <a:pt x="244" y="1460"/>
                    <a:pt x="517" y="1824"/>
                    <a:pt x="882" y="2098"/>
                  </a:cubicBezTo>
                  <a:cubicBezTo>
                    <a:pt x="896" y="2112"/>
                    <a:pt x="912" y="2118"/>
                    <a:pt x="927" y="2118"/>
                  </a:cubicBezTo>
                  <a:cubicBezTo>
                    <a:pt x="977" y="2118"/>
                    <a:pt x="1020" y="2053"/>
                    <a:pt x="973" y="2007"/>
                  </a:cubicBezTo>
                  <a:cubicBezTo>
                    <a:pt x="973" y="1946"/>
                    <a:pt x="912" y="1916"/>
                    <a:pt x="882" y="1885"/>
                  </a:cubicBezTo>
                  <a:cubicBezTo>
                    <a:pt x="548" y="1612"/>
                    <a:pt x="335" y="1308"/>
                    <a:pt x="213" y="913"/>
                  </a:cubicBezTo>
                  <a:cubicBezTo>
                    <a:pt x="183" y="700"/>
                    <a:pt x="183" y="365"/>
                    <a:pt x="213" y="92"/>
                  </a:cubicBezTo>
                  <a:cubicBezTo>
                    <a:pt x="213" y="31"/>
                    <a:pt x="168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2"/>
            <p:cNvSpPr/>
            <p:nvPr/>
          </p:nvSpPr>
          <p:spPr>
            <a:xfrm>
              <a:off x="989607" y="2449421"/>
              <a:ext cx="862245" cy="655254"/>
            </a:xfrm>
            <a:custGeom>
              <a:avLst/>
              <a:gdLst/>
              <a:ahLst/>
              <a:cxnLst/>
              <a:rect l="l" t="t" r="r" b="b"/>
              <a:pathLst>
                <a:path w="11947" h="9079" extrusionOk="0">
                  <a:moveTo>
                    <a:pt x="3060" y="1"/>
                  </a:moveTo>
                  <a:cubicBezTo>
                    <a:pt x="3038" y="1"/>
                    <a:pt x="3019" y="12"/>
                    <a:pt x="3010" y="38"/>
                  </a:cubicBezTo>
                  <a:cubicBezTo>
                    <a:pt x="2554" y="1041"/>
                    <a:pt x="1946" y="2045"/>
                    <a:pt x="1490" y="2926"/>
                  </a:cubicBezTo>
                  <a:cubicBezTo>
                    <a:pt x="1156" y="3534"/>
                    <a:pt x="791" y="4081"/>
                    <a:pt x="518" y="4689"/>
                  </a:cubicBezTo>
                  <a:cubicBezTo>
                    <a:pt x="396" y="4932"/>
                    <a:pt x="214" y="5297"/>
                    <a:pt x="214" y="5388"/>
                  </a:cubicBezTo>
                  <a:lnTo>
                    <a:pt x="183" y="5388"/>
                  </a:lnTo>
                  <a:cubicBezTo>
                    <a:pt x="183" y="5418"/>
                    <a:pt x="183" y="5418"/>
                    <a:pt x="183" y="5418"/>
                  </a:cubicBezTo>
                  <a:cubicBezTo>
                    <a:pt x="92" y="5540"/>
                    <a:pt x="1" y="5722"/>
                    <a:pt x="153" y="5814"/>
                  </a:cubicBezTo>
                  <a:cubicBezTo>
                    <a:pt x="882" y="6634"/>
                    <a:pt x="1825" y="7181"/>
                    <a:pt x="2858" y="7637"/>
                  </a:cubicBezTo>
                  <a:cubicBezTo>
                    <a:pt x="3831" y="8093"/>
                    <a:pt x="4803" y="8458"/>
                    <a:pt x="5837" y="8671"/>
                  </a:cubicBezTo>
                  <a:cubicBezTo>
                    <a:pt x="7265" y="8975"/>
                    <a:pt x="8603" y="9036"/>
                    <a:pt x="10092" y="9066"/>
                  </a:cubicBezTo>
                  <a:cubicBezTo>
                    <a:pt x="10235" y="9075"/>
                    <a:pt x="10374" y="9078"/>
                    <a:pt x="10513" y="9078"/>
                  </a:cubicBezTo>
                  <a:cubicBezTo>
                    <a:pt x="10848" y="9078"/>
                    <a:pt x="11177" y="9057"/>
                    <a:pt x="11521" y="9036"/>
                  </a:cubicBezTo>
                  <a:cubicBezTo>
                    <a:pt x="11551" y="9046"/>
                    <a:pt x="11595" y="9049"/>
                    <a:pt x="11641" y="9049"/>
                  </a:cubicBezTo>
                  <a:cubicBezTo>
                    <a:pt x="11734" y="9049"/>
                    <a:pt x="11835" y="9036"/>
                    <a:pt x="11855" y="9036"/>
                  </a:cubicBezTo>
                  <a:cubicBezTo>
                    <a:pt x="11886" y="9036"/>
                    <a:pt x="11946" y="8975"/>
                    <a:pt x="11916" y="8914"/>
                  </a:cubicBezTo>
                  <a:cubicBezTo>
                    <a:pt x="11901" y="8868"/>
                    <a:pt x="11848" y="8861"/>
                    <a:pt x="11783" y="8861"/>
                  </a:cubicBezTo>
                  <a:cubicBezTo>
                    <a:pt x="11751" y="8861"/>
                    <a:pt x="11716" y="8863"/>
                    <a:pt x="11681" y="8863"/>
                  </a:cubicBezTo>
                  <a:cubicBezTo>
                    <a:pt x="11646" y="8863"/>
                    <a:pt x="11612" y="8861"/>
                    <a:pt x="11582" y="8853"/>
                  </a:cubicBezTo>
                  <a:cubicBezTo>
                    <a:pt x="11217" y="8853"/>
                    <a:pt x="10852" y="8884"/>
                    <a:pt x="10518" y="8884"/>
                  </a:cubicBezTo>
                  <a:cubicBezTo>
                    <a:pt x="8633" y="8823"/>
                    <a:pt x="7053" y="8792"/>
                    <a:pt x="5259" y="8276"/>
                  </a:cubicBezTo>
                  <a:cubicBezTo>
                    <a:pt x="4317" y="8063"/>
                    <a:pt x="3557" y="7668"/>
                    <a:pt x="2676" y="7273"/>
                  </a:cubicBezTo>
                  <a:cubicBezTo>
                    <a:pt x="1977" y="6969"/>
                    <a:pt x="1308" y="6573"/>
                    <a:pt x="822" y="6148"/>
                  </a:cubicBezTo>
                  <a:cubicBezTo>
                    <a:pt x="670" y="5996"/>
                    <a:pt x="518" y="5814"/>
                    <a:pt x="366" y="5631"/>
                  </a:cubicBezTo>
                  <a:cubicBezTo>
                    <a:pt x="366" y="5601"/>
                    <a:pt x="366" y="5601"/>
                    <a:pt x="366" y="5601"/>
                  </a:cubicBezTo>
                  <a:lnTo>
                    <a:pt x="396" y="5601"/>
                  </a:lnTo>
                  <a:cubicBezTo>
                    <a:pt x="396" y="5601"/>
                    <a:pt x="396" y="5570"/>
                    <a:pt x="396" y="5570"/>
                  </a:cubicBezTo>
                  <a:cubicBezTo>
                    <a:pt x="852" y="4598"/>
                    <a:pt x="1673" y="3048"/>
                    <a:pt x="2311" y="1771"/>
                  </a:cubicBezTo>
                  <a:cubicBezTo>
                    <a:pt x="2615" y="1224"/>
                    <a:pt x="2888" y="677"/>
                    <a:pt x="3132" y="130"/>
                  </a:cubicBezTo>
                  <a:cubicBezTo>
                    <a:pt x="3175" y="65"/>
                    <a:pt x="3111" y="1"/>
                    <a:pt x="306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2"/>
            <p:cNvSpPr/>
            <p:nvPr/>
          </p:nvSpPr>
          <p:spPr>
            <a:xfrm>
              <a:off x="1015950" y="2853593"/>
              <a:ext cx="72" cy="2310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1" y="31"/>
                  </a:moveTo>
                  <a:cubicBezTo>
                    <a:pt x="1" y="31"/>
                    <a:pt x="1" y="31"/>
                    <a:pt x="1" y="1"/>
                  </a:cubicBezTo>
                  <a:cubicBezTo>
                    <a:pt x="1" y="1"/>
                    <a:pt x="1" y="31"/>
                    <a:pt x="1" y="31"/>
                  </a:cubicBezTo>
                  <a:cubicBezTo>
                    <a:pt x="1" y="31"/>
                    <a:pt x="1" y="31"/>
                    <a:pt x="1" y="31"/>
                  </a:cubicBezTo>
                  <a:close/>
                </a:path>
              </a:pathLst>
            </a:custGeom>
            <a:solidFill>
              <a:srgbClr val="36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2"/>
            <p:cNvSpPr/>
            <p:nvPr/>
          </p:nvSpPr>
          <p:spPr>
            <a:xfrm>
              <a:off x="1867956" y="3090322"/>
              <a:ext cx="29952" cy="11259"/>
            </a:xfrm>
            <a:custGeom>
              <a:avLst/>
              <a:gdLst/>
              <a:ahLst/>
              <a:cxnLst/>
              <a:rect l="l" t="t" r="r" b="b"/>
              <a:pathLst>
                <a:path w="415" h="156" extrusionOk="0">
                  <a:moveTo>
                    <a:pt x="145" y="0"/>
                  </a:moveTo>
                  <a:cubicBezTo>
                    <a:pt x="42" y="0"/>
                    <a:pt x="1" y="156"/>
                    <a:pt x="141" y="156"/>
                  </a:cubicBezTo>
                  <a:cubicBezTo>
                    <a:pt x="171" y="140"/>
                    <a:pt x="202" y="140"/>
                    <a:pt x="236" y="140"/>
                  </a:cubicBezTo>
                  <a:cubicBezTo>
                    <a:pt x="270" y="140"/>
                    <a:pt x="308" y="140"/>
                    <a:pt x="354" y="125"/>
                  </a:cubicBezTo>
                  <a:cubicBezTo>
                    <a:pt x="415" y="4"/>
                    <a:pt x="263" y="4"/>
                    <a:pt x="171" y="4"/>
                  </a:cubicBezTo>
                  <a:cubicBezTo>
                    <a:pt x="162" y="1"/>
                    <a:pt x="153" y="0"/>
                    <a:pt x="14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2"/>
            <p:cNvSpPr/>
            <p:nvPr/>
          </p:nvSpPr>
          <p:spPr>
            <a:xfrm>
              <a:off x="-94075" y="2943954"/>
              <a:ext cx="2356143" cy="1595373"/>
            </a:xfrm>
            <a:custGeom>
              <a:avLst/>
              <a:gdLst/>
              <a:ahLst/>
              <a:cxnLst/>
              <a:rect l="l" t="t" r="r" b="b"/>
              <a:pathLst>
                <a:path w="32646" h="22105" extrusionOk="0">
                  <a:moveTo>
                    <a:pt x="3010" y="10056"/>
                  </a:moveTo>
                  <a:cubicBezTo>
                    <a:pt x="3040" y="10086"/>
                    <a:pt x="3040" y="10086"/>
                    <a:pt x="3040" y="10086"/>
                  </a:cubicBezTo>
                  <a:cubicBezTo>
                    <a:pt x="3496" y="10421"/>
                    <a:pt x="4043" y="10937"/>
                    <a:pt x="4347" y="11393"/>
                  </a:cubicBezTo>
                  <a:cubicBezTo>
                    <a:pt x="4438" y="11515"/>
                    <a:pt x="4469" y="11545"/>
                    <a:pt x="4529" y="11606"/>
                  </a:cubicBezTo>
                  <a:lnTo>
                    <a:pt x="4560" y="11606"/>
                  </a:lnTo>
                  <a:cubicBezTo>
                    <a:pt x="4286" y="11743"/>
                    <a:pt x="4030" y="11863"/>
                    <a:pt x="3893" y="11863"/>
                  </a:cubicBezTo>
                  <a:cubicBezTo>
                    <a:pt x="3847" y="11863"/>
                    <a:pt x="3815" y="11849"/>
                    <a:pt x="3800" y="11819"/>
                  </a:cubicBezTo>
                  <a:cubicBezTo>
                    <a:pt x="3435" y="11302"/>
                    <a:pt x="3010" y="10725"/>
                    <a:pt x="2736" y="10390"/>
                  </a:cubicBezTo>
                  <a:cubicBezTo>
                    <a:pt x="2827" y="10299"/>
                    <a:pt x="2918" y="10178"/>
                    <a:pt x="3010" y="10056"/>
                  </a:cubicBezTo>
                  <a:close/>
                  <a:moveTo>
                    <a:pt x="31490" y="21789"/>
                  </a:moveTo>
                  <a:cubicBezTo>
                    <a:pt x="31508" y="21801"/>
                    <a:pt x="31515" y="21805"/>
                    <a:pt x="31516" y="21805"/>
                  </a:cubicBezTo>
                  <a:cubicBezTo>
                    <a:pt x="31516" y="21805"/>
                    <a:pt x="31506" y="21799"/>
                    <a:pt x="31491" y="21789"/>
                  </a:cubicBezTo>
                  <a:lnTo>
                    <a:pt x="31491" y="21789"/>
                  </a:lnTo>
                  <a:cubicBezTo>
                    <a:pt x="31491" y="21789"/>
                    <a:pt x="31491" y="21789"/>
                    <a:pt x="31490" y="21789"/>
                  </a:cubicBezTo>
                  <a:close/>
                  <a:moveTo>
                    <a:pt x="15430" y="1"/>
                  </a:moveTo>
                  <a:cubicBezTo>
                    <a:pt x="15403" y="1"/>
                    <a:pt x="15376" y="8"/>
                    <a:pt x="15350" y="25"/>
                  </a:cubicBezTo>
                  <a:cubicBezTo>
                    <a:pt x="13526" y="1515"/>
                    <a:pt x="11794" y="2883"/>
                    <a:pt x="10031" y="4281"/>
                  </a:cubicBezTo>
                  <a:cubicBezTo>
                    <a:pt x="8997" y="5071"/>
                    <a:pt x="7751" y="5922"/>
                    <a:pt x="6657" y="6743"/>
                  </a:cubicBezTo>
                  <a:cubicBezTo>
                    <a:pt x="5198" y="7746"/>
                    <a:pt x="3952" y="8688"/>
                    <a:pt x="2675" y="9934"/>
                  </a:cubicBezTo>
                  <a:cubicBezTo>
                    <a:pt x="2402" y="10269"/>
                    <a:pt x="2280" y="10421"/>
                    <a:pt x="2614" y="10755"/>
                  </a:cubicBezTo>
                  <a:cubicBezTo>
                    <a:pt x="2736" y="10968"/>
                    <a:pt x="2858" y="11089"/>
                    <a:pt x="2979" y="11241"/>
                  </a:cubicBezTo>
                  <a:cubicBezTo>
                    <a:pt x="2645" y="11424"/>
                    <a:pt x="2219" y="11697"/>
                    <a:pt x="2006" y="11880"/>
                  </a:cubicBezTo>
                  <a:lnTo>
                    <a:pt x="1946" y="11880"/>
                  </a:lnTo>
                  <a:cubicBezTo>
                    <a:pt x="1703" y="11789"/>
                    <a:pt x="1368" y="11758"/>
                    <a:pt x="1216" y="11728"/>
                  </a:cubicBezTo>
                  <a:cubicBezTo>
                    <a:pt x="1066" y="11700"/>
                    <a:pt x="946" y="11685"/>
                    <a:pt x="833" y="11685"/>
                  </a:cubicBezTo>
                  <a:cubicBezTo>
                    <a:pt x="693" y="11685"/>
                    <a:pt x="563" y="11708"/>
                    <a:pt x="396" y="11758"/>
                  </a:cubicBezTo>
                  <a:cubicBezTo>
                    <a:pt x="0" y="11910"/>
                    <a:pt x="92" y="12062"/>
                    <a:pt x="274" y="12184"/>
                  </a:cubicBezTo>
                  <a:lnTo>
                    <a:pt x="304" y="12214"/>
                  </a:lnTo>
                  <a:lnTo>
                    <a:pt x="335" y="12214"/>
                  </a:lnTo>
                  <a:cubicBezTo>
                    <a:pt x="426" y="12275"/>
                    <a:pt x="547" y="12305"/>
                    <a:pt x="639" y="12336"/>
                  </a:cubicBezTo>
                  <a:cubicBezTo>
                    <a:pt x="821" y="12396"/>
                    <a:pt x="1003" y="12427"/>
                    <a:pt x="1186" y="12427"/>
                  </a:cubicBezTo>
                  <a:cubicBezTo>
                    <a:pt x="1307" y="12457"/>
                    <a:pt x="1429" y="12518"/>
                    <a:pt x="1581" y="12518"/>
                  </a:cubicBezTo>
                  <a:cubicBezTo>
                    <a:pt x="1733" y="12488"/>
                    <a:pt x="1915" y="12457"/>
                    <a:pt x="2037" y="12305"/>
                  </a:cubicBezTo>
                  <a:cubicBezTo>
                    <a:pt x="2067" y="12305"/>
                    <a:pt x="2067" y="12275"/>
                    <a:pt x="2098" y="12275"/>
                  </a:cubicBezTo>
                  <a:cubicBezTo>
                    <a:pt x="2493" y="12001"/>
                    <a:pt x="2979" y="11697"/>
                    <a:pt x="3131" y="11485"/>
                  </a:cubicBezTo>
                  <a:cubicBezTo>
                    <a:pt x="3131" y="11454"/>
                    <a:pt x="3131" y="11454"/>
                    <a:pt x="3131" y="11424"/>
                  </a:cubicBezTo>
                  <a:cubicBezTo>
                    <a:pt x="3162" y="11485"/>
                    <a:pt x="3222" y="11545"/>
                    <a:pt x="3283" y="11637"/>
                  </a:cubicBezTo>
                  <a:cubicBezTo>
                    <a:pt x="3435" y="11819"/>
                    <a:pt x="3557" y="12062"/>
                    <a:pt x="3800" y="12153"/>
                  </a:cubicBezTo>
                  <a:cubicBezTo>
                    <a:pt x="3833" y="12159"/>
                    <a:pt x="3867" y="12161"/>
                    <a:pt x="3900" y="12161"/>
                  </a:cubicBezTo>
                  <a:cubicBezTo>
                    <a:pt x="4049" y="12161"/>
                    <a:pt x="4198" y="12112"/>
                    <a:pt x="4347" y="12062"/>
                  </a:cubicBezTo>
                  <a:cubicBezTo>
                    <a:pt x="4651" y="11910"/>
                    <a:pt x="4803" y="11849"/>
                    <a:pt x="5168" y="11728"/>
                  </a:cubicBezTo>
                  <a:cubicBezTo>
                    <a:pt x="5958" y="11393"/>
                    <a:pt x="6779" y="11150"/>
                    <a:pt x="7569" y="10816"/>
                  </a:cubicBezTo>
                  <a:cubicBezTo>
                    <a:pt x="8329" y="10512"/>
                    <a:pt x="9028" y="10117"/>
                    <a:pt x="9757" y="9782"/>
                  </a:cubicBezTo>
                  <a:cubicBezTo>
                    <a:pt x="11672" y="8901"/>
                    <a:pt x="13374" y="8111"/>
                    <a:pt x="15229" y="7260"/>
                  </a:cubicBezTo>
                  <a:cubicBezTo>
                    <a:pt x="16323" y="6773"/>
                    <a:pt x="17417" y="6317"/>
                    <a:pt x="18481" y="5709"/>
                  </a:cubicBezTo>
                  <a:cubicBezTo>
                    <a:pt x="18937" y="5497"/>
                    <a:pt x="19393" y="5223"/>
                    <a:pt x="19849" y="4950"/>
                  </a:cubicBezTo>
                  <a:cubicBezTo>
                    <a:pt x="20062" y="4798"/>
                    <a:pt x="20335" y="4676"/>
                    <a:pt x="20548" y="4494"/>
                  </a:cubicBezTo>
                  <a:cubicBezTo>
                    <a:pt x="20578" y="4463"/>
                    <a:pt x="20578" y="4402"/>
                    <a:pt x="20578" y="4372"/>
                  </a:cubicBezTo>
                  <a:cubicBezTo>
                    <a:pt x="20984" y="4430"/>
                    <a:pt x="21363" y="4460"/>
                    <a:pt x="21766" y="4489"/>
                  </a:cubicBezTo>
                  <a:lnTo>
                    <a:pt x="21766" y="4489"/>
                  </a:lnTo>
                  <a:cubicBezTo>
                    <a:pt x="21691" y="4502"/>
                    <a:pt x="21624" y="4579"/>
                    <a:pt x="21673" y="4676"/>
                  </a:cubicBezTo>
                  <a:cubicBezTo>
                    <a:pt x="22068" y="5284"/>
                    <a:pt x="22372" y="5953"/>
                    <a:pt x="22645" y="6621"/>
                  </a:cubicBezTo>
                  <a:cubicBezTo>
                    <a:pt x="23010" y="7351"/>
                    <a:pt x="23375" y="8080"/>
                    <a:pt x="23770" y="8810"/>
                  </a:cubicBezTo>
                  <a:cubicBezTo>
                    <a:pt x="24013" y="9387"/>
                    <a:pt x="24347" y="9904"/>
                    <a:pt x="24651" y="10451"/>
                  </a:cubicBezTo>
                  <a:cubicBezTo>
                    <a:pt x="25077" y="11241"/>
                    <a:pt x="25502" y="12062"/>
                    <a:pt x="25867" y="12883"/>
                  </a:cubicBezTo>
                  <a:cubicBezTo>
                    <a:pt x="26414" y="14099"/>
                    <a:pt x="26961" y="15162"/>
                    <a:pt x="27508" y="16317"/>
                  </a:cubicBezTo>
                  <a:cubicBezTo>
                    <a:pt x="27934" y="17260"/>
                    <a:pt x="28451" y="18141"/>
                    <a:pt x="28876" y="19083"/>
                  </a:cubicBezTo>
                  <a:cubicBezTo>
                    <a:pt x="28967" y="19205"/>
                    <a:pt x="29028" y="19387"/>
                    <a:pt x="29119" y="19539"/>
                  </a:cubicBezTo>
                  <a:cubicBezTo>
                    <a:pt x="29059" y="19600"/>
                    <a:pt x="29119" y="19722"/>
                    <a:pt x="29211" y="19722"/>
                  </a:cubicBezTo>
                  <a:cubicBezTo>
                    <a:pt x="29393" y="19965"/>
                    <a:pt x="29606" y="20178"/>
                    <a:pt x="29879" y="20238"/>
                  </a:cubicBezTo>
                  <a:cubicBezTo>
                    <a:pt x="29961" y="20247"/>
                    <a:pt x="30042" y="20250"/>
                    <a:pt x="30124" y="20250"/>
                  </a:cubicBezTo>
                  <a:cubicBezTo>
                    <a:pt x="30346" y="20250"/>
                    <a:pt x="30569" y="20222"/>
                    <a:pt x="30791" y="20178"/>
                  </a:cubicBezTo>
                  <a:cubicBezTo>
                    <a:pt x="30791" y="20269"/>
                    <a:pt x="30822" y="20330"/>
                    <a:pt x="30852" y="20390"/>
                  </a:cubicBezTo>
                  <a:cubicBezTo>
                    <a:pt x="30852" y="20421"/>
                    <a:pt x="30882" y="20451"/>
                    <a:pt x="30882" y="20482"/>
                  </a:cubicBezTo>
                  <a:cubicBezTo>
                    <a:pt x="30882" y="20512"/>
                    <a:pt x="30913" y="20512"/>
                    <a:pt x="30913" y="20542"/>
                  </a:cubicBezTo>
                  <a:cubicBezTo>
                    <a:pt x="30974" y="20694"/>
                    <a:pt x="31004" y="20846"/>
                    <a:pt x="31065" y="21029"/>
                  </a:cubicBezTo>
                  <a:cubicBezTo>
                    <a:pt x="31156" y="21272"/>
                    <a:pt x="31186" y="21454"/>
                    <a:pt x="31369" y="21697"/>
                  </a:cubicBezTo>
                  <a:cubicBezTo>
                    <a:pt x="31386" y="21715"/>
                    <a:pt x="31455" y="21763"/>
                    <a:pt x="31491" y="21789"/>
                  </a:cubicBezTo>
                  <a:lnTo>
                    <a:pt x="31491" y="21789"/>
                  </a:lnTo>
                  <a:cubicBezTo>
                    <a:pt x="31521" y="21789"/>
                    <a:pt x="31521" y="21819"/>
                    <a:pt x="31551" y="21819"/>
                  </a:cubicBezTo>
                  <a:cubicBezTo>
                    <a:pt x="31642" y="21880"/>
                    <a:pt x="31977" y="21971"/>
                    <a:pt x="32068" y="22032"/>
                  </a:cubicBezTo>
                  <a:cubicBezTo>
                    <a:pt x="32157" y="22076"/>
                    <a:pt x="32278" y="22105"/>
                    <a:pt x="32397" y="22105"/>
                  </a:cubicBezTo>
                  <a:cubicBezTo>
                    <a:pt x="32440" y="22105"/>
                    <a:pt x="32483" y="22101"/>
                    <a:pt x="32524" y="22093"/>
                  </a:cubicBezTo>
                  <a:cubicBezTo>
                    <a:pt x="32554" y="22093"/>
                    <a:pt x="32585" y="22062"/>
                    <a:pt x="32615" y="22032"/>
                  </a:cubicBezTo>
                  <a:cubicBezTo>
                    <a:pt x="32645" y="22001"/>
                    <a:pt x="32645" y="21971"/>
                    <a:pt x="32645" y="21941"/>
                  </a:cubicBezTo>
                  <a:cubicBezTo>
                    <a:pt x="32645" y="21789"/>
                    <a:pt x="32463" y="21697"/>
                    <a:pt x="32341" y="21606"/>
                  </a:cubicBezTo>
                  <a:cubicBezTo>
                    <a:pt x="32129" y="21515"/>
                    <a:pt x="31946" y="21424"/>
                    <a:pt x="31733" y="21394"/>
                  </a:cubicBezTo>
                  <a:cubicBezTo>
                    <a:pt x="31612" y="20938"/>
                    <a:pt x="31460" y="20512"/>
                    <a:pt x="31369" y="20087"/>
                  </a:cubicBezTo>
                  <a:cubicBezTo>
                    <a:pt x="31642" y="20026"/>
                    <a:pt x="31916" y="19965"/>
                    <a:pt x="32189" y="19874"/>
                  </a:cubicBezTo>
                  <a:cubicBezTo>
                    <a:pt x="32372" y="19783"/>
                    <a:pt x="32493" y="19783"/>
                    <a:pt x="32554" y="19631"/>
                  </a:cubicBezTo>
                  <a:cubicBezTo>
                    <a:pt x="32598" y="19522"/>
                    <a:pt x="32501" y="19429"/>
                    <a:pt x="32399" y="19429"/>
                  </a:cubicBezTo>
                  <a:cubicBezTo>
                    <a:pt x="32358" y="19429"/>
                    <a:pt x="32315" y="19444"/>
                    <a:pt x="32281" y="19479"/>
                  </a:cubicBezTo>
                  <a:cubicBezTo>
                    <a:pt x="32250" y="19479"/>
                    <a:pt x="32250" y="19479"/>
                    <a:pt x="32220" y="19509"/>
                  </a:cubicBezTo>
                  <a:cubicBezTo>
                    <a:pt x="32240" y="19499"/>
                    <a:pt x="32250" y="19495"/>
                    <a:pt x="32254" y="19495"/>
                  </a:cubicBezTo>
                  <a:cubicBezTo>
                    <a:pt x="32260" y="19495"/>
                    <a:pt x="32240" y="19509"/>
                    <a:pt x="32220" y="19509"/>
                  </a:cubicBezTo>
                  <a:cubicBezTo>
                    <a:pt x="31642" y="19691"/>
                    <a:pt x="31004" y="19874"/>
                    <a:pt x="30487" y="19935"/>
                  </a:cubicBezTo>
                  <a:cubicBezTo>
                    <a:pt x="30329" y="19952"/>
                    <a:pt x="30171" y="19970"/>
                    <a:pt x="30043" y="19970"/>
                  </a:cubicBezTo>
                  <a:cubicBezTo>
                    <a:pt x="29948" y="19970"/>
                    <a:pt x="29870" y="19960"/>
                    <a:pt x="29819" y="19935"/>
                  </a:cubicBezTo>
                  <a:cubicBezTo>
                    <a:pt x="29727" y="19874"/>
                    <a:pt x="29606" y="19752"/>
                    <a:pt x="29515" y="19600"/>
                  </a:cubicBezTo>
                  <a:cubicBezTo>
                    <a:pt x="29849" y="19479"/>
                    <a:pt x="30153" y="19357"/>
                    <a:pt x="30487" y="19296"/>
                  </a:cubicBezTo>
                  <a:cubicBezTo>
                    <a:pt x="30913" y="19205"/>
                    <a:pt x="31369" y="19114"/>
                    <a:pt x="31612" y="18992"/>
                  </a:cubicBezTo>
                  <a:cubicBezTo>
                    <a:pt x="31612" y="18962"/>
                    <a:pt x="31673" y="18962"/>
                    <a:pt x="31673" y="18931"/>
                  </a:cubicBezTo>
                  <a:cubicBezTo>
                    <a:pt x="31699" y="18853"/>
                    <a:pt x="31634" y="18774"/>
                    <a:pt x="31557" y="18774"/>
                  </a:cubicBezTo>
                  <a:cubicBezTo>
                    <a:pt x="31545" y="18774"/>
                    <a:pt x="31533" y="18775"/>
                    <a:pt x="31521" y="18779"/>
                  </a:cubicBezTo>
                  <a:cubicBezTo>
                    <a:pt x="31186" y="18931"/>
                    <a:pt x="30822" y="18992"/>
                    <a:pt x="30335" y="19083"/>
                  </a:cubicBezTo>
                  <a:cubicBezTo>
                    <a:pt x="30001" y="19175"/>
                    <a:pt x="29697" y="19296"/>
                    <a:pt x="29393" y="19418"/>
                  </a:cubicBezTo>
                  <a:cubicBezTo>
                    <a:pt x="29271" y="19175"/>
                    <a:pt x="29150" y="18931"/>
                    <a:pt x="29028" y="18688"/>
                  </a:cubicBezTo>
                  <a:cubicBezTo>
                    <a:pt x="28785" y="18172"/>
                    <a:pt x="28512" y="17685"/>
                    <a:pt x="28268" y="17169"/>
                  </a:cubicBezTo>
                  <a:cubicBezTo>
                    <a:pt x="27387" y="15345"/>
                    <a:pt x="26505" y="13521"/>
                    <a:pt x="25624" y="11728"/>
                  </a:cubicBezTo>
                  <a:cubicBezTo>
                    <a:pt x="25198" y="10907"/>
                    <a:pt x="24742" y="10117"/>
                    <a:pt x="24287" y="9326"/>
                  </a:cubicBezTo>
                  <a:cubicBezTo>
                    <a:pt x="23861" y="8445"/>
                    <a:pt x="23375" y="7624"/>
                    <a:pt x="22980" y="6773"/>
                  </a:cubicBezTo>
                  <a:cubicBezTo>
                    <a:pt x="22584" y="6013"/>
                    <a:pt x="22372" y="5314"/>
                    <a:pt x="21885" y="4524"/>
                  </a:cubicBezTo>
                  <a:cubicBezTo>
                    <a:pt x="21855" y="4494"/>
                    <a:pt x="21824" y="4494"/>
                    <a:pt x="21794" y="4494"/>
                  </a:cubicBezTo>
                  <a:lnTo>
                    <a:pt x="22159" y="4494"/>
                  </a:lnTo>
                  <a:cubicBezTo>
                    <a:pt x="22341" y="4524"/>
                    <a:pt x="22524" y="4524"/>
                    <a:pt x="22706" y="4554"/>
                  </a:cubicBezTo>
                  <a:cubicBezTo>
                    <a:pt x="22736" y="4554"/>
                    <a:pt x="22767" y="4524"/>
                    <a:pt x="22797" y="4494"/>
                  </a:cubicBezTo>
                  <a:cubicBezTo>
                    <a:pt x="22906" y="4357"/>
                    <a:pt x="22795" y="4246"/>
                    <a:pt x="22662" y="4246"/>
                  </a:cubicBezTo>
                  <a:cubicBezTo>
                    <a:pt x="22646" y="4246"/>
                    <a:pt x="22631" y="4247"/>
                    <a:pt x="22615" y="4250"/>
                  </a:cubicBezTo>
                  <a:cubicBezTo>
                    <a:pt x="21733" y="4190"/>
                    <a:pt x="20882" y="4220"/>
                    <a:pt x="20092" y="4038"/>
                  </a:cubicBezTo>
                  <a:cubicBezTo>
                    <a:pt x="19666" y="3977"/>
                    <a:pt x="19271" y="3794"/>
                    <a:pt x="18876" y="3703"/>
                  </a:cubicBezTo>
                  <a:cubicBezTo>
                    <a:pt x="18755" y="3703"/>
                    <a:pt x="18724" y="3916"/>
                    <a:pt x="18846" y="3946"/>
                  </a:cubicBezTo>
                  <a:cubicBezTo>
                    <a:pt x="19241" y="4098"/>
                    <a:pt x="19666" y="4220"/>
                    <a:pt x="20092" y="4281"/>
                  </a:cubicBezTo>
                  <a:cubicBezTo>
                    <a:pt x="19697" y="4524"/>
                    <a:pt x="19302" y="4767"/>
                    <a:pt x="18937" y="4980"/>
                  </a:cubicBezTo>
                  <a:cubicBezTo>
                    <a:pt x="16110" y="6500"/>
                    <a:pt x="13374" y="7624"/>
                    <a:pt x="10548" y="8962"/>
                  </a:cubicBezTo>
                  <a:cubicBezTo>
                    <a:pt x="9514" y="9418"/>
                    <a:pt x="8542" y="9965"/>
                    <a:pt x="7538" y="10451"/>
                  </a:cubicBezTo>
                  <a:cubicBezTo>
                    <a:pt x="6809" y="10785"/>
                    <a:pt x="5958" y="11029"/>
                    <a:pt x="5137" y="11363"/>
                  </a:cubicBezTo>
                  <a:cubicBezTo>
                    <a:pt x="5016" y="11424"/>
                    <a:pt x="4894" y="11485"/>
                    <a:pt x="4772" y="11515"/>
                  </a:cubicBezTo>
                  <a:cubicBezTo>
                    <a:pt x="4772" y="11515"/>
                    <a:pt x="4772" y="11485"/>
                    <a:pt x="4772" y="11485"/>
                  </a:cubicBezTo>
                  <a:cubicBezTo>
                    <a:pt x="4712" y="11272"/>
                    <a:pt x="4499" y="11029"/>
                    <a:pt x="4377" y="10846"/>
                  </a:cubicBezTo>
                  <a:cubicBezTo>
                    <a:pt x="4134" y="10542"/>
                    <a:pt x="3830" y="10269"/>
                    <a:pt x="3526" y="9995"/>
                  </a:cubicBezTo>
                  <a:cubicBezTo>
                    <a:pt x="3465" y="9965"/>
                    <a:pt x="3374" y="9874"/>
                    <a:pt x="3283" y="9813"/>
                  </a:cubicBezTo>
                  <a:cubicBezTo>
                    <a:pt x="3374" y="9752"/>
                    <a:pt x="3465" y="9661"/>
                    <a:pt x="3557" y="9570"/>
                  </a:cubicBezTo>
                  <a:cubicBezTo>
                    <a:pt x="4529" y="8688"/>
                    <a:pt x="5259" y="8111"/>
                    <a:pt x="6323" y="7381"/>
                  </a:cubicBezTo>
                  <a:cubicBezTo>
                    <a:pt x="7387" y="6591"/>
                    <a:pt x="8511" y="5770"/>
                    <a:pt x="9757" y="4858"/>
                  </a:cubicBezTo>
                  <a:cubicBezTo>
                    <a:pt x="10821" y="4038"/>
                    <a:pt x="11946" y="3095"/>
                    <a:pt x="12949" y="2275"/>
                  </a:cubicBezTo>
                  <a:cubicBezTo>
                    <a:pt x="13587" y="1788"/>
                    <a:pt x="14226" y="1241"/>
                    <a:pt x="14864" y="725"/>
                  </a:cubicBezTo>
                  <a:cubicBezTo>
                    <a:pt x="15077" y="542"/>
                    <a:pt x="15289" y="360"/>
                    <a:pt x="15502" y="177"/>
                  </a:cubicBezTo>
                  <a:cubicBezTo>
                    <a:pt x="15533" y="177"/>
                    <a:pt x="15563" y="147"/>
                    <a:pt x="15563" y="117"/>
                  </a:cubicBezTo>
                  <a:cubicBezTo>
                    <a:pt x="15563" y="51"/>
                    <a:pt x="15500" y="1"/>
                    <a:pt x="1543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2"/>
            <p:cNvSpPr/>
            <p:nvPr/>
          </p:nvSpPr>
          <p:spPr>
            <a:xfrm>
              <a:off x="1900073" y="3138245"/>
              <a:ext cx="340871" cy="1197486"/>
            </a:xfrm>
            <a:custGeom>
              <a:avLst/>
              <a:gdLst/>
              <a:ahLst/>
              <a:cxnLst/>
              <a:rect l="l" t="t" r="r" b="b"/>
              <a:pathLst>
                <a:path w="4723" h="16592" extrusionOk="0">
                  <a:moveTo>
                    <a:pt x="155" y="0"/>
                  </a:moveTo>
                  <a:cubicBezTo>
                    <a:pt x="144" y="0"/>
                    <a:pt x="133" y="3"/>
                    <a:pt x="122" y="8"/>
                  </a:cubicBezTo>
                  <a:cubicBezTo>
                    <a:pt x="30" y="8"/>
                    <a:pt x="0" y="99"/>
                    <a:pt x="30" y="160"/>
                  </a:cubicBezTo>
                  <a:cubicBezTo>
                    <a:pt x="426" y="1346"/>
                    <a:pt x="638" y="2926"/>
                    <a:pt x="1064" y="4203"/>
                  </a:cubicBezTo>
                  <a:cubicBezTo>
                    <a:pt x="1337" y="5145"/>
                    <a:pt x="1337" y="5935"/>
                    <a:pt x="1611" y="6847"/>
                  </a:cubicBezTo>
                  <a:cubicBezTo>
                    <a:pt x="1854" y="7577"/>
                    <a:pt x="2097" y="8337"/>
                    <a:pt x="2310" y="9066"/>
                  </a:cubicBezTo>
                  <a:cubicBezTo>
                    <a:pt x="2523" y="9796"/>
                    <a:pt x="2675" y="10525"/>
                    <a:pt x="2827" y="11255"/>
                  </a:cubicBezTo>
                  <a:cubicBezTo>
                    <a:pt x="2979" y="11893"/>
                    <a:pt x="3222" y="12501"/>
                    <a:pt x="3404" y="13139"/>
                  </a:cubicBezTo>
                  <a:cubicBezTo>
                    <a:pt x="3587" y="13899"/>
                    <a:pt x="3769" y="14629"/>
                    <a:pt x="3982" y="15358"/>
                  </a:cubicBezTo>
                  <a:cubicBezTo>
                    <a:pt x="4103" y="15784"/>
                    <a:pt x="4286" y="16209"/>
                    <a:pt x="4407" y="16483"/>
                  </a:cubicBezTo>
                  <a:cubicBezTo>
                    <a:pt x="4438" y="16513"/>
                    <a:pt x="4438" y="16513"/>
                    <a:pt x="4438" y="16543"/>
                  </a:cubicBezTo>
                  <a:lnTo>
                    <a:pt x="4438" y="16513"/>
                  </a:lnTo>
                  <a:cubicBezTo>
                    <a:pt x="4476" y="16570"/>
                    <a:pt x="4519" y="16591"/>
                    <a:pt x="4559" y="16591"/>
                  </a:cubicBezTo>
                  <a:cubicBezTo>
                    <a:pt x="4649" y="16591"/>
                    <a:pt x="4723" y="16485"/>
                    <a:pt x="4681" y="16422"/>
                  </a:cubicBezTo>
                  <a:cubicBezTo>
                    <a:pt x="4620" y="16179"/>
                    <a:pt x="4438" y="15753"/>
                    <a:pt x="4347" y="15388"/>
                  </a:cubicBezTo>
                  <a:cubicBezTo>
                    <a:pt x="4073" y="14568"/>
                    <a:pt x="3860" y="13717"/>
                    <a:pt x="3587" y="12866"/>
                  </a:cubicBezTo>
                  <a:cubicBezTo>
                    <a:pt x="3435" y="12288"/>
                    <a:pt x="3252" y="11741"/>
                    <a:pt x="3100" y="11163"/>
                  </a:cubicBezTo>
                  <a:cubicBezTo>
                    <a:pt x="2857" y="10160"/>
                    <a:pt x="2644" y="9127"/>
                    <a:pt x="2341" y="8124"/>
                  </a:cubicBezTo>
                  <a:cubicBezTo>
                    <a:pt x="2158" y="7455"/>
                    <a:pt x="1915" y="6817"/>
                    <a:pt x="1763" y="6148"/>
                  </a:cubicBezTo>
                  <a:cubicBezTo>
                    <a:pt x="1581" y="5236"/>
                    <a:pt x="1368" y="4324"/>
                    <a:pt x="1064" y="3443"/>
                  </a:cubicBezTo>
                  <a:cubicBezTo>
                    <a:pt x="699" y="2349"/>
                    <a:pt x="578" y="1194"/>
                    <a:pt x="243" y="99"/>
                  </a:cubicBezTo>
                  <a:cubicBezTo>
                    <a:pt x="243" y="50"/>
                    <a:pt x="203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2"/>
            <p:cNvSpPr/>
            <p:nvPr/>
          </p:nvSpPr>
          <p:spPr>
            <a:xfrm>
              <a:off x="1456929" y="2287681"/>
              <a:ext cx="924818" cy="285226"/>
            </a:xfrm>
            <a:custGeom>
              <a:avLst/>
              <a:gdLst/>
              <a:ahLst/>
              <a:cxnLst/>
              <a:rect l="l" t="t" r="r" b="b"/>
              <a:pathLst>
                <a:path w="12814" h="3952" extrusionOk="0">
                  <a:moveTo>
                    <a:pt x="10912" y="425"/>
                  </a:moveTo>
                  <a:cubicBezTo>
                    <a:pt x="10943" y="456"/>
                    <a:pt x="10943" y="456"/>
                    <a:pt x="10943" y="486"/>
                  </a:cubicBezTo>
                  <a:cubicBezTo>
                    <a:pt x="10973" y="486"/>
                    <a:pt x="10973" y="516"/>
                    <a:pt x="10973" y="516"/>
                  </a:cubicBezTo>
                  <a:cubicBezTo>
                    <a:pt x="11034" y="608"/>
                    <a:pt x="11064" y="790"/>
                    <a:pt x="11064" y="972"/>
                  </a:cubicBezTo>
                  <a:cubicBezTo>
                    <a:pt x="11034" y="1033"/>
                    <a:pt x="11003" y="1124"/>
                    <a:pt x="11003" y="1216"/>
                  </a:cubicBezTo>
                  <a:cubicBezTo>
                    <a:pt x="10943" y="1094"/>
                    <a:pt x="10912" y="943"/>
                    <a:pt x="10852" y="761"/>
                  </a:cubicBezTo>
                  <a:lnTo>
                    <a:pt x="10852" y="761"/>
                  </a:lnTo>
                  <a:cubicBezTo>
                    <a:pt x="10853" y="706"/>
                    <a:pt x="10859" y="509"/>
                    <a:pt x="10882" y="486"/>
                  </a:cubicBezTo>
                  <a:cubicBezTo>
                    <a:pt x="10882" y="486"/>
                    <a:pt x="10882" y="456"/>
                    <a:pt x="10912" y="425"/>
                  </a:cubicBezTo>
                  <a:close/>
                  <a:moveTo>
                    <a:pt x="11885" y="334"/>
                  </a:moveTo>
                  <a:cubicBezTo>
                    <a:pt x="11915" y="486"/>
                    <a:pt x="11885" y="456"/>
                    <a:pt x="11854" y="577"/>
                  </a:cubicBezTo>
                  <a:cubicBezTo>
                    <a:pt x="11824" y="729"/>
                    <a:pt x="11733" y="851"/>
                    <a:pt x="11611" y="1003"/>
                  </a:cubicBezTo>
                  <a:cubicBezTo>
                    <a:pt x="11520" y="1094"/>
                    <a:pt x="11459" y="1155"/>
                    <a:pt x="11368" y="1216"/>
                  </a:cubicBezTo>
                  <a:cubicBezTo>
                    <a:pt x="11429" y="972"/>
                    <a:pt x="11520" y="851"/>
                    <a:pt x="11702" y="547"/>
                  </a:cubicBezTo>
                  <a:cubicBezTo>
                    <a:pt x="11733" y="501"/>
                    <a:pt x="11733" y="501"/>
                    <a:pt x="11737" y="501"/>
                  </a:cubicBezTo>
                  <a:cubicBezTo>
                    <a:pt x="11740" y="501"/>
                    <a:pt x="11748" y="501"/>
                    <a:pt x="11794" y="456"/>
                  </a:cubicBezTo>
                  <a:cubicBezTo>
                    <a:pt x="11824" y="395"/>
                    <a:pt x="11794" y="425"/>
                    <a:pt x="11854" y="364"/>
                  </a:cubicBezTo>
                  <a:cubicBezTo>
                    <a:pt x="11854" y="364"/>
                    <a:pt x="11854" y="334"/>
                    <a:pt x="11854" y="334"/>
                  </a:cubicBezTo>
                  <a:close/>
                  <a:moveTo>
                    <a:pt x="12158" y="1064"/>
                  </a:moveTo>
                  <a:cubicBezTo>
                    <a:pt x="12098" y="1155"/>
                    <a:pt x="11824" y="1398"/>
                    <a:pt x="11733" y="1459"/>
                  </a:cubicBezTo>
                  <a:cubicBezTo>
                    <a:pt x="11763" y="1428"/>
                    <a:pt x="11794" y="1398"/>
                    <a:pt x="11824" y="1368"/>
                  </a:cubicBezTo>
                  <a:cubicBezTo>
                    <a:pt x="11946" y="1246"/>
                    <a:pt x="12037" y="1155"/>
                    <a:pt x="12098" y="1094"/>
                  </a:cubicBezTo>
                  <a:cubicBezTo>
                    <a:pt x="12128" y="1094"/>
                    <a:pt x="12158" y="1064"/>
                    <a:pt x="12158" y="1064"/>
                  </a:cubicBezTo>
                  <a:close/>
                  <a:moveTo>
                    <a:pt x="11932" y="1"/>
                  </a:moveTo>
                  <a:cubicBezTo>
                    <a:pt x="11868" y="1"/>
                    <a:pt x="11791" y="19"/>
                    <a:pt x="11702" y="61"/>
                  </a:cubicBezTo>
                  <a:cubicBezTo>
                    <a:pt x="11550" y="152"/>
                    <a:pt x="11429" y="304"/>
                    <a:pt x="11307" y="486"/>
                  </a:cubicBezTo>
                  <a:cubicBezTo>
                    <a:pt x="11247" y="304"/>
                    <a:pt x="11125" y="152"/>
                    <a:pt x="10973" y="121"/>
                  </a:cubicBezTo>
                  <a:cubicBezTo>
                    <a:pt x="10928" y="105"/>
                    <a:pt x="10886" y="97"/>
                    <a:pt x="10848" y="97"/>
                  </a:cubicBezTo>
                  <a:cubicBezTo>
                    <a:pt x="10608" y="97"/>
                    <a:pt x="10517" y="402"/>
                    <a:pt x="10517" y="638"/>
                  </a:cubicBezTo>
                  <a:cubicBezTo>
                    <a:pt x="10487" y="820"/>
                    <a:pt x="10669" y="1337"/>
                    <a:pt x="10699" y="1337"/>
                  </a:cubicBezTo>
                  <a:cubicBezTo>
                    <a:pt x="10760" y="1459"/>
                    <a:pt x="10791" y="1580"/>
                    <a:pt x="10821" y="1702"/>
                  </a:cubicBezTo>
                  <a:cubicBezTo>
                    <a:pt x="10608" y="1915"/>
                    <a:pt x="10426" y="2036"/>
                    <a:pt x="10122" y="2249"/>
                  </a:cubicBezTo>
                  <a:cubicBezTo>
                    <a:pt x="9484" y="2705"/>
                    <a:pt x="8936" y="2887"/>
                    <a:pt x="8237" y="3130"/>
                  </a:cubicBezTo>
                  <a:cubicBezTo>
                    <a:pt x="7414" y="3460"/>
                    <a:pt x="6739" y="3591"/>
                    <a:pt x="5900" y="3591"/>
                  </a:cubicBezTo>
                  <a:cubicBezTo>
                    <a:pt x="5810" y="3591"/>
                    <a:pt x="5718" y="3589"/>
                    <a:pt x="5623" y="3586"/>
                  </a:cubicBezTo>
                  <a:cubicBezTo>
                    <a:pt x="5334" y="3601"/>
                    <a:pt x="5054" y="3611"/>
                    <a:pt x="4780" y="3611"/>
                  </a:cubicBezTo>
                  <a:cubicBezTo>
                    <a:pt x="3930" y="3611"/>
                    <a:pt x="3137" y="3520"/>
                    <a:pt x="2310" y="3222"/>
                  </a:cubicBezTo>
                  <a:cubicBezTo>
                    <a:pt x="1824" y="3070"/>
                    <a:pt x="1186" y="2675"/>
                    <a:pt x="638" y="2340"/>
                  </a:cubicBezTo>
                  <a:cubicBezTo>
                    <a:pt x="486" y="2249"/>
                    <a:pt x="304" y="2036"/>
                    <a:pt x="122" y="2036"/>
                  </a:cubicBezTo>
                  <a:cubicBezTo>
                    <a:pt x="0" y="2067"/>
                    <a:pt x="0" y="2219"/>
                    <a:pt x="91" y="2279"/>
                  </a:cubicBezTo>
                  <a:cubicBezTo>
                    <a:pt x="730" y="2705"/>
                    <a:pt x="1368" y="3161"/>
                    <a:pt x="2097" y="3465"/>
                  </a:cubicBezTo>
                  <a:cubicBezTo>
                    <a:pt x="2905" y="3771"/>
                    <a:pt x="3790" y="3925"/>
                    <a:pt x="4681" y="3925"/>
                  </a:cubicBezTo>
                  <a:cubicBezTo>
                    <a:pt x="4762" y="3925"/>
                    <a:pt x="4843" y="3923"/>
                    <a:pt x="4924" y="3921"/>
                  </a:cubicBezTo>
                  <a:cubicBezTo>
                    <a:pt x="5654" y="3890"/>
                    <a:pt x="6383" y="3951"/>
                    <a:pt x="7113" y="3799"/>
                  </a:cubicBezTo>
                  <a:cubicBezTo>
                    <a:pt x="8237" y="3526"/>
                    <a:pt x="9362" y="3161"/>
                    <a:pt x="10304" y="2523"/>
                  </a:cubicBezTo>
                  <a:cubicBezTo>
                    <a:pt x="10608" y="2310"/>
                    <a:pt x="10851" y="2127"/>
                    <a:pt x="11125" y="1854"/>
                  </a:cubicBezTo>
                  <a:cubicBezTo>
                    <a:pt x="11155" y="1884"/>
                    <a:pt x="11155" y="1884"/>
                    <a:pt x="11186" y="1884"/>
                  </a:cubicBezTo>
                  <a:cubicBezTo>
                    <a:pt x="11095" y="1915"/>
                    <a:pt x="11003" y="2036"/>
                    <a:pt x="11064" y="2127"/>
                  </a:cubicBezTo>
                  <a:cubicBezTo>
                    <a:pt x="11133" y="2333"/>
                    <a:pt x="11338" y="2384"/>
                    <a:pt x="11526" y="2384"/>
                  </a:cubicBezTo>
                  <a:cubicBezTo>
                    <a:pt x="11588" y="2384"/>
                    <a:pt x="11649" y="2378"/>
                    <a:pt x="11702" y="2371"/>
                  </a:cubicBezTo>
                  <a:cubicBezTo>
                    <a:pt x="11885" y="2340"/>
                    <a:pt x="12037" y="2279"/>
                    <a:pt x="12189" y="2219"/>
                  </a:cubicBezTo>
                  <a:cubicBezTo>
                    <a:pt x="12310" y="2127"/>
                    <a:pt x="12462" y="2036"/>
                    <a:pt x="12554" y="1915"/>
                  </a:cubicBezTo>
                  <a:cubicBezTo>
                    <a:pt x="12813" y="1626"/>
                    <a:pt x="12690" y="1365"/>
                    <a:pt x="12469" y="1365"/>
                  </a:cubicBezTo>
                  <a:cubicBezTo>
                    <a:pt x="12457" y="1365"/>
                    <a:pt x="12444" y="1366"/>
                    <a:pt x="12432" y="1368"/>
                  </a:cubicBezTo>
                  <a:cubicBezTo>
                    <a:pt x="12493" y="1276"/>
                    <a:pt x="12584" y="1155"/>
                    <a:pt x="12614" y="1064"/>
                  </a:cubicBezTo>
                  <a:cubicBezTo>
                    <a:pt x="12761" y="820"/>
                    <a:pt x="12672" y="517"/>
                    <a:pt x="12443" y="517"/>
                  </a:cubicBezTo>
                  <a:cubicBezTo>
                    <a:pt x="12386" y="517"/>
                    <a:pt x="12322" y="535"/>
                    <a:pt x="12250" y="577"/>
                  </a:cubicBezTo>
                  <a:cubicBezTo>
                    <a:pt x="12250" y="577"/>
                    <a:pt x="12219" y="608"/>
                    <a:pt x="12219" y="608"/>
                  </a:cubicBezTo>
                  <a:cubicBezTo>
                    <a:pt x="12268" y="314"/>
                    <a:pt x="12199" y="1"/>
                    <a:pt x="11932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2"/>
            <p:cNvSpPr/>
            <p:nvPr/>
          </p:nvSpPr>
          <p:spPr>
            <a:xfrm>
              <a:off x="2459416" y="1383130"/>
              <a:ext cx="138283" cy="194144"/>
            </a:xfrm>
            <a:custGeom>
              <a:avLst/>
              <a:gdLst/>
              <a:ahLst/>
              <a:cxnLst/>
              <a:rect l="l" t="t" r="r" b="b"/>
              <a:pathLst>
                <a:path w="1916" h="2690" extrusionOk="0">
                  <a:moveTo>
                    <a:pt x="486" y="761"/>
                  </a:moveTo>
                  <a:cubicBezTo>
                    <a:pt x="567" y="827"/>
                    <a:pt x="646" y="938"/>
                    <a:pt x="700" y="1074"/>
                  </a:cubicBezTo>
                  <a:cubicBezTo>
                    <a:pt x="700" y="1104"/>
                    <a:pt x="700" y="1134"/>
                    <a:pt x="730" y="1165"/>
                  </a:cubicBezTo>
                  <a:cubicBezTo>
                    <a:pt x="700" y="1134"/>
                    <a:pt x="700" y="1104"/>
                    <a:pt x="670" y="1074"/>
                  </a:cubicBezTo>
                  <a:cubicBezTo>
                    <a:pt x="609" y="1013"/>
                    <a:pt x="548" y="861"/>
                    <a:pt x="487" y="770"/>
                  </a:cubicBezTo>
                  <a:cubicBezTo>
                    <a:pt x="487" y="766"/>
                    <a:pt x="487" y="764"/>
                    <a:pt x="486" y="761"/>
                  </a:cubicBezTo>
                  <a:close/>
                  <a:moveTo>
                    <a:pt x="305" y="1742"/>
                  </a:moveTo>
                  <a:cubicBezTo>
                    <a:pt x="335" y="1742"/>
                    <a:pt x="396" y="1773"/>
                    <a:pt x="427" y="1803"/>
                  </a:cubicBezTo>
                  <a:cubicBezTo>
                    <a:pt x="427" y="1803"/>
                    <a:pt x="427" y="1834"/>
                    <a:pt x="427" y="1834"/>
                  </a:cubicBezTo>
                  <a:cubicBezTo>
                    <a:pt x="457" y="1894"/>
                    <a:pt x="487" y="1985"/>
                    <a:pt x="518" y="2046"/>
                  </a:cubicBezTo>
                  <a:lnTo>
                    <a:pt x="487" y="2046"/>
                  </a:lnTo>
                  <a:cubicBezTo>
                    <a:pt x="427" y="1925"/>
                    <a:pt x="335" y="1834"/>
                    <a:pt x="305" y="1742"/>
                  </a:cubicBezTo>
                  <a:close/>
                  <a:moveTo>
                    <a:pt x="813" y="0"/>
                  </a:moveTo>
                  <a:cubicBezTo>
                    <a:pt x="737" y="0"/>
                    <a:pt x="662" y="30"/>
                    <a:pt x="609" y="101"/>
                  </a:cubicBezTo>
                  <a:cubicBezTo>
                    <a:pt x="578" y="223"/>
                    <a:pt x="578" y="314"/>
                    <a:pt x="578" y="435"/>
                  </a:cubicBezTo>
                  <a:cubicBezTo>
                    <a:pt x="509" y="380"/>
                    <a:pt x="433" y="343"/>
                    <a:pt x="362" y="343"/>
                  </a:cubicBezTo>
                  <a:cubicBezTo>
                    <a:pt x="279" y="343"/>
                    <a:pt x="202" y="395"/>
                    <a:pt x="153" y="526"/>
                  </a:cubicBezTo>
                  <a:cubicBezTo>
                    <a:pt x="153" y="587"/>
                    <a:pt x="153" y="678"/>
                    <a:pt x="153" y="770"/>
                  </a:cubicBezTo>
                  <a:cubicBezTo>
                    <a:pt x="129" y="841"/>
                    <a:pt x="143" y="950"/>
                    <a:pt x="150" y="950"/>
                  </a:cubicBezTo>
                  <a:cubicBezTo>
                    <a:pt x="152" y="950"/>
                    <a:pt x="153" y="941"/>
                    <a:pt x="153" y="922"/>
                  </a:cubicBezTo>
                  <a:cubicBezTo>
                    <a:pt x="153" y="952"/>
                    <a:pt x="153" y="982"/>
                    <a:pt x="153" y="982"/>
                  </a:cubicBezTo>
                  <a:cubicBezTo>
                    <a:pt x="183" y="1074"/>
                    <a:pt x="214" y="1134"/>
                    <a:pt x="244" y="1226"/>
                  </a:cubicBezTo>
                  <a:cubicBezTo>
                    <a:pt x="275" y="1286"/>
                    <a:pt x="275" y="1378"/>
                    <a:pt x="305" y="1438"/>
                  </a:cubicBezTo>
                  <a:cubicBezTo>
                    <a:pt x="305" y="1469"/>
                    <a:pt x="305" y="1469"/>
                    <a:pt x="305" y="1469"/>
                  </a:cubicBezTo>
                  <a:cubicBezTo>
                    <a:pt x="289" y="1465"/>
                    <a:pt x="272" y="1463"/>
                    <a:pt x="255" y="1463"/>
                  </a:cubicBezTo>
                  <a:cubicBezTo>
                    <a:pt x="139" y="1463"/>
                    <a:pt x="1" y="1549"/>
                    <a:pt x="1" y="1682"/>
                  </a:cubicBezTo>
                  <a:cubicBezTo>
                    <a:pt x="1" y="1773"/>
                    <a:pt x="62" y="1864"/>
                    <a:pt x="92" y="1925"/>
                  </a:cubicBezTo>
                  <a:cubicBezTo>
                    <a:pt x="62" y="1985"/>
                    <a:pt x="31" y="2016"/>
                    <a:pt x="31" y="2077"/>
                  </a:cubicBezTo>
                  <a:cubicBezTo>
                    <a:pt x="31" y="2229"/>
                    <a:pt x="214" y="2350"/>
                    <a:pt x="396" y="2411"/>
                  </a:cubicBezTo>
                  <a:cubicBezTo>
                    <a:pt x="457" y="2533"/>
                    <a:pt x="548" y="2624"/>
                    <a:pt x="639" y="2685"/>
                  </a:cubicBezTo>
                  <a:cubicBezTo>
                    <a:pt x="652" y="2688"/>
                    <a:pt x="665" y="2689"/>
                    <a:pt x="677" y="2689"/>
                  </a:cubicBezTo>
                  <a:cubicBezTo>
                    <a:pt x="779" y="2689"/>
                    <a:pt x="846" y="2584"/>
                    <a:pt x="791" y="2502"/>
                  </a:cubicBezTo>
                  <a:cubicBezTo>
                    <a:pt x="791" y="2472"/>
                    <a:pt x="761" y="2472"/>
                    <a:pt x="761" y="2441"/>
                  </a:cubicBezTo>
                  <a:cubicBezTo>
                    <a:pt x="791" y="2441"/>
                    <a:pt x="852" y="2411"/>
                    <a:pt x="882" y="2381"/>
                  </a:cubicBezTo>
                  <a:cubicBezTo>
                    <a:pt x="943" y="2350"/>
                    <a:pt x="1004" y="2350"/>
                    <a:pt x="1065" y="2320"/>
                  </a:cubicBezTo>
                  <a:cubicBezTo>
                    <a:pt x="1217" y="2259"/>
                    <a:pt x="1430" y="2046"/>
                    <a:pt x="1612" y="1834"/>
                  </a:cubicBezTo>
                  <a:cubicBezTo>
                    <a:pt x="1794" y="1621"/>
                    <a:pt x="1916" y="1195"/>
                    <a:pt x="1855" y="770"/>
                  </a:cubicBezTo>
                  <a:cubicBezTo>
                    <a:pt x="1794" y="496"/>
                    <a:pt x="1794" y="344"/>
                    <a:pt x="1521" y="131"/>
                  </a:cubicBezTo>
                  <a:cubicBezTo>
                    <a:pt x="1480" y="91"/>
                    <a:pt x="1436" y="74"/>
                    <a:pt x="1394" y="74"/>
                  </a:cubicBezTo>
                  <a:cubicBezTo>
                    <a:pt x="1308" y="74"/>
                    <a:pt x="1227" y="141"/>
                    <a:pt x="1186" y="223"/>
                  </a:cubicBezTo>
                  <a:cubicBezTo>
                    <a:pt x="1126" y="162"/>
                    <a:pt x="1065" y="101"/>
                    <a:pt x="974" y="40"/>
                  </a:cubicBezTo>
                  <a:cubicBezTo>
                    <a:pt x="923" y="15"/>
                    <a:pt x="868" y="0"/>
                    <a:pt x="81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0" name="Google Shape;390;p22"/>
          <p:cNvSpPr/>
          <p:nvPr/>
        </p:nvSpPr>
        <p:spPr>
          <a:xfrm rot="-5017685">
            <a:off x="391160" y="4327489"/>
            <a:ext cx="1784117" cy="1296095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1" name="Google Shape;391;p22"/>
          <p:cNvGrpSpPr/>
          <p:nvPr/>
        </p:nvGrpSpPr>
        <p:grpSpPr>
          <a:xfrm>
            <a:off x="7973975" y="1630575"/>
            <a:ext cx="175100" cy="143475"/>
            <a:chOff x="1808250" y="1643825"/>
            <a:chExt cx="175100" cy="143475"/>
          </a:xfrm>
        </p:grpSpPr>
        <p:sp>
          <p:nvSpPr>
            <p:cNvPr id="392" name="Google Shape;392;p22"/>
            <p:cNvSpPr/>
            <p:nvPr/>
          </p:nvSpPr>
          <p:spPr>
            <a:xfrm>
              <a:off x="1808250" y="1651700"/>
              <a:ext cx="175100" cy="135600"/>
            </a:xfrm>
            <a:custGeom>
              <a:avLst/>
              <a:gdLst/>
              <a:ahLst/>
              <a:cxnLst/>
              <a:rect l="l" t="t" r="r" b="b"/>
              <a:pathLst>
                <a:path w="7004" h="5424" extrusionOk="0">
                  <a:moveTo>
                    <a:pt x="3954" y="0"/>
                  </a:moveTo>
                  <a:cubicBezTo>
                    <a:pt x="3625" y="0"/>
                    <a:pt x="3268" y="74"/>
                    <a:pt x="2890" y="240"/>
                  </a:cubicBezTo>
                  <a:cubicBezTo>
                    <a:pt x="2544" y="430"/>
                    <a:pt x="2306" y="704"/>
                    <a:pt x="2151" y="1002"/>
                  </a:cubicBezTo>
                  <a:cubicBezTo>
                    <a:pt x="1" y="2826"/>
                    <a:pt x="817" y="5424"/>
                    <a:pt x="3003" y="5424"/>
                  </a:cubicBezTo>
                  <a:cubicBezTo>
                    <a:pt x="3685" y="5424"/>
                    <a:pt x="4501" y="5171"/>
                    <a:pt x="5402" y="4562"/>
                  </a:cubicBezTo>
                  <a:cubicBezTo>
                    <a:pt x="7004" y="2919"/>
                    <a:pt x="6019" y="0"/>
                    <a:pt x="3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2"/>
            <p:cNvSpPr/>
            <p:nvPr/>
          </p:nvSpPr>
          <p:spPr>
            <a:xfrm>
              <a:off x="1817675" y="1643825"/>
              <a:ext cx="158675" cy="140325"/>
            </a:xfrm>
            <a:custGeom>
              <a:avLst/>
              <a:gdLst/>
              <a:ahLst/>
              <a:cxnLst/>
              <a:rect l="l" t="t" r="r" b="b"/>
              <a:pathLst>
                <a:path w="6347" h="5613" extrusionOk="0">
                  <a:moveTo>
                    <a:pt x="4203" y="1293"/>
                  </a:moveTo>
                  <a:cubicBezTo>
                    <a:pt x="4227" y="1305"/>
                    <a:pt x="4263" y="1329"/>
                    <a:pt x="4299" y="1329"/>
                  </a:cubicBezTo>
                  <a:cubicBezTo>
                    <a:pt x="4489" y="1340"/>
                    <a:pt x="4846" y="1888"/>
                    <a:pt x="4822" y="2150"/>
                  </a:cubicBezTo>
                  <a:cubicBezTo>
                    <a:pt x="4810" y="2805"/>
                    <a:pt x="4799" y="2769"/>
                    <a:pt x="4739" y="3150"/>
                  </a:cubicBezTo>
                  <a:cubicBezTo>
                    <a:pt x="4715" y="3198"/>
                    <a:pt x="4703" y="3245"/>
                    <a:pt x="4691" y="3281"/>
                  </a:cubicBezTo>
                  <a:cubicBezTo>
                    <a:pt x="4668" y="3317"/>
                    <a:pt x="4656" y="3353"/>
                    <a:pt x="4632" y="3376"/>
                  </a:cubicBezTo>
                  <a:cubicBezTo>
                    <a:pt x="4013" y="4014"/>
                    <a:pt x="3484" y="4247"/>
                    <a:pt x="3179" y="4247"/>
                  </a:cubicBezTo>
                  <a:cubicBezTo>
                    <a:pt x="3085" y="4247"/>
                    <a:pt x="3013" y="4225"/>
                    <a:pt x="2965" y="4186"/>
                  </a:cubicBezTo>
                  <a:cubicBezTo>
                    <a:pt x="2167" y="3650"/>
                    <a:pt x="1941" y="3305"/>
                    <a:pt x="2572" y="2388"/>
                  </a:cubicBezTo>
                  <a:cubicBezTo>
                    <a:pt x="2679" y="2293"/>
                    <a:pt x="3322" y="1674"/>
                    <a:pt x="3477" y="1638"/>
                  </a:cubicBezTo>
                  <a:cubicBezTo>
                    <a:pt x="3882" y="1364"/>
                    <a:pt x="3787" y="1507"/>
                    <a:pt x="4203" y="1293"/>
                  </a:cubicBezTo>
                  <a:close/>
                  <a:moveTo>
                    <a:pt x="3898" y="1"/>
                  </a:moveTo>
                  <a:cubicBezTo>
                    <a:pt x="3839" y="1"/>
                    <a:pt x="3778" y="10"/>
                    <a:pt x="3715" y="31"/>
                  </a:cubicBezTo>
                  <a:cubicBezTo>
                    <a:pt x="2013" y="567"/>
                    <a:pt x="0" y="2603"/>
                    <a:pt x="1239" y="4436"/>
                  </a:cubicBezTo>
                  <a:cubicBezTo>
                    <a:pt x="1700" y="5095"/>
                    <a:pt x="2458" y="5612"/>
                    <a:pt x="3261" y="5612"/>
                  </a:cubicBezTo>
                  <a:cubicBezTo>
                    <a:pt x="3475" y="5612"/>
                    <a:pt x="3691" y="5576"/>
                    <a:pt x="3906" y="5496"/>
                  </a:cubicBezTo>
                  <a:cubicBezTo>
                    <a:pt x="4680" y="5162"/>
                    <a:pt x="5501" y="4650"/>
                    <a:pt x="5906" y="3888"/>
                  </a:cubicBezTo>
                  <a:cubicBezTo>
                    <a:pt x="6334" y="2757"/>
                    <a:pt x="6346" y="1269"/>
                    <a:pt x="5370" y="412"/>
                  </a:cubicBezTo>
                  <a:cubicBezTo>
                    <a:pt x="5133" y="220"/>
                    <a:pt x="4805" y="15"/>
                    <a:pt x="4482" y="15"/>
                  </a:cubicBezTo>
                  <a:cubicBezTo>
                    <a:pt x="4384" y="15"/>
                    <a:pt x="4286" y="34"/>
                    <a:pt x="4191" y="78"/>
                  </a:cubicBezTo>
                  <a:cubicBezTo>
                    <a:pt x="4106" y="32"/>
                    <a:pt x="4006" y="1"/>
                    <a:pt x="3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4" name="Google Shape;394;p22"/>
          <p:cNvGrpSpPr/>
          <p:nvPr/>
        </p:nvGrpSpPr>
        <p:grpSpPr>
          <a:xfrm rot="583315">
            <a:off x="924621" y="412572"/>
            <a:ext cx="521104" cy="513887"/>
            <a:chOff x="588850" y="618775"/>
            <a:chExt cx="703975" cy="694225"/>
          </a:xfrm>
        </p:grpSpPr>
        <p:sp>
          <p:nvSpPr>
            <p:cNvPr id="395" name="Google Shape;395;p22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2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7" name="Google Shape;397;p22"/>
          <p:cNvGrpSpPr/>
          <p:nvPr/>
        </p:nvGrpSpPr>
        <p:grpSpPr>
          <a:xfrm rot="583451">
            <a:off x="569684" y="1265778"/>
            <a:ext cx="193194" cy="171544"/>
            <a:chOff x="1141700" y="1345000"/>
            <a:chExt cx="193200" cy="171550"/>
          </a:xfrm>
        </p:grpSpPr>
        <p:sp>
          <p:nvSpPr>
            <p:cNvPr id="398" name="Google Shape;398;p22"/>
            <p:cNvSpPr/>
            <p:nvPr/>
          </p:nvSpPr>
          <p:spPr>
            <a:xfrm>
              <a:off x="1157775" y="1362850"/>
              <a:ext cx="149825" cy="136225"/>
            </a:xfrm>
            <a:custGeom>
              <a:avLst/>
              <a:gdLst/>
              <a:ahLst/>
              <a:cxnLst/>
              <a:rect l="l" t="t" r="r" b="b"/>
              <a:pathLst>
                <a:path w="5993" h="5449" extrusionOk="0">
                  <a:moveTo>
                    <a:pt x="2636" y="0"/>
                  </a:moveTo>
                  <a:cubicBezTo>
                    <a:pt x="1842" y="0"/>
                    <a:pt x="1009" y="409"/>
                    <a:pt x="381" y="1400"/>
                  </a:cubicBezTo>
                  <a:cubicBezTo>
                    <a:pt x="36" y="2019"/>
                    <a:pt x="0" y="2697"/>
                    <a:pt x="155" y="3293"/>
                  </a:cubicBezTo>
                  <a:cubicBezTo>
                    <a:pt x="131" y="3543"/>
                    <a:pt x="131" y="3793"/>
                    <a:pt x="203" y="4055"/>
                  </a:cubicBezTo>
                  <a:cubicBezTo>
                    <a:pt x="512" y="5023"/>
                    <a:pt x="1335" y="5448"/>
                    <a:pt x="2210" y="5448"/>
                  </a:cubicBezTo>
                  <a:cubicBezTo>
                    <a:pt x="3120" y="5448"/>
                    <a:pt x="4086" y="4987"/>
                    <a:pt x="4584" y="4198"/>
                  </a:cubicBezTo>
                  <a:cubicBezTo>
                    <a:pt x="5992" y="2056"/>
                    <a:pt x="4416" y="0"/>
                    <a:pt x="26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2"/>
            <p:cNvSpPr/>
            <p:nvPr/>
          </p:nvSpPr>
          <p:spPr>
            <a:xfrm>
              <a:off x="1141700" y="1345000"/>
              <a:ext cx="193200" cy="171550"/>
            </a:xfrm>
            <a:custGeom>
              <a:avLst/>
              <a:gdLst/>
              <a:ahLst/>
              <a:cxnLst/>
              <a:rect l="l" t="t" r="r" b="b"/>
              <a:pathLst>
                <a:path w="7728" h="6862" extrusionOk="0">
                  <a:moveTo>
                    <a:pt x="3786" y="1363"/>
                  </a:moveTo>
                  <a:cubicBezTo>
                    <a:pt x="4298" y="1363"/>
                    <a:pt x="5096" y="1530"/>
                    <a:pt x="5358" y="2268"/>
                  </a:cubicBezTo>
                  <a:cubicBezTo>
                    <a:pt x="5754" y="3705"/>
                    <a:pt x="4574" y="5479"/>
                    <a:pt x="3180" y="5479"/>
                  </a:cubicBezTo>
                  <a:cubicBezTo>
                    <a:pt x="2981" y="5479"/>
                    <a:pt x="2776" y="5443"/>
                    <a:pt x="2572" y="5364"/>
                  </a:cubicBezTo>
                  <a:cubicBezTo>
                    <a:pt x="2048" y="5304"/>
                    <a:pt x="1393" y="4209"/>
                    <a:pt x="1369" y="3376"/>
                  </a:cubicBezTo>
                  <a:cubicBezTo>
                    <a:pt x="1239" y="2923"/>
                    <a:pt x="2251" y="1935"/>
                    <a:pt x="2893" y="1756"/>
                  </a:cubicBezTo>
                  <a:cubicBezTo>
                    <a:pt x="3191" y="1637"/>
                    <a:pt x="3572" y="1613"/>
                    <a:pt x="3786" y="1363"/>
                  </a:cubicBezTo>
                  <a:close/>
                  <a:moveTo>
                    <a:pt x="3862" y="1"/>
                  </a:moveTo>
                  <a:cubicBezTo>
                    <a:pt x="3664" y="1"/>
                    <a:pt x="3465" y="21"/>
                    <a:pt x="3286" y="101"/>
                  </a:cubicBezTo>
                  <a:cubicBezTo>
                    <a:pt x="3203" y="149"/>
                    <a:pt x="3144" y="185"/>
                    <a:pt x="3108" y="209"/>
                  </a:cubicBezTo>
                  <a:cubicBezTo>
                    <a:pt x="3060" y="232"/>
                    <a:pt x="3024" y="268"/>
                    <a:pt x="2989" y="304"/>
                  </a:cubicBezTo>
                  <a:cubicBezTo>
                    <a:pt x="1548" y="673"/>
                    <a:pt x="36" y="1792"/>
                    <a:pt x="0" y="3399"/>
                  </a:cubicBezTo>
                  <a:cubicBezTo>
                    <a:pt x="84" y="5289"/>
                    <a:pt x="1442" y="6861"/>
                    <a:pt x="3134" y="6861"/>
                  </a:cubicBezTo>
                  <a:cubicBezTo>
                    <a:pt x="3618" y="6861"/>
                    <a:pt x="4128" y="6733"/>
                    <a:pt x="4644" y="6447"/>
                  </a:cubicBezTo>
                  <a:cubicBezTo>
                    <a:pt x="7442" y="5090"/>
                    <a:pt x="7727" y="244"/>
                    <a:pt x="4060" y="6"/>
                  </a:cubicBezTo>
                  <a:cubicBezTo>
                    <a:pt x="3995" y="3"/>
                    <a:pt x="3929" y="1"/>
                    <a:pt x="38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0" name="Google Shape;400;p22"/>
          <p:cNvGrpSpPr/>
          <p:nvPr/>
        </p:nvGrpSpPr>
        <p:grpSpPr>
          <a:xfrm rot="583451">
            <a:off x="361456" y="811349"/>
            <a:ext cx="265241" cy="244292"/>
            <a:chOff x="1139600" y="850250"/>
            <a:chExt cx="265250" cy="244300"/>
          </a:xfrm>
        </p:grpSpPr>
        <p:sp>
          <p:nvSpPr>
            <p:cNvPr id="401" name="Google Shape;401;p22"/>
            <p:cNvSpPr/>
            <p:nvPr/>
          </p:nvSpPr>
          <p:spPr>
            <a:xfrm>
              <a:off x="1162125" y="879300"/>
              <a:ext cx="223075" cy="196550"/>
            </a:xfrm>
            <a:custGeom>
              <a:avLst/>
              <a:gdLst/>
              <a:ahLst/>
              <a:cxnLst/>
              <a:rect l="l" t="t" r="r" b="b"/>
              <a:pathLst>
                <a:path w="8923" h="7862" extrusionOk="0">
                  <a:moveTo>
                    <a:pt x="4456" y="1"/>
                  </a:moveTo>
                  <a:cubicBezTo>
                    <a:pt x="2706" y="1"/>
                    <a:pt x="886" y="673"/>
                    <a:pt x="481" y="2430"/>
                  </a:cubicBezTo>
                  <a:cubicBezTo>
                    <a:pt x="1" y="4699"/>
                    <a:pt x="1950" y="7862"/>
                    <a:pt x="4327" y="7862"/>
                  </a:cubicBezTo>
                  <a:cubicBezTo>
                    <a:pt x="4719" y="7862"/>
                    <a:pt x="5123" y="7776"/>
                    <a:pt x="5529" y="7585"/>
                  </a:cubicBezTo>
                  <a:cubicBezTo>
                    <a:pt x="7351" y="6692"/>
                    <a:pt x="8923" y="4192"/>
                    <a:pt x="7982" y="2204"/>
                  </a:cubicBezTo>
                  <a:cubicBezTo>
                    <a:pt x="7815" y="1930"/>
                    <a:pt x="7625" y="1680"/>
                    <a:pt x="7410" y="1465"/>
                  </a:cubicBezTo>
                  <a:cubicBezTo>
                    <a:pt x="7375" y="953"/>
                    <a:pt x="7065" y="465"/>
                    <a:pt x="6470" y="310"/>
                  </a:cubicBezTo>
                  <a:cubicBezTo>
                    <a:pt x="5878" y="113"/>
                    <a:pt x="5173" y="1"/>
                    <a:pt x="44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2"/>
            <p:cNvSpPr/>
            <p:nvPr/>
          </p:nvSpPr>
          <p:spPr>
            <a:xfrm>
              <a:off x="1139600" y="850250"/>
              <a:ext cx="265250" cy="244300"/>
            </a:xfrm>
            <a:custGeom>
              <a:avLst/>
              <a:gdLst/>
              <a:ahLst/>
              <a:cxnLst/>
              <a:rect l="l" t="t" r="r" b="b"/>
              <a:pathLst>
                <a:path w="10610" h="9772" extrusionOk="0">
                  <a:moveTo>
                    <a:pt x="5064" y="0"/>
                  </a:moveTo>
                  <a:cubicBezTo>
                    <a:pt x="3624" y="0"/>
                    <a:pt x="2244" y="451"/>
                    <a:pt x="1358" y="1687"/>
                  </a:cubicBezTo>
                  <a:cubicBezTo>
                    <a:pt x="477" y="3139"/>
                    <a:pt x="1" y="4913"/>
                    <a:pt x="358" y="6592"/>
                  </a:cubicBezTo>
                  <a:cubicBezTo>
                    <a:pt x="775" y="8009"/>
                    <a:pt x="2085" y="9092"/>
                    <a:pt x="3454" y="9545"/>
                  </a:cubicBezTo>
                  <a:cubicBezTo>
                    <a:pt x="3988" y="9697"/>
                    <a:pt x="4542" y="9772"/>
                    <a:pt x="5095" y="9772"/>
                  </a:cubicBezTo>
                  <a:cubicBezTo>
                    <a:pt x="6969" y="9772"/>
                    <a:pt x="8822" y="8906"/>
                    <a:pt x="9788" y="7223"/>
                  </a:cubicBezTo>
                  <a:cubicBezTo>
                    <a:pt x="10526" y="5925"/>
                    <a:pt x="10609" y="4199"/>
                    <a:pt x="10050" y="2830"/>
                  </a:cubicBezTo>
                  <a:cubicBezTo>
                    <a:pt x="9859" y="2449"/>
                    <a:pt x="9764" y="1913"/>
                    <a:pt x="9300" y="1782"/>
                  </a:cubicBezTo>
                  <a:cubicBezTo>
                    <a:pt x="9236" y="1765"/>
                    <a:pt x="9175" y="1757"/>
                    <a:pt x="9116" y="1757"/>
                  </a:cubicBezTo>
                  <a:cubicBezTo>
                    <a:pt x="8557" y="1757"/>
                    <a:pt x="8232" y="2474"/>
                    <a:pt x="8609" y="2937"/>
                  </a:cubicBezTo>
                  <a:cubicBezTo>
                    <a:pt x="9478" y="4544"/>
                    <a:pt x="8943" y="6664"/>
                    <a:pt x="7811" y="7473"/>
                  </a:cubicBezTo>
                  <a:cubicBezTo>
                    <a:pt x="7038" y="7997"/>
                    <a:pt x="6954" y="8140"/>
                    <a:pt x="6216" y="8271"/>
                  </a:cubicBezTo>
                  <a:cubicBezTo>
                    <a:pt x="6133" y="8295"/>
                    <a:pt x="5906" y="8330"/>
                    <a:pt x="5775" y="8354"/>
                  </a:cubicBezTo>
                  <a:cubicBezTo>
                    <a:pt x="5532" y="8375"/>
                    <a:pt x="5302" y="8385"/>
                    <a:pt x="5085" y="8385"/>
                  </a:cubicBezTo>
                  <a:cubicBezTo>
                    <a:pt x="3415" y="8385"/>
                    <a:pt x="2494" y="7765"/>
                    <a:pt x="1704" y="6342"/>
                  </a:cubicBezTo>
                  <a:cubicBezTo>
                    <a:pt x="1465" y="5675"/>
                    <a:pt x="1656" y="3508"/>
                    <a:pt x="2608" y="2282"/>
                  </a:cubicBezTo>
                  <a:cubicBezTo>
                    <a:pt x="2985" y="1766"/>
                    <a:pt x="4043" y="1358"/>
                    <a:pt x="5251" y="1358"/>
                  </a:cubicBezTo>
                  <a:cubicBezTo>
                    <a:pt x="5800" y="1358"/>
                    <a:pt x="6381" y="1442"/>
                    <a:pt x="6942" y="1639"/>
                  </a:cubicBezTo>
                  <a:cubicBezTo>
                    <a:pt x="7374" y="1705"/>
                    <a:pt x="7814" y="2030"/>
                    <a:pt x="8243" y="2030"/>
                  </a:cubicBezTo>
                  <a:cubicBezTo>
                    <a:pt x="8358" y="2030"/>
                    <a:pt x="8472" y="2007"/>
                    <a:pt x="8585" y="1949"/>
                  </a:cubicBezTo>
                  <a:cubicBezTo>
                    <a:pt x="9097" y="1675"/>
                    <a:pt x="8990" y="841"/>
                    <a:pt x="8419" y="699"/>
                  </a:cubicBezTo>
                  <a:cubicBezTo>
                    <a:pt x="7412" y="291"/>
                    <a:pt x="6219" y="0"/>
                    <a:pt x="5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3" name="Google Shape;403;p22"/>
          <p:cNvGrpSpPr/>
          <p:nvPr/>
        </p:nvGrpSpPr>
        <p:grpSpPr>
          <a:xfrm rot="583451">
            <a:off x="895818" y="1092502"/>
            <a:ext cx="175094" cy="143470"/>
            <a:chOff x="1808250" y="1643825"/>
            <a:chExt cx="175100" cy="143475"/>
          </a:xfrm>
        </p:grpSpPr>
        <p:sp>
          <p:nvSpPr>
            <p:cNvPr id="404" name="Google Shape;404;p22"/>
            <p:cNvSpPr/>
            <p:nvPr/>
          </p:nvSpPr>
          <p:spPr>
            <a:xfrm>
              <a:off x="1808250" y="1651700"/>
              <a:ext cx="175100" cy="135600"/>
            </a:xfrm>
            <a:custGeom>
              <a:avLst/>
              <a:gdLst/>
              <a:ahLst/>
              <a:cxnLst/>
              <a:rect l="l" t="t" r="r" b="b"/>
              <a:pathLst>
                <a:path w="7004" h="5424" extrusionOk="0">
                  <a:moveTo>
                    <a:pt x="3954" y="0"/>
                  </a:moveTo>
                  <a:cubicBezTo>
                    <a:pt x="3625" y="0"/>
                    <a:pt x="3268" y="74"/>
                    <a:pt x="2890" y="240"/>
                  </a:cubicBezTo>
                  <a:cubicBezTo>
                    <a:pt x="2544" y="430"/>
                    <a:pt x="2306" y="704"/>
                    <a:pt x="2151" y="1002"/>
                  </a:cubicBezTo>
                  <a:cubicBezTo>
                    <a:pt x="1" y="2826"/>
                    <a:pt x="817" y="5424"/>
                    <a:pt x="3003" y="5424"/>
                  </a:cubicBezTo>
                  <a:cubicBezTo>
                    <a:pt x="3685" y="5424"/>
                    <a:pt x="4501" y="5171"/>
                    <a:pt x="5402" y="4562"/>
                  </a:cubicBezTo>
                  <a:cubicBezTo>
                    <a:pt x="7004" y="2919"/>
                    <a:pt x="6019" y="0"/>
                    <a:pt x="3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2"/>
            <p:cNvSpPr/>
            <p:nvPr/>
          </p:nvSpPr>
          <p:spPr>
            <a:xfrm>
              <a:off x="1817675" y="1643825"/>
              <a:ext cx="158675" cy="140325"/>
            </a:xfrm>
            <a:custGeom>
              <a:avLst/>
              <a:gdLst/>
              <a:ahLst/>
              <a:cxnLst/>
              <a:rect l="l" t="t" r="r" b="b"/>
              <a:pathLst>
                <a:path w="6347" h="5613" extrusionOk="0">
                  <a:moveTo>
                    <a:pt x="4203" y="1293"/>
                  </a:moveTo>
                  <a:cubicBezTo>
                    <a:pt x="4227" y="1305"/>
                    <a:pt x="4263" y="1329"/>
                    <a:pt x="4299" y="1329"/>
                  </a:cubicBezTo>
                  <a:cubicBezTo>
                    <a:pt x="4489" y="1340"/>
                    <a:pt x="4846" y="1888"/>
                    <a:pt x="4822" y="2150"/>
                  </a:cubicBezTo>
                  <a:cubicBezTo>
                    <a:pt x="4810" y="2805"/>
                    <a:pt x="4799" y="2769"/>
                    <a:pt x="4739" y="3150"/>
                  </a:cubicBezTo>
                  <a:cubicBezTo>
                    <a:pt x="4715" y="3198"/>
                    <a:pt x="4703" y="3245"/>
                    <a:pt x="4691" y="3281"/>
                  </a:cubicBezTo>
                  <a:cubicBezTo>
                    <a:pt x="4668" y="3317"/>
                    <a:pt x="4656" y="3353"/>
                    <a:pt x="4632" y="3376"/>
                  </a:cubicBezTo>
                  <a:cubicBezTo>
                    <a:pt x="4013" y="4014"/>
                    <a:pt x="3484" y="4247"/>
                    <a:pt x="3179" y="4247"/>
                  </a:cubicBezTo>
                  <a:cubicBezTo>
                    <a:pt x="3085" y="4247"/>
                    <a:pt x="3013" y="4225"/>
                    <a:pt x="2965" y="4186"/>
                  </a:cubicBezTo>
                  <a:cubicBezTo>
                    <a:pt x="2167" y="3650"/>
                    <a:pt x="1941" y="3305"/>
                    <a:pt x="2572" y="2388"/>
                  </a:cubicBezTo>
                  <a:cubicBezTo>
                    <a:pt x="2679" y="2293"/>
                    <a:pt x="3322" y="1674"/>
                    <a:pt x="3477" y="1638"/>
                  </a:cubicBezTo>
                  <a:cubicBezTo>
                    <a:pt x="3882" y="1364"/>
                    <a:pt x="3787" y="1507"/>
                    <a:pt x="4203" y="1293"/>
                  </a:cubicBezTo>
                  <a:close/>
                  <a:moveTo>
                    <a:pt x="3898" y="1"/>
                  </a:moveTo>
                  <a:cubicBezTo>
                    <a:pt x="3839" y="1"/>
                    <a:pt x="3778" y="10"/>
                    <a:pt x="3715" y="31"/>
                  </a:cubicBezTo>
                  <a:cubicBezTo>
                    <a:pt x="2013" y="567"/>
                    <a:pt x="0" y="2603"/>
                    <a:pt x="1239" y="4436"/>
                  </a:cubicBezTo>
                  <a:cubicBezTo>
                    <a:pt x="1700" y="5095"/>
                    <a:pt x="2458" y="5612"/>
                    <a:pt x="3261" y="5612"/>
                  </a:cubicBezTo>
                  <a:cubicBezTo>
                    <a:pt x="3475" y="5612"/>
                    <a:pt x="3691" y="5576"/>
                    <a:pt x="3906" y="5496"/>
                  </a:cubicBezTo>
                  <a:cubicBezTo>
                    <a:pt x="4680" y="5162"/>
                    <a:pt x="5501" y="4650"/>
                    <a:pt x="5906" y="3888"/>
                  </a:cubicBezTo>
                  <a:cubicBezTo>
                    <a:pt x="6334" y="2757"/>
                    <a:pt x="6346" y="1269"/>
                    <a:pt x="5370" y="412"/>
                  </a:cubicBezTo>
                  <a:cubicBezTo>
                    <a:pt x="5133" y="220"/>
                    <a:pt x="4805" y="15"/>
                    <a:pt x="4482" y="15"/>
                  </a:cubicBezTo>
                  <a:cubicBezTo>
                    <a:pt x="4384" y="15"/>
                    <a:pt x="4286" y="34"/>
                    <a:pt x="4191" y="78"/>
                  </a:cubicBezTo>
                  <a:cubicBezTo>
                    <a:pt x="4106" y="32"/>
                    <a:pt x="4006" y="1"/>
                    <a:pt x="3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6" name="Google Shape;406;p22"/>
          <p:cNvGrpSpPr/>
          <p:nvPr/>
        </p:nvGrpSpPr>
        <p:grpSpPr>
          <a:xfrm rot="-1985293">
            <a:off x="2455708" y="4446567"/>
            <a:ext cx="349454" cy="344614"/>
            <a:chOff x="588850" y="618775"/>
            <a:chExt cx="703975" cy="694225"/>
          </a:xfrm>
        </p:grpSpPr>
        <p:sp>
          <p:nvSpPr>
            <p:cNvPr id="407" name="Google Shape;407;p22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2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5FF94CE6-2046-FFB6-FF9E-0F2A28DD4E4D}"/>
              </a:ext>
            </a:extLst>
          </p:cNvPr>
          <p:cNvSpPr/>
          <p:nvPr/>
        </p:nvSpPr>
        <p:spPr>
          <a:xfrm>
            <a:off x="1926226" y="47688"/>
            <a:ext cx="5291547" cy="10924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schemeClr val="tx1"/>
                </a:solidFill>
                <a:latin typeface="Patrick Hand" pitchFamily="2" charset="77"/>
              </a:rPr>
              <a:t>brilliant	   exhilarating	exciting        helpless</a:t>
            </a:r>
          </a:p>
          <a:p>
            <a:r>
              <a:rPr lang="en-US" sz="2200" b="1" dirty="0">
                <a:solidFill>
                  <a:schemeClr val="tx1"/>
                </a:solidFill>
                <a:latin typeface="Patrick Hand" pitchFamily="2" charset="77"/>
              </a:rPr>
              <a:t>special	   embarrassing	amazing  </a:t>
            </a:r>
          </a:p>
          <a:p>
            <a:r>
              <a:rPr lang="en-US" sz="2200" b="1" dirty="0">
                <a:solidFill>
                  <a:schemeClr val="tx1"/>
                </a:solidFill>
                <a:latin typeface="Patrick Hand" pitchFamily="2" charset="77"/>
              </a:rPr>
              <a:t>thrilling   unpleasant 	memorable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FB4978-9BDB-D350-9A1F-78B6EBE566EE}"/>
              </a:ext>
            </a:extLst>
          </p:cNvPr>
          <p:cNvSpPr txBox="1"/>
          <p:nvPr/>
        </p:nvSpPr>
        <p:spPr>
          <a:xfrm>
            <a:off x="429348" y="1140113"/>
            <a:ext cx="8460007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1. </a:t>
            </a:r>
            <a:r>
              <a:rPr lang="en-US" sz="2200" b="1" dirty="0">
                <a:latin typeface="Patrick Hand" pitchFamily="2" charset="77"/>
              </a:rPr>
              <a:t>Riding a jeep up to the mountain top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It was a 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thrilling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experience for me when I rode a jeep up to the mountain top.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2. </a:t>
            </a:r>
            <a:r>
              <a:rPr lang="en-US" sz="2200" b="1" dirty="0">
                <a:latin typeface="Patrick Hand" pitchFamily="2" charset="77"/>
              </a:rPr>
              <a:t>Touring an area with mountains and villages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It was so 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amazing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to tour an area with mountains and villages.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3. </a:t>
            </a:r>
            <a:r>
              <a:rPr lang="en-US" sz="2200" b="1" dirty="0">
                <a:latin typeface="Patrick Hand" pitchFamily="2" charset="77"/>
              </a:rPr>
              <a:t>Being bullied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I had an 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unpleasant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experience when being bullied at school.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4. </a:t>
            </a:r>
            <a:r>
              <a:rPr lang="en-US" sz="2200" b="1" dirty="0">
                <a:latin typeface="Patrick Hand" pitchFamily="2" charset="77"/>
              </a:rPr>
              <a:t>Joining team building activities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It was so 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exciting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to join team building activities.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5. </a:t>
            </a:r>
            <a:r>
              <a:rPr lang="en-US" sz="2200" b="1" dirty="0">
                <a:latin typeface="Patrick Hand" pitchFamily="2" charset="77"/>
              </a:rPr>
              <a:t>Not revising previous lessons before the exams</a:t>
            </a:r>
          </a:p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It was an 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embarrassing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experience for me when I didn't revise previous lessons before the exam.</a:t>
            </a:r>
          </a:p>
        </p:txBody>
      </p:sp>
    </p:spTree>
    <p:extLst>
      <p:ext uri="{BB962C8B-B14F-4D97-AF65-F5344CB8AC3E}">
        <p14:creationId xmlns:p14="http://schemas.microsoft.com/office/powerpoint/2010/main" val="40789594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BD142-31B7-10F7-E1E4-2224FF29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252" y="237356"/>
            <a:ext cx="8119490" cy="576379"/>
          </a:xfrm>
        </p:spPr>
        <p:txBody>
          <a:bodyPr/>
          <a:lstStyle/>
          <a:p>
            <a:r>
              <a:rPr lang="en-US" sz="2600" dirty="0"/>
              <a:t>Ex 2: Complete the sentences with the phrases in the box.</a:t>
            </a:r>
            <a:endParaRPr lang="en-VN" sz="2600" dirty="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ED73474-E477-2842-67BF-54425748CDB4}"/>
              </a:ext>
            </a:extLst>
          </p:cNvPr>
          <p:cNvSpPr/>
          <p:nvPr/>
        </p:nvSpPr>
        <p:spPr>
          <a:xfrm>
            <a:off x="990854" y="813735"/>
            <a:ext cx="7162285" cy="856089"/>
          </a:xfrm>
          <a:prstGeom prst="roundRect">
            <a:avLst/>
          </a:prstGeom>
          <a:solidFill>
            <a:srgbClr val="FBCDC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latin typeface="Patrick Hand" pitchFamily="2" charset="77"/>
              </a:rPr>
              <a:t>went blank	exploring a site 	learnt it by rote </a:t>
            </a:r>
            <a:br>
              <a:rPr lang="en-US" sz="2600" b="1" dirty="0">
                <a:solidFill>
                  <a:schemeClr val="tx1"/>
                </a:solidFill>
                <a:latin typeface="Patrick Hand" pitchFamily="2" charset="77"/>
              </a:rPr>
            </a:br>
            <a:r>
              <a:rPr lang="en-US" sz="2600" b="1" dirty="0">
                <a:solidFill>
                  <a:schemeClr val="tx1"/>
                </a:solidFill>
                <a:latin typeface="Patrick Hand" pitchFamily="2" charset="77"/>
              </a:rPr>
              <a:t>an eco-tour	team building activities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E487DF-6B6E-6227-CA5B-0F1377F4549D}"/>
              </a:ext>
            </a:extLst>
          </p:cNvPr>
          <p:cNvSpPr txBox="1"/>
          <p:nvPr/>
        </p:nvSpPr>
        <p:spPr>
          <a:xfrm>
            <a:off x="611549" y="1714886"/>
            <a:ext cx="7920893" cy="3191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3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1. </a:t>
            </a:r>
            <a:r>
              <a:rPr lang="en-US" sz="2300" b="1" dirty="0">
                <a:solidFill>
                  <a:schemeClr val="tx1"/>
                </a:solidFill>
                <a:latin typeface="Patrick Hand" pitchFamily="2" charset="77"/>
              </a:rPr>
              <a:t>I couldn’t answer her questions because I just ___________. </a:t>
            </a:r>
          </a:p>
          <a:p>
            <a:pPr>
              <a:lnSpc>
                <a:spcPct val="110000"/>
              </a:lnSpc>
            </a:pPr>
            <a:r>
              <a:rPr lang="en-US" sz="23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2. </a:t>
            </a:r>
            <a:r>
              <a:rPr lang="en-US" sz="2300" b="1" dirty="0">
                <a:solidFill>
                  <a:schemeClr val="tx1"/>
                </a:solidFill>
                <a:latin typeface="Patrick Hand" pitchFamily="2" charset="77"/>
              </a:rPr>
              <a:t>My mind suddenly _______ when she asked me about our plan.</a:t>
            </a:r>
          </a:p>
          <a:p>
            <a:pPr>
              <a:lnSpc>
                <a:spcPct val="110000"/>
              </a:lnSpc>
            </a:pPr>
            <a:r>
              <a:rPr lang="en-US" sz="23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3. </a:t>
            </a:r>
            <a:r>
              <a:rPr lang="en-US" sz="2300" b="1" dirty="0">
                <a:solidFill>
                  <a:schemeClr val="tx1"/>
                </a:solidFill>
                <a:latin typeface="Patrick Hand" pitchFamily="2" charset="77"/>
              </a:rPr>
              <a:t>The most memorable part of our picnic was __________ by the mountain. </a:t>
            </a:r>
          </a:p>
          <a:p>
            <a:pPr>
              <a:lnSpc>
                <a:spcPct val="110000"/>
              </a:lnSpc>
            </a:pPr>
            <a:r>
              <a:rPr lang="en-US" sz="23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4. </a:t>
            </a:r>
            <a:r>
              <a:rPr lang="en-US" sz="2300" b="1" dirty="0">
                <a:solidFill>
                  <a:schemeClr val="tx1"/>
                </a:solidFill>
                <a:latin typeface="Patrick Hand" pitchFamily="2" charset="77"/>
              </a:rPr>
              <a:t>We are now more aware of environment protection after we took ________.</a:t>
            </a:r>
          </a:p>
          <a:p>
            <a:pPr>
              <a:lnSpc>
                <a:spcPct val="110000"/>
              </a:lnSpc>
            </a:pPr>
            <a:r>
              <a:rPr lang="en-US" sz="23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5. </a:t>
            </a:r>
            <a:r>
              <a:rPr lang="en-US" sz="2300" b="1" dirty="0">
                <a:solidFill>
                  <a:schemeClr val="tx1"/>
                </a:solidFill>
                <a:latin typeface="Patrick Hand" pitchFamily="2" charset="77"/>
              </a:rPr>
              <a:t>After we joined _______________, we all got closer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1128697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D42AF2F-57E6-6045-FFBD-28763B1D55EF}"/>
              </a:ext>
            </a:extLst>
          </p:cNvPr>
          <p:cNvSpPr/>
          <p:nvPr/>
        </p:nvSpPr>
        <p:spPr>
          <a:xfrm>
            <a:off x="3854269" y="61181"/>
            <a:ext cx="5229342" cy="680035"/>
          </a:xfrm>
          <a:prstGeom prst="roundRect">
            <a:avLst/>
          </a:prstGeom>
          <a:solidFill>
            <a:srgbClr val="FBCDC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Patrick Hand" pitchFamily="2" charset="77"/>
              </a:rPr>
              <a:t>went blank    exploring a site   learnt it by rote</a:t>
            </a:r>
          </a:p>
          <a:p>
            <a:pPr algn="ctr"/>
            <a:r>
              <a:rPr lang="en-US" sz="2200" b="1" dirty="0">
                <a:solidFill>
                  <a:schemeClr val="tx1"/>
                </a:solidFill>
                <a:latin typeface="Patrick Hand" pitchFamily="2" charset="77"/>
              </a:rPr>
              <a:t>an eco-tour   team building activities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8B1149-98AE-81C9-BC16-45C25B63C76E}"/>
              </a:ext>
            </a:extLst>
          </p:cNvPr>
          <p:cNvSpPr txBox="1"/>
          <p:nvPr/>
        </p:nvSpPr>
        <p:spPr>
          <a:xfrm>
            <a:off x="379993" y="713067"/>
            <a:ext cx="4626177" cy="4131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1. </a:t>
            </a:r>
            <a:r>
              <a:rPr lang="en-US" sz="2200" b="1" dirty="0">
                <a:latin typeface="Patrick Hand" pitchFamily="2" charset="77"/>
              </a:rPr>
              <a:t>I couldn’t answer her questions because I just ___________. </a:t>
            </a:r>
          </a:p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2. </a:t>
            </a:r>
            <a:r>
              <a:rPr lang="en-US" sz="2200" b="1" dirty="0">
                <a:latin typeface="Patrick Hand" pitchFamily="2" charset="77"/>
              </a:rPr>
              <a:t>My mind suddenly _______ when she asked me about our plan.</a:t>
            </a:r>
          </a:p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3. </a:t>
            </a:r>
            <a:r>
              <a:rPr lang="en-US" sz="2200" b="1" dirty="0">
                <a:latin typeface="Patrick Hand" pitchFamily="2" charset="77"/>
              </a:rPr>
              <a:t>The most memorable part of our picnic was __________ by the mountain. </a:t>
            </a:r>
          </a:p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4. </a:t>
            </a:r>
            <a:r>
              <a:rPr lang="en-US" sz="2200" b="1" dirty="0">
                <a:latin typeface="Patrick Hand" pitchFamily="2" charset="77"/>
              </a:rPr>
              <a:t>We are now more aware of environment protection after we took ________.</a:t>
            </a:r>
          </a:p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5. </a:t>
            </a:r>
            <a:r>
              <a:rPr lang="en-US" sz="2200" b="1" dirty="0">
                <a:latin typeface="Patrick Hand" pitchFamily="2" charset="77"/>
              </a:rPr>
              <a:t>After we joined _______________, we all got closer to each other.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AE1D64-0173-2001-D0F0-72FD52512A8F}"/>
              </a:ext>
            </a:extLst>
          </p:cNvPr>
          <p:cNvSpPr txBox="1"/>
          <p:nvPr/>
        </p:nvSpPr>
        <p:spPr>
          <a:xfrm>
            <a:off x="3071185" y="3507422"/>
            <a:ext cx="14253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an eco-tour</a:t>
            </a:r>
            <a:endParaRPr lang="en-VN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C29AE2-19DF-25C8-6BF7-4A0357116A67}"/>
              </a:ext>
            </a:extLst>
          </p:cNvPr>
          <p:cNvSpPr txBox="1"/>
          <p:nvPr/>
        </p:nvSpPr>
        <p:spPr>
          <a:xfrm>
            <a:off x="997866" y="1102312"/>
            <a:ext cx="19143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learnt it by rote</a:t>
            </a:r>
            <a:endParaRPr lang="en-VN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3E1A4C-32F6-BDF4-9658-ED6235658BDF}"/>
              </a:ext>
            </a:extLst>
          </p:cNvPr>
          <p:cNvSpPr txBox="1"/>
          <p:nvPr/>
        </p:nvSpPr>
        <p:spPr>
          <a:xfrm>
            <a:off x="2539485" y="1510601"/>
            <a:ext cx="13147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went blank</a:t>
            </a:r>
            <a:endParaRPr lang="en-VN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A2A762-8E7C-3083-539B-C16D48DC7B48}"/>
              </a:ext>
            </a:extLst>
          </p:cNvPr>
          <p:cNvSpPr txBox="1"/>
          <p:nvPr/>
        </p:nvSpPr>
        <p:spPr>
          <a:xfrm>
            <a:off x="775526" y="2738527"/>
            <a:ext cx="19207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exploring a site</a:t>
            </a:r>
            <a:endParaRPr lang="en-VN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95CAD44-932D-CE1C-F84D-AB2F40047144}"/>
              </a:ext>
            </a:extLst>
          </p:cNvPr>
          <p:cNvSpPr/>
          <p:nvPr/>
        </p:nvSpPr>
        <p:spPr>
          <a:xfrm>
            <a:off x="5006170" y="3134572"/>
            <a:ext cx="3779509" cy="74871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nhận thức về </a:t>
            </a:r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bảo vệ môi trường</a:t>
            </a:r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sau khi tham gia chuyến </a:t>
            </a:r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du lịch sinh thái</a:t>
            </a:r>
            <a:endParaRPr lang="en-US" sz="2000" b="1" dirty="0">
              <a:solidFill>
                <a:schemeClr val="tx2">
                  <a:lumMod val="75000"/>
                </a:schemeClr>
              </a:solidFill>
              <a:highlight>
                <a:srgbClr val="FFFF00"/>
              </a:highlight>
              <a:latin typeface="Patrick Hand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B8025B-F9EE-500A-9284-6B8205B46E52}"/>
              </a:ext>
            </a:extLst>
          </p:cNvPr>
          <p:cNvSpPr txBox="1"/>
          <p:nvPr/>
        </p:nvSpPr>
        <p:spPr>
          <a:xfrm>
            <a:off x="2248365" y="3928968"/>
            <a:ext cx="26821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2200" b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defRPr>
            </a:lvl1pPr>
          </a:lstStyle>
          <a:p>
            <a:r>
              <a:rPr lang="en-US" dirty="0"/>
              <a:t>team building activities</a:t>
            </a:r>
            <a:endParaRPr lang="en-VN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7CF96BD-F6EB-FC06-5A5A-E8693AA9376B}"/>
              </a:ext>
            </a:extLst>
          </p:cNvPr>
          <p:cNvSpPr/>
          <p:nvPr/>
        </p:nvSpPr>
        <p:spPr>
          <a:xfrm>
            <a:off x="5006171" y="3989141"/>
            <a:ext cx="3758394" cy="7388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tham gia các </a:t>
            </a:r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hoạt động nhóm</a:t>
            </a:r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, chúng tôi trở nên gần gũi với nhau hơn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Patrick Hand" pitchFamily="2" charset="77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EA924105-88BA-D28E-C2B5-F3D4FAEA6FD6}"/>
              </a:ext>
            </a:extLst>
          </p:cNvPr>
          <p:cNvSpPr/>
          <p:nvPr/>
        </p:nvSpPr>
        <p:spPr>
          <a:xfrm>
            <a:off x="5006170" y="1425434"/>
            <a:ext cx="3687903" cy="7487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tâm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trí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đột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nhiên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“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trống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rỗng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”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khi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hỏi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về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kế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hoạch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Patrick Hand" pitchFamily="2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9DAF7F4-54F5-0363-3714-FDB5274EA77B}"/>
              </a:ext>
            </a:extLst>
          </p:cNvPr>
          <p:cNvSpPr/>
          <p:nvPr/>
        </p:nvSpPr>
        <p:spPr>
          <a:xfrm>
            <a:off x="5006170" y="895653"/>
            <a:ext cx="3687903" cy="42393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không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thể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trả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lời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câu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hỏi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vì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“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học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vẹt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”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74D6F3D-8F51-EFEE-97F9-C7017784CB7B}"/>
              </a:ext>
            </a:extLst>
          </p:cNvPr>
          <p:cNvSpPr/>
          <p:nvPr/>
        </p:nvSpPr>
        <p:spPr>
          <a:xfrm>
            <a:off x="5006169" y="2280003"/>
            <a:ext cx="3687903" cy="7487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điều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đáng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nhất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nhất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là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“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khám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phá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ra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một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địa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điểm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”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gần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núi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Patrick Hand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334CF8-BB88-6132-FABE-77C263929114}"/>
              </a:ext>
            </a:extLst>
          </p:cNvPr>
          <p:cNvSpPr txBox="1"/>
          <p:nvPr/>
        </p:nvSpPr>
        <p:spPr>
          <a:xfrm>
            <a:off x="748937" y="757645"/>
            <a:ext cx="18325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couldn’t answer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4473F22-2653-6D63-D9AD-1DAD3D189529}"/>
              </a:ext>
            </a:extLst>
          </p:cNvPr>
          <p:cNvSpPr txBox="1"/>
          <p:nvPr/>
        </p:nvSpPr>
        <p:spPr>
          <a:xfrm>
            <a:off x="3944983" y="757646"/>
            <a:ext cx="1008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because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2C9A25-B7DC-686A-4F08-F9FFC30E893D}"/>
              </a:ext>
            </a:extLst>
          </p:cNvPr>
          <p:cNvSpPr txBox="1"/>
          <p:nvPr/>
        </p:nvSpPr>
        <p:spPr>
          <a:xfrm>
            <a:off x="374469" y="1957918"/>
            <a:ext cx="27318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asked me about our plan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758793-1913-184A-C6B9-0747249DFA9C}"/>
              </a:ext>
            </a:extLst>
          </p:cNvPr>
          <p:cNvSpPr txBox="1"/>
          <p:nvPr/>
        </p:nvSpPr>
        <p:spPr>
          <a:xfrm>
            <a:off x="653143" y="1557325"/>
            <a:ext cx="10615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My mind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8B56B0-8A5A-0551-6218-A58DEF8FA6C5}"/>
              </a:ext>
            </a:extLst>
          </p:cNvPr>
          <p:cNvSpPr txBox="1"/>
          <p:nvPr/>
        </p:nvSpPr>
        <p:spPr>
          <a:xfrm>
            <a:off x="635726" y="2358513"/>
            <a:ext cx="2932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The most memorable part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0670DB-3BCD-D04B-34C9-16144A838071}"/>
              </a:ext>
            </a:extLst>
          </p:cNvPr>
          <p:cNvSpPr txBox="1"/>
          <p:nvPr/>
        </p:nvSpPr>
        <p:spPr>
          <a:xfrm>
            <a:off x="2525486" y="2767816"/>
            <a:ext cx="18934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by the mountain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922824-5DDB-1A98-4F36-5458A26A868F}"/>
              </a:ext>
            </a:extLst>
          </p:cNvPr>
          <p:cNvSpPr txBox="1"/>
          <p:nvPr/>
        </p:nvSpPr>
        <p:spPr>
          <a:xfrm>
            <a:off x="2447109" y="3168411"/>
            <a:ext cx="2561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aware of environment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CD64FC8-340E-46FD-47C1-DAD6038C6051}"/>
              </a:ext>
            </a:extLst>
          </p:cNvPr>
          <p:cNvSpPr txBox="1"/>
          <p:nvPr/>
        </p:nvSpPr>
        <p:spPr>
          <a:xfrm>
            <a:off x="374469" y="3569005"/>
            <a:ext cx="13035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protection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3C67551-1202-13A2-E94E-08B53B34907E}"/>
              </a:ext>
            </a:extLst>
          </p:cNvPr>
          <p:cNvSpPr txBox="1"/>
          <p:nvPr/>
        </p:nvSpPr>
        <p:spPr>
          <a:xfrm>
            <a:off x="1027612" y="4370193"/>
            <a:ext cx="27270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highlight>
                  <a:srgbClr val="FFFF00"/>
                </a:highlight>
                <a:latin typeface="Patrick Hand" pitchFamily="2" charset="77"/>
              </a:rPr>
              <a:t>got closer to each other</a:t>
            </a:r>
            <a:endParaRPr lang="en-VN" sz="22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96146F6A-5EDE-468F-2662-9FD701B88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869" y="-59702"/>
            <a:ext cx="3131568" cy="77217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800" dirty="0"/>
              <a:t>Ex 2: Complete the sentences with the phrases in the box.</a:t>
            </a:r>
            <a:endParaRPr lang="en-VN" sz="1800" dirty="0"/>
          </a:p>
        </p:txBody>
      </p:sp>
    </p:spTree>
    <p:extLst>
      <p:ext uri="{BB962C8B-B14F-4D97-AF65-F5344CB8AC3E}">
        <p14:creationId xmlns:p14="http://schemas.microsoft.com/office/powerpoint/2010/main" val="34110756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 animBg="1"/>
      <p:bldP spid="13" grpId="0"/>
      <p:bldP spid="14" grpId="0" animBg="1"/>
      <p:bldP spid="16" grpId="0" animBg="1"/>
      <p:bldP spid="17" grpId="0" animBg="1"/>
      <p:bldP spid="18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4" name="Google Shape;1734;p52"/>
          <p:cNvSpPr txBox="1">
            <a:spLocks noGrp="1"/>
          </p:cNvSpPr>
          <p:nvPr>
            <p:ph type="title"/>
          </p:nvPr>
        </p:nvSpPr>
        <p:spPr>
          <a:xfrm>
            <a:off x="631161" y="2617779"/>
            <a:ext cx="3704700" cy="9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Grammar</a:t>
            </a:r>
            <a:endParaRPr dirty="0"/>
          </a:p>
        </p:txBody>
      </p:sp>
      <p:sp>
        <p:nvSpPr>
          <p:cNvPr id="1735" name="Google Shape;1735;p52"/>
          <p:cNvSpPr txBox="1">
            <a:spLocks noGrp="1"/>
          </p:cNvSpPr>
          <p:nvPr>
            <p:ph type="title" idx="2"/>
          </p:nvPr>
        </p:nvSpPr>
        <p:spPr>
          <a:xfrm>
            <a:off x="631161" y="1412928"/>
            <a:ext cx="2590200" cy="10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grpSp>
        <p:nvGrpSpPr>
          <p:cNvPr id="1736" name="Google Shape;1736;p52"/>
          <p:cNvGrpSpPr/>
          <p:nvPr/>
        </p:nvGrpSpPr>
        <p:grpSpPr>
          <a:xfrm flipH="1">
            <a:off x="5297781" y="853840"/>
            <a:ext cx="2709384" cy="4574709"/>
            <a:chOff x="2801525" y="2356750"/>
            <a:chExt cx="801925" cy="1354025"/>
          </a:xfrm>
        </p:grpSpPr>
        <p:sp>
          <p:nvSpPr>
            <p:cNvPr id="1737" name="Google Shape;1737;p52"/>
            <p:cNvSpPr/>
            <p:nvPr/>
          </p:nvSpPr>
          <p:spPr>
            <a:xfrm>
              <a:off x="3048275" y="3106675"/>
              <a:ext cx="124750" cy="132425"/>
            </a:xfrm>
            <a:custGeom>
              <a:avLst/>
              <a:gdLst/>
              <a:ahLst/>
              <a:cxnLst/>
              <a:rect l="l" t="t" r="r" b="b"/>
              <a:pathLst>
                <a:path w="4990" h="5297" extrusionOk="0">
                  <a:moveTo>
                    <a:pt x="1406" y="754"/>
                  </a:moveTo>
                  <a:cubicBezTo>
                    <a:pt x="1394" y="778"/>
                    <a:pt x="1394" y="814"/>
                    <a:pt x="1382" y="849"/>
                  </a:cubicBezTo>
                  <a:cubicBezTo>
                    <a:pt x="1370" y="814"/>
                    <a:pt x="1346" y="790"/>
                    <a:pt x="1323" y="766"/>
                  </a:cubicBezTo>
                  <a:cubicBezTo>
                    <a:pt x="1358" y="754"/>
                    <a:pt x="1382" y="754"/>
                    <a:pt x="1406" y="754"/>
                  </a:cubicBezTo>
                  <a:close/>
                  <a:moveTo>
                    <a:pt x="989" y="790"/>
                  </a:moveTo>
                  <a:cubicBezTo>
                    <a:pt x="953" y="825"/>
                    <a:pt x="918" y="873"/>
                    <a:pt x="918" y="945"/>
                  </a:cubicBezTo>
                  <a:cubicBezTo>
                    <a:pt x="906" y="1218"/>
                    <a:pt x="906" y="1492"/>
                    <a:pt x="894" y="1766"/>
                  </a:cubicBezTo>
                  <a:cubicBezTo>
                    <a:pt x="870" y="2207"/>
                    <a:pt x="811" y="2695"/>
                    <a:pt x="787" y="3004"/>
                  </a:cubicBezTo>
                  <a:cubicBezTo>
                    <a:pt x="739" y="2695"/>
                    <a:pt x="715" y="2445"/>
                    <a:pt x="715" y="2076"/>
                  </a:cubicBezTo>
                  <a:cubicBezTo>
                    <a:pt x="703" y="1921"/>
                    <a:pt x="715" y="1659"/>
                    <a:pt x="751" y="1337"/>
                  </a:cubicBezTo>
                  <a:cubicBezTo>
                    <a:pt x="787" y="1254"/>
                    <a:pt x="787" y="1159"/>
                    <a:pt x="811" y="1087"/>
                  </a:cubicBezTo>
                  <a:cubicBezTo>
                    <a:pt x="870" y="873"/>
                    <a:pt x="811" y="992"/>
                    <a:pt x="906" y="790"/>
                  </a:cubicBezTo>
                  <a:close/>
                  <a:moveTo>
                    <a:pt x="2454" y="695"/>
                  </a:moveTo>
                  <a:cubicBezTo>
                    <a:pt x="2406" y="873"/>
                    <a:pt x="2394" y="1064"/>
                    <a:pt x="2358" y="1183"/>
                  </a:cubicBezTo>
                  <a:cubicBezTo>
                    <a:pt x="2251" y="1861"/>
                    <a:pt x="2192" y="2540"/>
                    <a:pt x="2132" y="3219"/>
                  </a:cubicBezTo>
                  <a:cubicBezTo>
                    <a:pt x="2132" y="3088"/>
                    <a:pt x="2132" y="2969"/>
                    <a:pt x="2132" y="2838"/>
                  </a:cubicBezTo>
                  <a:cubicBezTo>
                    <a:pt x="2168" y="2611"/>
                    <a:pt x="2192" y="2385"/>
                    <a:pt x="2227" y="2147"/>
                  </a:cubicBezTo>
                  <a:cubicBezTo>
                    <a:pt x="2263" y="1802"/>
                    <a:pt x="2311" y="1468"/>
                    <a:pt x="2346" y="1123"/>
                  </a:cubicBezTo>
                  <a:cubicBezTo>
                    <a:pt x="2358" y="1016"/>
                    <a:pt x="2370" y="897"/>
                    <a:pt x="2370" y="790"/>
                  </a:cubicBezTo>
                  <a:cubicBezTo>
                    <a:pt x="2358" y="754"/>
                    <a:pt x="2346" y="718"/>
                    <a:pt x="2335" y="695"/>
                  </a:cubicBezTo>
                  <a:close/>
                  <a:moveTo>
                    <a:pt x="2262" y="1"/>
                  </a:moveTo>
                  <a:cubicBezTo>
                    <a:pt x="2202" y="1"/>
                    <a:pt x="2143" y="2"/>
                    <a:pt x="2085" y="4"/>
                  </a:cubicBezTo>
                  <a:cubicBezTo>
                    <a:pt x="1739" y="4"/>
                    <a:pt x="1406" y="63"/>
                    <a:pt x="1061" y="87"/>
                  </a:cubicBezTo>
                  <a:cubicBezTo>
                    <a:pt x="1007" y="93"/>
                    <a:pt x="953" y="93"/>
                    <a:pt x="900" y="93"/>
                  </a:cubicBezTo>
                  <a:cubicBezTo>
                    <a:pt x="846" y="93"/>
                    <a:pt x="793" y="93"/>
                    <a:pt x="739" y="99"/>
                  </a:cubicBezTo>
                  <a:cubicBezTo>
                    <a:pt x="693" y="85"/>
                    <a:pt x="652" y="78"/>
                    <a:pt x="613" y="78"/>
                  </a:cubicBezTo>
                  <a:cubicBezTo>
                    <a:pt x="304" y="78"/>
                    <a:pt x="234" y="513"/>
                    <a:pt x="191" y="778"/>
                  </a:cubicBezTo>
                  <a:cubicBezTo>
                    <a:pt x="120" y="1254"/>
                    <a:pt x="84" y="1730"/>
                    <a:pt x="60" y="2207"/>
                  </a:cubicBezTo>
                  <a:cubicBezTo>
                    <a:pt x="1" y="2838"/>
                    <a:pt x="49" y="3469"/>
                    <a:pt x="156" y="4100"/>
                  </a:cubicBezTo>
                  <a:cubicBezTo>
                    <a:pt x="166" y="4163"/>
                    <a:pt x="186" y="4336"/>
                    <a:pt x="199" y="4336"/>
                  </a:cubicBezTo>
                  <a:cubicBezTo>
                    <a:pt x="200" y="4336"/>
                    <a:pt x="202" y="4333"/>
                    <a:pt x="203" y="4326"/>
                  </a:cubicBezTo>
                  <a:cubicBezTo>
                    <a:pt x="215" y="4612"/>
                    <a:pt x="453" y="4850"/>
                    <a:pt x="691" y="4981"/>
                  </a:cubicBezTo>
                  <a:cubicBezTo>
                    <a:pt x="1168" y="5219"/>
                    <a:pt x="1715" y="5278"/>
                    <a:pt x="2251" y="5290"/>
                  </a:cubicBezTo>
                  <a:cubicBezTo>
                    <a:pt x="2372" y="5290"/>
                    <a:pt x="2498" y="5297"/>
                    <a:pt x="2624" y="5297"/>
                  </a:cubicBezTo>
                  <a:cubicBezTo>
                    <a:pt x="2845" y="5297"/>
                    <a:pt x="3066" y="5277"/>
                    <a:pt x="3263" y="5171"/>
                  </a:cubicBezTo>
                  <a:cubicBezTo>
                    <a:pt x="3597" y="5016"/>
                    <a:pt x="3835" y="4731"/>
                    <a:pt x="4085" y="4469"/>
                  </a:cubicBezTo>
                  <a:cubicBezTo>
                    <a:pt x="4490" y="4016"/>
                    <a:pt x="4775" y="3481"/>
                    <a:pt x="4882" y="2873"/>
                  </a:cubicBezTo>
                  <a:cubicBezTo>
                    <a:pt x="4990" y="2397"/>
                    <a:pt x="4847" y="1909"/>
                    <a:pt x="4716" y="1445"/>
                  </a:cubicBezTo>
                  <a:cubicBezTo>
                    <a:pt x="4457" y="308"/>
                    <a:pt x="3294" y="1"/>
                    <a:pt x="22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52"/>
            <p:cNvSpPr/>
            <p:nvPr/>
          </p:nvSpPr>
          <p:spPr>
            <a:xfrm>
              <a:off x="3200025" y="3121550"/>
              <a:ext cx="111125" cy="83975"/>
            </a:xfrm>
            <a:custGeom>
              <a:avLst/>
              <a:gdLst/>
              <a:ahLst/>
              <a:cxnLst/>
              <a:rect l="l" t="t" r="r" b="b"/>
              <a:pathLst>
                <a:path w="4445" h="3359" extrusionOk="0">
                  <a:moveTo>
                    <a:pt x="825" y="1921"/>
                  </a:moveTo>
                  <a:lnTo>
                    <a:pt x="825" y="1921"/>
                  </a:lnTo>
                  <a:cubicBezTo>
                    <a:pt x="908" y="2016"/>
                    <a:pt x="991" y="2100"/>
                    <a:pt x="1087" y="2171"/>
                  </a:cubicBezTo>
                  <a:cubicBezTo>
                    <a:pt x="1402" y="2425"/>
                    <a:pt x="1782" y="2525"/>
                    <a:pt x="2169" y="2525"/>
                  </a:cubicBezTo>
                  <a:cubicBezTo>
                    <a:pt x="2454" y="2525"/>
                    <a:pt x="2743" y="2471"/>
                    <a:pt x="3015" y="2386"/>
                  </a:cubicBezTo>
                  <a:cubicBezTo>
                    <a:pt x="3087" y="2374"/>
                    <a:pt x="3170" y="2350"/>
                    <a:pt x="3242" y="2338"/>
                  </a:cubicBezTo>
                  <a:cubicBezTo>
                    <a:pt x="3373" y="2302"/>
                    <a:pt x="3515" y="2278"/>
                    <a:pt x="3646" y="2207"/>
                  </a:cubicBezTo>
                  <a:lnTo>
                    <a:pt x="3646" y="2207"/>
                  </a:lnTo>
                  <a:cubicBezTo>
                    <a:pt x="3563" y="2326"/>
                    <a:pt x="3599" y="2278"/>
                    <a:pt x="3504" y="2362"/>
                  </a:cubicBezTo>
                  <a:cubicBezTo>
                    <a:pt x="3313" y="2493"/>
                    <a:pt x="3456" y="2421"/>
                    <a:pt x="3206" y="2528"/>
                  </a:cubicBezTo>
                  <a:cubicBezTo>
                    <a:pt x="3134" y="2564"/>
                    <a:pt x="2813" y="2636"/>
                    <a:pt x="2480" y="2647"/>
                  </a:cubicBezTo>
                  <a:cubicBezTo>
                    <a:pt x="2385" y="2653"/>
                    <a:pt x="2289" y="2656"/>
                    <a:pt x="2192" y="2656"/>
                  </a:cubicBezTo>
                  <a:cubicBezTo>
                    <a:pt x="1847" y="2656"/>
                    <a:pt x="1496" y="2619"/>
                    <a:pt x="1218" y="2516"/>
                  </a:cubicBezTo>
                  <a:cubicBezTo>
                    <a:pt x="979" y="2397"/>
                    <a:pt x="1134" y="2493"/>
                    <a:pt x="944" y="2338"/>
                  </a:cubicBezTo>
                  <a:cubicBezTo>
                    <a:pt x="932" y="2326"/>
                    <a:pt x="920" y="2326"/>
                    <a:pt x="920" y="2314"/>
                  </a:cubicBezTo>
                  <a:cubicBezTo>
                    <a:pt x="872" y="2231"/>
                    <a:pt x="848" y="2100"/>
                    <a:pt x="825" y="1921"/>
                  </a:cubicBezTo>
                  <a:close/>
                  <a:moveTo>
                    <a:pt x="3996" y="0"/>
                  </a:moveTo>
                  <a:cubicBezTo>
                    <a:pt x="3979" y="0"/>
                    <a:pt x="3962" y="1"/>
                    <a:pt x="3944" y="4"/>
                  </a:cubicBezTo>
                  <a:cubicBezTo>
                    <a:pt x="3646" y="52"/>
                    <a:pt x="3646" y="314"/>
                    <a:pt x="3587" y="552"/>
                  </a:cubicBezTo>
                  <a:cubicBezTo>
                    <a:pt x="3515" y="790"/>
                    <a:pt x="3432" y="1028"/>
                    <a:pt x="3313" y="1266"/>
                  </a:cubicBezTo>
                  <a:cubicBezTo>
                    <a:pt x="3194" y="1445"/>
                    <a:pt x="3146" y="1469"/>
                    <a:pt x="3099" y="1528"/>
                  </a:cubicBezTo>
                  <a:cubicBezTo>
                    <a:pt x="2956" y="1635"/>
                    <a:pt x="2968" y="1612"/>
                    <a:pt x="2670" y="1731"/>
                  </a:cubicBezTo>
                  <a:cubicBezTo>
                    <a:pt x="2658" y="1731"/>
                    <a:pt x="2658" y="1743"/>
                    <a:pt x="2646" y="1743"/>
                  </a:cubicBezTo>
                  <a:cubicBezTo>
                    <a:pt x="2503" y="1766"/>
                    <a:pt x="2361" y="1778"/>
                    <a:pt x="2230" y="1778"/>
                  </a:cubicBezTo>
                  <a:cubicBezTo>
                    <a:pt x="2003" y="1754"/>
                    <a:pt x="1765" y="1671"/>
                    <a:pt x="1587" y="1576"/>
                  </a:cubicBezTo>
                  <a:cubicBezTo>
                    <a:pt x="1551" y="1552"/>
                    <a:pt x="1503" y="1504"/>
                    <a:pt x="1408" y="1433"/>
                  </a:cubicBezTo>
                  <a:cubicBezTo>
                    <a:pt x="1408" y="1433"/>
                    <a:pt x="1408" y="1433"/>
                    <a:pt x="1408" y="1421"/>
                  </a:cubicBezTo>
                  <a:cubicBezTo>
                    <a:pt x="1372" y="1373"/>
                    <a:pt x="1218" y="1195"/>
                    <a:pt x="1182" y="1147"/>
                  </a:cubicBezTo>
                  <a:cubicBezTo>
                    <a:pt x="1003" y="909"/>
                    <a:pt x="1003" y="826"/>
                    <a:pt x="908" y="731"/>
                  </a:cubicBezTo>
                  <a:cubicBezTo>
                    <a:pt x="838" y="660"/>
                    <a:pt x="751" y="632"/>
                    <a:pt x="668" y="632"/>
                  </a:cubicBezTo>
                  <a:cubicBezTo>
                    <a:pt x="653" y="632"/>
                    <a:pt x="637" y="633"/>
                    <a:pt x="622" y="635"/>
                  </a:cubicBezTo>
                  <a:cubicBezTo>
                    <a:pt x="598" y="576"/>
                    <a:pt x="575" y="516"/>
                    <a:pt x="515" y="481"/>
                  </a:cubicBezTo>
                  <a:cubicBezTo>
                    <a:pt x="461" y="436"/>
                    <a:pt x="398" y="416"/>
                    <a:pt x="335" y="416"/>
                  </a:cubicBezTo>
                  <a:cubicBezTo>
                    <a:pt x="166" y="416"/>
                    <a:pt x="1" y="563"/>
                    <a:pt x="27" y="754"/>
                  </a:cubicBezTo>
                  <a:cubicBezTo>
                    <a:pt x="98" y="1171"/>
                    <a:pt x="146" y="1588"/>
                    <a:pt x="182" y="2016"/>
                  </a:cubicBezTo>
                  <a:cubicBezTo>
                    <a:pt x="194" y="2219"/>
                    <a:pt x="217" y="2445"/>
                    <a:pt x="313" y="2636"/>
                  </a:cubicBezTo>
                  <a:cubicBezTo>
                    <a:pt x="610" y="3183"/>
                    <a:pt x="1313" y="3302"/>
                    <a:pt x="1872" y="3350"/>
                  </a:cubicBezTo>
                  <a:cubicBezTo>
                    <a:pt x="1989" y="3355"/>
                    <a:pt x="2109" y="3358"/>
                    <a:pt x="2233" y="3358"/>
                  </a:cubicBezTo>
                  <a:cubicBezTo>
                    <a:pt x="3018" y="3358"/>
                    <a:pt x="3900" y="3223"/>
                    <a:pt x="4301" y="2493"/>
                  </a:cubicBezTo>
                  <a:cubicBezTo>
                    <a:pt x="4408" y="2266"/>
                    <a:pt x="4432" y="1993"/>
                    <a:pt x="4432" y="1743"/>
                  </a:cubicBezTo>
                  <a:cubicBezTo>
                    <a:pt x="4432" y="1493"/>
                    <a:pt x="4444" y="1243"/>
                    <a:pt x="4432" y="981"/>
                  </a:cubicBezTo>
                  <a:cubicBezTo>
                    <a:pt x="4408" y="778"/>
                    <a:pt x="4385" y="588"/>
                    <a:pt x="4361" y="385"/>
                  </a:cubicBezTo>
                  <a:cubicBezTo>
                    <a:pt x="4350" y="188"/>
                    <a:pt x="4197" y="0"/>
                    <a:pt x="39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52"/>
            <p:cNvSpPr/>
            <p:nvPr/>
          </p:nvSpPr>
          <p:spPr>
            <a:xfrm>
              <a:off x="3345650" y="3037925"/>
              <a:ext cx="125625" cy="158275"/>
            </a:xfrm>
            <a:custGeom>
              <a:avLst/>
              <a:gdLst/>
              <a:ahLst/>
              <a:cxnLst/>
              <a:rect l="l" t="t" r="r" b="b"/>
              <a:pathLst>
                <a:path w="5025" h="6331" extrusionOk="0">
                  <a:moveTo>
                    <a:pt x="2274" y="1504"/>
                  </a:moveTo>
                  <a:lnTo>
                    <a:pt x="2274" y="1504"/>
                  </a:lnTo>
                  <a:cubicBezTo>
                    <a:pt x="2262" y="1528"/>
                    <a:pt x="2251" y="1563"/>
                    <a:pt x="2239" y="1599"/>
                  </a:cubicBezTo>
                  <a:cubicBezTo>
                    <a:pt x="2227" y="1587"/>
                    <a:pt x="2215" y="1563"/>
                    <a:pt x="2203" y="1551"/>
                  </a:cubicBezTo>
                  <a:lnTo>
                    <a:pt x="2191" y="1551"/>
                  </a:lnTo>
                  <a:cubicBezTo>
                    <a:pt x="2227" y="1528"/>
                    <a:pt x="2251" y="1516"/>
                    <a:pt x="2274" y="1504"/>
                  </a:cubicBezTo>
                  <a:close/>
                  <a:moveTo>
                    <a:pt x="1774" y="1766"/>
                  </a:moveTo>
                  <a:cubicBezTo>
                    <a:pt x="1774" y="1778"/>
                    <a:pt x="1774" y="1778"/>
                    <a:pt x="1774" y="1790"/>
                  </a:cubicBezTo>
                  <a:cubicBezTo>
                    <a:pt x="1750" y="1801"/>
                    <a:pt x="1727" y="1813"/>
                    <a:pt x="1703" y="1813"/>
                  </a:cubicBezTo>
                  <a:cubicBezTo>
                    <a:pt x="1694" y="1822"/>
                    <a:pt x="1678" y="1825"/>
                    <a:pt x="1665" y="1830"/>
                  </a:cubicBezTo>
                  <a:lnTo>
                    <a:pt x="1665" y="1830"/>
                  </a:lnTo>
                  <a:cubicBezTo>
                    <a:pt x="1698" y="1809"/>
                    <a:pt x="1731" y="1787"/>
                    <a:pt x="1774" y="1766"/>
                  </a:cubicBezTo>
                  <a:close/>
                  <a:moveTo>
                    <a:pt x="2941" y="1242"/>
                  </a:moveTo>
                  <a:cubicBezTo>
                    <a:pt x="2941" y="1444"/>
                    <a:pt x="2941" y="1456"/>
                    <a:pt x="2941" y="1861"/>
                  </a:cubicBezTo>
                  <a:cubicBezTo>
                    <a:pt x="2953" y="2028"/>
                    <a:pt x="2953" y="2194"/>
                    <a:pt x="2965" y="2373"/>
                  </a:cubicBezTo>
                  <a:cubicBezTo>
                    <a:pt x="2953" y="2278"/>
                    <a:pt x="2941" y="2182"/>
                    <a:pt x="2905" y="2087"/>
                  </a:cubicBezTo>
                  <a:cubicBezTo>
                    <a:pt x="2905" y="2063"/>
                    <a:pt x="2893" y="2051"/>
                    <a:pt x="2882" y="2028"/>
                  </a:cubicBezTo>
                  <a:cubicBezTo>
                    <a:pt x="2882" y="1873"/>
                    <a:pt x="2893" y="1718"/>
                    <a:pt x="2846" y="1575"/>
                  </a:cubicBezTo>
                  <a:cubicBezTo>
                    <a:pt x="2810" y="1456"/>
                    <a:pt x="2691" y="1385"/>
                    <a:pt x="2572" y="1373"/>
                  </a:cubicBezTo>
                  <a:cubicBezTo>
                    <a:pt x="2667" y="1337"/>
                    <a:pt x="2763" y="1301"/>
                    <a:pt x="2858" y="1278"/>
                  </a:cubicBezTo>
                  <a:cubicBezTo>
                    <a:pt x="2893" y="1266"/>
                    <a:pt x="2917" y="1254"/>
                    <a:pt x="2941" y="1242"/>
                  </a:cubicBezTo>
                  <a:close/>
                  <a:moveTo>
                    <a:pt x="3235" y="1"/>
                  </a:moveTo>
                  <a:cubicBezTo>
                    <a:pt x="3221" y="1"/>
                    <a:pt x="3206" y="2"/>
                    <a:pt x="3191" y="4"/>
                  </a:cubicBezTo>
                  <a:cubicBezTo>
                    <a:pt x="2977" y="27"/>
                    <a:pt x="2846" y="230"/>
                    <a:pt x="2679" y="325"/>
                  </a:cubicBezTo>
                  <a:cubicBezTo>
                    <a:pt x="2155" y="658"/>
                    <a:pt x="1643" y="992"/>
                    <a:pt x="1131" y="1337"/>
                  </a:cubicBezTo>
                  <a:cubicBezTo>
                    <a:pt x="858" y="1492"/>
                    <a:pt x="584" y="1647"/>
                    <a:pt x="357" y="1873"/>
                  </a:cubicBezTo>
                  <a:cubicBezTo>
                    <a:pt x="250" y="2016"/>
                    <a:pt x="274" y="2218"/>
                    <a:pt x="393" y="2337"/>
                  </a:cubicBezTo>
                  <a:cubicBezTo>
                    <a:pt x="381" y="2349"/>
                    <a:pt x="369" y="2361"/>
                    <a:pt x="357" y="2373"/>
                  </a:cubicBezTo>
                  <a:cubicBezTo>
                    <a:pt x="298" y="2421"/>
                    <a:pt x="238" y="2480"/>
                    <a:pt x="215" y="2552"/>
                  </a:cubicBezTo>
                  <a:cubicBezTo>
                    <a:pt x="24" y="2611"/>
                    <a:pt x="24" y="2802"/>
                    <a:pt x="36" y="2992"/>
                  </a:cubicBezTo>
                  <a:cubicBezTo>
                    <a:pt x="24" y="3052"/>
                    <a:pt x="24" y="3123"/>
                    <a:pt x="12" y="3183"/>
                  </a:cubicBezTo>
                  <a:cubicBezTo>
                    <a:pt x="24" y="3183"/>
                    <a:pt x="24" y="3172"/>
                    <a:pt x="24" y="3171"/>
                  </a:cubicBezTo>
                  <a:lnTo>
                    <a:pt x="24" y="3171"/>
                  </a:lnTo>
                  <a:cubicBezTo>
                    <a:pt x="24" y="3172"/>
                    <a:pt x="24" y="3183"/>
                    <a:pt x="12" y="3194"/>
                  </a:cubicBezTo>
                  <a:cubicBezTo>
                    <a:pt x="0" y="3314"/>
                    <a:pt x="24" y="3445"/>
                    <a:pt x="48" y="3564"/>
                  </a:cubicBezTo>
                  <a:cubicBezTo>
                    <a:pt x="84" y="3730"/>
                    <a:pt x="119" y="3909"/>
                    <a:pt x="167" y="4076"/>
                  </a:cubicBezTo>
                  <a:cubicBezTo>
                    <a:pt x="167" y="4087"/>
                    <a:pt x="167" y="4087"/>
                    <a:pt x="167" y="4099"/>
                  </a:cubicBezTo>
                  <a:cubicBezTo>
                    <a:pt x="179" y="4147"/>
                    <a:pt x="179" y="4195"/>
                    <a:pt x="191" y="4242"/>
                  </a:cubicBezTo>
                  <a:cubicBezTo>
                    <a:pt x="250" y="4552"/>
                    <a:pt x="310" y="4861"/>
                    <a:pt x="381" y="5159"/>
                  </a:cubicBezTo>
                  <a:cubicBezTo>
                    <a:pt x="433" y="5376"/>
                    <a:pt x="529" y="5682"/>
                    <a:pt x="764" y="5682"/>
                  </a:cubicBezTo>
                  <a:cubicBezTo>
                    <a:pt x="799" y="5682"/>
                    <a:pt x="839" y="5675"/>
                    <a:pt x="881" y="5659"/>
                  </a:cubicBezTo>
                  <a:cubicBezTo>
                    <a:pt x="893" y="5659"/>
                    <a:pt x="893" y="5659"/>
                    <a:pt x="905" y="5647"/>
                  </a:cubicBezTo>
                  <a:cubicBezTo>
                    <a:pt x="1155" y="5861"/>
                    <a:pt x="1429" y="6064"/>
                    <a:pt x="1727" y="6195"/>
                  </a:cubicBezTo>
                  <a:cubicBezTo>
                    <a:pt x="1786" y="6254"/>
                    <a:pt x="1846" y="6278"/>
                    <a:pt x="1929" y="6278"/>
                  </a:cubicBezTo>
                  <a:cubicBezTo>
                    <a:pt x="2034" y="6306"/>
                    <a:pt x="2142" y="6318"/>
                    <a:pt x="2250" y="6318"/>
                  </a:cubicBezTo>
                  <a:cubicBezTo>
                    <a:pt x="2327" y="6318"/>
                    <a:pt x="2403" y="6312"/>
                    <a:pt x="2477" y="6302"/>
                  </a:cubicBezTo>
                  <a:cubicBezTo>
                    <a:pt x="2560" y="6290"/>
                    <a:pt x="2632" y="6266"/>
                    <a:pt x="2703" y="6231"/>
                  </a:cubicBezTo>
                  <a:cubicBezTo>
                    <a:pt x="2766" y="6298"/>
                    <a:pt x="2845" y="6331"/>
                    <a:pt x="2929" y="6331"/>
                  </a:cubicBezTo>
                  <a:cubicBezTo>
                    <a:pt x="3081" y="6331"/>
                    <a:pt x="3246" y="6220"/>
                    <a:pt x="3346" y="6004"/>
                  </a:cubicBezTo>
                  <a:cubicBezTo>
                    <a:pt x="3382" y="5897"/>
                    <a:pt x="3417" y="5778"/>
                    <a:pt x="3441" y="5659"/>
                  </a:cubicBezTo>
                  <a:cubicBezTo>
                    <a:pt x="3775" y="5350"/>
                    <a:pt x="4108" y="5028"/>
                    <a:pt x="4394" y="4659"/>
                  </a:cubicBezTo>
                  <a:cubicBezTo>
                    <a:pt x="4462" y="4727"/>
                    <a:pt x="4557" y="4761"/>
                    <a:pt x="4652" y="4761"/>
                  </a:cubicBezTo>
                  <a:cubicBezTo>
                    <a:pt x="4773" y="4761"/>
                    <a:pt x="4893" y="4706"/>
                    <a:pt x="4953" y="4599"/>
                  </a:cubicBezTo>
                  <a:cubicBezTo>
                    <a:pt x="5025" y="4492"/>
                    <a:pt x="5001" y="4349"/>
                    <a:pt x="5001" y="4230"/>
                  </a:cubicBezTo>
                  <a:cubicBezTo>
                    <a:pt x="5001" y="4016"/>
                    <a:pt x="4977" y="3802"/>
                    <a:pt x="4953" y="3599"/>
                  </a:cubicBezTo>
                  <a:cubicBezTo>
                    <a:pt x="4953" y="3623"/>
                    <a:pt x="4953" y="3671"/>
                    <a:pt x="4953" y="3683"/>
                  </a:cubicBezTo>
                  <a:cubicBezTo>
                    <a:pt x="4953" y="3659"/>
                    <a:pt x="4941" y="3635"/>
                    <a:pt x="4941" y="3599"/>
                  </a:cubicBezTo>
                  <a:cubicBezTo>
                    <a:pt x="5025" y="3290"/>
                    <a:pt x="5025" y="3004"/>
                    <a:pt x="4953" y="2706"/>
                  </a:cubicBezTo>
                  <a:cubicBezTo>
                    <a:pt x="4953" y="2659"/>
                    <a:pt x="4965" y="2623"/>
                    <a:pt x="4953" y="2575"/>
                  </a:cubicBezTo>
                  <a:cubicBezTo>
                    <a:pt x="4929" y="2480"/>
                    <a:pt x="4906" y="2385"/>
                    <a:pt x="4870" y="2290"/>
                  </a:cubicBezTo>
                  <a:cubicBezTo>
                    <a:pt x="4787" y="2051"/>
                    <a:pt x="4715" y="1801"/>
                    <a:pt x="4620" y="1563"/>
                  </a:cubicBezTo>
                  <a:cubicBezTo>
                    <a:pt x="4572" y="1456"/>
                    <a:pt x="4501" y="1397"/>
                    <a:pt x="4406" y="1361"/>
                  </a:cubicBezTo>
                  <a:cubicBezTo>
                    <a:pt x="4346" y="1242"/>
                    <a:pt x="4275" y="1135"/>
                    <a:pt x="4191" y="1028"/>
                  </a:cubicBezTo>
                  <a:cubicBezTo>
                    <a:pt x="3939" y="558"/>
                    <a:pt x="3600" y="1"/>
                    <a:pt x="32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52"/>
            <p:cNvSpPr/>
            <p:nvPr/>
          </p:nvSpPr>
          <p:spPr>
            <a:xfrm>
              <a:off x="3345950" y="31174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5F2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52"/>
            <p:cNvSpPr/>
            <p:nvPr/>
          </p:nvSpPr>
          <p:spPr>
            <a:xfrm>
              <a:off x="3056025" y="3104650"/>
              <a:ext cx="421800" cy="447700"/>
            </a:xfrm>
            <a:custGeom>
              <a:avLst/>
              <a:gdLst/>
              <a:ahLst/>
              <a:cxnLst/>
              <a:rect l="l" t="t" r="r" b="b"/>
              <a:pathLst>
                <a:path w="16872" h="17908" extrusionOk="0">
                  <a:moveTo>
                    <a:pt x="10919" y="680"/>
                  </a:moveTo>
                  <a:cubicBezTo>
                    <a:pt x="10895" y="728"/>
                    <a:pt x="10883" y="776"/>
                    <a:pt x="10871" y="823"/>
                  </a:cubicBezTo>
                  <a:cubicBezTo>
                    <a:pt x="10859" y="799"/>
                    <a:pt x="10847" y="764"/>
                    <a:pt x="10823" y="740"/>
                  </a:cubicBezTo>
                  <a:lnTo>
                    <a:pt x="10811" y="740"/>
                  </a:lnTo>
                  <a:cubicBezTo>
                    <a:pt x="10859" y="716"/>
                    <a:pt x="10883" y="692"/>
                    <a:pt x="10919" y="680"/>
                  </a:cubicBezTo>
                  <a:close/>
                  <a:moveTo>
                    <a:pt x="11240" y="502"/>
                  </a:moveTo>
                  <a:cubicBezTo>
                    <a:pt x="11240" y="525"/>
                    <a:pt x="11240" y="537"/>
                    <a:pt x="11240" y="537"/>
                  </a:cubicBezTo>
                  <a:cubicBezTo>
                    <a:pt x="11300" y="728"/>
                    <a:pt x="11335" y="930"/>
                    <a:pt x="11359" y="1121"/>
                  </a:cubicBezTo>
                  <a:cubicBezTo>
                    <a:pt x="11335" y="1109"/>
                    <a:pt x="11300" y="1109"/>
                    <a:pt x="11276" y="1109"/>
                  </a:cubicBezTo>
                  <a:cubicBezTo>
                    <a:pt x="11288" y="1061"/>
                    <a:pt x="11300" y="1014"/>
                    <a:pt x="11311" y="966"/>
                  </a:cubicBezTo>
                  <a:cubicBezTo>
                    <a:pt x="11323" y="918"/>
                    <a:pt x="11323" y="871"/>
                    <a:pt x="11288" y="823"/>
                  </a:cubicBezTo>
                  <a:cubicBezTo>
                    <a:pt x="11256" y="791"/>
                    <a:pt x="11219" y="776"/>
                    <a:pt x="11184" y="776"/>
                  </a:cubicBezTo>
                  <a:cubicBezTo>
                    <a:pt x="11166" y="776"/>
                    <a:pt x="11149" y="779"/>
                    <a:pt x="11133" y="787"/>
                  </a:cubicBezTo>
                  <a:cubicBezTo>
                    <a:pt x="11145" y="716"/>
                    <a:pt x="11157" y="656"/>
                    <a:pt x="11145" y="585"/>
                  </a:cubicBezTo>
                  <a:cubicBezTo>
                    <a:pt x="11145" y="573"/>
                    <a:pt x="11133" y="561"/>
                    <a:pt x="11133" y="561"/>
                  </a:cubicBezTo>
                  <a:cubicBezTo>
                    <a:pt x="11169" y="537"/>
                    <a:pt x="11204" y="525"/>
                    <a:pt x="11240" y="502"/>
                  </a:cubicBezTo>
                  <a:close/>
                  <a:moveTo>
                    <a:pt x="4942" y="1180"/>
                  </a:moveTo>
                  <a:lnTo>
                    <a:pt x="4942" y="1204"/>
                  </a:lnTo>
                  <a:cubicBezTo>
                    <a:pt x="4930" y="1240"/>
                    <a:pt x="4918" y="1287"/>
                    <a:pt x="4918" y="1335"/>
                  </a:cubicBezTo>
                  <a:lnTo>
                    <a:pt x="4918" y="1311"/>
                  </a:lnTo>
                  <a:cubicBezTo>
                    <a:pt x="4918" y="1264"/>
                    <a:pt x="4918" y="1216"/>
                    <a:pt x="4918" y="1180"/>
                  </a:cubicBezTo>
                  <a:close/>
                  <a:moveTo>
                    <a:pt x="5132" y="1228"/>
                  </a:moveTo>
                  <a:cubicBezTo>
                    <a:pt x="5144" y="1228"/>
                    <a:pt x="5168" y="1240"/>
                    <a:pt x="5192" y="1240"/>
                  </a:cubicBezTo>
                  <a:cubicBezTo>
                    <a:pt x="5145" y="1344"/>
                    <a:pt x="5110" y="1448"/>
                    <a:pt x="5065" y="1551"/>
                  </a:cubicBezTo>
                  <a:lnTo>
                    <a:pt x="5065" y="1551"/>
                  </a:lnTo>
                  <a:cubicBezTo>
                    <a:pt x="5087" y="1441"/>
                    <a:pt x="5110" y="1340"/>
                    <a:pt x="5132" y="1228"/>
                  </a:cubicBezTo>
                  <a:close/>
                  <a:moveTo>
                    <a:pt x="10609" y="847"/>
                  </a:moveTo>
                  <a:lnTo>
                    <a:pt x="10609" y="847"/>
                  </a:lnTo>
                  <a:cubicBezTo>
                    <a:pt x="10589" y="876"/>
                    <a:pt x="10586" y="898"/>
                    <a:pt x="10592" y="898"/>
                  </a:cubicBezTo>
                  <a:cubicBezTo>
                    <a:pt x="10593" y="898"/>
                    <a:pt x="10595" y="897"/>
                    <a:pt x="10597" y="895"/>
                  </a:cubicBezTo>
                  <a:lnTo>
                    <a:pt x="10597" y="895"/>
                  </a:lnTo>
                  <a:cubicBezTo>
                    <a:pt x="10538" y="990"/>
                    <a:pt x="10526" y="1109"/>
                    <a:pt x="10490" y="1216"/>
                  </a:cubicBezTo>
                  <a:cubicBezTo>
                    <a:pt x="10466" y="1323"/>
                    <a:pt x="10430" y="1466"/>
                    <a:pt x="10395" y="1633"/>
                  </a:cubicBezTo>
                  <a:cubicBezTo>
                    <a:pt x="10383" y="1573"/>
                    <a:pt x="10383" y="1502"/>
                    <a:pt x="10371" y="1442"/>
                  </a:cubicBezTo>
                  <a:cubicBezTo>
                    <a:pt x="10383" y="1383"/>
                    <a:pt x="10395" y="1323"/>
                    <a:pt x="10407" y="1276"/>
                  </a:cubicBezTo>
                  <a:cubicBezTo>
                    <a:pt x="10430" y="1121"/>
                    <a:pt x="10454" y="1014"/>
                    <a:pt x="10490" y="906"/>
                  </a:cubicBezTo>
                  <a:cubicBezTo>
                    <a:pt x="10538" y="883"/>
                    <a:pt x="10573" y="871"/>
                    <a:pt x="10609" y="847"/>
                  </a:cubicBezTo>
                  <a:close/>
                  <a:moveTo>
                    <a:pt x="11407" y="1478"/>
                  </a:moveTo>
                  <a:cubicBezTo>
                    <a:pt x="11419" y="1549"/>
                    <a:pt x="11430" y="1621"/>
                    <a:pt x="11442" y="1692"/>
                  </a:cubicBezTo>
                  <a:cubicBezTo>
                    <a:pt x="11442" y="1704"/>
                    <a:pt x="11442" y="1716"/>
                    <a:pt x="11442" y="1728"/>
                  </a:cubicBezTo>
                  <a:cubicBezTo>
                    <a:pt x="11430" y="1728"/>
                    <a:pt x="11407" y="1740"/>
                    <a:pt x="11395" y="1740"/>
                  </a:cubicBezTo>
                  <a:cubicBezTo>
                    <a:pt x="11371" y="1752"/>
                    <a:pt x="11371" y="1764"/>
                    <a:pt x="11359" y="1764"/>
                  </a:cubicBezTo>
                  <a:cubicBezTo>
                    <a:pt x="11371" y="1668"/>
                    <a:pt x="11395" y="1573"/>
                    <a:pt x="11407" y="1478"/>
                  </a:cubicBezTo>
                  <a:close/>
                  <a:moveTo>
                    <a:pt x="10657" y="2038"/>
                  </a:moveTo>
                  <a:cubicBezTo>
                    <a:pt x="10657" y="2044"/>
                    <a:pt x="10653" y="2051"/>
                    <a:pt x="10649" y="2058"/>
                  </a:cubicBezTo>
                  <a:lnTo>
                    <a:pt x="10649" y="2058"/>
                  </a:lnTo>
                  <a:cubicBezTo>
                    <a:pt x="10652" y="2051"/>
                    <a:pt x="10654" y="2045"/>
                    <a:pt x="10657" y="2038"/>
                  </a:cubicBezTo>
                  <a:close/>
                  <a:moveTo>
                    <a:pt x="10645" y="2069"/>
                  </a:moveTo>
                  <a:cubicBezTo>
                    <a:pt x="10645" y="2070"/>
                    <a:pt x="10645" y="2072"/>
                    <a:pt x="10645" y="2073"/>
                  </a:cubicBezTo>
                  <a:cubicBezTo>
                    <a:pt x="10621" y="2311"/>
                    <a:pt x="10573" y="2561"/>
                    <a:pt x="10549" y="2800"/>
                  </a:cubicBezTo>
                  <a:cubicBezTo>
                    <a:pt x="10538" y="2669"/>
                    <a:pt x="10514" y="2526"/>
                    <a:pt x="10502" y="2383"/>
                  </a:cubicBezTo>
                  <a:cubicBezTo>
                    <a:pt x="10538" y="2347"/>
                    <a:pt x="10549" y="2288"/>
                    <a:pt x="10573" y="2228"/>
                  </a:cubicBezTo>
                  <a:cubicBezTo>
                    <a:pt x="10593" y="2177"/>
                    <a:pt x="10622" y="2127"/>
                    <a:pt x="10645" y="2069"/>
                  </a:cubicBezTo>
                  <a:close/>
                  <a:moveTo>
                    <a:pt x="12073" y="3395"/>
                  </a:moveTo>
                  <a:cubicBezTo>
                    <a:pt x="12097" y="3443"/>
                    <a:pt x="12121" y="3490"/>
                    <a:pt x="12169" y="3526"/>
                  </a:cubicBezTo>
                  <a:cubicBezTo>
                    <a:pt x="12157" y="3538"/>
                    <a:pt x="12145" y="3550"/>
                    <a:pt x="12133" y="3562"/>
                  </a:cubicBezTo>
                  <a:cubicBezTo>
                    <a:pt x="12097" y="3585"/>
                    <a:pt x="12085" y="3621"/>
                    <a:pt x="12073" y="3669"/>
                  </a:cubicBezTo>
                  <a:cubicBezTo>
                    <a:pt x="12073" y="3573"/>
                    <a:pt x="12073" y="3490"/>
                    <a:pt x="12073" y="3395"/>
                  </a:cubicBezTo>
                  <a:close/>
                  <a:moveTo>
                    <a:pt x="6001" y="3562"/>
                  </a:moveTo>
                  <a:cubicBezTo>
                    <a:pt x="6037" y="3609"/>
                    <a:pt x="6073" y="3657"/>
                    <a:pt x="6120" y="3693"/>
                  </a:cubicBezTo>
                  <a:cubicBezTo>
                    <a:pt x="6085" y="3693"/>
                    <a:pt x="6049" y="3704"/>
                    <a:pt x="6025" y="3728"/>
                  </a:cubicBezTo>
                  <a:cubicBezTo>
                    <a:pt x="6013" y="3728"/>
                    <a:pt x="6013" y="3716"/>
                    <a:pt x="6001" y="3716"/>
                  </a:cubicBezTo>
                  <a:cubicBezTo>
                    <a:pt x="6001" y="3669"/>
                    <a:pt x="6001" y="3621"/>
                    <a:pt x="6001" y="3562"/>
                  </a:cubicBezTo>
                  <a:close/>
                  <a:moveTo>
                    <a:pt x="5620" y="3347"/>
                  </a:moveTo>
                  <a:cubicBezTo>
                    <a:pt x="5596" y="3526"/>
                    <a:pt x="5585" y="3704"/>
                    <a:pt x="5561" y="3883"/>
                  </a:cubicBezTo>
                  <a:cubicBezTo>
                    <a:pt x="5549" y="3919"/>
                    <a:pt x="5549" y="3966"/>
                    <a:pt x="5549" y="4014"/>
                  </a:cubicBezTo>
                  <a:cubicBezTo>
                    <a:pt x="5549" y="4109"/>
                    <a:pt x="5537" y="4216"/>
                    <a:pt x="5525" y="4312"/>
                  </a:cubicBezTo>
                  <a:cubicBezTo>
                    <a:pt x="5525" y="4312"/>
                    <a:pt x="5525" y="4324"/>
                    <a:pt x="5525" y="4324"/>
                  </a:cubicBezTo>
                  <a:cubicBezTo>
                    <a:pt x="5525" y="4312"/>
                    <a:pt x="5513" y="4300"/>
                    <a:pt x="5513" y="4300"/>
                  </a:cubicBezTo>
                  <a:cubicBezTo>
                    <a:pt x="5549" y="3978"/>
                    <a:pt x="5573" y="3669"/>
                    <a:pt x="5620" y="3347"/>
                  </a:cubicBezTo>
                  <a:close/>
                  <a:moveTo>
                    <a:pt x="4906" y="4395"/>
                  </a:moveTo>
                  <a:lnTo>
                    <a:pt x="4906" y="4395"/>
                  </a:lnTo>
                  <a:cubicBezTo>
                    <a:pt x="4882" y="4514"/>
                    <a:pt x="4882" y="4609"/>
                    <a:pt x="4870" y="4716"/>
                  </a:cubicBezTo>
                  <a:cubicBezTo>
                    <a:pt x="4870" y="4693"/>
                    <a:pt x="4870" y="4669"/>
                    <a:pt x="4870" y="4645"/>
                  </a:cubicBezTo>
                  <a:lnTo>
                    <a:pt x="4870" y="4562"/>
                  </a:lnTo>
                  <a:cubicBezTo>
                    <a:pt x="4882" y="4514"/>
                    <a:pt x="4882" y="4466"/>
                    <a:pt x="4870" y="4419"/>
                  </a:cubicBezTo>
                  <a:cubicBezTo>
                    <a:pt x="4882" y="4419"/>
                    <a:pt x="4894" y="4407"/>
                    <a:pt x="4906" y="4395"/>
                  </a:cubicBezTo>
                  <a:close/>
                  <a:moveTo>
                    <a:pt x="7751" y="4764"/>
                  </a:moveTo>
                  <a:cubicBezTo>
                    <a:pt x="7787" y="4764"/>
                    <a:pt x="7823" y="4764"/>
                    <a:pt x="7859" y="4776"/>
                  </a:cubicBezTo>
                  <a:cubicBezTo>
                    <a:pt x="7847" y="4800"/>
                    <a:pt x="7835" y="4824"/>
                    <a:pt x="7835" y="4847"/>
                  </a:cubicBezTo>
                  <a:cubicBezTo>
                    <a:pt x="7823" y="4883"/>
                    <a:pt x="7811" y="4919"/>
                    <a:pt x="7811" y="4943"/>
                  </a:cubicBezTo>
                  <a:cubicBezTo>
                    <a:pt x="7811" y="4883"/>
                    <a:pt x="7799" y="4824"/>
                    <a:pt x="7763" y="4776"/>
                  </a:cubicBezTo>
                  <a:cubicBezTo>
                    <a:pt x="7763" y="4776"/>
                    <a:pt x="7751" y="4764"/>
                    <a:pt x="7751" y="4764"/>
                  </a:cubicBezTo>
                  <a:close/>
                  <a:moveTo>
                    <a:pt x="8537" y="4788"/>
                  </a:moveTo>
                  <a:cubicBezTo>
                    <a:pt x="8525" y="4800"/>
                    <a:pt x="8525" y="4812"/>
                    <a:pt x="8513" y="4824"/>
                  </a:cubicBezTo>
                  <a:cubicBezTo>
                    <a:pt x="8502" y="4883"/>
                    <a:pt x="8478" y="4943"/>
                    <a:pt x="8454" y="4990"/>
                  </a:cubicBezTo>
                  <a:cubicBezTo>
                    <a:pt x="8428" y="4971"/>
                    <a:pt x="8394" y="4962"/>
                    <a:pt x="8362" y="4962"/>
                  </a:cubicBezTo>
                  <a:cubicBezTo>
                    <a:pt x="8335" y="4962"/>
                    <a:pt x="8309" y="4968"/>
                    <a:pt x="8287" y="4978"/>
                  </a:cubicBezTo>
                  <a:cubicBezTo>
                    <a:pt x="8275" y="4990"/>
                    <a:pt x="8275" y="4990"/>
                    <a:pt x="8263" y="5002"/>
                  </a:cubicBezTo>
                  <a:cubicBezTo>
                    <a:pt x="8263" y="4978"/>
                    <a:pt x="8275" y="4967"/>
                    <a:pt x="8275" y="4943"/>
                  </a:cubicBezTo>
                  <a:cubicBezTo>
                    <a:pt x="8287" y="4895"/>
                    <a:pt x="8299" y="4836"/>
                    <a:pt x="8287" y="4788"/>
                  </a:cubicBezTo>
                  <a:close/>
                  <a:moveTo>
                    <a:pt x="7287" y="4740"/>
                  </a:moveTo>
                  <a:cubicBezTo>
                    <a:pt x="7275" y="4752"/>
                    <a:pt x="7275" y="4752"/>
                    <a:pt x="7275" y="4752"/>
                  </a:cubicBezTo>
                  <a:cubicBezTo>
                    <a:pt x="7251" y="4871"/>
                    <a:pt x="7228" y="5062"/>
                    <a:pt x="7216" y="5145"/>
                  </a:cubicBezTo>
                  <a:cubicBezTo>
                    <a:pt x="7216" y="5169"/>
                    <a:pt x="7204" y="5205"/>
                    <a:pt x="7204" y="5228"/>
                  </a:cubicBezTo>
                  <a:cubicBezTo>
                    <a:pt x="7204" y="5145"/>
                    <a:pt x="7204" y="5050"/>
                    <a:pt x="7216" y="4931"/>
                  </a:cubicBezTo>
                  <a:cubicBezTo>
                    <a:pt x="7216" y="4883"/>
                    <a:pt x="7228" y="4824"/>
                    <a:pt x="7228" y="4788"/>
                  </a:cubicBezTo>
                  <a:cubicBezTo>
                    <a:pt x="7239" y="4776"/>
                    <a:pt x="7251" y="4764"/>
                    <a:pt x="7251" y="4740"/>
                  </a:cubicBezTo>
                  <a:close/>
                  <a:moveTo>
                    <a:pt x="4584" y="4193"/>
                  </a:moveTo>
                  <a:cubicBezTo>
                    <a:pt x="4584" y="4240"/>
                    <a:pt x="4572" y="4276"/>
                    <a:pt x="4572" y="4312"/>
                  </a:cubicBezTo>
                  <a:cubicBezTo>
                    <a:pt x="4561" y="4324"/>
                    <a:pt x="4537" y="4335"/>
                    <a:pt x="4513" y="4347"/>
                  </a:cubicBezTo>
                  <a:cubicBezTo>
                    <a:pt x="4477" y="4407"/>
                    <a:pt x="4465" y="4478"/>
                    <a:pt x="4465" y="4538"/>
                  </a:cubicBezTo>
                  <a:cubicBezTo>
                    <a:pt x="4442" y="4705"/>
                    <a:pt x="4394" y="4883"/>
                    <a:pt x="4370" y="5050"/>
                  </a:cubicBezTo>
                  <a:cubicBezTo>
                    <a:pt x="4346" y="5121"/>
                    <a:pt x="4334" y="5205"/>
                    <a:pt x="4322" y="5276"/>
                  </a:cubicBezTo>
                  <a:lnTo>
                    <a:pt x="4322" y="5240"/>
                  </a:lnTo>
                  <a:cubicBezTo>
                    <a:pt x="4334" y="5121"/>
                    <a:pt x="4346" y="5002"/>
                    <a:pt x="4370" y="4883"/>
                  </a:cubicBezTo>
                  <a:cubicBezTo>
                    <a:pt x="4370" y="4859"/>
                    <a:pt x="4382" y="4847"/>
                    <a:pt x="4382" y="4824"/>
                  </a:cubicBezTo>
                  <a:cubicBezTo>
                    <a:pt x="4394" y="4752"/>
                    <a:pt x="4418" y="4681"/>
                    <a:pt x="4406" y="4609"/>
                  </a:cubicBezTo>
                  <a:cubicBezTo>
                    <a:pt x="4394" y="4586"/>
                    <a:pt x="4382" y="4562"/>
                    <a:pt x="4370" y="4550"/>
                  </a:cubicBezTo>
                  <a:cubicBezTo>
                    <a:pt x="4442" y="4443"/>
                    <a:pt x="4513" y="4335"/>
                    <a:pt x="4584" y="4193"/>
                  </a:cubicBezTo>
                  <a:close/>
                  <a:moveTo>
                    <a:pt x="9180" y="4895"/>
                  </a:moveTo>
                  <a:lnTo>
                    <a:pt x="9180" y="4895"/>
                  </a:lnTo>
                  <a:cubicBezTo>
                    <a:pt x="9168" y="4931"/>
                    <a:pt x="9156" y="4978"/>
                    <a:pt x="9156" y="5014"/>
                  </a:cubicBezTo>
                  <a:cubicBezTo>
                    <a:pt x="9133" y="5121"/>
                    <a:pt x="9109" y="5240"/>
                    <a:pt x="9097" y="5359"/>
                  </a:cubicBezTo>
                  <a:cubicBezTo>
                    <a:pt x="9097" y="5276"/>
                    <a:pt x="9133" y="5169"/>
                    <a:pt x="9085" y="5097"/>
                  </a:cubicBezTo>
                  <a:cubicBezTo>
                    <a:pt x="9073" y="5062"/>
                    <a:pt x="9049" y="5050"/>
                    <a:pt x="9025" y="5038"/>
                  </a:cubicBezTo>
                  <a:cubicBezTo>
                    <a:pt x="9073" y="4990"/>
                    <a:pt x="9121" y="4943"/>
                    <a:pt x="9180" y="4895"/>
                  </a:cubicBezTo>
                  <a:close/>
                  <a:moveTo>
                    <a:pt x="4739" y="5467"/>
                  </a:moveTo>
                  <a:cubicBezTo>
                    <a:pt x="4763" y="5490"/>
                    <a:pt x="4787" y="5514"/>
                    <a:pt x="4823" y="5538"/>
                  </a:cubicBezTo>
                  <a:cubicBezTo>
                    <a:pt x="4823" y="5562"/>
                    <a:pt x="4811" y="5586"/>
                    <a:pt x="4811" y="5598"/>
                  </a:cubicBezTo>
                  <a:cubicBezTo>
                    <a:pt x="4775" y="5609"/>
                    <a:pt x="4751" y="5621"/>
                    <a:pt x="4715" y="5621"/>
                  </a:cubicBezTo>
                  <a:cubicBezTo>
                    <a:pt x="4727" y="5574"/>
                    <a:pt x="4727" y="5526"/>
                    <a:pt x="4739" y="5467"/>
                  </a:cubicBezTo>
                  <a:close/>
                  <a:moveTo>
                    <a:pt x="12943" y="3990"/>
                  </a:moveTo>
                  <a:cubicBezTo>
                    <a:pt x="12978" y="4002"/>
                    <a:pt x="13014" y="4026"/>
                    <a:pt x="13062" y="4038"/>
                  </a:cubicBezTo>
                  <a:cubicBezTo>
                    <a:pt x="13026" y="4228"/>
                    <a:pt x="12978" y="4407"/>
                    <a:pt x="12943" y="4597"/>
                  </a:cubicBezTo>
                  <a:cubicBezTo>
                    <a:pt x="12871" y="4955"/>
                    <a:pt x="12800" y="5300"/>
                    <a:pt x="12740" y="5657"/>
                  </a:cubicBezTo>
                  <a:cubicBezTo>
                    <a:pt x="12776" y="5288"/>
                    <a:pt x="12812" y="4931"/>
                    <a:pt x="12859" y="4562"/>
                  </a:cubicBezTo>
                  <a:cubicBezTo>
                    <a:pt x="12883" y="4371"/>
                    <a:pt x="12907" y="4181"/>
                    <a:pt x="12943" y="3990"/>
                  </a:cubicBezTo>
                  <a:close/>
                  <a:moveTo>
                    <a:pt x="12478" y="3752"/>
                  </a:moveTo>
                  <a:cubicBezTo>
                    <a:pt x="12502" y="3764"/>
                    <a:pt x="12526" y="3776"/>
                    <a:pt x="12538" y="3788"/>
                  </a:cubicBezTo>
                  <a:cubicBezTo>
                    <a:pt x="12538" y="3835"/>
                    <a:pt x="12526" y="3871"/>
                    <a:pt x="12514" y="3919"/>
                  </a:cubicBezTo>
                  <a:cubicBezTo>
                    <a:pt x="12359" y="4514"/>
                    <a:pt x="12228" y="5109"/>
                    <a:pt x="12121" y="5705"/>
                  </a:cubicBezTo>
                  <a:cubicBezTo>
                    <a:pt x="12228" y="5050"/>
                    <a:pt x="12371" y="4407"/>
                    <a:pt x="12478" y="3752"/>
                  </a:cubicBezTo>
                  <a:close/>
                  <a:moveTo>
                    <a:pt x="8787" y="5264"/>
                  </a:moveTo>
                  <a:cubicBezTo>
                    <a:pt x="8775" y="5336"/>
                    <a:pt x="8763" y="5419"/>
                    <a:pt x="8740" y="5478"/>
                  </a:cubicBezTo>
                  <a:cubicBezTo>
                    <a:pt x="8716" y="5586"/>
                    <a:pt x="8692" y="5681"/>
                    <a:pt x="8668" y="5776"/>
                  </a:cubicBezTo>
                  <a:cubicBezTo>
                    <a:pt x="8656" y="5788"/>
                    <a:pt x="8644" y="5800"/>
                    <a:pt x="8633" y="5812"/>
                  </a:cubicBezTo>
                  <a:cubicBezTo>
                    <a:pt x="8677" y="5668"/>
                    <a:pt x="8711" y="5535"/>
                    <a:pt x="8744" y="5393"/>
                  </a:cubicBezTo>
                  <a:lnTo>
                    <a:pt x="8744" y="5393"/>
                  </a:lnTo>
                  <a:cubicBezTo>
                    <a:pt x="8745" y="5390"/>
                    <a:pt x="8767" y="5314"/>
                    <a:pt x="8775" y="5288"/>
                  </a:cubicBezTo>
                  <a:cubicBezTo>
                    <a:pt x="8775" y="5276"/>
                    <a:pt x="8775" y="5276"/>
                    <a:pt x="8775" y="5276"/>
                  </a:cubicBezTo>
                  <a:cubicBezTo>
                    <a:pt x="8775" y="5276"/>
                    <a:pt x="8775" y="5264"/>
                    <a:pt x="8787" y="5264"/>
                  </a:cubicBezTo>
                  <a:close/>
                  <a:moveTo>
                    <a:pt x="4751" y="5824"/>
                  </a:moveTo>
                  <a:cubicBezTo>
                    <a:pt x="4703" y="6014"/>
                    <a:pt x="4668" y="6205"/>
                    <a:pt x="4620" y="6395"/>
                  </a:cubicBezTo>
                  <a:cubicBezTo>
                    <a:pt x="4644" y="6205"/>
                    <a:pt x="4668" y="6014"/>
                    <a:pt x="4692" y="5824"/>
                  </a:cubicBezTo>
                  <a:close/>
                  <a:moveTo>
                    <a:pt x="3953" y="4990"/>
                  </a:moveTo>
                  <a:lnTo>
                    <a:pt x="3953" y="4990"/>
                  </a:lnTo>
                  <a:cubicBezTo>
                    <a:pt x="3930" y="5145"/>
                    <a:pt x="3894" y="5288"/>
                    <a:pt x="3870" y="5443"/>
                  </a:cubicBezTo>
                  <a:lnTo>
                    <a:pt x="3810" y="5717"/>
                  </a:lnTo>
                  <a:cubicBezTo>
                    <a:pt x="3810" y="5693"/>
                    <a:pt x="3810" y="5657"/>
                    <a:pt x="3810" y="5621"/>
                  </a:cubicBezTo>
                  <a:cubicBezTo>
                    <a:pt x="3799" y="5526"/>
                    <a:pt x="3810" y="5407"/>
                    <a:pt x="3739" y="5324"/>
                  </a:cubicBezTo>
                  <a:cubicBezTo>
                    <a:pt x="3702" y="5287"/>
                    <a:pt x="3649" y="5266"/>
                    <a:pt x="3598" y="5266"/>
                  </a:cubicBezTo>
                  <a:cubicBezTo>
                    <a:pt x="3551" y="5266"/>
                    <a:pt x="3506" y="5284"/>
                    <a:pt x="3477" y="5324"/>
                  </a:cubicBezTo>
                  <a:cubicBezTo>
                    <a:pt x="3429" y="5383"/>
                    <a:pt x="3418" y="5467"/>
                    <a:pt x="3406" y="5550"/>
                  </a:cubicBezTo>
                  <a:cubicBezTo>
                    <a:pt x="3346" y="5871"/>
                    <a:pt x="3287" y="6193"/>
                    <a:pt x="3215" y="6526"/>
                  </a:cubicBezTo>
                  <a:cubicBezTo>
                    <a:pt x="3263" y="6205"/>
                    <a:pt x="3310" y="5883"/>
                    <a:pt x="3358" y="5562"/>
                  </a:cubicBezTo>
                  <a:cubicBezTo>
                    <a:pt x="3358" y="5502"/>
                    <a:pt x="3370" y="5431"/>
                    <a:pt x="3358" y="5371"/>
                  </a:cubicBezTo>
                  <a:cubicBezTo>
                    <a:pt x="3572" y="5240"/>
                    <a:pt x="3763" y="5145"/>
                    <a:pt x="3953" y="4990"/>
                  </a:cubicBezTo>
                  <a:close/>
                  <a:moveTo>
                    <a:pt x="10954" y="4824"/>
                  </a:moveTo>
                  <a:cubicBezTo>
                    <a:pt x="11014" y="4847"/>
                    <a:pt x="11073" y="4859"/>
                    <a:pt x="11133" y="4871"/>
                  </a:cubicBezTo>
                  <a:cubicBezTo>
                    <a:pt x="11014" y="5324"/>
                    <a:pt x="10907" y="5776"/>
                    <a:pt x="10799" y="6240"/>
                  </a:cubicBezTo>
                  <a:cubicBezTo>
                    <a:pt x="10704" y="6467"/>
                    <a:pt x="10621" y="6693"/>
                    <a:pt x="10526" y="6919"/>
                  </a:cubicBezTo>
                  <a:cubicBezTo>
                    <a:pt x="10561" y="6717"/>
                    <a:pt x="10597" y="6514"/>
                    <a:pt x="10633" y="6300"/>
                  </a:cubicBezTo>
                  <a:cubicBezTo>
                    <a:pt x="10716" y="5848"/>
                    <a:pt x="10835" y="5324"/>
                    <a:pt x="10954" y="4824"/>
                  </a:cubicBezTo>
                  <a:close/>
                  <a:moveTo>
                    <a:pt x="8906" y="6610"/>
                  </a:moveTo>
                  <a:lnTo>
                    <a:pt x="8906" y="6610"/>
                  </a:lnTo>
                  <a:cubicBezTo>
                    <a:pt x="8894" y="6705"/>
                    <a:pt x="8883" y="6800"/>
                    <a:pt x="8871" y="6895"/>
                  </a:cubicBezTo>
                  <a:cubicBezTo>
                    <a:pt x="8859" y="6931"/>
                    <a:pt x="8847" y="6979"/>
                    <a:pt x="8835" y="7014"/>
                  </a:cubicBezTo>
                  <a:cubicBezTo>
                    <a:pt x="8847" y="6919"/>
                    <a:pt x="8859" y="6824"/>
                    <a:pt x="8871" y="6741"/>
                  </a:cubicBezTo>
                  <a:cubicBezTo>
                    <a:pt x="8883" y="6693"/>
                    <a:pt x="8894" y="6657"/>
                    <a:pt x="8906" y="6610"/>
                  </a:cubicBezTo>
                  <a:close/>
                  <a:moveTo>
                    <a:pt x="6275" y="5669"/>
                  </a:moveTo>
                  <a:cubicBezTo>
                    <a:pt x="6156" y="6383"/>
                    <a:pt x="6037" y="7086"/>
                    <a:pt x="5918" y="7800"/>
                  </a:cubicBezTo>
                  <a:cubicBezTo>
                    <a:pt x="5942" y="7562"/>
                    <a:pt x="5966" y="7324"/>
                    <a:pt x="5989" y="7086"/>
                  </a:cubicBezTo>
                  <a:lnTo>
                    <a:pt x="5989" y="7062"/>
                  </a:lnTo>
                  <a:cubicBezTo>
                    <a:pt x="6096" y="6610"/>
                    <a:pt x="6192" y="6145"/>
                    <a:pt x="6263" y="5669"/>
                  </a:cubicBezTo>
                  <a:close/>
                  <a:moveTo>
                    <a:pt x="9597" y="5490"/>
                  </a:moveTo>
                  <a:lnTo>
                    <a:pt x="9597" y="5490"/>
                  </a:lnTo>
                  <a:cubicBezTo>
                    <a:pt x="9537" y="5836"/>
                    <a:pt x="9490" y="6181"/>
                    <a:pt x="9454" y="6526"/>
                  </a:cubicBezTo>
                  <a:cubicBezTo>
                    <a:pt x="9395" y="6752"/>
                    <a:pt x="9335" y="6967"/>
                    <a:pt x="9287" y="7193"/>
                  </a:cubicBezTo>
                  <a:cubicBezTo>
                    <a:pt x="9228" y="7443"/>
                    <a:pt x="9168" y="7705"/>
                    <a:pt x="9121" y="7955"/>
                  </a:cubicBezTo>
                  <a:cubicBezTo>
                    <a:pt x="9133" y="7872"/>
                    <a:pt x="9144" y="7776"/>
                    <a:pt x="9156" y="7693"/>
                  </a:cubicBezTo>
                  <a:cubicBezTo>
                    <a:pt x="9299" y="7002"/>
                    <a:pt x="9442" y="6300"/>
                    <a:pt x="9561" y="5598"/>
                  </a:cubicBezTo>
                  <a:lnTo>
                    <a:pt x="9597" y="5490"/>
                  </a:lnTo>
                  <a:close/>
                  <a:moveTo>
                    <a:pt x="11597" y="4883"/>
                  </a:moveTo>
                  <a:cubicBezTo>
                    <a:pt x="11490" y="5478"/>
                    <a:pt x="11359" y="6062"/>
                    <a:pt x="11252" y="6657"/>
                  </a:cubicBezTo>
                  <a:cubicBezTo>
                    <a:pt x="11192" y="7014"/>
                    <a:pt x="11133" y="7372"/>
                    <a:pt x="11085" y="7741"/>
                  </a:cubicBezTo>
                  <a:cubicBezTo>
                    <a:pt x="11061" y="7848"/>
                    <a:pt x="11049" y="7943"/>
                    <a:pt x="11026" y="8050"/>
                  </a:cubicBezTo>
                  <a:cubicBezTo>
                    <a:pt x="11061" y="7741"/>
                    <a:pt x="11085" y="7443"/>
                    <a:pt x="11133" y="7145"/>
                  </a:cubicBezTo>
                  <a:cubicBezTo>
                    <a:pt x="11216" y="6467"/>
                    <a:pt x="11347" y="5800"/>
                    <a:pt x="11490" y="5121"/>
                  </a:cubicBezTo>
                  <a:cubicBezTo>
                    <a:pt x="11526" y="5050"/>
                    <a:pt x="11561" y="4967"/>
                    <a:pt x="11597" y="4883"/>
                  </a:cubicBezTo>
                  <a:close/>
                  <a:moveTo>
                    <a:pt x="10502" y="7503"/>
                  </a:moveTo>
                  <a:lnTo>
                    <a:pt x="10502" y="7503"/>
                  </a:lnTo>
                  <a:cubicBezTo>
                    <a:pt x="10454" y="7753"/>
                    <a:pt x="10407" y="7991"/>
                    <a:pt x="10359" y="8241"/>
                  </a:cubicBezTo>
                  <a:cubicBezTo>
                    <a:pt x="10371" y="8050"/>
                    <a:pt x="10395" y="7872"/>
                    <a:pt x="10418" y="7693"/>
                  </a:cubicBezTo>
                  <a:cubicBezTo>
                    <a:pt x="10442" y="7634"/>
                    <a:pt x="10478" y="7574"/>
                    <a:pt x="10502" y="7503"/>
                  </a:cubicBezTo>
                  <a:close/>
                  <a:moveTo>
                    <a:pt x="6763" y="6657"/>
                  </a:moveTo>
                  <a:cubicBezTo>
                    <a:pt x="6763" y="6708"/>
                    <a:pt x="6763" y="6754"/>
                    <a:pt x="6763" y="6776"/>
                  </a:cubicBezTo>
                  <a:cubicBezTo>
                    <a:pt x="6763" y="6836"/>
                    <a:pt x="6775" y="6883"/>
                    <a:pt x="6787" y="6931"/>
                  </a:cubicBezTo>
                  <a:cubicBezTo>
                    <a:pt x="6775" y="7026"/>
                    <a:pt x="6751" y="7122"/>
                    <a:pt x="6739" y="7205"/>
                  </a:cubicBezTo>
                  <a:lnTo>
                    <a:pt x="6728" y="7229"/>
                  </a:lnTo>
                  <a:cubicBezTo>
                    <a:pt x="6632" y="7586"/>
                    <a:pt x="6537" y="7943"/>
                    <a:pt x="6442" y="8300"/>
                  </a:cubicBezTo>
                  <a:cubicBezTo>
                    <a:pt x="6501" y="7764"/>
                    <a:pt x="6585" y="7229"/>
                    <a:pt x="6656" y="6693"/>
                  </a:cubicBezTo>
                  <a:cubicBezTo>
                    <a:pt x="6692" y="6693"/>
                    <a:pt x="6728" y="6681"/>
                    <a:pt x="6763" y="6657"/>
                  </a:cubicBezTo>
                  <a:close/>
                  <a:moveTo>
                    <a:pt x="12204" y="7455"/>
                  </a:moveTo>
                  <a:cubicBezTo>
                    <a:pt x="12192" y="7753"/>
                    <a:pt x="12181" y="8050"/>
                    <a:pt x="12181" y="8348"/>
                  </a:cubicBezTo>
                  <a:cubicBezTo>
                    <a:pt x="12121" y="8360"/>
                    <a:pt x="12073" y="8372"/>
                    <a:pt x="12050" y="8419"/>
                  </a:cubicBezTo>
                  <a:cubicBezTo>
                    <a:pt x="12038" y="8431"/>
                    <a:pt x="12038" y="8443"/>
                    <a:pt x="12026" y="8455"/>
                  </a:cubicBezTo>
                  <a:cubicBezTo>
                    <a:pt x="12050" y="8324"/>
                    <a:pt x="12073" y="8193"/>
                    <a:pt x="12085" y="8062"/>
                  </a:cubicBezTo>
                  <a:lnTo>
                    <a:pt x="12204" y="7455"/>
                  </a:lnTo>
                  <a:close/>
                  <a:moveTo>
                    <a:pt x="7180" y="7586"/>
                  </a:moveTo>
                  <a:cubicBezTo>
                    <a:pt x="7180" y="7669"/>
                    <a:pt x="7180" y="7753"/>
                    <a:pt x="7192" y="7836"/>
                  </a:cubicBezTo>
                  <a:cubicBezTo>
                    <a:pt x="7168" y="7943"/>
                    <a:pt x="7156" y="8038"/>
                    <a:pt x="7144" y="8134"/>
                  </a:cubicBezTo>
                  <a:cubicBezTo>
                    <a:pt x="7120" y="8276"/>
                    <a:pt x="7097" y="8419"/>
                    <a:pt x="7073" y="8562"/>
                  </a:cubicBezTo>
                  <a:cubicBezTo>
                    <a:pt x="7049" y="8717"/>
                    <a:pt x="7013" y="8860"/>
                    <a:pt x="6989" y="9015"/>
                  </a:cubicBezTo>
                  <a:cubicBezTo>
                    <a:pt x="7037" y="8538"/>
                    <a:pt x="7109" y="8062"/>
                    <a:pt x="7180" y="7586"/>
                  </a:cubicBezTo>
                  <a:close/>
                  <a:moveTo>
                    <a:pt x="12740" y="9312"/>
                  </a:moveTo>
                  <a:cubicBezTo>
                    <a:pt x="12740" y="9360"/>
                    <a:pt x="12740" y="9408"/>
                    <a:pt x="12740" y="9467"/>
                  </a:cubicBezTo>
                  <a:cubicBezTo>
                    <a:pt x="12740" y="9501"/>
                    <a:pt x="12740" y="9585"/>
                    <a:pt x="12740" y="9585"/>
                  </a:cubicBezTo>
                  <a:cubicBezTo>
                    <a:pt x="12740" y="9600"/>
                    <a:pt x="12740" y="9615"/>
                    <a:pt x="12740" y="9634"/>
                  </a:cubicBezTo>
                  <a:cubicBezTo>
                    <a:pt x="12716" y="9789"/>
                    <a:pt x="12693" y="9931"/>
                    <a:pt x="12657" y="10086"/>
                  </a:cubicBezTo>
                  <a:cubicBezTo>
                    <a:pt x="12681" y="9836"/>
                    <a:pt x="12716" y="9574"/>
                    <a:pt x="12740" y="9312"/>
                  </a:cubicBezTo>
                  <a:close/>
                  <a:moveTo>
                    <a:pt x="3584" y="8562"/>
                  </a:moveTo>
                  <a:lnTo>
                    <a:pt x="3584" y="8562"/>
                  </a:lnTo>
                  <a:cubicBezTo>
                    <a:pt x="3572" y="8681"/>
                    <a:pt x="3560" y="8788"/>
                    <a:pt x="3549" y="8896"/>
                  </a:cubicBezTo>
                  <a:cubicBezTo>
                    <a:pt x="3453" y="9360"/>
                    <a:pt x="3382" y="9836"/>
                    <a:pt x="3310" y="10301"/>
                  </a:cubicBezTo>
                  <a:cubicBezTo>
                    <a:pt x="3358" y="9943"/>
                    <a:pt x="3406" y="9586"/>
                    <a:pt x="3453" y="9217"/>
                  </a:cubicBezTo>
                  <a:cubicBezTo>
                    <a:pt x="3501" y="9003"/>
                    <a:pt x="3537" y="8788"/>
                    <a:pt x="3584" y="8562"/>
                  </a:cubicBezTo>
                  <a:close/>
                  <a:moveTo>
                    <a:pt x="9168" y="9312"/>
                  </a:moveTo>
                  <a:lnTo>
                    <a:pt x="9168" y="9312"/>
                  </a:lnTo>
                  <a:cubicBezTo>
                    <a:pt x="9156" y="9646"/>
                    <a:pt x="9144" y="9967"/>
                    <a:pt x="9133" y="10301"/>
                  </a:cubicBezTo>
                  <a:cubicBezTo>
                    <a:pt x="9121" y="10301"/>
                    <a:pt x="9097" y="10301"/>
                    <a:pt x="9085" y="10312"/>
                  </a:cubicBezTo>
                  <a:cubicBezTo>
                    <a:pt x="9025" y="10348"/>
                    <a:pt x="9002" y="10408"/>
                    <a:pt x="8990" y="10455"/>
                  </a:cubicBezTo>
                  <a:cubicBezTo>
                    <a:pt x="8993" y="10441"/>
                    <a:pt x="8993" y="10435"/>
                    <a:pt x="8993" y="10435"/>
                  </a:cubicBezTo>
                  <a:lnTo>
                    <a:pt x="8993" y="10435"/>
                  </a:lnTo>
                  <a:cubicBezTo>
                    <a:pt x="8990" y="10435"/>
                    <a:pt x="8972" y="10494"/>
                    <a:pt x="8954" y="10539"/>
                  </a:cubicBezTo>
                  <a:cubicBezTo>
                    <a:pt x="9025" y="10110"/>
                    <a:pt x="9085" y="9729"/>
                    <a:pt x="9168" y="9312"/>
                  </a:cubicBezTo>
                  <a:close/>
                  <a:moveTo>
                    <a:pt x="11295" y="8844"/>
                  </a:moveTo>
                  <a:cubicBezTo>
                    <a:pt x="11288" y="8885"/>
                    <a:pt x="11288" y="8926"/>
                    <a:pt x="11288" y="8967"/>
                  </a:cubicBezTo>
                  <a:cubicBezTo>
                    <a:pt x="11276" y="9217"/>
                    <a:pt x="11240" y="9717"/>
                    <a:pt x="11240" y="10027"/>
                  </a:cubicBezTo>
                  <a:cubicBezTo>
                    <a:pt x="11204" y="10050"/>
                    <a:pt x="11180" y="10086"/>
                    <a:pt x="11169" y="10134"/>
                  </a:cubicBezTo>
                  <a:cubicBezTo>
                    <a:pt x="11109" y="10372"/>
                    <a:pt x="11061" y="10634"/>
                    <a:pt x="11026" y="10848"/>
                  </a:cubicBezTo>
                  <a:cubicBezTo>
                    <a:pt x="11014" y="10717"/>
                    <a:pt x="11014" y="10598"/>
                    <a:pt x="11014" y="10479"/>
                  </a:cubicBezTo>
                  <a:cubicBezTo>
                    <a:pt x="11061" y="10205"/>
                    <a:pt x="11085" y="9931"/>
                    <a:pt x="11145" y="9669"/>
                  </a:cubicBezTo>
                  <a:cubicBezTo>
                    <a:pt x="11191" y="9379"/>
                    <a:pt x="11238" y="9111"/>
                    <a:pt x="11295" y="8844"/>
                  </a:cubicBezTo>
                  <a:close/>
                  <a:moveTo>
                    <a:pt x="9847" y="8896"/>
                  </a:moveTo>
                  <a:cubicBezTo>
                    <a:pt x="9811" y="9419"/>
                    <a:pt x="9776" y="9955"/>
                    <a:pt x="9764" y="10443"/>
                  </a:cubicBezTo>
                  <a:cubicBezTo>
                    <a:pt x="9692" y="10789"/>
                    <a:pt x="9609" y="11170"/>
                    <a:pt x="9525" y="11491"/>
                  </a:cubicBezTo>
                  <a:lnTo>
                    <a:pt x="9525" y="11479"/>
                  </a:lnTo>
                  <a:cubicBezTo>
                    <a:pt x="9537" y="11324"/>
                    <a:pt x="9537" y="11158"/>
                    <a:pt x="9561" y="11003"/>
                  </a:cubicBezTo>
                  <a:cubicBezTo>
                    <a:pt x="9573" y="10836"/>
                    <a:pt x="9597" y="10670"/>
                    <a:pt x="9621" y="10503"/>
                  </a:cubicBezTo>
                  <a:cubicBezTo>
                    <a:pt x="9645" y="10217"/>
                    <a:pt x="9728" y="9943"/>
                    <a:pt x="9716" y="9658"/>
                  </a:cubicBezTo>
                  <a:cubicBezTo>
                    <a:pt x="9752" y="9408"/>
                    <a:pt x="9799" y="9146"/>
                    <a:pt x="9847" y="8896"/>
                  </a:cubicBezTo>
                  <a:close/>
                  <a:moveTo>
                    <a:pt x="10347" y="11634"/>
                  </a:moveTo>
                  <a:cubicBezTo>
                    <a:pt x="10371" y="11646"/>
                    <a:pt x="10395" y="11658"/>
                    <a:pt x="10418" y="11658"/>
                  </a:cubicBezTo>
                  <a:cubicBezTo>
                    <a:pt x="10395" y="11670"/>
                    <a:pt x="10359" y="11682"/>
                    <a:pt x="10335" y="11694"/>
                  </a:cubicBezTo>
                  <a:cubicBezTo>
                    <a:pt x="10335" y="11670"/>
                    <a:pt x="10347" y="11646"/>
                    <a:pt x="10347" y="11634"/>
                  </a:cubicBezTo>
                  <a:close/>
                  <a:moveTo>
                    <a:pt x="8430" y="11467"/>
                  </a:moveTo>
                  <a:cubicBezTo>
                    <a:pt x="8430" y="11515"/>
                    <a:pt x="8466" y="11551"/>
                    <a:pt x="8513" y="11563"/>
                  </a:cubicBezTo>
                  <a:cubicBezTo>
                    <a:pt x="8466" y="11670"/>
                    <a:pt x="8418" y="11765"/>
                    <a:pt x="8371" y="11872"/>
                  </a:cubicBezTo>
                  <a:cubicBezTo>
                    <a:pt x="8382" y="11741"/>
                    <a:pt x="8406" y="11610"/>
                    <a:pt x="8430" y="11467"/>
                  </a:cubicBezTo>
                  <a:close/>
                  <a:moveTo>
                    <a:pt x="9156" y="11753"/>
                  </a:moveTo>
                  <a:cubicBezTo>
                    <a:pt x="9156" y="11777"/>
                    <a:pt x="9168" y="11801"/>
                    <a:pt x="9168" y="11825"/>
                  </a:cubicBezTo>
                  <a:cubicBezTo>
                    <a:pt x="9180" y="11825"/>
                    <a:pt x="9180" y="11825"/>
                    <a:pt x="9180" y="11836"/>
                  </a:cubicBezTo>
                  <a:cubicBezTo>
                    <a:pt x="9180" y="11848"/>
                    <a:pt x="9180" y="11872"/>
                    <a:pt x="9180" y="11884"/>
                  </a:cubicBezTo>
                  <a:lnTo>
                    <a:pt x="9121" y="11884"/>
                  </a:lnTo>
                  <a:cubicBezTo>
                    <a:pt x="9133" y="11836"/>
                    <a:pt x="9144" y="11801"/>
                    <a:pt x="9156" y="11753"/>
                  </a:cubicBezTo>
                  <a:close/>
                  <a:moveTo>
                    <a:pt x="9811" y="11491"/>
                  </a:moveTo>
                  <a:cubicBezTo>
                    <a:pt x="9811" y="11586"/>
                    <a:pt x="9811" y="11694"/>
                    <a:pt x="9823" y="11801"/>
                  </a:cubicBezTo>
                  <a:cubicBezTo>
                    <a:pt x="9823" y="11825"/>
                    <a:pt x="9823" y="11848"/>
                    <a:pt x="9823" y="11884"/>
                  </a:cubicBezTo>
                  <a:cubicBezTo>
                    <a:pt x="9776" y="11896"/>
                    <a:pt x="9728" y="11920"/>
                    <a:pt x="9680" y="11932"/>
                  </a:cubicBezTo>
                  <a:cubicBezTo>
                    <a:pt x="9728" y="11789"/>
                    <a:pt x="9764" y="11634"/>
                    <a:pt x="9811" y="11491"/>
                  </a:cubicBezTo>
                  <a:close/>
                  <a:moveTo>
                    <a:pt x="12716" y="11801"/>
                  </a:moveTo>
                  <a:cubicBezTo>
                    <a:pt x="12716" y="11848"/>
                    <a:pt x="12716" y="11908"/>
                    <a:pt x="12716" y="11967"/>
                  </a:cubicBezTo>
                  <a:cubicBezTo>
                    <a:pt x="12716" y="12098"/>
                    <a:pt x="12704" y="12241"/>
                    <a:pt x="12704" y="12372"/>
                  </a:cubicBezTo>
                  <a:cubicBezTo>
                    <a:pt x="12693" y="12265"/>
                    <a:pt x="12693" y="12158"/>
                    <a:pt x="12681" y="12051"/>
                  </a:cubicBezTo>
                  <a:cubicBezTo>
                    <a:pt x="12693" y="11967"/>
                    <a:pt x="12704" y="11884"/>
                    <a:pt x="12716" y="11801"/>
                  </a:cubicBezTo>
                  <a:close/>
                  <a:moveTo>
                    <a:pt x="8466" y="12146"/>
                  </a:moveTo>
                  <a:lnTo>
                    <a:pt x="8466" y="12146"/>
                  </a:lnTo>
                  <a:cubicBezTo>
                    <a:pt x="8454" y="12217"/>
                    <a:pt x="8442" y="12277"/>
                    <a:pt x="8430" y="12348"/>
                  </a:cubicBezTo>
                  <a:cubicBezTo>
                    <a:pt x="8394" y="12372"/>
                    <a:pt x="8371" y="12420"/>
                    <a:pt x="8394" y="12479"/>
                  </a:cubicBezTo>
                  <a:cubicBezTo>
                    <a:pt x="8406" y="12503"/>
                    <a:pt x="8418" y="12527"/>
                    <a:pt x="8442" y="12539"/>
                  </a:cubicBezTo>
                  <a:cubicBezTo>
                    <a:pt x="8442" y="12551"/>
                    <a:pt x="8442" y="12563"/>
                    <a:pt x="8442" y="12563"/>
                  </a:cubicBezTo>
                  <a:cubicBezTo>
                    <a:pt x="8466" y="12598"/>
                    <a:pt x="8478" y="12622"/>
                    <a:pt x="8502" y="12646"/>
                  </a:cubicBezTo>
                  <a:cubicBezTo>
                    <a:pt x="8502" y="12682"/>
                    <a:pt x="8490" y="12706"/>
                    <a:pt x="8490" y="12741"/>
                  </a:cubicBezTo>
                  <a:cubicBezTo>
                    <a:pt x="8406" y="12801"/>
                    <a:pt x="8335" y="12860"/>
                    <a:pt x="8263" y="12932"/>
                  </a:cubicBezTo>
                  <a:cubicBezTo>
                    <a:pt x="8275" y="12789"/>
                    <a:pt x="8287" y="12634"/>
                    <a:pt x="8299" y="12491"/>
                  </a:cubicBezTo>
                  <a:cubicBezTo>
                    <a:pt x="8347" y="12384"/>
                    <a:pt x="8406" y="12265"/>
                    <a:pt x="8466" y="12146"/>
                  </a:cubicBezTo>
                  <a:close/>
                  <a:moveTo>
                    <a:pt x="11419" y="11658"/>
                  </a:moveTo>
                  <a:cubicBezTo>
                    <a:pt x="11419" y="12194"/>
                    <a:pt x="11430" y="12741"/>
                    <a:pt x="11442" y="13313"/>
                  </a:cubicBezTo>
                  <a:cubicBezTo>
                    <a:pt x="11371" y="12968"/>
                    <a:pt x="11300" y="12610"/>
                    <a:pt x="11252" y="12253"/>
                  </a:cubicBezTo>
                  <a:cubicBezTo>
                    <a:pt x="11240" y="12075"/>
                    <a:pt x="11252" y="12086"/>
                    <a:pt x="11240" y="12039"/>
                  </a:cubicBezTo>
                  <a:cubicBezTo>
                    <a:pt x="11252" y="12015"/>
                    <a:pt x="11252" y="11991"/>
                    <a:pt x="11240" y="11955"/>
                  </a:cubicBezTo>
                  <a:cubicBezTo>
                    <a:pt x="11311" y="11884"/>
                    <a:pt x="11335" y="11777"/>
                    <a:pt x="11323" y="11682"/>
                  </a:cubicBezTo>
                  <a:cubicBezTo>
                    <a:pt x="11359" y="11670"/>
                    <a:pt x="11383" y="11670"/>
                    <a:pt x="11419" y="11658"/>
                  </a:cubicBezTo>
                  <a:close/>
                  <a:moveTo>
                    <a:pt x="13574" y="13325"/>
                  </a:moveTo>
                  <a:lnTo>
                    <a:pt x="13574" y="13325"/>
                  </a:lnTo>
                  <a:cubicBezTo>
                    <a:pt x="13562" y="13551"/>
                    <a:pt x="13538" y="13777"/>
                    <a:pt x="13526" y="13991"/>
                  </a:cubicBezTo>
                  <a:cubicBezTo>
                    <a:pt x="13514" y="13777"/>
                    <a:pt x="13514" y="13575"/>
                    <a:pt x="13514" y="13384"/>
                  </a:cubicBezTo>
                  <a:cubicBezTo>
                    <a:pt x="13538" y="13360"/>
                    <a:pt x="13562" y="13349"/>
                    <a:pt x="13574" y="13325"/>
                  </a:cubicBezTo>
                  <a:close/>
                  <a:moveTo>
                    <a:pt x="13121" y="11920"/>
                  </a:moveTo>
                  <a:cubicBezTo>
                    <a:pt x="13121" y="11932"/>
                    <a:pt x="13121" y="11944"/>
                    <a:pt x="13121" y="11955"/>
                  </a:cubicBezTo>
                  <a:cubicBezTo>
                    <a:pt x="13121" y="12122"/>
                    <a:pt x="13121" y="12289"/>
                    <a:pt x="13121" y="12444"/>
                  </a:cubicBezTo>
                  <a:cubicBezTo>
                    <a:pt x="13109" y="12658"/>
                    <a:pt x="13097" y="12872"/>
                    <a:pt x="13097" y="13087"/>
                  </a:cubicBezTo>
                  <a:cubicBezTo>
                    <a:pt x="13062" y="13479"/>
                    <a:pt x="13038" y="13860"/>
                    <a:pt x="13002" y="14230"/>
                  </a:cubicBezTo>
                  <a:cubicBezTo>
                    <a:pt x="13026" y="13670"/>
                    <a:pt x="13050" y="13098"/>
                    <a:pt x="13062" y="12563"/>
                  </a:cubicBezTo>
                  <a:cubicBezTo>
                    <a:pt x="13062" y="12503"/>
                    <a:pt x="13074" y="12432"/>
                    <a:pt x="13074" y="12360"/>
                  </a:cubicBezTo>
                  <a:cubicBezTo>
                    <a:pt x="13085" y="12217"/>
                    <a:pt x="13097" y="12063"/>
                    <a:pt x="13121" y="11920"/>
                  </a:cubicBezTo>
                  <a:close/>
                  <a:moveTo>
                    <a:pt x="6192" y="11848"/>
                  </a:moveTo>
                  <a:lnTo>
                    <a:pt x="6192" y="11848"/>
                  </a:lnTo>
                  <a:cubicBezTo>
                    <a:pt x="6120" y="12658"/>
                    <a:pt x="6037" y="13468"/>
                    <a:pt x="5918" y="14301"/>
                  </a:cubicBezTo>
                  <a:cubicBezTo>
                    <a:pt x="5989" y="13479"/>
                    <a:pt x="6073" y="12670"/>
                    <a:pt x="6192" y="11848"/>
                  </a:cubicBezTo>
                  <a:close/>
                  <a:moveTo>
                    <a:pt x="7085" y="13503"/>
                  </a:moveTo>
                  <a:lnTo>
                    <a:pt x="7085" y="13503"/>
                  </a:lnTo>
                  <a:cubicBezTo>
                    <a:pt x="7037" y="13896"/>
                    <a:pt x="6978" y="14277"/>
                    <a:pt x="6930" y="14670"/>
                  </a:cubicBezTo>
                  <a:cubicBezTo>
                    <a:pt x="6954" y="14408"/>
                    <a:pt x="6989" y="14146"/>
                    <a:pt x="7025" y="13896"/>
                  </a:cubicBezTo>
                  <a:cubicBezTo>
                    <a:pt x="7049" y="13765"/>
                    <a:pt x="7061" y="13634"/>
                    <a:pt x="7085" y="13503"/>
                  </a:cubicBezTo>
                  <a:close/>
                  <a:moveTo>
                    <a:pt x="11752" y="14063"/>
                  </a:moveTo>
                  <a:cubicBezTo>
                    <a:pt x="11752" y="14241"/>
                    <a:pt x="11752" y="14480"/>
                    <a:pt x="11740" y="14694"/>
                  </a:cubicBezTo>
                  <a:cubicBezTo>
                    <a:pt x="11740" y="14682"/>
                    <a:pt x="11740" y="14670"/>
                    <a:pt x="11728" y="14658"/>
                  </a:cubicBezTo>
                  <a:cubicBezTo>
                    <a:pt x="11704" y="14480"/>
                    <a:pt x="11669" y="14313"/>
                    <a:pt x="11621" y="14134"/>
                  </a:cubicBezTo>
                  <a:cubicBezTo>
                    <a:pt x="11681" y="14134"/>
                    <a:pt x="11728" y="14111"/>
                    <a:pt x="11752" y="14063"/>
                  </a:cubicBezTo>
                  <a:close/>
                  <a:moveTo>
                    <a:pt x="1394" y="15313"/>
                  </a:moveTo>
                  <a:cubicBezTo>
                    <a:pt x="1394" y="15324"/>
                    <a:pt x="1394" y="15335"/>
                    <a:pt x="1384" y="15346"/>
                  </a:cubicBezTo>
                  <a:lnTo>
                    <a:pt x="1384" y="15346"/>
                  </a:lnTo>
                  <a:cubicBezTo>
                    <a:pt x="1387" y="15335"/>
                    <a:pt x="1390" y="15324"/>
                    <a:pt x="1394" y="15313"/>
                  </a:cubicBezTo>
                  <a:close/>
                  <a:moveTo>
                    <a:pt x="1989" y="13706"/>
                  </a:moveTo>
                  <a:lnTo>
                    <a:pt x="1989" y="13706"/>
                  </a:lnTo>
                  <a:cubicBezTo>
                    <a:pt x="1965" y="13860"/>
                    <a:pt x="1941" y="14015"/>
                    <a:pt x="1917" y="14170"/>
                  </a:cubicBezTo>
                  <a:cubicBezTo>
                    <a:pt x="1846" y="14658"/>
                    <a:pt x="1798" y="15039"/>
                    <a:pt x="1703" y="15396"/>
                  </a:cubicBezTo>
                  <a:cubicBezTo>
                    <a:pt x="1715" y="15337"/>
                    <a:pt x="1715" y="15277"/>
                    <a:pt x="1727" y="15230"/>
                  </a:cubicBezTo>
                  <a:cubicBezTo>
                    <a:pt x="1798" y="14718"/>
                    <a:pt x="1894" y="14218"/>
                    <a:pt x="1989" y="13706"/>
                  </a:cubicBezTo>
                  <a:close/>
                  <a:moveTo>
                    <a:pt x="14800" y="15325"/>
                  </a:moveTo>
                  <a:cubicBezTo>
                    <a:pt x="14812" y="15408"/>
                    <a:pt x="14824" y="15480"/>
                    <a:pt x="14836" y="15563"/>
                  </a:cubicBezTo>
                  <a:cubicBezTo>
                    <a:pt x="14848" y="15623"/>
                    <a:pt x="14859" y="15694"/>
                    <a:pt x="14895" y="15754"/>
                  </a:cubicBezTo>
                  <a:cubicBezTo>
                    <a:pt x="14788" y="15801"/>
                    <a:pt x="14669" y="15837"/>
                    <a:pt x="14550" y="15861"/>
                  </a:cubicBezTo>
                  <a:cubicBezTo>
                    <a:pt x="14717" y="15754"/>
                    <a:pt x="14740" y="15539"/>
                    <a:pt x="14740" y="15325"/>
                  </a:cubicBezTo>
                  <a:close/>
                  <a:moveTo>
                    <a:pt x="13752" y="15480"/>
                  </a:moveTo>
                  <a:cubicBezTo>
                    <a:pt x="13764" y="15599"/>
                    <a:pt x="13788" y="15718"/>
                    <a:pt x="13800" y="15825"/>
                  </a:cubicBezTo>
                  <a:cubicBezTo>
                    <a:pt x="13812" y="15885"/>
                    <a:pt x="13836" y="15932"/>
                    <a:pt x="13859" y="15968"/>
                  </a:cubicBezTo>
                  <a:cubicBezTo>
                    <a:pt x="13812" y="15980"/>
                    <a:pt x="13752" y="15980"/>
                    <a:pt x="13693" y="15980"/>
                  </a:cubicBezTo>
                  <a:cubicBezTo>
                    <a:pt x="13681" y="15968"/>
                    <a:pt x="13657" y="15968"/>
                    <a:pt x="13645" y="15956"/>
                  </a:cubicBezTo>
                  <a:cubicBezTo>
                    <a:pt x="13657" y="15932"/>
                    <a:pt x="13669" y="15896"/>
                    <a:pt x="13669" y="15873"/>
                  </a:cubicBezTo>
                  <a:cubicBezTo>
                    <a:pt x="13705" y="15742"/>
                    <a:pt x="13728" y="15611"/>
                    <a:pt x="13752" y="15480"/>
                  </a:cubicBezTo>
                  <a:close/>
                  <a:moveTo>
                    <a:pt x="12514" y="15730"/>
                  </a:moveTo>
                  <a:lnTo>
                    <a:pt x="12514" y="15730"/>
                  </a:lnTo>
                  <a:cubicBezTo>
                    <a:pt x="12538" y="15765"/>
                    <a:pt x="12573" y="15789"/>
                    <a:pt x="12597" y="15825"/>
                  </a:cubicBezTo>
                  <a:cubicBezTo>
                    <a:pt x="12597" y="15837"/>
                    <a:pt x="12597" y="15849"/>
                    <a:pt x="12597" y="15861"/>
                  </a:cubicBezTo>
                  <a:cubicBezTo>
                    <a:pt x="12597" y="15908"/>
                    <a:pt x="12597" y="15956"/>
                    <a:pt x="12597" y="16004"/>
                  </a:cubicBezTo>
                  <a:lnTo>
                    <a:pt x="12538" y="16004"/>
                  </a:lnTo>
                  <a:cubicBezTo>
                    <a:pt x="12526" y="15908"/>
                    <a:pt x="12526" y="15825"/>
                    <a:pt x="12514" y="15730"/>
                  </a:cubicBezTo>
                  <a:close/>
                  <a:moveTo>
                    <a:pt x="12133" y="15111"/>
                  </a:moveTo>
                  <a:cubicBezTo>
                    <a:pt x="12145" y="15444"/>
                    <a:pt x="12157" y="15777"/>
                    <a:pt x="12181" y="16099"/>
                  </a:cubicBezTo>
                  <a:cubicBezTo>
                    <a:pt x="12133" y="16135"/>
                    <a:pt x="12109" y="16170"/>
                    <a:pt x="12085" y="16218"/>
                  </a:cubicBezTo>
                  <a:cubicBezTo>
                    <a:pt x="12062" y="16146"/>
                    <a:pt x="12038" y="16051"/>
                    <a:pt x="12014" y="15956"/>
                  </a:cubicBezTo>
                  <a:cubicBezTo>
                    <a:pt x="12014" y="15956"/>
                    <a:pt x="12026" y="15944"/>
                    <a:pt x="12026" y="15944"/>
                  </a:cubicBezTo>
                  <a:cubicBezTo>
                    <a:pt x="12085" y="15873"/>
                    <a:pt x="12085" y="15789"/>
                    <a:pt x="12097" y="15706"/>
                  </a:cubicBezTo>
                  <a:cubicBezTo>
                    <a:pt x="12109" y="15515"/>
                    <a:pt x="12121" y="15313"/>
                    <a:pt x="12133" y="15111"/>
                  </a:cubicBezTo>
                  <a:close/>
                  <a:moveTo>
                    <a:pt x="3322" y="7622"/>
                  </a:moveTo>
                  <a:cubicBezTo>
                    <a:pt x="3287" y="7919"/>
                    <a:pt x="3251" y="8217"/>
                    <a:pt x="3215" y="8503"/>
                  </a:cubicBezTo>
                  <a:cubicBezTo>
                    <a:pt x="3179" y="8729"/>
                    <a:pt x="3132" y="8955"/>
                    <a:pt x="3096" y="9181"/>
                  </a:cubicBezTo>
                  <a:cubicBezTo>
                    <a:pt x="2894" y="10265"/>
                    <a:pt x="2739" y="11360"/>
                    <a:pt x="2584" y="12456"/>
                  </a:cubicBezTo>
                  <a:cubicBezTo>
                    <a:pt x="2441" y="13194"/>
                    <a:pt x="2286" y="13932"/>
                    <a:pt x="2179" y="14682"/>
                  </a:cubicBezTo>
                  <a:cubicBezTo>
                    <a:pt x="2120" y="15087"/>
                    <a:pt x="2036" y="15504"/>
                    <a:pt x="2048" y="15920"/>
                  </a:cubicBezTo>
                  <a:cubicBezTo>
                    <a:pt x="2063" y="16031"/>
                    <a:pt x="2161" y="16106"/>
                    <a:pt x="2256" y="16106"/>
                  </a:cubicBezTo>
                  <a:cubicBezTo>
                    <a:pt x="2313" y="16106"/>
                    <a:pt x="2370" y="16078"/>
                    <a:pt x="2406" y="16015"/>
                  </a:cubicBezTo>
                  <a:cubicBezTo>
                    <a:pt x="2477" y="15861"/>
                    <a:pt x="2489" y="15670"/>
                    <a:pt x="2513" y="15504"/>
                  </a:cubicBezTo>
                  <a:cubicBezTo>
                    <a:pt x="2560" y="15206"/>
                    <a:pt x="2596" y="14896"/>
                    <a:pt x="2644" y="14599"/>
                  </a:cubicBezTo>
                  <a:cubicBezTo>
                    <a:pt x="2751" y="13777"/>
                    <a:pt x="2870" y="12944"/>
                    <a:pt x="2989" y="12122"/>
                  </a:cubicBezTo>
                  <a:cubicBezTo>
                    <a:pt x="3048" y="11813"/>
                    <a:pt x="3108" y="11503"/>
                    <a:pt x="3156" y="11205"/>
                  </a:cubicBezTo>
                  <a:cubicBezTo>
                    <a:pt x="3190" y="10989"/>
                    <a:pt x="3235" y="10784"/>
                    <a:pt x="3270" y="10569"/>
                  </a:cubicBezTo>
                  <a:lnTo>
                    <a:pt x="3270" y="10569"/>
                  </a:lnTo>
                  <a:cubicBezTo>
                    <a:pt x="3213" y="10927"/>
                    <a:pt x="3166" y="11275"/>
                    <a:pt x="3120" y="11622"/>
                  </a:cubicBezTo>
                  <a:cubicBezTo>
                    <a:pt x="3048" y="12182"/>
                    <a:pt x="2989" y="12741"/>
                    <a:pt x="2941" y="13289"/>
                  </a:cubicBezTo>
                  <a:cubicBezTo>
                    <a:pt x="2822" y="13968"/>
                    <a:pt x="2703" y="14634"/>
                    <a:pt x="2584" y="15301"/>
                  </a:cubicBezTo>
                  <a:cubicBezTo>
                    <a:pt x="2548" y="15611"/>
                    <a:pt x="2465" y="15932"/>
                    <a:pt x="2477" y="16254"/>
                  </a:cubicBezTo>
                  <a:cubicBezTo>
                    <a:pt x="2477" y="16375"/>
                    <a:pt x="2584" y="16458"/>
                    <a:pt x="2693" y="16458"/>
                  </a:cubicBezTo>
                  <a:cubicBezTo>
                    <a:pt x="2733" y="16458"/>
                    <a:pt x="2775" y="16446"/>
                    <a:pt x="2810" y="16420"/>
                  </a:cubicBezTo>
                  <a:cubicBezTo>
                    <a:pt x="3013" y="16230"/>
                    <a:pt x="3013" y="15908"/>
                    <a:pt x="3060" y="15658"/>
                  </a:cubicBezTo>
                  <a:cubicBezTo>
                    <a:pt x="3108" y="15313"/>
                    <a:pt x="3132" y="14968"/>
                    <a:pt x="3168" y="14634"/>
                  </a:cubicBezTo>
                  <a:cubicBezTo>
                    <a:pt x="3203" y="14265"/>
                    <a:pt x="3239" y="13908"/>
                    <a:pt x="3275" y="13539"/>
                  </a:cubicBezTo>
                  <a:cubicBezTo>
                    <a:pt x="3370" y="13039"/>
                    <a:pt x="3453" y="12551"/>
                    <a:pt x="3525" y="12122"/>
                  </a:cubicBezTo>
                  <a:cubicBezTo>
                    <a:pt x="3711" y="11038"/>
                    <a:pt x="3841" y="9942"/>
                    <a:pt x="3958" y="8846"/>
                  </a:cubicBezTo>
                  <a:lnTo>
                    <a:pt x="3958" y="8846"/>
                  </a:lnTo>
                  <a:cubicBezTo>
                    <a:pt x="3913" y="9342"/>
                    <a:pt x="3867" y="9839"/>
                    <a:pt x="3810" y="10336"/>
                  </a:cubicBezTo>
                  <a:cubicBezTo>
                    <a:pt x="3739" y="10801"/>
                    <a:pt x="3668" y="11265"/>
                    <a:pt x="3608" y="11717"/>
                  </a:cubicBezTo>
                  <a:cubicBezTo>
                    <a:pt x="3489" y="12622"/>
                    <a:pt x="3406" y="13515"/>
                    <a:pt x="3310" y="14420"/>
                  </a:cubicBezTo>
                  <a:cubicBezTo>
                    <a:pt x="3227" y="15063"/>
                    <a:pt x="3156" y="15706"/>
                    <a:pt x="3096" y="16349"/>
                  </a:cubicBezTo>
                  <a:cubicBezTo>
                    <a:pt x="3077" y="16470"/>
                    <a:pt x="3183" y="16577"/>
                    <a:pt x="3299" y="16577"/>
                  </a:cubicBezTo>
                  <a:cubicBezTo>
                    <a:pt x="3331" y="16577"/>
                    <a:pt x="3363" y="16569"/>
                    <a:pt x="3394" y="16551"/>
                  </a:cubicBezTo>
                  <a:cubicBezTo>
                    <a:pt x="3477" y="16504"/>
                    <a:pt x="3513" y="16396"/>
                    <a:pt x="3525" y="16313"/>
                  </a:cubicBezTo>
                  <a:cubicBezTo>
                    <a:pt x="3549" y="16182"/>
                    <a:pt x="3560" y="16039"/>
                    <a:pt x="3572" y="15908"/>
                  </a:cubicBezTo>
                  <a:cubicBezTo>
                    <a:pt x="3620" y="15468"/>
                    <a:pt x="3656" y="15027"/>
                    <a:pt x="3703" y="14587"/>
                  </a:cubicBezTo>
                  <a:cubicBezTo>
                    <a:pt x="3870" y="13265"/>
                    <a:pt x="4049" y="11944"/>
                    <a:pt x="4191" y="10622"/>
                  </a:cubicBezTo>
                  <a:cubicBezTo>
                    <a:pt x="4191" y="10586"/>
                    <a:pt x="4191" y="10551"/>
                    <a:pt x="4191" y="10515"/>
                  </a:cubicBezTo>
                  <a:cubicBezTo>
                    <a:pt x="4239" y="10253"/>
                    <a:pt x="4287" y="10003"/>
                    <a:pt x="4334" y="9753"/>
                  </a:cubicBezTo>
                  <a:lnTo>
                    <a:pt x="4334" y="9753"/>
                  </a:lnTo>
                  <a:cubicBezTo>
                    <a:pt x="4084" y="11777"/>
                    <a:pt x="3822" y="13801"/>
                    <a:pt x="3608" y="15837"/>
                  </a:cubicBezTo>
                  <a:cubicBezTo>
                    <a:pt x="3584" y="16027"/>
                    <a:pt x="3560" y="16218"/>
                    <a:pt x="3537" y="16420"/>
                  </a:cubicBezTo>
                  <a:cubicBezTo>
                    <a:pt x="3525" y="16527"/>
                    <a:pt x="3501" y="16658"/>
                    <a:pt x="3549" y="16766"/>
                  </a:cubicBezTo>
                  <a:cubicBezTo>
                    <a:pt x="3588" y="16852"/>
                    <a:pt x="3684" y="16902"/>
                    <a:pt x="3776" y="16902"/>
                  </a:cubicBezTo>
                  <a:cubicBezTo>
                    <a:pt x="3823" y="16902"/>
                    <a:pt x="3869" y="16889"/>
                    <a:pt x="3906" y="16861"/>
                  </a:cubicBezTo>
                  <a:cubicBezTo>
                    <a:pt x="4049" y="16718"/>
                    <a:pt x="4049" y="16480"/>
                    <a:pt x="4096" y="16289"/>
                  </a:cubicBezTo>
                  <a:cubicBezTo>
                    <a:pt x="4311" y="14503"/>
                    <a:pt x="4453" y="12753"/>
                    <a:pt x="4715" y="10955"/>
                  </a:cubicBezTo>
                  <a:lnTo>
                    <a:pt x="4715" y="10955"/>
                  </a:lnTo>
                  <a:cubicBezTo>
                    <a:pt x="4620" y="12063"/>
                    <a:pt x="4525" y="13170"/>
                    <a:pt x="4442" y="14277"/>
                  </a:cubicBezTo>
                  <a:cubicBezTo>
                    <a:pt x="4406" y="14611"/>
                    <a:pt x="4382" y="14944"/>
                    <a:pt x="4346" y="15277"/>
                  </a:cubicBezTo>
                  <a:cubicBezTo>
                    <a:pt x="4346" y="15396"/>
                    <a:pt x="4334" y="15515"/>
                    <a:pt x="4322" y="15635"/>
                  </a:cubicBezTo>
                  <a:cubicBezTo>
                    <a:pt x="4299" y="15920"/>
                    <a:pt x="4275" y="16206"/>
                    <a:pt x="4251" y="16492"/>
                  </a:cubicBezTo>
                  <a:cubicBezTo>
                    <a:pt x="4239" y="16551"/>
                    <a:pt x="4251" y="16611"/>
                    <a:pt x="4287" y="16658"/>
                  </a:cubicBezTo>
                  <a:cubicBezTo>
                    <a:pt x="4334" y="16720"/>
                    <a:pt x="4402" y="16746"/>
                    <a:pt x="4468" y="16746"/>
                  </a:cubicBezTo>
                  <a:cubicBezTo>
                    <a:pt x="4518" y="16746"/>
                    <a:pt x="4568" y="16731"/>
                    <a:pt x="4608" y="16706"/>
                  </a:cubicBezTo>
                  <a:lnTo>
                    <a:pt x="4608" y="16706"/>
                  </a:lnTo>
                  <a:cubicBezTo>
                    <a:pt x="4620" y="16801"/>
                    <a:pt x="4584" y="16742"/>
                    <a:pt x="4632" y="16908"/>
                  </a:cubicBezTo>
                  <a:cubicBezTo>
                    <a:pt x="4644" y="16944"/>
                    <a:pt x="4656" y="16968"/>
                    <a:pt x="4680" y="16980"/>
                  </a:cubicBezTo>
                  <a:cubicBezTo>
                    <a:pt x="4725" y="17030"/>
                    <a:pt x="4786" y="17052"/>
                    <a:pt x="4847" y="17052"/>
                  </a:cubicBezTo>
                  <a:cubicBezTo>
                    <a:pt x="4946" y="17052"/>
                    <a:pt x="5048" y="16993"/>
                    <a:pt x="5084" y="16897"/>
                  </a:cubicBezTo>
                  <a:cubicBezTo>
                    <a:pt x="5156" y="16694"/>
                    <a:pt x="5204" y="16492"/>
                    <a:pt x="5239" y="16289"/>
                  </a:cubicBezTo>
                  <a:lnTo>
                    <a:pt x="5239" y="16289"/>
                  </a:lnTo>
                  <a:cubicBezTo>
                    <a:pt x="5227" y="16361"/>
                    <a:pt x="5227" y="16444"/>
                    <a:pt x="5251" y="16504"/>
                  </a:cubicBezTo>
                  <a:cubicBezTo>
                    <a:pt x="5288" y="16595"/>
                    <a:pt x="5380" y="16651"/>
                    <a:pt x="5469" y="16651"/>
                  </a:cubicBezTo>
                  <a:cubicBezTo>
                    <a:pt x="5497" y="16651"/>
                    <a:pt x="5524" y="16646"/>
                    <a:pt x="5549" y="16635"/>
                  </a:cubicBezTo>
                  <a:cubicBezTo>
                    <a:pt x="5644" y="16587"/>
                    <a:pt x="5680" y="16492"/>
                    <a:pt x="5704" y="16396"/>
                  </a:cubicBezTo>
                  <a:cubicBezTo>
                    <a:pt x="5715" y="16313"/>
                    <a:pt x="5727" y="16230"/>
                    <a:pt x="5739" y="16146"/>
                  </a:cubicBezTo>
                  <a:cubicBezTo>
                    <a:pt x="5795" y="16242"/>
                    <a:pt x="5882" y="16284"/>
                    <a:pt x="5969" y="16284"/>
                  </a:cubicBezTo>
                  <a:cubicBezTo>
                    <a:pt x="6013" y="16284"/>
                    <a:pt x="6057" y="16273"/>
                    <a:pt x="6096" y="16254"/>
                  </a:cubicBezTo>
                  <a:lnTo>
                    <a:pt x="6096" y="16254"/>
                  </a:lnTo>
                  <a:cubicBezTo>
                    <a:pt x="6085" y="16420"/>
                    <a:pt x="6073" y="16575"/>
                    <a:pt x="6156" y="16718"/>
                  </a:cubicBezTo>
                  <a:cubicBezTo>
                    <a:pt x="6213" y="16793"/>
                    <a:pt x="6286" y="16825"/>
                    <a:pt x="6360" y="16825"/>
                  </a:cubicBezTo>
                  <a:cubicBezTo>
                    <a:pt x="6485" y="16825"/>
                    <a:pt x="6611" y="16730"/>
                    <a:pt x="6656" y="16587"/>
                  </a:cubicBezTo>
                  <a:cubicBezTo>
                    <a:pt x="6716" y="16408"/>
                    <a:pt x="6751" y="16218"/>
                    <a:pt x="6775" y="16027"/>
                  </a:cubicBezTo>
                  <a:lnTo>
                    <a:pt x="6775" y="16027"/>
                  </a:lnTo>
                  <a:cubicBezTo>
                    <a:pt x="6763" y="16182"/>
                    <a:pt x="6739" y="16337"/>
                    <a:pt x="6823" y="16480"/>
                  </a:cubicBezTo>
                  <a:cubicBezTo>
                    <a:pt x="6884" y="16580"/>
                    <a:pt x="6966" y="16620"/>
                    <a:pt x="7045" y="16620"/>
                  </a:cubicBezTo>
                  <a:cubicBezTo>
                    <a:pt x="7088" y="16620"/>
                    <a:pt x="7130" y="16608"/>
                    <a:pt x="7168" y="16587"/>
                  </a:cubicBezTo>
                  <a:cubicBezTo>
                    <a:pt x="7168" y="16670"/>
                    <a:pt x="7168" y="16766"/>
                    <a:pt x="7216" y="16825"/>
                  </a:cubicBezTo>
                  <a:cubicBezTo>
                    <a:pt x="7271" y="16931"/>
                    <a:pt x="7379" y="16982"/>
                    <a:pt x="7488" y="16982"/>
                  </a:cubicBezTo>
                  <a:cubicBezTo>
                    <a:pt x="7612" y="16982"/>
                    <a:pt x="7736" y="16916"/>
                    <a:pt x="7787" y="16789"/>
                  </a:cubicBezTo>
                  <a:cubicBezTo>
                    <a:pt x="7823" y="16706"/>
                    <a:pt x="7811" y="16599"/>
                    <a:pt x="7811" y="16504"/>
                  </a:cubicBezTo>
                  <a:cubicBezTo>
                    <a:pt x="7811" y="16504"/>
                    <a:pt x="7811" y="16385"/>
                    <a:pt x="7811" y="16337"/>
                  </a:cubicBezTo>
                  <a:cubicBezTo>
                    <a:pt x="7811" y="16242"/>
                    <a:pt x="7811" y="16015"/>
                    <a:pt x="7823" y="15968"/>
                  </a:cubicBezTo>
                  <a:cubicBezTo>
                    <a:pt x="7823" y="15730"/>
                    <a:pt x="7847" y="15504"/>
                    <a:pt x="7859" y="15265"/>
                  </a:cubicBezTo>
                  <a:lnTo>
                    <a:pt x="7859" y="15265"/>
                  </a:lnTo>
                  <a:cubicBezTo>
                    <a:pt x="7871" y="15730"/>
                    <a:pt x="7894" y="16123"/>
                    <a:pt x="7835" y="16599"/>
                  </a:cubicBezTo>
                  <a:cubicBezTo>
                    <a:pt x="7787" y="16920"/>
                    <a:pt x="7763" y="17075"/>
                    <a:pt x="7692" y="17230"/>
                  </a:cubicBezTo>
                  <a:cubicBezTo>
                    <a:pt x="7692" y="17242"/>
                    <a:pt x="7680" y="17254"/>
                    <a:pt x="7680" y="17254"/>
                  </a:cubicBezTo>
                  <a:cubicBezTo>
                    <a:pt x="7668" y="17266"/>
                    <a:pt x="7668" y="17278"/>
                    <a:pt x="7656" y="17278"/>
                  </a:cubicBezTo>
                  <a:lnTo>
                    <a:pt x="7597" y="17278"/>
                  </a:lnTo>
                  <a:cubicBezTo>
                    <a:pt x="7552" y="17278"/>
                    <a:pt x="7514" y="17278"/>
                    <a:pt x="7538" y="17288"/>
                  </a:cubicBezTo>
                  <a:lnTo>
                    <a:pt x="7538" y="17288"/>
                  </a:lnTo>
                  <a:cubicBezTo>
                    <a:pt x="7406" y="17253"/>
                    <a:pt x="7259" y="17251"/>
                    <a:pt x="7120" y="17230"/>
                  </a:cubicBezTo>
                  <a:cubicBezTo>
                    <a:pt x="7013" y="17221"/>
                    <a:pt x="6898" y="17218"/>
                    <a:pt x="6782" y="17218"/>
                  </a:cubicBezTo>
                  <a:cubicBezTo>
                    <a:pt x="6505" y="17218"/>
                    <a:pt x="6224" y="17236"/>
                    <a:pt x="6047" y="17236"/>
                  </a:cubicBezTo>
                  <a:cubicBezTo>
                    <a:pt x="5993" y="17236"/>
                    <a:pt x="5949" y="17234"/>
                    <a:pt x="5918" y="17230"/>
                  </a:cubicBezTo>
                  <a:cubicBezTo>
                    <a:pt x="4977" y="17147"/>
                    <a:pt x="4037" y="17075"/>
                    <a:pt x="3120" y="16897"/>
                  </a:cubicBezTo>
                  <a:cubicBezTo>
                    <a:pt x="2572" y="16789"/>
                    <a:pt x="2156" y="16647"/>
                    <a:pt x="1524" y="16373"/>
                  </a:cubicBezTo>
                  <a:cubicBezTo>
                    <a:pt x="1132" y="16170"/>
                    <a:pt x="965" y="16087"/>
                    <a:pt x="893" y="15980"/>
                  </a:cubicBezTo>
                  <a:lnTo>
                    <a:pt x="893" y="15980"/>
                  </a:lnTo>
                  <a:cubicBezTo>
                    <a:pt x="923" y="16004"/>
                    <a:pt x="962" y="16018"/>
                    <a:pt x="1002" y="16018"/>
                  </a:cubicBezTo>
                  <a:cubicBezTo>
                    <a:pt x="1042" y="16018"/>
                    <a:pt x="1084" y="16004"/>
                    <a:pt x="1120" y="15968"/>
                  </a:cubicBezTo>
                  <a:cubicBezTo>
                    <a:pt x="1227" y="15873"/>
                    <a:pt x="1274" y="15706"/>
                    <a:pt x="1322" y="15563"/>
                  </a:cubicBezTo>
                  <a:cubicBezTo>
                    <a:pt x="1342" y="15494"/>
                    <a:pt x="1362" y="15425"/>
                    <a:pt x="1381" y="15356"/>
                  </a:cubicBezTo>
                  <a:lnTo>
                    <a:pt x="1381" y="15356"/>
                  </a:lnTo>
                  <a:cubicBezTo>
                    <a:pt x="1368" y="15592"/>
                    <a:pt x="1311" y="15827"/>
                    <a:pt x="1370" y="16051"/>
                  </a:cubicBezTo>
                  <a:cubicBezTo>
                    <a:pt x="1388" y="16142"/>
                    <a:pt x="1476" y="16199"/>
                    <a:pt x="1564" y="16199"/>
                  </a:cubicBezTo>
                  <a:cubicBezTo>
                    <a:pt x="1591" y="16199"/>
                    <a:pt x="1618" y="16193"/>
                    <a:pt x="1644" y="16182"/>
                  </a:cubicBezTo>
                  <a:cubicBezTo>
                    <a:pt x="1715" y="16146"/>
                    <a:pt x="1763" y="16075"/>
                    <a:pt x="1798" y="16004"/>
                  </a:cubicBezTo>
                  <a:cubicBezTo>
                    <a:pt x="1798" y="16004"/>
                    <a:pt x="1810" y="15992"/>
                    <a:pt x="1810" y="15980"/>
                  </a:cubicBezTo>
                  <a:cubicBezTo>
                    <a:pt x="1870" y="15885"/>
                    <a:pt x="1905" y="15777"/>
                    <a:pt x="1941" y="15682"/>
                  </a:cubicBezTo>
                  <a:cubicBezTo>
                    <a:pt x="2132" y="14980"/>
                    <a:pt x="2203" y="14253"/>
                    <a:pt x="2310" y="13527"/>
                  </a:cubicBezTo>
                  <a:cubicBezTo>
                    <a:pt x="2441" y="12646"/>
                    <a:pt x="2548" y="11765"/>
                    <a:pt x="2691" y="10884"/>
                  </a:cubicBezTo>
                  <a:cubicBezTo>
                    <a:pt x="2858" y="9789"/>
                    <a:pt x="3096" y="8705"/>
                    <a:pt x="3322" y="7622"/>
                  </a:cubicBezTo>
                  <a:close/>
                  <a:moveTo>
                    <a:pt x="11380" y="0"/>
                  </a:moveTo>
                  <a:cubicBezTo>
                    <a:pt x="11249" y="0"/>
                    <a:pt x="11096" y="74"/>
                    <a:pt x="10966" y="144"/>
                  </a:cubicBezTo>
                  <a:cubicBezTo>
                    <a:pt x="10657" y="299"/>
                    <a:pt x="10633" y="287"/>
                    <a:pt x="10383" y="395"/>
                  </a:cubicBezTo>
                  <a:cubicBezTo>
                    <a:pt x="10407" y="395"/>
                    <a:pt x="10418" y="383"/>
                    <a:pt x="10442" y="383"/>
                  </a:cubicBezTo>
                  <a:cubicBezTo>
                    <a:pt x="10299" y="418"/>
                    <a:pt x="10168" y="490"/>
                    <a:pt x="10049" y="573"/>
                  </a:cubicBezTo>
                  <a:cubicBezTo>
                    <a:pt x="10037" y="585"/>
                    <a:pt x="10026" y="597"/>
                    <a:pt x="10026" y="597"/>
                  </a:cubicBezTo>
                  <a:cubicBezTo>
                    <a:pt x="10002" y="621"/>
                    <a:pt x="9990" y="633"/>
                    <a:pt x="9990" y="656"/>
                  </a:cubicBezTo>
                  <a:cubicBezTo>
                    <a:pt x="9930" y="740"/>
                    <a:pt x="9942" y="847"/>
                    <a:pt x="10014" y="918"/>
                  </a:cubicBezTo>
                  <a:cubicBezTo>
                    <a:pt x="10014" y="930"/>
                    <a:pt x="10002" y="942"/>
                    <a:pt x="10002" y="954"/>
                  </a:cubicBezTo>
                  <a:cubicBezTo>
                    <a:pt x="10002" y="1668"/>
                    <a:pt x="10121" y="2371"/>
                    <a:pt x="10180" y="3073"/>
                  </a:cubicBezTo>
                  <a:cubicBezTo>
                    <a:pt x="10145" y="3073"/>
                    <a:pt x="10097" y="3097"/>
                    <a:pt x="10061" y="3121"/>
                  </a:cubicBezTo>
                  <a:cubicBezTo>
                    <a:pt x="10014" y="3145"/>
                    <a:pt x="9978" y="3169"/>
                    <a:pt x="9942" y="3216"/>
                  </a:cubicBezTo>
                  <a:cubicBezTo>
                    <a:pt x="9930" y="3228"/>
                    <a:pt x="9918" y="3240"/>
                    <a:pt x="9906" y="3252"/>
                  </a:cubicBezTo>
                  <a:cubicBezTo>
                    <a:pt x="9883" y="3276"/>
                    <a:pt x="9835" y="3323"/>
                    <a:pt x="9799" y="3359"/>
                  </a:cubicBezTo>
                  <a:cubicBezTo>
                    <a:pt x="9799" y="3359"/>
                    <a:pt x="9787" y="3371"/>
                    <a:pt x="9776" y="3371"/>
                  </a:cubicBezTo>
                  <a:cubicBezTo>
                    <a:pt x="9502" y="3585"/>
                    <a:pt x="9525" y="3573"/>
                    <a:pt x="9180" y="3728"/>
                  </a:cubicBezTo>
                  <a:cubicBezTo>
                    <a:pt x="9073" y="3764"/>
                    <a:pt x="8966" y="3800"/>
                    <a:pt x="8847" y="3835"/>
                  </a:cubicBezTo>
                  <a:cubicBezTo>
                    <a:pt x="8507" y="3914"/>
                    <a:pt x="8211" y="3957"/>
                    <a:pt x="7937" y="3957"/>
                  </a:cubicBezTo>
                  <a:cubicBezTo>
                    <a:pt x="7423" y="3957"/>
                    <a:pt x="6981" y="3808"/>
                    <a:pt x="6454" y="3466"/>
                  </a:cubicBezTo>
                  <a:cubicBezTo>
                    <a:pt x="6323" y="3371"/>
                    <a:pt x="6358" y="3407"/>
                    <a:pt x="6239" y="3252"/>
                  </a:cubicBezTo>
                  <a:cubicBezTo>
                    <a:pt x="6204" y="3204"/>
                    <a:pt x="6180" y="3133"/>
                    <a:pt x="6120" y="3097"/>
                  </a:cubicBezTo>
                  <a:cubicBezTo>
                    <a:pt x="6092" y="3083"/>
                    <a:pt x="6064" y="3078"/>
                    <a:pt x="6037" y="3078"/>
                  </a:cubicBezTo>
                  <a:cubicBezTo>
                    <a:pt x="6017" y="3078"/>
                    <a:pt x="5997" y="3080"/>
                    <a:pt x="5977" y="3085"/>
                  </a:cubicBezTo>
                  <a:cubicBezTo>
                    <a:pt x="5966" y="2931"/>
                    <a:pt x="5966" y="2776"/>
                    <a:pt x="5954" y="2621"/>
                  </a:cubicBezTo>
                  <a:cubicBezTo>
                    <a:pt x="5942" y="2585"/>
                    <a:pt x="5930" y="2561"/>
                    <a:pt x="5918" y="2538"/>
                  </a:cubicBezTo>
                  <a:cubicBezTo>
                    <a:pt x="5918" y="2478"/>
                    <a:pt x="5918" y="2407"/>
                    <a:pt x="5906" y="2335"/>
                  </a:cubicBezTo>
                  <a:cubicBezTo>
                    <a:pt x="5918" y="2276"/>
                    <a:pt x="5918" y="2216"/>
                    <a:pt x="5906" y="2157"/>
                  </a:cubicBezTo>
                  <a:cubicBezTo>
                    <a:pt x="5906" y="1978"/>
                    <a:pt x="5918" y="1609"/>
                    <a:pt x="5918" y="1418"/>
                  </a:cubicBezTo>
                  <a:cubicBezTo>
                    <a:pt x="5906" y="1192"/>
                    <a:pt x="5977" y="1061"/>
                    <a:pt x="5704" y="954"/>
                  </a:cubicBezTo>
                  <a:cubicBezTo>
                    <a:pt x="5465" y="871"/>
                    <a:pt x="5096" y="871"/>
                    <a:pt x="4989" y="811"/>
                  </a:cubicBezTo>
                  <a:cubicBezTo>
                    <a:pt x="4965" y="803"/>
                    <a:pt x="4917" y="789"/>
                    <a:pt x="4918" y="789"/>
                  </a:cubicBezTo>
                  <a:lnTo>
                    <a:pt x="4918" y="789"/>
                  </a:lnTo>
                  <a:cubicBezTo>
                    <a:pt x="4918" y="789"/>
                    <a:pt x="4928" y="792"/>
                    <a:pt x="4953" y="799"/>
                  </a:cubicBezTo>
                  <a:cubicBezTo>
                    <a:pt x="4925" y="790"/>
                    <a:pt x="4896" y="772"/>
                    <a:pt x="4867" y="772"/>
                  </a:cubicBezTo>
                  <a:cubicBezTo>
                    <a:pt x="4860" y="772"/>
                    <a:pt x="4853" y="773"/>
                    <a:pt x="4846" y="776"/>
                  </a:cubicBezTo>
                  <a:cubicBezTo>
                    <a:pt x="4839" y="773"/>
                    <a:pt x="4832" y="772"/>
                    <a:pt x="4825" y="772"/>
                  </a:cubicBezTo>
                  <a:cubicBezTo>
                    <a:pt x="4793" y="772"/>
                    <a:pt x="4758" y="790"/>
                    <a:pt x="4739" y="799"/>
                  </a:cubicBezTo>
                  <a:cubicBezTo>
                    <a:pt x="4727" y="764"/>
                    <a:pt x="4692" y="740"/>
                    <a:pt x="4632" y="740"/>
                  </a:cubicBezTo>
                  <a:cubicBezTo>
                    <a:pt x="4608" y="740"/>
                    <a:pt x="4596" y="740"/>
                    <a:pt x="4572" y="752"/>
                  </a:cubicBezTo>
                  <a:cubicBezTo>
                    <a:pt x="4558" y="747"/>
                    <a:pt x="4543" y="745"/>
                    <a:pt x="4528" y="745"/>
                  </a:cubicBezTo>
                  <a:cubicBezTo>
                    <a:pt x="4418" y="745"/>
                    <a:pt x="4302" y="852"/>
                    <a:pt x="4322" y="978"/>
                  </a:cubicBezTo>
                  <a:cubicBezTo>
                    <a:pt x="4382" y="1335"/>
                    <a:pt x="4406" y="1692"/>
                    <a:pt x="4430" y="2049"/>
                  </a:cubicBezTo>
                  <a:cubicBezTo>
                    <a:pt x="4453" y="2561"/>
                    <a:pt x="4465" y="2966"/>
                    <a:pt x="4346" y="3562"/>
                  </a:cubicBezTo>
                  <a:cubicBezTo>
                    <a:pt x="4263" y="3859"/>
                    <a:pt x="3918" y="4490"/>
                    <a:pt x="3620" y="4716"/>
                  </a:cubicBezTo>
                  <a:cubicBezTo>
                    <a:pt x="3406" y="4871"/>
                    <a:pt x="3025" y="5086"/>
                    <a:pt x="2941" y="5145"/>
                  </a:cubicBezTo>
                  <a:cubicBezTo>
                    <a:pt x="2727" y="5276"/>
                    <a:pt x="2727" y="5228"/>
                    <a:pt x="2548" y="5431"/>
                  </a:cubicBezTo>
                  <a:cubicBezTo>
                    <a:pt x="2417" y="5633"/>
                    <a:pt x="2358" y="5871"/>
                    <a:pt x="2298" y="6098"/>
                  </a:cubicBezTo>
                  <a:cubicBezTo>
                    <a:pt x="2227" y="6455"/>
                    <a:pt x="2156" y="6800"/>
                    <a:pt x="2108" y="7157"/>
                  </a:cubicBezTo>
                  <a:cubicBezTo>
                    <a:pt x="1989" y="7907"/>
                    <a:pt x="1810" y="8634"/>
                    <a:pt x="1679" y="9372"/>
                  </a:cubicBezTo>
                  <a:cubicBezTo>
                    <a:pt x="1417" y="10824"/>
                    <a:pt x="1155" y="12706"/>
                    <a:pt x="810" y="13884"/>
                  </a:cubicBezTo>
                  <a:cubicBezTo>
                    <a:pt x="643" y="14563"/>
                    <a:pt x="0" y="15670"/>
                    <a:pt x="477" y="16301"/>
                  </a:cubicBezTo>
                  <a:cubicBezTo>
                    <a:pt x="751" y="16587"/>
                    <a:pt x="1072" y="16766"/>
                    <a:pt x="1536" y="17004"/>
                  </a:cubicBezTo>
                  <a:cubicBezTo>
                    <a:pt x="2596" y="17504"/>
                    <a:pt x="3763" y="17706"/>
                    <a:pt x="4930" y="17801"/>
                  </a:cubicBezTo>
                  <a:cubicBezTo>
                    <a:pt x="5239" y="17837"/>
                    <a:pt x="5549" y="17897"/>
                    <a:pt x="5870" y="17897"/>
                  </a:cubicBezTo>
                  <a:cubicBezTo>
                    <a:pt x="5982" y="17903"/>
                    <a:pt x="6108" y="17905"/>
                    <a:pt x="6234" y="17905"/>
                  </a:cubicBezTo>
                  <a:cubicBezTo>
                    <a:pt x="6519" y="17905"/>
                    <a:pt x="6811" y="17894"/>
                    <a:pt x="6981" y="17894"/>
                  </a:cubicBezTo>
                  <a:cubicBezTo>
                    <a:pt x="7024" y="17894"/>
                    <a:pt x="7060" y="17895"/>
                    <a:pt x="7085" y="17897"/>
                  </a:cubicBezTo>
                  <a:cubicBezTo>
                    <a:pt x="7225" y="17901"/>
                    <a:pt x="7353" y="17907"/>
                    <a:pt x="7470" y="17907"/>
                  </a:cubicBezTo>
                  <a:cubicBezTo>
                    <a:pt x="8027" y="17907"/>
                    <a:pt x="8328" y="17764"/>
                    <a:pt x="8466" y="16563"/>
                  </a:cubicBezTo>
                  <a:cubicBezTo>
                    <a:pt x="8513" y="16111"/>
                    <a:pt x="8490" y="15658"/>
                    <a:pt x="8478" y="15206"/>
                  </a:cubicBezTo>
                  <a:cubicBezTo>
                    <a:pt x="8478" y="14753"/>
                    <a:pt x="8466" y="14277"/>
                    <a:pt x="8513" y="13646"/>
                  </a:cubicBezTo>
                  <a:cubicBezTo>
                    <a:pt x="8513" y="13634"/>
                    <a:pt x="8513" y="13622"/>
                    <a:pt x="8513" y="13610"/>
                  </a:cubicBezTo>
                  <a:cubicBezTo>
                    <a:pt x="8513" y="13599"/>
                    <a:pt x="8513" y="13587"/>
                    <a:pt x="8525" y="13587"/>
                  </a:cubicBezTo>
                  <a:cubicBezTo>
                    <a:pt x="8680" y="13372"/>
                    <a:pt x="8633" y="13420"/>
                    <a:pt x="8835" y="13277"/>
                  </a:cubicBezTo>
                  <a:cubicBezTo>
                    <a:pt x="9323" y="12920"/>
                    <a:pt x="10049" y="12658"/>
                    <a:pt x="10728" y="12289"/>
                  </a:cubicBezTo>
                  <a:cubicBezTo>
                    <a:pt x="10752" y="12610"/>
                    <a:pt x="10811" y="12932"/>
                    <a:pt x="10871" y="13241"/>
                  </a:cubicBezTo>
                  <a:cubicBezTo>
                    <a:pt x="10966" y="13753"/>
                    <a:pt x="11073" y="14253"/>
                    <a:pt x="11180" y="14753"/>
                  </a:cubicBezTo>
                  <a:cubicBezTo>
                    <a:pt x="11276" y="15242"/>
                    <a:pt x="11371" y="15730"/>
                    <a:pt x="11490" y="16206"/>
                  </a:cubicBezTo>
                  <a:cubicBezTo>
                    <a:pt x="11561" y="16527"/>
                    <a:pt x="11669" y="16861"/>
                    <a:pt x="11954" y="17051"/>
                  </a:cubicBezTo>
                  <a:cubicBezTo>
                    <a:pt x="12202" y="17243"/>
                    <a:pt x="12673" y="17342"/>
                    <a:pt x="13209" y="17342"/>
                  </a:cubicBezTo>
                  <a:cubicBezTo>
                    <a:pt x="13704" y="17342"/>
                    <a:pt x="14255" y="17258"/>
                    <a:pt x="14740" y="17087"/>
                  </a:cubicBezTo>
                  <a:cubicBezTo>
                    <a:pt x="15121" y="16968"/>
                    <a:pt x="15657" y="16670"/>
                    <a:pt x="15788" y="16587"/>
                  </a:cubicBezTo>
                  <a:cubicBezTo>
                    <a:pt x="15931" y="16468"/>
                    <a:pt x="16133" y="16385"/>
                    <a:pt x="16395" y="16158"/>
                  </a:cubicBezTo>
                  <a:cubicBezTo>
                    <a:pt x="16872" y="15765"/>
                    <a:pt x="16645" y="15111"/>
                    <a:pt x="16491" y="14611"/>
                  </a:cubicBezTo>
                  <a:cubicBezTo>
                    <a:pt x="16383" y="14241"/>
                    <a:pt x="16312" y="13896"/>
                    <a:pt x="16122" y="13313"/>
                  </a:cubicBezTo>
                  <a:cubicBezTo>
                    <a:pt x="15907" y="12610"/>
                    <a:pt x="15812" y="12182"/>
                    <a:pt x="15657" y="11372"/>
                  </a:cubicBezTo>
                  <a:cubicBezTo>
                    <a:pt x="15526" y="10693"/>
                    <a:pt x="15300" y="9931"/>
                    <a:pt x="15252" y="9729"/>
                  </a:cubicBezTo>
                  <a:cubicBezTo>
                    <a:pt x="15086" y="9146"/>
                    <a:pt x="15014" y="8550"/>
                    <a:pt x="14907" y="7955"/>
                  </a:cubicBezTo>
                  <a:cubicBezTo>
                    <a:pt x="14824" y="7479"/>
                    <a:pt x="14717" y="7014"/>
                    <a:pt x="14621" y="6550"/>
                  </a:cubicBezTo>
                  <a:cubicBezTo>
                    <a:pt x="14621" y="6407"/>
                    <a:pt x="14609" y="6276"/>
                    <a:pt x="14598" y="6133"/>
                  </a:cubicBezTo>
                  <a:cubicBezTo>
                    <a:pt x="14586" y="6050"/>
                    <a:pt x="14586" y="5955"/>
                    <a:pt x="14538" y="5871"/>
                  </a:cubicBezTo>
                  <a:cubicBezTo>
                    <a:pt x="14526" y="5848"/>
                    <a:pt x="14502" y="5824"/>
                    <a:pt x="14467" y="5800"/>
                  </a:cubicBezTo>
                  <a:cubicBezTo>
                    <a:pt x="14455" y="5729"/>
                    <a:pt x="14443" y="5645"/>
                    <a:pt x="14419" y="5562"/>
                  </a:cubicBezTo>
                  <a:cubicBezTo>
                    <a:pt x="14336" y="5193"/>
                    <a:pt x="14300" y="4812"/>
                    <a:pt x="14228" y="4443"/>
                  </a:cubicBezTo>
                  <a:cubicBezTo>
                    <a:pt x="14181" y="4205"/>
                    <a:pt x="14109" y="3966"/>
                    <a:pt x="13955" y="3776"/>
                  </a:cubicBezTo>
                  <a:cubicBezTo>
                    <a:pt x="13740" y="3514"/>
                    <a:pt x="13395" y="3431"/>
                    <a:pt x="13097" y="3312"/>
                  </a:cubicBezTo>
                  <a:cubicBezTo>
                    <a:pt x="12812" y="3169"/>
                    <a:pt x="12907" y="3216"/>
                    <a:pt x="12693" y="3073"/>
                  </a:cubicBezTo>
                  <a:cubicBezTo>
                    <a:pt x="12621" y="3026"/>
                    <a:pt x="12562" y="2942"/>
                    <a:pt x="12478" y="2931"/>
                  </a:cubicBezTo>
                  <a:cubicBezTo>
                    <a:pt x="12444" y="2921"/>
                    <a:pt x="12411" y="2916"/>
                    <a:pt x="12380" y="2916"/>
                  </a:cubicBezTo>
                  <a:cubicBezTo>
                    <a:pt x="12223" y="2916"/>
                    <a:pt x="12101" y="3030"/>
                    <a:pt x="12062" y="3169"/>
                  </a:cubicBezTo>
                  <a:cubicBezTo>
                    <a:pt x="12026" y="2514"/>
                    <a:pt x="11931" y="1859"/>
                    <a:pt x="11847" y="1204"/>
                  </a:cubicBezTo>
                  <a:cubicBezTo>
                    <a:pt x="11811" y="906"/>
                    <a:pt x="11740" y="609"/>
                    <a:pt x="11669" y="311"/>
                  </a:cubicBezTo>
                  <a:cubicBezTo>
                    <a:pt x="11627" y="77"/>
                    <a:pt x="11515" y="0"/>
                    <a:pt x="113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52"/>
            <p:cNvSpPr/>
            <p:nvPr/>
          </p:nvSpPr>
          <p:spPr>
            <a:xfrm>
              <a:off x="3073875" y="3484275"/>
              <a:ext cx="177725" cy="72025"/>
            </a:xfrm>
            <a:custGeom>
              <a:avLst/>
              <a:gdLst/>
              <a:ahLst/>
              <a:cxnLst/>
              <a:rect l="l" t="t" r="r" b="b"/>
              <a:pathLst>
                <a:path w="7109" h="2881" extrusionOk="0">
                  <a:moveTo>
                    <a:pt x="669" y="0"/>
                  </a:moveTo>
                  <a:cubicBezTo>
                    <a:pt x="596" y="0"/>
                    <a:pt x="525" y="39"/>
                    <a:pt x="501" y="116"/>
                  </a:cubicBezTo>
                  <a:cubicBezTo>
                    <a:pt x="465" y="152"/>
                    <a:pt x="453" y="199"/>
                    <a:pt x="441" y="247"/>
                  </a:cubicBezTo>
                  <a:cubicBezTo>
                    <a:pt x="382" y="283"/>
                    <a:pt x="334" y="342"/>
                    <a:pt x="310" y="402"/>
                  </a:cubicBezTo>
                  <a:cubicBezTo>
                    <a:pt x="108" y="450"/>
                    <a:pt x="1" y="747"/>
                    <a:pt x="203" y="902"/>
                  </a:cubicBezTo>
                  <a:cubicBezTo>
                    <a:pt x="214" y="910"/>
                    <a:pt x="219" y="913"/>
                    <a:pt x="221" y="913"/>
                  </a:cubicBezTo>
                  <a:cubicBezTo>
                    <a:pt x="221" y="913"/>
                    <a:pt x="221" y="913"/>
                    <a:pt x="221" y="912"/>
                  </a:cubicBezTo>
                  <a:lnTo>
                    <a:pt x="221" y="912"/>
                  </a:lnTo>
                  <a:cubicBezTo>
                    <a:pt x="314" y="988"/>
                    <a:pt x="415" y="1054"/>
                    <a:pt x="525" y="1104"/>
                  </a:cubicBezTo>
                  <a:cubicBezTo>
                    <a:pt x="513" y="1092"/>
                    <a:pt x="501" y="1092"/>
                    <a:pt x="513" y="1092"/>
                  </a:cubicBezTo>
                  <a:cubicBezTo>
                    <a:pt x="608" y="1152"/>
                    <a:pt x="715" y="1211"/>
                    <a:pt x="822" y="1247"/>
                  </a:cubicBezTo>
                  <a:cubicBezTo>
                    <a:pt x="1049" y="1342"/>
                    <a:pt x="1251" y="1414"/>
                    <a:pt x="1453" y="1473"/>
                  </a:cubicBezTo>
                  <a:cubicBezTo>
                    <a:pt x="1537" y="1533"/>
                    <a:pt x="1620" y="1581"/>
                    <a:pt x="1703" y="1628"/>
                  </a:cubicBezTo>
                  <a:cubicBezTo>
                    <a:pt x="2454" y="2081"/>
                    <a:pt x="3287" y="2343"/>
                    <a:pt x="4120" y="2569"/>
                  </a:cubicBezTo>
                  <a:cubicBezTo>
                    <a:pt x="4405" y="2637"/>
                    <a:pt x="5028" y="2880"/>
                    <a:pt x="5550" y="2880"/>
                  </a:cubicBezTo>
                  <a:cubicBezTo>
                    <a:pt x="5574" y="2880"/>
                    <a:pt x="5597" y="2879"/>
                    <a:pt x="5621" y="2878"/>
                  </a:cubicBezTo>
                  <a:cubicBezTo>
                    <a:pt x="5635" y="2880"/>
                    <a:pt x="5650" y="2881"/>
                    <a:pt x="5665" y="2881"/>
                  </a:cubicBezTo>
                  <a:cubicBezTo>
                    <a:pt x="5757" y="2881"/>
                    <a:pt x="5850" y="2851"/>
                    <a:pt x="5942" y="2831"/>
                  </a:cubicBezTo>
                  <a:cubicBezTo>
                    <a:pt x="5966" y="2831"/>
                    <a:pt x="5978" y="2819"/>
                    <a:pt x="6002" y="2819"/>
                  </a:cubicBezTo>
                  <a:cubicBezTo>
                    <a:pt x="6002" y="2819"/>
                    <a:pt x="6002" y="2819"/>
                    <a:pt x="6002" y="2807"/>
                  </a:cubicBezTo>
                  <a:cubicBezTo>
                    <a:pt x="6097" y="2795"/>
                    <a:pt x="6192" y="2771"/>
                    <a:pt x="6275" y="2712"/>
                  </a:cubicBezTo>
                  <a:cubicBezTo>
                    <a:pt x="6466" y="2533"/>
                    <a:pt x="6371" y="2366"/>
                    <a:pt x="6216" y="2235"/>
                  </a:cubicBezTo>
                  <a:lnTo>
                    <a:pt x="6216" y="2235"/>
                  </a:lnTo>
                  <a:cubicBezTo>
                    <a:pt x="6287" y="2247"/>
                    <a:pt x="6359" y="2247"/>
                    <a:pt x="6430" y="2259"/>
                  </a:cubicBezTo>
                  <a:lnTo>
                    <a:pt x="6442" y="2259"/>
                  </a:lnTo>
                  <a:cubicBezTo>
                    <a:pt x="6470" y="2266"/>
                    <a:pt x="6498" y="2269"/>
                    <a:pt x="6526" y="2269"/>
                  </a:cubicBezTo>
                  <a:cubicBezTo>
                    <a:pt x="6593" y="2269"/>
                    <a:pt x="6661" y="2252"/>
                    <a:pt x="6728" y="2235"/>
                  </a:cubicBezTo>
                  <a:cubicBezTo>
                    <a:pt x="6764" y="2224"/>
                    <a:pt x="6811" y="2224"/>
                    <a:pt x="6847" y="2212"/>
                  </a:cubicBezTo>
                  <a:cubicBezTo>
                    <a:pt x="7014" y="2164"/>
                    <a:pt x="7109" y="1962"/>
                    <a:pt x="7014" y="1819"/>
                  </a:cubicBezTo>
                  <a:cubicBezTo>
                    <a:pt x="6966" y="1712"/>
                    <a:pt x="6847" y="1676"/>
                    <a:pt x="6740" y="1652"/>
                  </a:cubicBezTo>
                  <a:cubicBezTo>
                    <a:pt x="6680" y="1616"/>
                    <a:pt x="6609" y="1592"/>
                    <a:pt x="6537" y="1581"/>
                  </a:cubicBezTo>
                  <a:lnTo>
                    <a:pt x="6335" y="1581"/>
                  </a:lnTo>
                  <a:cubicBezTo>
                    <a:pt x="6192" y="1577"/>
                    <a:pt x="6057" y="1575"/>
                    <a:pt x="5927" y="1575"/>
                  </a:cubicBezTo>
                  <a:cubicBezTo>
                    <a:pt x="5667" y="1575"/>
                    <a:pt x="5426" y="1581"/>
                    <a:pt x="5180" y="1581"/>
                  </a:cubicBezTo>
                  <a:cubicBezTo>
                    <a:pt x="3835" y="1462"/>
                    <a:pt x="2120" y="950"/>
                    <a:pt x="1084" y="426"/>
                  </a:cubicBezTo>
                  <a:cubicBezTo>
                    <a:pt x="1013" y="378"/>
                    <a:pt x="930" y="330"/>
                    <a:pt x="834" y="283"/>
                  </a:cubicBezTo>
                  <a:cubicBezTo>
                    <a:pt x="834" y="283"/>
                    <a:pt x="846" y="271"/>
                    <a:pt x="846" y="259"/>
                  </a:cubicBezTo>
                  <a:cubicBezTo>
                    <a:pt x="870" y="223"/>
                    <a:pt x="870" y="164"/>
                    <a:pt x="846" y="116"/>
                  </a:cubicBezTo>
                  <a:cubicBezTo>
                    <a:pt x="816" y="39"/>
                    <a:pt x="742" y="0"/>
                    <a:pt x="669" y="0"/>
                  </a:cubicBezTo>
                  <a:close/>
                </a:path>
              </a:pathLst>
            </a:custGeom>
            <a:solidFill>
              <a:srgbClr val="94D1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52"/>
            <p:cNvSpPr/>
            <p:nvPr/>
          </p:nvSpPr>
          <p:spPr>
            <a:xfrm>
              <a:off x="3045000" y="2858825"/>
              <a:ext cx="386100" cy="312875"/>
            </a:xfrm>
            <a:custGeom>
              <a:avLst/>
              <a:gdLst/>
              <a:ahLst/>
              <a:cxnLst/>
              <a:rect l="l" t="t" r="r" b="b"/>
              <a:pathLst>
                <a:path w="15444" h="12515" extrusionOk="0">
                  <a:moveTo>
                    <a:pt x="1168" y="7977"/>
                  </a:moveTo>
                  <a:cubicBezTo>
                    <a:pt x="1203" y="8049"/>
                    <a:pt x="1215" y="8073"/>
                    <a:pt x="1215" y="8108"/>
                  </a:cubicBezTo>
                  <a:cubicBezTo>
                    <a:pt x="1203" y="8168"/>
                    <a:pt x="1168" y="8251"/>
                    <a:pt x="1144" y="8334"/>
                  </a:cubicBezTo>
                  <a:cubicBezTo>
                    <a:pt x="1120" y="8239"/>
                    <a:pt x="1120" y="8215"/>
                    <a:pt x="1132" y="8108"/>
                  </a:cubicBezTo>
                  <a:cubicBezTo>
                    <a:pt x="1132" y="8084"/>
                    <a:pt x="1144" y="8061"/>
                    <a:pt x="1144" y="8037"/>
                  </a:cubicBezTo>
                  <a:cubicBezTo>
                    <a:pt x="1144" y="8025"/>
                    <a:pt x="1156" y="8001"/>
                    <a:pt x="1156" y="7989"/>
                  </a:cubicBezTo>
                  <a:lnTo>
                    <a:pt x="1168" y="7989"/>
                  </a:lnTo>
                  <a:cubicBezTo>
                    <a:pt x="1168" y="7989"/>
                    <a:pt x="1168" y="7977"/>
                    <a:pt x="1168" y="7977"/>
                  </a:cubicBezTo>
                  <a:close/>
                  <a:moveTo>
                    <a:pt x="11964" y="1"/>
                  </a:moveTo>
                  <a:cubicBezTo>
                    <a:pt x="11898" y="1"/>
                    <a:pt x="11832" y="19"/>
                    <a:pt x="11776" y="60"/>
                  </a:cubicBezTo>
                  <a:cubicBezTo>
                    <a:pt x="11717" y="83"/>
                    <a:pt x="11681" y="119"/>
                    <a:pt x="11645" y="167"/>
                  </a:cubicBezTo>
                  <a:cubicBezTo>
                    <a:pt x="11633" y="167"/>
                    <a:pt x="11633" y="167"/>
                    <a:pt x="11633" y="179"/>
                  </a:cubicBezTo>
                  <a:cubicBezTo>
                    <a:pt x="11550" y="238"/>
                    <a:pt x="11490" y="333"/>
                    <a:pt x="11443" y="417"/>
                  </a:cubicBezTo>
                  <a:cubicBezTo>
                    <a:pt x="11336" y="607"/>
                    <a:pt x="11276" y="810"/>
                    <a:pt x="11169" y="988"/>
                  </a:cubicBezTo>
                  <a:cubicBezTo>
                    <a:pt x="11109" y="1107"/>
                    <a:pt x="11038" y="1226"/>
                    <a:pt x="10943" y="1322"/>
                  </a:cubicBezTo>
                  <a:cubicBezTo>
                    <a:pt x="10907" y="1357"/>
                    <a:pt x="10871" y="1381"/>
                    <a:pt x="10836" y="1405"/>
                  </a:cubicBezTo>
                  <a:cubicBezTo>
                    <a:pt x="10824" y="1417"/>
                    <a:pt x="10812" y="1417"/>
                    <a:pt x="10788" y="1429"/>
                  </a:cubicBezTo>
                  <a:cubicBezTo>
                    <a:pt x="10445" y="1564"/>
                    <a:pt x="9728" y="1636"/>
                    <a:pt x="9267" y="1636"/>
                  </a:cubicBezTo>
                  <a:cubicBezTo>
                    <a:pt x="9201" y="1636"/>
                    <a:pt x="9139" y="1634"/>
                    <a:pt x="9085" y="1631"/>
                  </a:cubicBezTo>
                  <a:cubicBezTo>
                    <a:pt x="8288" y="1607"/>
                    <a:pt x="7311" y="1286"/>
                    <a:pt x="6990" y="1072"/>
                  </a:cubicBezTo>
                  <a:cubicBezTo>
                    <a:pt x="6728" y="905"/>
                    <a:pt x="6621" y="822"/>
                    <a:pt x="6514" y="703"/>
                  </a:cubicBezTo>
                  <a:cubicBezTo>
                    <a:pt x="6454" y="607"/>
                    <a:pt x="6383" y="524"/>
                    <a:pt x="6287" y="464"/>
                  </a:cubicBezTo>
                  <a:cubicBezTo>
                    <a:pt x="6244" y="445"/>
                    <a:pt x="6200" y="436"/>
                    <a:pt x="6156" y="436"/>
                  </a:cubicBezTo>
                  <a:cubicBezTo>
                    <a:pt x="5957" y="436"/>
                    <a:pt x="5770" y="619"/>
                    <a:pt x="5799" y="834"/>
                  </a:cubicBezTo>
                  <a:cubicBezTo>
                    <a:pt x="5823" y="917"/>
                    <a:pt x="5871" y="1000"/>
                    <a:pt x="5942" y="1084"/>
                  </a:cubicBezTo>
                  <a:cubicBezTo>
                    <a:pt x="6026" y="1250"/>
                    <a:pt x="6109" y="1405"/>
                    <a:pt x="6180" y="1572"/>
                  </a:cubicBezTo>
                  <a:cubicBezTo>
                    <a:pt x="6442" y="2262"/>
                    <a:pt x="6335" y="2691"/>
                    <a:pt x="6037" y="3000"/>
                  </a:cubicBezTo>
                  <a:cubicBezTo>
                    <a:pt x="5740" y="3239"/>
                    <a:pt x="5775" y="3203"/>
                    <a:pt x="5514" y="3334"/>
                  </a:cubicBezTo>
                  <a:cubicBezTo>
                    <a:pt x="5275" y="3405"/>
                    <a:pt x="5323" y="3417"/>
                    <a:pt x="4954" y="3453"/>
                  </a:cubicBezTo>
                  <a:cubicBezTo>
                    <a:pt x="4918" y="3455"/>
                    <a:pt x="4883" y="3456"/>
                    <a:pt x="4850" y="3456"/>
                  </a:cubicBezTo>
                  <a:cubicBezTo>
                    <a:pt x="4522" y="3456"/>
                    <a:pt x="4267" y="3346"/>
                    <a:pt x="3847" y="3000"/>
                  </a:cubicBezTo>
                  <a:cubicBezTo>
                    <a:pt x="3799" y="2965"/>
                    <a:pt x="3597" y="2739"/>
                    <a:pt x="3418" y="2488"/>
                  </a:cubicBezTo>
                  <a:cubicBezTo>
                    <a:pt x="3275" y="2298"/>
                    <a:pt x="3192" y="2024"/>
                    <a:pt x="2930" y="1977"/>
                  </a:cubicBezTo>
                  <a:cubicBezTo>
                    <a:pt x="2920" y="1976"/>
                    <a:pt x="2910" y="1976"/>
                    <a:pt x="2901" y="1976"/>
                  </a:cubicBezTo>
                  <a:cubicBezTo>
                    <a:pt x="2377" y="1976"/>
                    <a:pt x="2549" y="2614"/>
                    <a:pt x="2537" y="2965"/>
                  </a:cubicBezTo>
                  <a:cubicBezTo>
                    <a:pt x="2549" y="2989"/>
                    <a:pt x="2513" y="3608"/>
                    <a:pt x="2454" y="3929"/>
                  </a:cubicBezTo>
                  <a:cubicBezTo>
                    <a:pt x="2358" y="4358"/>
                    <a:pt x="2239" y="4727"/>
                    <a:pt x="1942" y="5263"/>
                  </a:cubicBezTo>
                  <a:cubicBezTo>
                    <a:pt x="1930" y="5239"/>
                    <a:pt x="1918" y="5227"/>
                    <a:pt x="1894" y="5203"/>
                  </a:cubicBezTo>
                  <a:cubicBezTo>
                    <a:pt x="1848" y="5166"/>
                    <a:pt x="1795" y="5150"/>
                    <a:pt x="1742" y="5150"/>
                  </a:cubicBezTo>
                  <a:cubicBezTo>
                    <a:pt x="1590" y="5150"/>
                    <a:pt x="1439" y="5285"/>
                    <a:pt x="1465" y="5453"/>
                  </a:cubicBezTo>
                  <a:cubicBezTo>
                    <a:pt x="1489" y="5620"/>
                    <a:pt x="1513" y="5787"/>
                    <a:pt x="1537" y="5965"/>
                  </a:cubicBezTo>
                  <a:cubicBezTo>
                    <a:pt x="1513" y="6001"/>
                    <a:pt x="1501" y="6037"/>
                    <a:pt x="1501" y="6072"/>
                  </a:cubicBezTo>
                  <a:cubicBezTo>
                    <a:pt x="1477" y="6179"/>
                    <a:pt x="1525" y="6298"/>
                    <a:pt x="1608" y="6370"/>
                  </a:cubicBezTo>
                  <a:cubicBezTo>
                    <a:pt x="1632" y="6525"/>
                    <a:pt x="1668" y="6691"/>
                    <a:pt x="1692" y="6846"/>
                  </a:cubicBezTo>
                  <a:cubicBezTo>
                    <a:pt x="1656" y="6846"/>
                    <a:pt x="1608" y="6846"/>
                    <a:pt x="1573" y="6858"/>
                  </a:cubicBezTo>
                  <a:cubicBezTo>
                    <a:pt x="1468" y="6799"/>
                    <a:pt x="1349" y="6769"/>
                    <a:pt x="1226" y="6769"/>
                  </a:cubicBezTo>
                  <a:cubicBezTo>
                    <a:pt x="1027" y="6769"/>
                    <a:pt x="816" y="6847"/>
                    <a:pt x="632" y="7001"/>
                  </a:cubicBezTo>
                  <a:cubicBezTo>
                    <a:pt x="525" y="7108"/>
                    <a:pt x="441" y="7227"/>
                    <a:pt x="382" y="7358"/>
                  </a:cubicBezTo>
                  <a:cubicBezTo>
                    <a:pt x="1" y="7822"/>
                    <a:pt x="120" y="8668"/>
                    <a:pt x="572" y="9073"/>
                  </a:cubicBezTo>
                  <a:cubicBezTo>
                    <a:pt x="656" y="9204"/>
                    <a:pt x="775" y="9323"/>
                    <a:pt x="930" y="9370"/>
                  </a:cubicBezTo>
                  <a:cubicBezTo>
                    <a:pt x="965" y="9382"/>
                    <a:pt x="1001" y="9394"/>
                    <a:pt x="1037" y="9394"/>
                  </a:cubicBezTo>
                  <a:cubicBezTo>
                    <a:pt x="1061" y="9406"/>
                    <a:pt x="1073" y="9418"/>
                    <a:pt x="1084" y="9430"/>
                  </a:cubicBezTo>
                  <a:cubicBezTo>
                    <a:pt x="1465" y="9692"/>
                    <a:pt x="1930" y="9787"/>
                    <a:pt x="2382" y="9811"/>
                  </a:cubicBezTo>
                  <a:cubicBezTo>
                    <a:pt x="2401" y="9811"/>
                    <a:pt x="2419" y="9812"/>
                    <a:pt x="2438" y="9812"/>
                  </a:cubicBezTo>
                  <a:cubicBezTo>
                    <a:pt x="2824" y="9812"/>
                    <a:pt x="3208" y="9694"/>
                    <a:pt x="3537" y="9489"/>
                  </a:cubicBezTo>
                  <a:cubicBezTo>
                    <a:pt x="4668" y="10751"/>
                    <a:pt x="5347" y="11001"/>
                    <a:pt x="7395" y="11073"/>
                  </a:cubicBezTo>
                  <a:cubicBezTo>
                    <a:pt x="7311" y="11347"/>
                    <a:pt x="7466" y="11644"/>
                    <a:pt x="7669" y="11990"/>
                  </a:cubicBezTo>
                  <a:cubicBezTo>
                    <a:pt x="7925" y="12350"/>
                    <a:pt x="8269" y="12515"/>
                    <a:pt x="8615" y="12515"/>
                  </a:cubicBezTo>
                  <a:cubicBezTo>
                    <a:pt x="9025" y="12515"/>
                    <a:pt x="9439" y="12284"/>
                    <a:pt x="9716" y="11871"/>
                  </a:cubicBezTo>
                  <a:cubicBezTo>
                    <a:pt x="9966" y="11490"/>
                    <a:pt x="10157" y="11061"/>
                    <a:pt x="10217" y="10620"/>
                  </a:cubicBezTo>
                  <a:cubicBezTo>
                    <a:pt x="10217" y="10597"/>
                    <a:pt x="10217" y="10585"/>
                    <a:pt x="10217" y="10561"/>
                  </a:cubicBezTo>
                  <a:cubicBezTo>
                    <a:pt x="10550" y="10442"/>
                    <a:pt x="10871" y="10287"/>
                    <a:pt x="11157" y="10085"/>
                  </a:cubicBezTo>
                  <a:cubicBezTo>
                    <a:pt x="11288" y="10001"/>
                    <a:pt x="11419" y="9906"/>
                    <a:pt x="11538" y="9811"/>
                  </a:cubicBezTo>
                  <a:cubicBezTo>
                    <a:pt x="11598" y="9847"/>
                    <a:pt x="11657" y="9858"/>
                    <a:pt x="11729" y="9858"/>
                  </a:cubicBezTo>
                  <a:cubicBezTo>
                    <a:pt x="11919" y="9823"/>
                    <a:pt x="12050" y="9656"/>
                    <a:pt x="12205" y="9549"/>
                  </a:cubicBezTo>
                  <a:cubicBezTo>
                    <a:pt x="12514" y="9299"/>
                    <a:pt x="12836" y="9061"/>
                    <a:pt x="13086" y="8739"/>
                  </a:cubicBezTo>
                  <a:cubicBezTo>
                    <a:pt x="13503" y="8144"/>
                    <a:pt x="13776" y="7465"/>
                    <a:pt x="14003" y="6775"/>
                  </a:cubicBezTo>
                  <a:cubicBezTo>
                    <a:pt x="14062" y="6560"/>
                    <a:pt x="14110" y="6334"/>
                    <a:pt x="14134" y="6120"/>
                  </a:cubicBezTo>
                  <a:cubicBezTo>
                    <a:pt x="14169" y="5775"/>
                    <a:pt x="14169" y="5429"/>
                    <a:pt x="14229" y="5096"/>
                  </a:cubicBezTo>
                  <a:cubicBezTo>
                    <a:pt x="14229" y="5072"/>
                    <a:pt x="14229" y="5072"/>
                    <a:pt x="14229" y="5060"/>
                  </a:cubicBezTo>
                  <a:cubicBezTo>
                    <a:pt x="14265" y="5001"/>
                    <a:pt x="14277" y="4929"/>
                    <a:pt x="14265" y="4882"/>
                  </a:cubicBezTo>
                  <a:cubicBezTo>
                    <a:pt x="14277" y="4870"/>
                    <a:pt x="14300" y="4858"/>
                    <a:pt x="14312" y="4846"/>
                  </a:cubicBezTo>
                  <a:cubicBezTo>
                    <a:pt x="14348" y="4822"/>
                    <a:pt x="14384" y="4798"/>
                    <a:pt x="14419" y="4774"/>
                  </a:cubicBezTo>
                  <a:cubicBezTo>
                    <a:pt x="14473" y="4808"/>
                    <a:pt x="14534" y="4823"/>
                    <a:pt x="14597" y="4823"/>
                  </a:cubicBezTo>
                  <a:cubicBezTo>
                    <a:pt x="14645" y="4823"/>
                    <a:pt x="14694" y="4814"/>
                    <a:pt x="14741" y="4798"/>
                  </a:cubicBezTo>
                  <a:cubicBezTo>
                    <a:pt x="14872" y="4739"/>
                    <a:pt x="14955" y="4608"/>
                    <a:pt x="15027" y="4489"/>
                  </a:cubicBezTo>
                  <a:cubicBezTo>
                    <a:pt x="15122" y="4334"/>
                    <a:pt x="15205" y="4179"/>
                    <a:pt x="15241" y="4012"/>
                  </a:cubicBezTo>
                  <a:cubicBezTo>
                    <a:pt x="15253" y="3917"/>
                    <a:pt x="15265" y="3834"/>
                    <a:pt x="15277" y="3751"/>
                  </a:cubicBezTo>
                  <a:cubicBezTo>
                    <a:pt x="15443" y="3417"/>
                    <a:pt x="15408" y="3131"/>
                    <a:pt x="15229" y="2655"/>
                  </a:cubicBezTo>
                  <a:cubicBezTo>
                    <a:pt x="15217" y="2619"/>
                    <a:pt x="15193" y="2596"/>
                    <a:pt x="15181" y="2572"/>
                  </a:cubicBezTo>
                  <a:cubicBezTo>
                    <a:pt x="15158" y="2512"/>
                    <a:pt x="15134" y="2453"/>
                    <a:pt x="15098" y="2393"/>
                  </a:cubicBezTo>
                  <a:cubicBezTo>
                    <a:pt x="14991" y="2227"/>
                    <a:pt x="14824" y="2096"/>
                    <a:pt x="14634" y="2012"/>
                  </a:cubicBezTo>
                  <a:cubicBezTo>
                    <a:pt x="14536" y="1970"/>
                    <a:pt x="14438" y="1953"/>
                    <a:pt x="14338" y="1953"/>
                  </a:cubicBezTo>
                  <a:cubicBezTo>
                    <a:pt x="14268" y="1953"/>
                    <a:pt x="14196" y="1962"/>
                    <a:pt x="14122" y="1977"/>
                  </a:cubicBezTo>
                  <a:cubicBezTo>
                    <a:pt x="13993" y="1929"/>
                    <a:pt x="13856" y="1901"/>
                    <a:pt x="13718" y="1901"/>
                  </a:cubicBezTo>
                  <a:cubicBezTo>
                    <a:pt x="13614" y="1901"/>
                    <a:pt x="13510" y="1917"/>
                    <a:pt x="13407" y="1953"/>
                  </a:cubicBezTo>
                  <a:cubicBezTo>
                    <a:pt x="13229" y="2012"/>
                    <a:pt x="13074" y="2119"/>
                    <a:pt x="12919" y="2227"/>
                  </a:cubicBezTo>
                  <a:cubicBezTo>
                    <a:pt x="12919" y="2203"/>
                    <a:pt x="12907" y="2179"/>
                    <a:pt x="12895" y="2155"/>
                  </a:cubicBezTo>
                  <a:cubicBezTo>
                    <a:pt x="12812" y="1834"/>
                    <a:pt x="12681" y="1524"/>
                    <a:pt x="12574" y="1215"/>
                  </a:cubicBezTo>
                  <a:cubicBezTo>
                    <a:pt x="12550" y="1167"/>
                    <a:pt x="12419" y="512"/>
                    <a:pt x="12276" y="191"/>
                  </a:cubicBezTo>
                  <a:cubicBezTo>
                    <a:pt x="12221" y="72"/>
                    <a:pt x="12093" y="1"/>
                    <a:pt x="11964" y="1"/>
                  </a:cubicBezTo>
                  <a:close/>
                </a:path>
              </a:pathLst>
            </a:custGeom>
            <a:solidFill>
              <a:srgbClr val="F3A1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52"/>
            <p:cNvSpPr/>
            <p:nvPr/>
          </p:nvSpPr>
          <p:spPr>
            <a:xfrm>
              <a:off x="3047700" y="2829050"/>
              <a:ext cx="300" cy="325"/>
            </a:xfrm>
            <a:custGeom>
              <a:avLst/>
              <a:gdLst/>
              <a:ahLst/>
              <a:cxnLst/>
              <a:rect l="l" t="t" r="r" b="b"/>
              <a:pathLst>
                <a:path w="12" h="13" extrusionOk="0">
                  <a:moveTo>
                    <a:pt x="12" y="12"/>
                  </a:moveTo>
                  <a:cubicBezTo>
                    <a:pt x="12" y="12"/>
                    <a:pt x="0" y="0"/>
                    <a:pt x="0" y="0"/>
                  </a:cubicBezTo>
                  <a:lnTo>
                    <a:pt x="0" y="0"/>
                  </a:lnTo>
                  <a:cubicBezTo>
                    <a:pt x="0" y="0"/>
                    <a:pt x="12" y="12"/>
                    <a:pt x="12" y="12"/>
                  </a:cubicBezTo>
                  <a:close/>
                </a:path>
              </a:pathLst>
            </a:custGeom>
            <a:solidFill>
              <a:srgbClr val="8141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52"/>
            <p:cNvSpPr/>
            <p:nvPr/>
          </p:nvSpPr>
          <p:spPr>
            <a:xfrm>
              <a:off x="2903950" y="2698775"/>
              <a:ext cx="158350" cy="176750"/>
            </a:xfrm>
            <a:custGeom>
              <a:avLst/>
              <a:gdLst/>
              <a:ahLst/>
              <a:cxnLst/>
              <a:rect l="l" t="t" r="r" b="b"/>
              <a:pathLst>
                <a:path w="6334" h="7070" extrusionOk="0">
                  <a:moveTo>
                    <a:pt x="3000" y="639"/>
                  </a:moveTo>
                  <a:cubicBezTo>
                    <a:pt x="2916" y="782"/>
                    <a:pt x="2905" y="985"/>
                    <a:pt x="2940" y="1235"/>
                  </a:cubicBezTo>
                  <a:cubicBezTo>
                    <a:pt x="2928" y="1247"/>
                    <a:pt x="2916" y="1247"/>
                    <a:pt x="2905" y="1270"/>
                  </a:cubicBezTo>
                  <a:cubicBezTo>
                    <a:pt x="2845" y="1020"/>
                    <a:pt x="2857" y="889"/>
                    <a:pt x="2976" y="663"/>
                  </a:cubicBezTo>
                  <a:cubicBezTo>
                    <a:pt x="2976" y="651"/>
                    <a:pt x="2976" y="651"/>
                    <a:pt x="2988" y="639"/>
                  </a:cubicBezTo>
                  <a:close/>
                  <a:moveTo>
                    <a:pt x="1059" y="1747"/>
                  </a:moveTo>
                  <a:cubicBezTo>
                    <a:pt x="1095" y="1747"/>
                    <a:pt x="1119" y="1747"/>
                    <a:pt x="1154" y="1759"/>
                  </a:cubicBezTo>
                  <a:cubicBezTo>
                    <a:pt x="1202" y="1759"/>
                    <a:pt x="1273" y="1771"/>
                    <a:pt x="1345" y="1794"/>
                  </a:cubicBezTo>
                  <a:cubicBezTo>
                    <a:pt x="1333" y="1806"/>
                    <a:pt x="1321" y="1830"/>
                    <a:pt x="1309" y="1842"/>
                  </a:cubicBezTo>
                  <a:cubicBezTo>
                    <a:pt x="1309" y="1854"/>
                    <a:pt x="1309" y="1854"/>
                    <a:pt x="1309" y="1866"/>
                  </a:cubicBezTo>
                  <a:cubicBezTo>
                    <a:pt x="1285" y="1854"/>
                    <a:pt x="1250" y="1842"/>
                    <a:pt x="1226" y="1830"/>
                  </a:cubicBezTo>
                  <a:cubicBezTo>
                    <a:pt x="1198" y="1821"/>
                    <a:pt x="1168" y="1817"/>
                    <a:pt x="1136" y="1817"/>
                  </a:cubicBezTo>
                  <a:cubicBezTo>
                    <a:pt x="1085" y="1817"/>
                    <a:pt x="1032" y="1827"/>
                    <a:pt x="988" y="1842"/>
                  </a:cubicBezTo>
                  <a:lnTo>
                    <a:pt x="1000" y="1830"/>
                  </a:lnTo>
                  <a:cubicBezTo>
                    <a:pt x="1023" y="1806"/>
                    <a:pt x="1035" y="1771"/>
                    <a:pt x="1059" y="1747"/>
                  </a:cubicBezTo>
                  <a:close/>
                  <a:moveTo>
                    <a:pt x="3180" y="1"/>
                  </a:moveTo>
                  <a:cubicBezTo>
                    <a:pt x="2783" y="1"/>
                    <a:pt x="2472" y="188"/>
                    <a:pt x="2333" y="604"/>
                  </a:cubicBezTo>
                  <a:cubicBezTo>
                    <a:pt x="2262" y="866"/>
                    <a:pt x="2262" y="1163"/>
                    <a:pt x="2333" y="1485"/>
                  </a:cubicBezTo>
                  <a:cubicBezTo>
                    <a:pt x="2059" y="1318"/>
                    <a:pt x="1762" y="1187"/>
                    <a:pt x="1452" y="1116"/>
                  </a:cubicBezTo>
                  <a:cubicBezTo>
                    <a:pt x="1347" y="1100"/>
                    <a:pt x="1247" y="1056"/>
                    <a:pt x="1088" y="1056"/>
                  </a:cubicBezTo>
                  <a:cubicBezTo>
                    <a:pt x="1014" y="1056"/>
                    <a:pt x="927" y="1065"/>
                    <a:pt x="821" y="1092"/>
                  </a:cubicBezTo>
                  <a:cubicBezTo>
                    <a:pt x="571" y="1187"/>
                    <a:pt x="416" y="1425"/>
                    <a:pt x="321" y="1663"/>
                  </a:cubicBezTo>
                  <a:cubicBezTo>
                    <a:pt x="214" y="1937"/>
                    <a:pt x="261" y="2259"/>
                    <a:pt x="380" y="2521"/>
                  </a:cubicBezTo>
                  <a:cubicBezTo>
                    <a:pt x="595" y="3021"/>
                    <a:pt x="1011" y="3378"/>
                    <a:pt x="1392" y="3747"/>
                  </a:cubicBezTo>
                  <a:cubicBezTo>
                    <a:pt x="1309" y="3735"/>
                    <a:pt x="1214" y="3735"/>
                    <a:pt x="1130" y="3723"/>
                  </a:cubicBezTo>
                  <a:cubicBezTo>
                    <a:pt x="1124" y="3723"/>
                    <a:pt x="1117" y="3723"/>
                    <a:pt x="1111" y="3723"/>
                  </a:cubicBezTo>
                  <a:cubicBezTo>
                    <a:pt x="558" y="3723"/>
                    <a:pt x="0" y="4218"/>
                    <a:pt x="59" y="4795"/>
                  </a:cubicBezTo>
                  <a:cubicBezTo>
                    <a:pt x="142" y="5521"/>
                    <a:pt x="940" y="6081"/>
                    <a:pt x="1559" y="6354"/>
                  </a:cubicBezTo>
                  <a:cubicBezTo>
                    <a:pt x="2512" y="6700"/>
                    <a:pt x="3500" y="6974"/>
                    <a:pt x="4512" y="7045"/>
                  </a:cubicBezTo>
                  <a:cubicBezTo>
                    <a:pt x="4790" y="7052"/>
                    <a:pt x="5080" y="7069"/>
                    <a:pt x="5366" y="7069"/>
                  </a:cubicBezTo>
                  <a:cubicBezTo>
                    <a:pt x="5594" y="7069"/>
                    <a:pt x="5820" y="7058"/>
                    <a:pt x="6036" y="7021"/>
                  </a:cubicBezTo>
                  <a:cubicBezTo>
                    <a:pt x="6334" y="6878"/>
                    <a:pt x="6310" y="6509"/>
                    <a:pt x="6024" y="6354"/>
                  </a:cubicBezTo>
                  <a:cubicBezTo>
                    <a:pt x="6024" y="6354"/>
                    <a:pt x="6012" y="6343"/>
                    <a:pt x="6000" y="6331"/>
                  </a:cubicBezTo>
                  <a:cubicBezTo>
                    <a:pt x="5893" y="6212"/>
                    <a:pt x="5774" y="5819"/>
                    <a:pt x="5726" y="5569"/>
                  </a:cubicBezTo>
                  <a:cubicBezTo>
                    <a:pt x="5726" y="5545"/>
                    <a:pt x="5726" y="5533"/>
                    <a:pt x="5726" y="5509"/>
                  </a:cubicBezTo>
                  <a:cubicBezTo>
                    <a:pt x="5738" y="5473"/>
                    <a:pt x="5762" y="5426"/>
                    <a:pt x="5762" y="5378"/>
                  </a:cubicBezTo>
                  <a:cubicBezTo>
                    <a:pt x="5774" y="5342"/>
                    <a:pt x="5762" y="5259"/>
                    <a:pt x="5750" y="5211"/>
                  </a:cubicBezTo>
                  <a:cubicBezTo>
                    <a:pt x="5726" y="5116"/>
                    <a:pt x="5702" y="5021"/>
                    <a:pt x="5667" y="4926"/>
                  </a:cubicBezTo>
                  <a:cubicBezTo>
                    <a:pt x="5667" y="4890"/>
                    <a:pt x="5667" y="4878"/>
                    <a:pt x="5655" y="4854"/>
                  </a:cubicBezTo>
                  <a:lnTo>
                    <a:pt x="5655" y="4854"/>
                  </a:lnTo>
                  <a:cubicBezTo>
                    <a:pt x="5695" y="4875"/>
                    <a:pt x="5740" y="4884"/>
                    <a:pt x="5785" y="4884"/>
                  </a:cubicBezTo>
                  <a:cubicBezTo>
                    <a:pt x="5952" y="4884"/>
                    <a:pt x="6124" y="4754"/>
                    <a:pt x="6095" y="4557"/>
                  </a:cubicBezTo>
                  <a:cubicBezTo>
                    <a:pt x="5953" y="3842"/>
                    <a:pt x="5726" y="3140"/>
                    <a:pt x="5452" y="2461"/>
                  </a:cubicBezTo>
                  <a:cubicBezTo>
                    <a:pt x="5250" y="1937"/>
                    <a:pt x="5048" y="1401"/>
                    <a:pt x="4690" y="961"/>
                  </a:cubicBezTo>
                  <a:cubicBezTo>
                    <a:pt x="4417" y="616"/>
                    <a:pt x="4333" y="556"/>
                    <a:pt x="3940" y="270"/>
                  </a:cubicBezTo>
                  <a:cubicBezTo>
                    <a:pt x="3750" y="151"/>
                    <a:pt x="3547" y="44"/>
                    <a:pt x="3321" y="8"/>
                  </a:cubicBezTo>
                  <a:cubicBezTo>
                    <a:pt x="3273" y="3"/>
                    <a:pt x="3226" y="1"/>
                    <a:pt x="3180" y="1"/>
                  </a:cubicBezTo>
                  <a:close/>
                </a:path>
              </a:pathLst>
            </a:custGeom>
            <a:solidFill>
              <a:srgbClr val="8141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52"/>
            <p:cNvSpPr/>
            <p:nvPr/>
          </p:nvSpPr>
          <p:spPr>
            <a:xfrm>
              <a:off x="3047325" y="2827700"/>
              <a:ext cx="400" cy="1375"/>
            </a:xfrm>
            <a:custGeom>
              <a:avLst/>
              <a:gdLst/>
              <a:ahLst/>
              <a:cxnLst/>
              <a:rect l="l" t="t" r="r" b="b"/>
              <a:pathLst>
                <a:path w="16" h="55" extrusionOk="0">
                  <a:moveTo>
                    <a:pt x="1" y="1"/>
                  </a:moveTo>
                  <a:cubicBezTo>
                    <a:pt x="1" y="1"/>
                    <a:pt x="4" y="16"/>
                    <a:pt x="15" y="54"/>
                  </a:cubicBezTo>
                  <a:cubicBezTo>
                    <a:pt x="9" y="22"/>
                    <a:pt x="2" y="1"/>
                    <a:pt x="1" y="1"/>
                  </a:cubicBezTo>
                  <a:close/>
                </a:path>
              </a:pathLst>
            </a:custGeom>
            <a:solidFill>
              <a:srgbClr val="8141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52"/>
            <p:cNvSpPr/>
            <p:nvPr/>
          </p:nvSpPr>
          <p:spPr>
            <a:xfrm>
              <a:off x="3075075" y="2991275"/>
              <a:ext cx="3300" cy="3000"/>
            </a:xfrm>
            <a:custGeom>
              <a:avLst/>
              <a:gdLst/>
              <a:ahLst/>
              <a:cxnLst/>
              <a:rect l="l" t="t" r="r" b="b"/>
              <a:pathLst>
                <a:path w="132" h="120" extrusionOk="0">
                  <a:moveTo>
                    <a:pt x="12" y="0"/>
                  </a:moveTo>
                  <a:lnTo>
                    <a:pt x="12" y="12"/>
                  </a:lnTo>
                  <a:lnTo>
                    <a:pt x="0" y="12"/>
                  </a:lnTo>
                  <a:cubicBezTo>
                    <a:pt x="36" y="48"/>
                    <a:pt x="84" y="84"/>
                    <a:pt x="131" y="119"/>
                  </a:cubicBezTo>
                  <a:cubicBezTo>
                    <a:pt x="131" y="108"/>
                    <a:pt x="131" y="108"/>
                    <a:pt x="131" y="108"/>
                  </a:cubicBezTo>
                  <a:cubicBezTo>
                    <a:pt x="131" y="96"/>
                    <a:pt x="131" y="96"/>
                    <a:pt x="131" y="84"/>
                  </a:cubicBezTo>
                  <a:cubicBezTo>
                    <a:pt x="96" y="60"/>
                    <a:pt x="60" y="36"/>
                    <a:pt x="12" y="0"/>
                  </a:cubicBezTo>
                  <a:close/>
                </a:path>
              </a:pathLst>
            </a:custGeom>
            <a:solidFill>
              <a:srgbClr val="8141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52"/>
            <p:cNvSpPr/>
            <p:nvPr/>
          </p:nvSpPr>
          <p:spPr>
            <a:xfrm>
              <a:off x="3026250" y="2762275"/>
              <a:ext cx="346200" cy="268725"/>
            </a:xfrm>
            <a:custGeom>
              <a:avLst/>
              <a:gdLst/>
              <a:ahLst/>
              <a:cxnLst/>
              <a:rect l="l" t="t" r="r" b="b"/>
              <a:pathLst>
                <a:path w="13848" h="10749" extrusionOk="0">
                  <a:moveTo>
                    <a:pt x="7121" y="564"/>
                  </a:moveTo>
                  <a:cubicBezTo>
                    <a:pt x="6954" y="576"/>
                    <a:pt x="6799" y="600"/>
                    <a:pt x="6645" y="624"/>
                  </a:cubicBezTo>
                  <a:cubicBezTo>
                    <a:pt x="6704" y="612"/>
                    <a:pt x="6776" y="600"/>
                    <a:pt x="6835" y="588"/>
                  </a:cubicBezTo>
                  <a:cubicBezTo>
                    <a:pt x="6906" y="588"/>
                    <a:pt x="6978" y="576"/>
                    <a:pt x="7049" y="564"/>
                  </a:cubicBezTo>
                  <a:close/>
                  <a:moveTo>
                    <a:pt x="9157" y="2029"/>
                  </a:moveTo>
                  <a:cubicBezTo>
                    <a:pt x="9181" y="2100"/>
                    <a:pt x="9240" y="2148"/>
                    <a:pt x="9312" y="2171"/>
                  </a:cubicBezTo>
                  <a:cubicBezTo>
                    <a:pt x="9300" y="2171"/>
                    <a:pt x="9312" y="2171"/>
                    <a:pt x="9323" y="2183"/>
                  </a:cubicBezTo>
                  <a:cubicBezTo>
                    <a:pt x="9347" y="2195"/>
                    <a:pt x="9359" y="2207"/>
                    <a:pt x="9383" y="2219"/>
                  </a:cubicBezTo>
                  <a:cubicBezTo>
                    <a:pt x="9383" y="2231"/>
                    <a:pt x="9383" y="2231"/>
                    <a:pt x="9395" y="2243"/>
                  </a:cubicBezTo>
                  <a:cubicBezTo>
                    <a:pt x="9312" y="2243"/>
                    <a:pt x="9228" y="2231"/>
                    <a:pt x="9145" y="2231"/>
                  </a:cubicBezTo>
                  <a:cubicBezTo>
                    <a:pt x="9097" y="2159"/>
                    <a:pt x="9050" y="2112"/>
                    <a:pt x="8990" y="2064"/>
                  </a:cubicBezTo>
                  <a:cubicBezTo>
                    <a:pt x="9050" y="2052"/>
                    <a:pt x="9097" y="2040"/>
                    <a:pt x="9157" y="2029"/>
                  </a:cubicBezTo>
                  <a:close/>
                  <a:moveTo>
                    <a:pt x="12193" y="2219"/>
                  </a:moveTo>
                  <a:cubicBezTo>
                    <a:pt x="12205" y="2219"/>
                    <a:pt x="12229" y="2219"/>
                    <a:pt x="12252" y="2231"/>
                  </a:cubicBezTo>
                  <a:cubicBezTo>
                    <a:pt x="12193" y="2255"/>
                    <a:pt x="12121" y="2279"/>
                    <a:pt x="12050" y="2302"/>
                  </a:cubicBezTo>
                  <a:cubicBezTo>
                    <a:pt x="12098" y="2279"/>
                    <a:pt x="12145" y="2255"/>
                    <a:pt x="12193" y="2219"/>
                  </a:cubicBezTo>
                  <a:close/>
                  <a:moveTo>
                    <a:pt x="6335" y="2148"/>
                  </a:moveTo>
                  <a:cubicBezTo>
                    <a:pt x="6335" y="2195"/>
                    <a:pt x="6359" y="2231"/>
                    <a:pt x="6383" y="2267"/>
                  </a:cubicBezTo>
                  <a:cubicBezTo>
                    <a:pt x="6275" y="2302"/>
                    <a:pt x="6156" y="2350"/>
                    <a:pt x="6037" y="2386"/>
                  </a:cubicBezTo>
                  <a:cubicBezTo>
                    <a:pt x="6121" y="2314"/>
                    <a:pt x="6216" y="2231"/>
                    <a:pt x="6335" y="2148"/>
                  </a:cubicBezTo>
                  <a:close/>
                  <a:moveTo>
                    <a:pt x="12705" y="2326"/>
                  </a:moveTo>
                  <a:cubicBezTo>
                    <a:pt x="12717" y="2350"/>
                    <a:pt x="12729" y="2362"/>
                    <a:pt x="12752" y="2386"/>
                  </a:cubicBezTo>
                  <a:cubicBezTo>
                    <a:pt x="12729" y="2386"/>
                    <a:pt x="12717" y="2386"/>
                    <a:pt x="12705" y="2398"/>
                  </a:cubicBezTo>
                  <a:cubicBezTo>
                    <a:pt x="12693" y="2386"/>
                    <a:pt x="12681" y="2386"/>
                    <a:pt x="12669" y="2374"/>
                  </a:cubicBezTo>
                  <a:cubicBezTo>
                    <a:pt x="12681" y="2362"/>
                    <a:pt x="12693" y="2350"/>
                    <a:pt x="12705" y="2326"/>
                  </a:cubicBezTo>
                  <a:close/>
                  <a:moveTo>
                    <a:pt x="6454" y="3410"/>
                  </a:moveTo>
                  <a:cubicBezTo>
                    <a:pt x="6442" y="3422"/>
                    <a:pt x="6430" y="3445"/>
                    <a:pt x="6418" y="3457"/>
                  </a:cubicBezTo>
                  <a:cubicBezTo>
                    <a:pt x="6395" y="3457"/>
                    <a:pt x="6371" y="3457"/>
                    <a:pt x="6311" y="3445"/>
                  </a:cubicBezTo>
                  <a:cubicBezTo>
                    <a:pt x="6347" y="3433"/>
                    <a:pt x="6395" y="3433"/>
                    <a:pt x="6430" y="3422"/>
                  </a:cubicBezTo>
                  <a:cubicBezTo>
                    <a:pt x="6430" y="3410"/>
                    <a:pt x="6442" y="3410"/>
                    <a:pt x="6454" y="3410"/>
                  </a:cubicBezTo>
                  <a:close/>
                  <a:moveTo>
                    <a:pt x="12931" y="3374"/>
                  </a:moveTo>
                  <a:cubicBezTo>
                    <a:pt x="12883" y="3422"/>
                    <a:pt x="12824" y="3457"/>
                    <a:pt x="12764" y="3481"/>
                  </a:cubicBezTo>
                  <a:lnTo>
                    <a:pt x="12752" y="3481"/>
                  </a:lnTo>
                  <a:cubicBezTo>
                    <a:pt x="12788" y="3445"/>
                    <a:pt x="12824" y="3410"/>
                    <a:pt x="12848" y="3374"/>
                  </a:cubicBezTo>
                  <a:close/>
                  <a:moveTo>
                    <a:pt x="10169" y="3505"/>
                  </a:moveTo>
                  <a:cubicBezTo>
                    <a:pt x="10109" y="3564"/>
                    <a:pt x="10038" y="3636"/>
                    <a:pt x="9931" y="3707"/>
                  </a:cubicBezTo>
                  <a:cubicBezTo>
                    <a:pt x="9907" y="3731"/>
                    <a:pt x="9871" y="3755"/>
                    <a:pt x="9847" y="3779"/>
                  </a:cubicBezTo>
                  <a:cubicBezTo>
                    <a:pt x="9931" y="3695"/>
                    <a:pt x="10002" y="3612"/>
                    <a:pt x="10062" y="3529"/>
                  </a:cubicBezTo>
                  <a:cubicBezTo>
                    <a:pt x="10097" y="3517"/>
                    <a:pt x="10133" y="3505"/>
                    <a:pt x="10169" y="3505"/>
                  </a:cubicBezTo>
                  <a:close/>
                  <a:moveTo>
                    <a:pt x="5082" y="3549"/>
                  </a:moveTo>
                  <a:cubicBezTo>
                    <a:pt x="5060" y="3618"/>
                    <a:pt x="5049" y="3686"/>
                    <a:pt x="5037" y="3755"/>
                  </a:cubicBezTo>
                  <a:cubicBezTo>
                    <a:pt x="5013" y="3779"/>
                    <a:pt x="4990" y="3803"/>
                    <a:pt x="4978" y="3814"/>
                  </a:cubicBezTo>
                  <a:cubicBezTo>
                    <a:pt x="5013" y="3731"/>
                    <a:pt x="5049" y="3648"/>
                    <a:pt x="5073" y="3564"/>
                  </a:cubicBezTo>
                  <a:cubicBezTo>
                    <a:pt x="5073" y="3556"/>
                    <a:pt x="5079" y="3554"/>
                    <a:pt x="5082" y="3549"/>
                  </a:cubicBezTo>
                  <a:close/>
                  <a:moveTo>
                    <a:pt x="5704" y="3600"/>
                  </a:moveTo>
                  <a:lnTo>
                    <a:pt x="5704" y="3600"/>
                  </a:lnTo>
                  <a:cubicBezTo>
                    <a:pt x="5692" y="3683"/>
                    <a:pt x="5680" y="3755"/>
                    <a:pt x="5680" y="3826"/>
                  </a:cubicBezTo>
                  <a:cubicBezTo>
                    <a:pt x="5656" y="3791"/>
                    <a:pt x="5644" y="3755"/>
                    <a:pt x="5621" y="3731"/>
                  </a:cubicBezTo>
                  <a:cubicBezTo>
                    <a:pt x="5644" y="3683"/>
                    <a:pt x="5680" y="3648"/>
                    <a:pt x="5704" y="3600"/>
                  </a:cubicBezTo>
                  <a:close/>
                  <a:moveTo>
                    <a:pt x="8776" y="3874"/>
                  </a:moveTo>
                  <a:lnTo>
                    <a:pt x="8776" y="3874"/>
                  </a:lnTo>
                  <a:cubicBezTo>
                    <a:pt x="8752" y="3886"/>
                    <a:pt x="8728" y="3910"/>
                    <a:pt x="8716" y="3934"/>
                  </a:cubicBezTo>
                  <a:cubicBezTo>
                    <a:pt x="8621" y="3981"/>
                    <a:pt x="8514" y="4029"/>
                    <a:pt x="8419" y="4076"/>
                  </a:cubicBezTo>
                  <a:cubicBezTo>
                    <a:pt x="8419" y="4076"/>
                    <a:pt x="8419" y="4064"/>
                    <a:pt x="8419" y="4064"/>
                  </a:cubicBezTo>
                  <a:cubicBezTo>
                    <a:pt x="8514" y="4017"/>
                    <a:pt x="8597" y="3969"/>
                    <a:pt x="8669" y="3922"/>
                  </a:cubicBezTo>
                  <a:cubicBezTo>
                    <a:pt x="8704" y="3910"/>
                    <a:pt x="8740" y="3886"/>
                    <a:pt x="8776" y="3874"/>
                  </a:cubicBezTo>
                  <a:close/>
                  <a:moveTo>
                    <a:pt x="4394" y="4112"/>
                  </a:moveTo>
                  <a:lnTo>
                    <a:pt x="4394" y="4112"/>
                  </a:lnTo>
                  <a:cubicBezTo>
                    <a:pt x="4382" y="4148"/>
                    <a:pt x="4370" y="4184"/>
                    <a:pt x="4347" y="4219"/>
                  </a:cubicBezTo>
                  <a:lnTo>
                    <a:pt x="4311" y="4219"/>
                  </a:lnTo>
                  <a:cubicBezTo>
                    <a:pt x="4335" y="4184"/>
                    <a:pt x="4359" y="4160"/>
                    <a:pt x="4370" y="4136"/>
                  </a:cubicBezTo>
                  <a:cubicBezTo>
                    <a:pt x="4382" y="4124"/>
                    <a:pt x="4382" y="4124"/>
                    <a:pt x="4394" y="4112"/>
                  </a:cubicBezTo>
                  <a:close/>
                  <a:moveTo>
                    <a:pt x="6871" y="4457"/>
                  </a:moveTo>
                  <a:cubicBezTo>
                    <a:pt x="6918" y="4457"/>
                    <a:pt x="6966" y="4457"/>
                    <a:pt x="7026" y="4469"/>
                  </a:cubicBezTo>
                  <a:cubicBezTo>
                    <a:pt x="7026" y="4481"/>
                    <a:pt x="7026" y="4493"/>
                    <a:pt x="7037" y="4505"/>
                  </a:cubicBezTo>
                  <a:cubicBezTo>
                    <a:pt x="7037" y="4541"/>
                    <a:pt x="7061" y="4576"/>
                    <a:pt x="7073" y="4600"/>
                  </a:cubicBezTo>
                  <a:cubicBezTo>
                    <a:pt x="7002" y="4553"/>
                    <a:pt x="6930" y="4505"/>
                    <a:pt x="6871" y="4457"/>
                  </a:cubicBezTo>
                  <a:close/>
                  <a:moveTo>
                    <a:pt x="1953" y="5410"/>
                  </a:moveTo>
                  <a:cubicBezTo>
                    <a:pt x="1965" y="5422"/>
                    <a:pt x="1965" y="5446"/>
                    <a:pt x="1965" y="5469"/>
                  </a:cubicBezTo>
                  <a:cubicBezTo>
                    <a:pt x="1953" y="5517"/>
                    <a:pt x="1942" y="5553"/>
                    <a:pt x="1930" y="5600"/>
                  </a:cubicBezTo>
                  <a:cubicBezTo>
                    <a:pt x="1930" y="5565"/>
                    <a:pt x="1918" y="5529"/>
                    <a:pt x="1918" y="5493"/>
                  </a:cubicBezTo>
                  <a:cubicBezTo>
                    <a:pt x="1942" y="5446"/>
                    <a:pt x="1953" y="5422"/>
                    <a:pt x="1953" y="5410"/>
                  </a:cubicBezTo>
                  <a:close/>
                  <a:moveTo>
                    <a:pt x="8061" y="5255"/>
                  </a:moveTo>
                  <a:lnTo>
                    <a:pt x="8061" y="5255"/>
                  </a:lnTo>
                  <a:cubicBezTo>
                    <a:pt x="8216" y="5279"/>
                    <a:pt x="8371" y="5291"/>
                    <a:pt x="8526" y="5291"/>
                  </a:cubicBezTo>
                  <a:cubicBezTo>
                    <a:pt x="8597" y="5291"/>
                    <a:pt x="8669" y="5291"/>
                    <a:pt x="8740" y="5279"/>
                  </a:cubicBezTo>
                  <a:cubicBezTo>
                    <a:pt x="8823" y="5350"/>
                    <a:pt x="8931" y="5398"/>
                    <a:pt x="9062" y="5422"/>
                  </a:cubicBezTo>
                  <a:cubicBezTo>
                    <a:pt x="9133" y="5434"/>
                    <a:pt x="9204" y="5434"/>
                    <a:pt x="9288" y="5446"/>
                  </a:cubicBezTo>
                  <a:lnTo>
                    <a:pt x="9347" y="5446"/>
                  </a:lnTo>
                  <a:cubicBezTo>
                    <a:pt x="9395" y="5529"/>
                    <a:pt x="9454" y="5588"/>
                    <a:pt x="9526" y="5648"/>
                  </a:cubicBezTo>
                  <a:cubicBezTo>
                    <a:pt x="9204" y="5624"/>
                    <a:pt x="8883" y="5553"/>
                    <a:pt x="8597" y="5458"/>
                  </a:cubicBezTo>
                  <a:cubicBezTo>
                    <a:pt x="8383" y="5398"/>
                    <a:pt x="8216" y="5327"/>
                    <a:pt x="8061" y="5255"/>
                  </a:cubicBezTo>
                  <a:close/>
                  <a:moveTo>
                    <a:pt x="4918" y="5422"/>
                  </a:moveTo>
                  <a:lnTo>
                    <a:pt x="4918" y="5422"/>
                  </a:lnTo>
                  <a:cubicBezTo>
                    <a:pt x="4882" y="5505"/>
                    <a:pt x="4847" y="5588"/>
                    <a:pt x="4799" y="5672"/>
                  </a:cubicBezTo>
                  <a:cubicBezTo>
                    <a:pt x="4799" y="5672"/>
                    <a:pt x="4799" y="5684"/>
                    <a:pt x="4799" y="5684"/>
                  </a:cubicBezTo>
                  <a:cubicBezTo>
                    <a:pt x="4775" y="5660"/>
                    <a:pt x="4751" y="5636"/>
                    <a:pt x="4728" y="5612"/>
                  </a:cubicBezTo>
                  <a:cubicBezTo>
                    <a:pt x="4763" y="5553"/>
                    <a:pt x="4799" y="5505"/>
                    <a:pt x="4823" y="5458"/>
                  </a:cubicBezTo>
                  <a:lnTo>
                    <a:pt x="4835" y="5458"/>
                  </a:lnTo>
                  <a:cubicBezTo>
                    <a:pt x="4859" y="5446"/>
                    <a:pt x="4894" y="5434"/>
                    <a:pt x="4918" y="5422"/>
                  </a:cubicBezTo>
                  <a:close/>
                  <a:moveTo>
                    <a:pt x="3466" y="5624"/>
                  </a:moveTo>
                  <a:lnTo>
                    <a:pt x="3466" y="5624"/>
                  </a:lnTo>
                  <a:cubicBezTo>
                    <a:pt x="3513" y="5636"/>
                    <a:pt x="3561" y="5636"/>
                    <a:pt x="3608" y="5636"/>
                  </a:cubicBezTo>
                  <a:cubicBezTo>
                    <a:pt x="3608" y="5684"/>
                    <a:pt x="3608" y="5731"/>
                    <a:pt x="3608" y="5779"/>
                  </a:cubicBezTo>
                  <a:cubicBezTo>
                    <a:pt x="3597" y="5767"/>
                    <a:pt x="3585" y="5755"/>
                    <a:pt x="3585" y="5743"/>
                  </a:cubicBezTo>
                  <a:cubicBezTo>
                    <a:pt x="3537" y="5708"/>
                    <a:pt x="3513" y="5660"/>
                    <a:pt x="3466" y="5624"/>
                  </a:cubicBezTo>
                  <a:close/>
                  <a:moveTo>
                    <a:pt x="8044" y="1"/>
                  </a:moveTo>
                  <a:cubicBezTo>
                    <a:pt x="7815" y="1"/>
                    <a:pt x="7586" y="7"/>
                    <a:pt x="7359" y="16"/>
                  </a:cubicBezTo>
                  <a:cubicBezTo>
                    <a:pt x="6156" y="64"/>
                    <a:pt x="4930" y="290"/>
                    <a:pt x="3882" y="909"/>
                  </a:cubicBezTo>
                  <a:cubicBezTo>
                    <a:pt x="3418" y="1183"/>
                    <a:pt x="2966" y="1505"/>
                    <a:pt x="2608" y="1921"/>
                  </a:cubicBezTo>
                  <a:cubicBezTo>
                    <a:pt x="2156" y="2493"/>
                    <a:pt x="1846" y="3172"/>
                    <a:pt x="1656" y="3874"/>
                  </a:cubicBezTo>
                  <a:cubicBezTo>
                    <a:pt x="1620" y="4029"/>
                    <a:pt x="1584" y="4172"/>
                    <a:pt x="1572" y="4326"/>
                  </a:cubicBezTo>
                  <a:cubicBezTo>
                    <a:pt x="1239" y="4386"/>
                    <a:pt x="930" y="4648"/>
                    <a:pt x="727" y="4898"/>
                  </a:cubicBezTo>
                  <a:cubicBezTo>
                    <a:pt x="703" y="4922"/>
                    <a:pt x="691" y="4957"/>
                    <a:pt x="668" y="4981"/>
                  </a:cubicBezTo>
                  <a:cubicBezTo>
                    <a:pt x="668" y="4981"/>
                    <a:pt x="668" y="4993"/>
                    <a:pt x="656" y="4993"/>
                  </a:cubicBezTo>
                  <a:cubicBezTo>
                    <a:pt x="501" y="5231"/>
                    <a:pt x="418" y="5505"/>
                    <a:pt x="346" y="5779"/>
                  </a:cubicBezTo>
                  <a:cubicBezTo>
                    <a:pt x="322" y="5886"/>
                    <a:pt x="299" y="5993"/>
                    <a:pt x="287" y="6100"/>
                  </a:cubicBezTo>
                  <a:cubicBezTo>
                    <a:pt x="275" y="6100"/>
                    <a:pt x="263" y="6112"/>
                    <a:pt x="263" y="6112"/>
                  </a:cubicBezTo>
                  <a:cubicBezTo>
                    <a:pt x="1" y="6291"/>
                    <a:pt x="227" y="7005"/>
                    <a:pt x="429" y="7517"/>
                  </a:cubicBezTo>
                  <a:cubicBezTo>
                    <a:pt x="537" y="7898"/>
                    <a:pt x="680" y="8255"/>
                    <a:pt x="822" y="8541"/>
                  </a:cubicBezTo>
                  <a:cubicBezTo>
                    <a:pt x="822" y="8541"/>
                    <a:pt x="822" y="8553"/>
                    <a:pt x="834" y="8553"/>
                  </a:cubicBezTo>
                  <a:cubicBezTo>
                    <a:pt x="870" y="8636"/>
                    <a:pt x="918" y="8732"/>
                    <a:pt x="977" y="8815"/>
                  </a:cubicBezTo>
                  <a:lnTo>
                    <a:pt x="989" y="8815"/>
                  </a:lnTo>
                  <a:cubicBezTo>
                    <a:pt x="1037" y="8875"/>
                    <a:pt x="1096" y="8922"/>
                    <a:pt x="1180" y="8934"/>
                  </a:cubicBezTo>
                  <a:cubicBezTo>
                    <a:pt x="1239" y="8934"/>
                    <a:pt x="1299" y="8922"/>
                    <a:pt x="1346" y="8898"/>
                  </a:cubicBezTo>
                  <a:cubicBezTo>
                    <a:pt x="1430" y="8982"/>
                    <a:pt x="1513" y="9053"/>
                    <a:pt x="1608" y="9089"/>
                  </a:cubicBezTo>
                  <a:cubicBezTo>
                    <a:pt x="1666" y="9155"/>
                    <a:pt x="1752" y="9204"/>
                    <a:pt x="1839" y="9204"/>
                  </a:cubicBezTo>
                  <a:cubicBezTo>
                    <a:pt x="1878" y="9204"/>
                    <a:pt x="1917" y="9194"/>
                    <a:pt x="1953" y="9172"/>
                  </a:cubicBezTo>
                  <a:cubicBezTo>
                    <a:pt x="1918" y="9160"/>
                    <a:pt x="1894" y="9137"/>
                    <a:pt x="1870" y="9125"/>
                  </a:cubicBezTo>
                  <a:cubicBezTo>
                    <a:pt x="1882" y="9125"/>
                    <a:pt x="1894" y="9113"/>
                    <a:pt x="1894" y="9113"/>
                  </a:cubicBezTo>
                  <a:cubicBezTo>
                    <a:pt x="1930" y="9137"/>
                    <a:pt x="1942" y="9148"/>
                    <a:pt x="1965" y="9172"/>
                  </a:cubicBezTo>
                  <a:cubicBezTo>
                    <a:pt x="2001" y="9148"/>
                    <a:pt x="2025" y="9125"/>
                    <a:pt x="2049" y="9101"/>
                  </a:cubicBezTo>
                  <a:cubicBezTo>
                    <a:pt x="2061" y="9148"/>
                    <a:pt x="2073" y="9196"/>
                    <a:pt x="2084" y="9256"/>
                  </a:cubicBezTo>
                  <a:cubicBezTo>
                    <a:pt x="2084" y="9256"/>
                    <a:pt x="2096" y="9256"/>
                    <a:pt x="2108" y="9268"/>
                  </a:cubicBezTo>
                  <a:cubicBezTo>
                    <a:pt x="2096" y="9268"/>
                    <a:pt x="2096" y="9279"/>
                    <a:pt x="2096" y="9279"/>
                  </a:cubicBezTo>
                  <a:lnTo>
                    <a:pt x="2084" y="9279"/>
                  </a:lnTo>
                  <a:cubicBezTo>
                    <a:pt x="2096" y="9279"/>
                    <a:pt x="2096" y="9279"/>
                    <a:pt x="2096" y="9291"/>
                  </a:cubicBezTo>
                  <a:cubicBezTo>
                    <a:pt x="2084" y="9303"/>
                    <a:pt x="2073" y="9327"/>
                    <a:pt x="2084" y="9351"/>
                  </a:cubicBezTo>
                  <a:cubicBezTo>
                    <a:pt x="2108" y="9637"/>
                    <a:pt x="2180" y="9899"/>
                    <a:pt x="2251" y="10160"/>
                  </a:cubicBezTo>
                  <a:cubicBezTo>
                    <a:pt x="2311" y="10339"/>
                    <a:pt x="2346" y="10518"/>
                    <a:pt x="2430" y="10672"/>
                  </a:cubicBezTo>
                  <a:cubicBezTo>
                    <a:pt x="2488" y="10726"/>
                    <a:pt x="2542" y="10748"/>
                    <a:pt x="2592" y="10748"/>
                  </a:cubicBezTo>
                  <a:cubicBezTo>
                    <a:pt x="2811" y="10748"/>
                    <a:pt x="2957" y="10321"/>
                    <a:pt x="3025" y="10137"/>
                  </a:cubicBezTo>
                  <a:cubicBezTo>
                    <a:pt x="3216" y="9577"/>
                    <a:pt x="3347" y="8994"/>
                    <a:pt x="3370" y="8386"/>
                  </a:cubicBezTo>
                  <a:cubicBezTo>
                    <a:pt x="3418" y="7779"/>
                    <a:pt x="3477" y="7172"/>
                    <a:pt x="3513" y="6565"/>
                  </a:cubicBezTo>
                  <a:cubicBezTo>
                    <a:pt x="3513" y="6470"/>
                    <a:pt x="3525" y="6374"/>
                    <a:pt x="3525" y="6279"/>
                  </a:cubicBezTo>
                  <a:cubicBezTo>
                    <a:pt x="3632" y="6410"/>
                    <a:pt x="3763" y="6565"/>
                    <a:pt x="3870" y="6684"/>
                  </a:cubicBezTo>
                  <a:cubicBezTo>
                    <a:pt x="4073" y="6898"/>
                    <a:pt x="4299" y="7077"/>
                    <a:pt x="4549" y="7243"/>
                  </a:cubicBezTo>
                  <a:cubicBezTo>
                    <a:pt x="4585" y="7315"/>
                    <a:pt x="4656" y="7374"/>
                    <a:pt x="4716" y="7422"/>
                  </a:cubicBezTo>
                  <a:cubicBezTo>
                    <a:pt x="4930" y="7648"/>
                    <a:pt x="5263" y="7708"/>
                    <a:pt x="5561" y="7708"/>
                  </a:cubicBezTo>
                  <a:lnTo>
                    <a:pt x="5585" y="7708"/>
                  </a:lnTo>
                  <a:cubicBezTo>
                    <a:pt x="5618" y="7727"/>
                    <a:pt x="5650" y="7736"/>
                    <a:pt x="5683" y="7736"/>
                  </a:cubicBezTo>
                  <a:cubicBezTo>
                    <a:pt x="5710" y="7736"/>
                    <a:pt x="5737" y="7730"/>
                    <a:pt x="5763" y="7720"/>
                  </a:cubicBezTo>
                  <a:cubicBezTo>
                    <a:pt x="6049" y="7720"/>
                    <a:pt x="6323" y="7613"/>
                    <a:pt x="6561" y="7351"/>
                  </a:cubicBezTo>
                  <a:cubicBezTo>
                    <a:pt x="7061" y="6767"/>
                    <a:pt x="7014" y="5719"/>
                    <a:pt x="6823" y="5017"/>
                  </a:cubicBezTo>
                  <a:cubicBezTo>
                    <a:pt x="6811" y="4981"/>
                    <a:pt x="6799" y="4946"/>
                    <a:pt x="6776" y="4898"/>
                  </a:cubicBezTo>
                  <a:lnTo>
                    <a:pt x="6776" y="4898"/>
                  </a:lnTo>
                  <a:cubicBezTo>
                    <a:pt x="7037" y="5088"/>
                    <a:pt x="7311" y="5279"/>
                    <a:pt x="7573" y="5458"/>
                  </a:cubicBezTo>
                  <a:cubicBezTo>
                    <a:pt x="8192" y="5815"/>
                    <a:pt x="8895" y="6029"/>
                    <a:pt x="9597" y="6065"/>
                  </a:cubicBezTo>
                  <a:cubicBezTo>
                    <a:pt x="9690" y="6070"/>
                    <a:pt x="9783" y="6073"/>
                    <a:pt x="9877" y="6073"/>
                  </a:cubicBezTo>
                  <a:cubicBezTo>
                    <a:pt x="10218" y="6073"/>
                    <a:pt x="10565" y="6034"/>
                    <a:pt x="10883" y="5922"/>
                  </a:cubicBezTo>
                  <a:cubicBezTo>
                    <a:pt x="11467" y="5719"/>
                    <a:pt x="12026" y="5231"/>
                    <a:pt x="12050" y="4576"/>
                  </a:cubicBezTo>
                  <a:cubicBezTo>
                    <a:pt x="12062" y="4362"/>
                    <a:pt x="12038" y="4136"/>
                    <a:pt x="11990" y="3922"/>
                  </a:cubicBezTo>
                  <a:lnTo>
                    <a:pt x="11990" y="3922"/>
                  </a:lnTo>
                  <a:cubicBezTo>
                    <a:pt x="12074" y="3945"/>
                    <a:pt x="12157" y="3969"/>
                    <a:pt x="12240" y="3981"/>
                  </a:cubicBezTo>
                  <a:cubicBezTo>
                    <a:pt x="12240" y="3981"/>
                    <a:pt x="12240" y="3993"/>
                    <a:pt x="12240" y="4005"/>
                  </a:cubicBezTo>
                  <a:cubicBezTo>
                    <a:pt x="12217" y="4017"/>
                    <a:pt x="12205" y="4053"/>
                    <a:pt x="12205" y="4088"/>
                  </a:cubicBezTo>
                  <a:cubicBezTo>
                    <a:pt x="12336" y="4624"/>
                    <a:pt x="12574" y="5112"/>
                    <a:pt x="12872" y="5577"/>
                  </a:cubicBezTo>
                  <a:cubicBezTo>
                    <a:pt x="12967" y="5767"/>
                    <a:pt x="13086" y="5946"/>
                    <a:pt x="13253" y="6065"/>
                  </a:cubicBezTo>
                  <a:cubicBezTo>
                    <a:pt x="13312" y="6124"/>
                    <a:pt x="13383" y="6172"/>
                    <a:pt x="13455" y="6220"/>
                  </a:cubicBezTo>
                  <a:cubicBezTo>
                    <a:pt x="13520" y="6263"/>
                    <a:pt x="13585" y="6316"/>
                    <a:pt x="13659" y="6316"/>
                  </a:cubicBezTo>
                  <a:cubicBezTo>
                    <a:pt x="13667" y="6316"/>
                    <a:pt x="13674" y="6316"/>
                    <a:pt x="13681" y="6315"/>
                  </a:cubicBezTo>
                  <a:cubicBezTo>
                    <a:pt x="13800" y="6303"/>
                    <a:pt x="13848" y="6184"/>
                    <a:pt x="13836" y="6077"/>
                  </a:cubicBezTo>
                  <a:cubicBezTo>
                    <a:pt x="13788" y="5898"/>
                    <a:pt x="13729" y="5719"/>
                    <a:pt x="13669" y="5553"/>
                  </a:cubicBezTo>
                  <a:cubicBezTo>
                    <a:pt x="13526" y="5077"/>
                    <a:pt x="13360" y="4600"/>
                    <a:pt x="13169" y="4160"/>
                  </a:cubicBezTo>
                  <a:cubicBezTo>
                    <a:pt x="13122" y="4076"/>
                    <a:pt x="13050" y="4005"/>
                    <a:pt x="12979" y="3945"/>
                  </a:cubicBezTo>
                  <a:cubicBezTo>
                    <a:pt x="12955" y="3934"/>
                    <a:pt x="12943" y="3934"/>
                    <a:pt x="12943" y="3922"/>
                  </a:cubicBezTo>
                  <a:cubicBezTo>
                    <a:pt x="12919" y="3922"/>
                    <a:pt x="12907" y="3910"/>
                    <a:pt x="12895" y="3898"/>
                  </a:cubicBezTo>
                  <a:cubicBezTo>
                    <a:pt x="13122" y="3814"/>
                    <a:pt x="13324" y="3672"/>
                    <a:pt x="13479" y="3457"/>
                  </a:cubicBezTo>
                  <a:cubicBezTo>
                    <a:pt x="13669" y="3219"/>
                    <a:pt x="13764" y="2886"/>
                    <a:pt x="13753" y="2576"/>
                  </a:cubicBezTo>
                  <a:cubicBezTo>
                    <a:pt x="13717" y="2279"/>
                    <a:pt x="13562" y="2017"/>
                    <a:pt x="13360" y="1790"/>
                  </a:cubicBezTo>
                  <a:cubicBezTo>
                    <a:pt x="12693" y="1064"/>
                    <a:pt x="11752" y="659"/>
                    <a:pt x="10824" y="409"/>
                  </a:cubicBezTo>
                  <a:cubicBezTo>
                    <a:pt x="10228" y="243"/>
                    <a:pt x="9633" y="112"/>
                    <a:pt x="9014" y="40"/>
                  </a:cubicBezTo>
                  <a:cubicBezTo>
                    <a:pt x="8693" y="12"/>
                    <a:pt x="8368" y="1"/>
                    <a:pt x="8044" y="1"/>
                  </a:cubicBezTo>
                  <a:close/>
                </a:path>
              </a:pathLst>
            </a:custGeom>
            <a:solidFill>
              <a:srgbClr val="8141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52"/>
            <p:cNvSpPr/>
            <p:nvPr/>
          </p:nvSpPr>
          <p:spPr>
            <a:xfrm>
              <a:off x="3206350" y="2583175"/>
              <a:ext cx="175325" cy="171900"/>
            </a:xfrm>
            <a:custGeom>
              <a:avLst/>
              <a:gdLst/>
              <a:ahLst/>
              <a:cxnLst/>
              <a:rect l="l" t="t" r="r" b="b"/>
              <a:pathLst>
                <a:path w="7013" h="6876" extrusionOk="0">
                  <a:moveTo>
                    <a:pt x="1262" y="1192"/>
                  </a:moveTo>
                  <a:cubicBezTo>
                    <a:pt x="1322" y="1203"/>
                    <a:pt x="1381" y="1239"/>
                    <a:pt x="1465" y="1287"/>
                  </a:cubicBezTo>
                  <a:cubicBezTo>
                    <a:pt x="1441" y="1299"/>
                    <a:pt x="1417" y="1323"/>
                    <a:pt x="1405" y="1346"/>
                  </a:cubicBezTo>
                  <a:cubicBezTo>
                    <a:pt x="1381" y="1382"/>
                    <a:pt x="1369" y="1430"/>
                    <a:pt x="1369" y="1465"/>
                  </a:cubicBezTo>
                  <a:cubicBezTo>
                    <a:pt x="1346" y="1406"/>
                    <a:pt x="1334" y="1334"/>
                    <a:pt x="1298" y="1275"/>
                  </a:cubicBezTo>
                  <a:cubicBezTo>
                    <a:pt x="1286" y="1251"/>
                    <a:pt x="1262" y="1239"/>
                    <a:pt x="1250" y="1215"/>
                  </a:cubicBezTo>
                  <a:cubicBezTo>
                    <a:pt x="1250" y="1215"/>
                    <a:pt x="1262" y="1203"/>
                    <a:pt x="1262" y="1192"/>
                  </a:cubicBezTo>
                  <a:close/>
                  <a:moveTo>
                    <a:pt x="5810" y="3025"/>
                  </a:moveTo>
                  <a:cubicBezTo>
                    <a:pt x="5810" y="3037"/>
                    <a:pt x="5798" y="3037"/>
                    <a:pt x="5798" y="3037"/>
                  </a:cubicBezTo>
                  <a:cubicBezTo>
                    <a:pt x="5763" y="3132"/>
                    <a:pt x="5715" y="3228"/>
                    <a:pt x="5668" y="3323"/>
                  </a:cubicBezTo>
                  <a:cubicBezTo>
                    <a:pt x="5608" y="3311"/>
                    <a:pt x="5560" y="3311"/>
                    <a:pt x="5501" y="3311"/>
                  </a:cubicBezTo>
                  <a:cubicBezTo>
                    <a:pt x="5584" y="3204"/>
                    <a:pt x="5679" y="3120"/>
                    <a:pt x="5810" y="3025"/>
                  </a:cubicBezTo>
                  <a:close/>
                  <a:moveTo>
                    <a:pt x="203" y="3775"/>
                  </a:moveTo>
                  <a:cubicBezTo>
                    <a:pt x="203" y="3779"/>
                    <a:pt x="204" y="3784"/>
                    <a:pt x="206" y="3788"/>
                  </a:cubicBezTo>
                  <a:lnTo>
                    <a:pt x="206" y="3788"/>
                  </a:lnTo>
                  <a:cubicBezTo>
                    <a:pt x="205" y="3784"/>
                    <a:pt x="204" y="3779"/>
                    <a:pt x="203" y="3775"/>
                  </a:cubicBezTo>
                  <a:close/>
                  <a:moveTo>
                    <a:pt x="5251" y="4013"/>
                  </a:moveTo>
                  <a:cubicBezTo>
                    <a:pt x="5239" y="4049"/>
                    <a:pt x="5227" y="4073"/>
                    <a:pt x="5203" y="4109"/>
                  </a:cubicBezTo>
                  <a:cubicBezTo>
                    <a:pt x="5132" y="4240"/>
                    <a:pt x="5179" y="4168"/>
                    <a:pt x="5048" y="4371"/>
                  </a:cubicBezTo>
                  <a:lnTo>
                    <a:pt x="4965" y="4501"/>
                  </a:lnTo>
                  <a:cubicBezTo>
                    <a:pt x="4786" y="4740"/>
                    <a:pt x="4596" y="4966"/>
                    <a:pt x="4405" y="5180"/>
                  </a:cubicBezTo>
                  <a:cubicBezTo>
                    <a:pt x="4429" y="5133"/>
                    <a:pt x="4453" y="5085"/>
                    <a:pt x="4477" y="5037"/>
                  </a:cubicBezTo>
                  <a:lnTo>
                    <a:pt x="4477" y="5037"/>
                  </a:lnTo>
                  <a:cubicBezTo>
                    <a:pt x="4469" y="5053"/>
                    <a:pt x="4457" y="5068"/>
                    <a:pt x="4446" y="5083"/>
                  </a:cubicBezTo>
                  <a:lnTo>
                    <a:pt x="4446" y="5083"/>
                  </a:lnTo>
                  <a:cubicBezTo>
                    <a:pt x="4485" y="5018"/>
                    <a:pt x="4517" y="4946"/>
                    <a:pt x="4548" y="4882"/>
                  </a:cubicBezTo>
                  <a:cubicBezTo>
                    <a:pt x="4596" y="4823"/>
                    <a:pt x="4644" y="4763"/>
                    <a:pt x="4691" y="4692"/>
                  </a:cubicBezTo>
                  <a:cubicBezTo>
                    <a:pt x="4846" y="4490"/>
                    <a:pt x="5120" y="4156"/>
                    <a:pt x="5251" y="4013"/>
                  </a:cubicBezTo>
                  <a:close/>
                  <a:moveTo>
                    <a:pt x="2834" y="6073"/>
                  </a:moveTo>
                  <a:cubicBezTo>
                    <a:pt x="2834" y="6097"/>
                    <a:pt x="2834" y="6109"/>
                    <a:pt x="2846" y="6133"/>
                  </a:cubicBezTo>
                  <a:cubicBezTo>
                    <a:pt x="2846" y="6145"/>
                    <a:pt x="2858" y="6145"/>
                    <a:pt x="2858" y="6156"/>
                  </a:cubicBezTo>
                  <a:cubicBezTo>
                    <a:pt x="2822" y="6145"/>
                    <a:pt x="2786" y="6133"/>
                    <a:pt x="2762" y="6109"/>
                  </a:cubicBezTo>
                  <a:lnTo>
                    <a:pt x="2774" y="6109"/>
                  </a:lnTo>
                  <a:cubicBezTo>
                    <a:pt x="2798" y="6097"/>
                    <a:pt x="2810" y="6085"/>
                    <a:pt x="2834" y="6073"/>
                  </a:cubicBezTo>
                  <a:close/>
                  <a:moveTo>
                    <a:pt x="3729" y="0"/>
                  </a:moveTo>
                  <a:cubicBezTo>
                    <a:pt x="3721" y="0"/>
                    <a:pt x="3712" y="0"/>
                    <a:pt x="3703" y="1"/>
                  </a:cubicBezTo>
                  <a:cubicBezTo>
                    <a:pt x="3453" y="25"/>
                    <a:pt x="3310" y="251"/>
                    <a:pt x="3239" y="465"/>
                  </a:cubicBezTo>
                  <a:cubicBezTo>
                    <a:pt x="3227" y="477"/>
                    <a:pt x="3227" y="501"/>
                    <a:pt x="3227" y="513"/>
                  </a:cubicBezTo>
                  <a:cubicBezTo>
                    <a:pt x="3203" y="525"/>
                    <a:pt x="3179" y="537"/>
                    <a:pt x="3155" y="561"/>
                  </a:cubicBezTo>
                  <a:cubicBezTo>
                    <a:pt x="3060" y="644"/>
                    <a:pt x="2977" y="739"/>
                    <a:pt x="2881" y="834"/>
                  </a:cubicBezTo>
                  <a:cubicBezTo>
                    <a:pt x="2679" y="882"/>
                    <a:pt x="2477" y="1049"/>
                    <a:pt x="2298" y="1215"/>
                  </a:cubicBezTo>
                  <a:cubicBezTo>
                    <a:pt x="2227" y="1120"/>
                    <a:pt x="2143" y="1025"/>
                    <a:pt x="2036" y="930"/>
                  </a:cubicBezTo>
                  <a:cubicBezTo>
                    <a:pt x="2000" y="894"/>
                    <a:pt x="1965" y="858"/>
                    <a:pt x="1929" y="834"/>
                  </a:cubicBezTo>
                  <a:cubicBezTo>
                    <a:pt x="1762" y="691"/>
                    <a:pt x="1572" y="572"/>
                    <a:pt x="1357" y="513"/>
                  </a:cubicBezTo>
                  <a:cubicBezTo>
                    <a:pt x="1324" y="506"/>
                    <a:pt x="1291" y="503"/>
                    <a:pt x="1258" y="503"/>
                  </a:cubicBezTo>
                  <a:cubicBezTo>
                    <a:pt x="1055" y="503"/>
                    <a:pt x="861" y="623"/>
                    <a:pt x="738" y="787"/>
                  </a:cubicBezTo>
                  <a:cubicBezTo>
                    <a:pt x="726" y="799"/>
                    <a:pt x="715" y="811"/>
                    <a:pt x="703" y="822"/>
                  </a:cubicBezTo>
                  <a:cubicBezTo>
                    <a:pt x="560" y="930"/>
                    <a:pt x="453" y="1084"/>
                    <a:pt x="369" y="1239"/>
                  </a:cubicBezTo>
                  <a:cubicBezTo>
                    <a:pt x="345" y="1287"/>
                    <a:pt x="334" y="1299"/>
                    <a:pt x="345" y="1299"/>
                  </a:cubicBezTo>
                  <a:cubicBezTo>
                    <a:pt x="274" y="1406"/>
                    <a:pt x="214" y="1525"/>
                    <a:pt x="191" y="1656"/>
                  </a:cubicBezTo>
                  <a:cubicBezTo>
                    <a:pt x="37" y="2069"/>
                    <a:pt x="1" y="3116"/>
                    <a:pt x="210" y="3795"/>
                  </a:cubicBezTo>
                  <a:lnTo>
                    <a:pt x="210" y="3795"/>
                  </a:lnTo>
                  <a:cubicBezTo>
                    <a:pt x="208" y="3793"/>
                    <a:pt x="207" y="3790"/>
                    <a:pt x="206" y="3788"/>
                  </a:cubicBezTo>
                  <a:lnTo>
                    <a:pt x="206" y="3788"/>
                  </a:lnTo>
                  <a:cubicBezTo>
                    <a:pt x="301" y="4141"/>
                    <a:pt x="431" y="4493"/>
                    <a:pt x="584" y="4823"/>
                  </a:cubicBezTo>
                  <a:cubicBezTo>
                    <a:pt x="631" y="4906"/>
                    <a:pt x="667" y="4990"/>
                    <a:pt x="715" y="5073"/>
                  </a:cubicBezTo>
                  <a:cubicBezTo>
                    <a:pt x="905" y="5466"/>
                    <a:pt x="1131" y="5847"/>
                    <a:pt x="1393" y="6204"/>
                  </a:cubicBezTo>
                  <a:cubicBezTo>
                    <a:pt x="1536" y="6359"/>
                    <a:pt x="1643" y="6633"/>
                    <a:pt x="1869" y="6668"/>
                  </a:cubicBezTo>
                  <a:cubicBezTo>
                    <a:pt x="1888" y="6673"/>
                    <a:pt x="1906" y="6675"/>
                    <a:pt x="1924" y="6675"/>
                  </a:cubicBezTo>
                  <a:cubicBezTo>
                    <a:pt x="2009" y="6675"/>
                    <a:pt x="2084" y="6630"/>
                    <a:pt x="2143" y="6561"/>
                  </a:cubicBezTo>
                  <a:cubicBezTo>
                    <a:pt x="2215" y="6609"/>
                    <a:pt x="2298" y="6645"/>
                    <a:pt x="2381" y="6668"/>
                  </a:cubicBezTo>
                  <a:cubicBezTo>
                    <a:pt x="2591" y="6738"/>
                    <a:pt x="2809" y="6875"/>
                    <a:pt x="3029" y="6875"/>
                  </a:cubicBezTo>
                  <a:cubicBezTo>
                    <a:pt x="3071" y="6875"/>
                    <a:pt x="3113" y="6870"/>
                    <a:pt x="3155" y="6859"/>
                  </a:cubicBezTo>
                  <a:cubicBezTo>
                    <a:pt x="3286" y="6823"/>
                    <a:pt x="3393" y="6740"/>
                    <a:pt x="3489" y="6645"/>
                  </a:cubicBezTo>
                  <a:cubicBezTo>
                    <a:pt x="3512" y="6656"/>
                    <a:pt x="3548" y="6668"/>
                    <a:pt x="3584" y="6668"/>
                  </a:cubicBezTo>
                  <a:cubicBezTo>
                    <a:pt x="3604" y="6672"/>
                    <a:pt x="3623" y="6673"/>
                    <a:pt x="3643" y="6673"/>
                  </a:cubicBezTo>
                  <a:cubicBezTo>
                    <a:pt x="3843" y="6673"/>
                    <a:pt x="4015" y="6513"/>
                    <a:pt x="4167" y="6383"/>
                  </a:cubicBezTo>
                  <a:cubicBezTo>
                    <a:pt x="4203" y="6347"/>
                    <a:pt x="4251" y="6311"/>
                    <a:pt x="4286" y="6275"/>
                  </a:cubicBezTo>
                  <a:cubicBezTo>
                    <a:pt x="4347" y="6313"/>
                    <a:pt x="4412" y="6337"/>
                    <a:pt x="4479" y="6337"/>
                  </a:cubicBezTo>
                  <a:cubicBezTo>
                    <a:pt x="4517" y="6337"/>
                    <a:pt x="4557" y="6329"/>
                    <a:pt x="4596" y="6311"/>
                  </a:cubicBezTo>
                  <a:cubicBezTo>
                    <a:pt x="4727" y="6240"/>
                    <a:pt x="4822" y="6121"/>
                    <a:pt x="4929" y="6025"/>
                  </a:cubicBezTo>
                  <a:cubicBezTo>
                    <a:pt x="5132" y="5835"/>
                    <a:pt x="5322" y="5633"/>
                    <a:pt x="5489" y="5418"/>
                  </a:cubicBezTo>
                  <a:cubicBezTo>
                    <a:pt x="5846" y="4990"/>
                    <a:pt x="6191" y="4537"/>
                    <a:pt x="6489" y="4061"/>
                  </a:cubicBezTo>
                  <a:cubicBezTo>
                    <a:pt x="6739" y="3656"/>
                    <a:pt x="7013" y="3216"/>
                    <a:pt x="6989" y="2727"/>
                  </a:cubicBezTo>
                  <a:cubicBezTo>
                    <a:pt x="6965" y="2501"/>
                    <a:pt x="6870" y="2239"/>
                    <a:pt x="6668" y="2096"/>
                  </a:cubicBezTo>
                  <a:cubicBezTo>
                    <a:pt x="6418" y="1936"/>
                    <a:pt x="6121" y="1875"/>
                    <a:pt x="5827" y="1875"/>
                  </a:cubicBezTo>
                  <a:cubicBezTo>
                    <a:pt x="5729" y="1875"/>
                    <a:pt x="5632" y="1882"/>
                    <a:pt x="5537" y="1894"/>
                  </a:cubicBezTo>
                  <a:cubicBezTo>
                    <a:pt x="5227" y="1954"/>
                    <a:pt x="4953" y="2096"/>
                    <a:pt x="4703" y="2299"/>
                  </a:cubicBezTo>
                  <a:cubicBezTo>
                    <a:pt x="4751" y="1632"/>
                    <a:pt x="4727" y="751"/>
                    <a:pt x="4286" y="287"/>
                  </a:cubicBezTo>
                  <a:cubicBezTo>
                    <a:pt x="4138" y="138"/>
                    <a:pt x="3945" y="0"/>
                    <a:pt x="3729" y="0"/>
                  </a:cubicBezTo>
                  <a:close/>
                </a:path>
              </a:pathLst>
            </a:custGeom>
            <a:solidFill>
              <a:srgbClr val="8141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52"/>
            <p:cNvSpPr/>
            <p:nvPr/>
          </p:nvSpPr>
          <p:spPr>
            <a:xfrm>
              <a:off x="3282250" y="2704025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0" y="13"/>
                  </a:moveTo>
                  <a:cubicBezTo>
                    <a:pt x="0" y="13"/>
                    <a:pt x="0" y="1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lose/>
                </a:path>
              </a:pathLst>
            </a:custGeom>
            <a:solidFill>
              <a:srgbClr val="8141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52"/>
            <p:cNvSpPr/>
            <p:nvPr/>
          </p:nvSpPr>
          <p:spPr>
            <a:xfrm>
              <a:off x="3039950" y="2817200"/>
              <a:ext cx="38425" cy="48875"/>
            </a:xfrm>
            <a:custGeom>
              <a:avLst/>
              <a:gdLst/>
              <a:ahLst/>
              <a:cxnLst/>
              <a:rect l="l" t="t" r="r" b="b"/>
              <a:pathLst>
                <a:path w="1537" h="1955" extrusionOk="0">
                  <a:moveTo>
                    <a:pt x="834" y="0"/>
                  </a:moveTo>
                  <a:cubicBezTo>
                    <a:pt x="680" y="0"/>
                    <a:pt x="517" y="74"/>
                    <a:pt x="382" y="236"/>
                  </a:cubicBezTo>
                  <a:cubicBezTo>
                    <a:pt x="203" y="498"/>
                    <a:pt x="60" y="677"/>
                    <a:pt x="1" y="1094"/>
                  </a:cubicBezTo>
                  <a:cubicBezTo>
                    <a:pt x="1" y="1344"/>
                    <a:pt x="24" y="1582"/>
                    <a:pt x="143" y="1737"/>
                  </a:cubicBezTo>
                  <a:cubicBezTo>
                    <a:pt x="155" y="1772"/>
                    <a:pt x="167" y="1796"/>
                    <a:pt x="191" y="1820"/>
                  </a:cubicBezTo>
                  <a:cubicBezTo>
                    <a:pt x="241" y="1913"/>
                    <a:pt x="335" y="1954"/>
                    <a:pt x="432" y="1954"/>
                  </a:cubicBezTo>
                  <a:cubicBezTo>
                    <a:pt x="497" y="1954"/>
                    <a:pt x="563" y="1936"/>
                    <a:pt x="620" y="1903"/>
                  </a:cubicBezTo>
                  <a:lnTo>
                    <a:pt x="643" y="1903"/>
                  </a:lnTo>
                  <a:cubicBezTo>
                    <a:pt x="953" y="1844"/>
                    <a:pt x="1144" y="1546"/>
                    <a:pt x="1275" y="1284"/>
                  </a:cubicBezTo>
                  <a:cubicBezTo>
                    <a:pt x="1370" y="1094"/>
                    <a:pt x="1489" y="867"/>
                    <a:pt x="1465" y="653"/>
                  </a:cubicBezTo>
                  <a:cubicBezTo>
                    <a:pt x="1477" y="605"/>
                    <a:pt x="1501" y="558"/>
                    <a:pt x="1513" y="498"/>
                  </a:cubicBezTo>
                  <a:cubicBezTo>
                    <a:pt x="1536" y="474"/>
                    <a:pt x="1536" y="451"/>
                    <a:pt x="1536" y="415"/>
                  </a:cubicBezTo>
                  <a:cubicBezTo>
                    <a:pt x="1536" y="290"/>
                    <a:pt x="1437" y="220"/>
                    <a:pt x="1332" y="220"/>
                  </a:cubicBezTo>
                  <a:cubicBezTo>
                    <a:pt x="1317" y="220"/>
                    <a:pt x="1302" y="221"/>
                    <a:pt x="1286" y="224"/>
                  </a:cubicBezTo>
                  <a:cubicBezTo>
                    <a:pt x="1286" y="213"/>
                    <a:pt x="1286" y="201"/>
                    <a:pt x="1275" y="189"/>
                  </a:cubicBezTo>
                  <a:cubicBezTo>
                    <a:pt x="1215" y="70"/>
                    <a:pt x="1096" y="22"/>
                    <a:pt x="977" y="22"/>
                  </a:cubicBezTo>
                  <a:cubicBezTo>
                    <a:pt x="931" y="8"/>
                    <a:pt x="883" y="0"/>
                    <a:pt x="8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52"/>
            <p:cNvSpPr/>
            <p:nvPr/>
          </p:nvSpPr>
          <p:spPr>
            <a:xfrm>
              <a:off x="3246825" y="2746075"/>
              <a:ext cx="34250" cy="21000"/>
            </a:xfrm>
            <a:custGeom>
              <a:avLst/>
              <a:gdLst/>
              <a:ahLst/>
              <a:cxnLst/>
              <a:rect l="l" t="t" r="r" b="b"/>
              <a:pathLst>
                <a:path w="1370" h="840" extrusionOk="0">
                  <a:moveTo>
                    <a:pt x="485" y="0"/>
                  </a:moveTo>
                  <a:cubicBezTo>
                    <a:pt x="400" y="0"/>
                    <a:pt x="317" y="13"/>
                    <a:pt x="239" y="45"/>
                  </a:cubicBezTo>
                  <a:cubicBezTo>
                    <a:pt x="0" y="164"/>
                    <a:pt x="36" y="355"/>
                    <a:pt x="191" y="498"/>
                  </a:cubicBezTo>
                  <a:cubicBezTo>
                    <a:pt x="191" y="510"/>
                    <a:pt x="203" y="533"/>
                    <a:pt x="227" y="545"/>
                  </a:cubicBezTo>
                  <a:cubicBezTo>
                    <a:pt x="334" y="664"/>
                    <a:pt x="500" y="712"/>
                    <a:pt x="643" y="760"/>
                  </a:cubicBezTo>
                  <a:cubicBezTo>
                    <a:pt x="752" y="779"/>
                    <a:pt x="868" y="840"/>
                    <a:pt x="986" y="840"/>
                  </a:cubicBezTo>
                  <a:cubicBezTo>
                    <a:pt x="1011" y="840"/>
                    <a:pt x="1035" y="837"/>
                    <a:pt x="1060" y="831"/>
                  </a:cubicBezTo>
                  <a:cubicBezTo>
                    <a:pt x="1120" y="819"/>
                    <a:pt x="1167" y="772"/>
                    <a:pt x="1191" y="724"/>
                  </a:cubicBezTo>
                  <a:cubicBezTo>
                    <a:pt x="1215" y="712"/>
                    <a:pt x="1239" y="688"/>
                    <a:pt x="1251" y="664"/>
                  </a:cubicBezTo>
                  <a:cubicBezTo>
                    <a:pt x="1346" y="593"/>
                    <a:pt x="1370" y="414"/>
                    <a:pt x="1251" y="331"/>
                  </a:cubicBezTo>
                  <a:cubicBezTo>
                    <a:pt x="1131" y="236"/>
                    <a:pt x="1024" y="117"/>
                    <a:pt x="881" y="69"/>
                  </a:cubicBezTo>
                  <a:cubicBezTo>
                    <a:pt x="757" y="32"/>
                    <a:pt x="619" y="0"/>
                    <a:pt x="4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52"/>
            <p:cNvSpPr/>
            <p:nvPr/>
          </p:nvSpPr>
          <p:spPr>
            <a:xfrm>
              <a:off x="3313200" y="2952100"/>
              <a:ext cx="68475" cy="68325"/>
            </a:xfrm>
            <a:custGeom>
              <a:avLst/>
              <a:gdLst/>
              <a:ahLst/>
              <a:cxnLst/>
              <a:rect l="l" t="t" r="r" b="b"/>
              <a:pathLst>
                <a:path w="2739" h="2733" extrusionOk="0">
                  <a:moveTo>
                    <a:pt x="1513" y="889"/>
                  </a:moveTo>
                  <a:cubicBezTo>
                    <a:pt x="1489" y="901"/>
                    <a:pt x="1465" y="913"/>
                    <a:pt x="1453" y="924"/>
                  </a:cubicBezTo>
                  <a:cubicBezTo>
                    <a:pt x="1298" y="984"/>
                    <a:pt x="1179" y="1115"/>
                    <a:pt x="1155" y="1234"/>
                  </a:cubicBezTo>
                  <a:cubicBezTo>
                    <a:pt x="1048" y="1520"/>
                    <a:pt x="1227" y="1817"/>
                    <a:pt x="1489" y="1901"/>
                  </a:cubicBezTo>
                  <a:lnTo>
                    <a:pt x="1453" y="1901"/>
                  </a:lnTo>
                  <a:cubicBezTo>
                    <a:pt x="1334" y="1853"/>
                    <a:pt x="1370" y="1865"/>
                    <a:pt x="1251" y="1770"/>
                  </a:cubicBezTo>
                  <a:cubicBezTo>
                    <a:pt x="1239" y="1758"/>
                    <a:pt x="1215" y="1722"/>
                    <a:pt x="1191" y="1686"/>
                  </a:cubicBezTo>
                  <a:lnTo>
                    <a:pt x="1179" y="1686"/>
                  </a:lnTo>
                  <a:cubicBezTo>
                    <a:pt x="1167" y="1663"/>
                    <a:pt x="1143" y="1579"/>
                    <a:pt x="1132" y="1544"/>
                  </a:cubicBezTo>
                  <a:cubicBezTo>
                    <a:pt x="1060" y="1163"/>
                    <a:pt x="1179" y="889"/>
                    <a:pt x="1513" y="889"/>
                  </a:cubicBezTo>
                  <a:close/>
                  <a:moveTo>
                    <a:pt x="1517" y="1"/>
                  </a:moveTo>
                  <a:cubicBezTo>
                    <a:pt x="1417" y="1"/>
                    <a:pt x="1319" y="11"/>
                    <a:pt x="1227" y="31"/>
                  </a:cubicBezTo>
                  <a:cubicBezTo>
                    <a:pt x="1108" y="55"/>
                    <a:pt x="989" y="103"/>
                    <a:pt x="870" y="162"/>
                  </a:cubicBezTo>
                  <a:cubicBezTo>
                    <a:pt x="608" y="293"/>
                    <a:pt x="429" y="543"/>
                    <a:pt x="286" y="793"/>
                  </a:cubicBezTo>
                  <a:cubicBezTo>
                    <a:pt x="0" y="1329"/>
                    <a:pt x="143" y="2032"/>
                    <a:pt x="584" y="2448"/>
                  </a:cubicBezTo>
                  <a:cubicBezTo>
                    <a:pt x="727" y="2567"/>
                    <a:pt x="917" y="2639"/>
                    <a:pt x="1108" y="2698"/>
                  </a:cubicBezTo>
                  <a:cubicBezTo>
                    <a:pt x="1191" y="2722"/>
                    <a:pt x="1275" y="2732"/>
                    <a:pt x="1358" y="2732"/>
                  </a:cubicBezTo>
                  <a:cubicBezTo>
                    <a:pt x="1487" y="2732"/>
                    <a:pt x="1615" y="2706"/>
                    <a:pt x="1739" y="2663"/>
                  </a:cubicBezTo>
                  <a:cubicBezTo>
                    <a:pt x="2358" y="2496"/>
                    <a:pt x="2715" y="1853"/>
                    <a:pt x="2727" y="1234"/>
                  </a:cubicBezTo>
                  <a:cubicBezTo>
                    <a:pt x="2739" y="901"/>
                    <a:pt x="2691" y="543"/>
                    <a:pt x="2429" y="329"/>
                  </a:cubicBezTo>
                  <a:cubicBezTo>
                    <a:pt x="2168" y="103"/>
                    <a:pt x="1830" y="1"/>
                    <a:pt x="1517" y="1"/>
                  </a:cubicBezTo>
                  <a:close/>
                </a:path>
              </a:pathLst>
            </a:custGeom>
            <a:solidFill>
              <a:srgbClr val="DF6D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52"/>
            <p:cNvSpPr/>
            <p:nvPr/>
          </p:nvSpPr>
          <p:spPr>
            <a:xfrm>
              <a:off x="3130450" y="2995925"/>
              <a:ext cx="71450" cy="65075"/>
            </a:xfrm>
            <a:custGeom>
              <a:avLst/>
              <a:gdLst/>
              <a:ahLst/>
              <a:cxnLst/>
              <a:rect l="l" t="t" r="r" b="b"/>
              <a:pathLst>
                <a:path w="2858" h="2603" extrusionOk="0">
                  <a:moveTo>
                    <a:pt x="1699" y="0"/>
                  </a:moveTo>
                  <a:cubicBezTo>
                    <a:pt x="1582" y="0"/>
                    <a:pt x="1466" y="14"/>
                    <a:pt x="1357" y="41"/>
                  </a:cubicBezTo>
                  <a:cubicBezTo>
                    <a:pt x="857" y="160"/>
                    <a:pt x="369" y="445"/>
                    <a:pt x="202" y="957"/>
                  </a:cubicBezTo>
                  <a:cubicBezTo>
                    <a:pt x="0" y="1529"/>
                    <a:pt x="322" y="2208"/>
                    <a:pt x="857" y="2481"/>
                  </a:cubicBezTo>
                  <a:cubicBezTo>
                    <a:pt x="929" y="2517"/>
                    <a:pt x="1012" y="2529"/>
                    <a:pt x="1095" y="2553"/>
                  </a:cubicBezTo>
                  <a:cubicBezTo>
                    <a:pt x="1191" y="2577"/>
                    <a:pt x="1274" y="2589"/>
                    <a:pt x="1369" y="2600"/>
                  </a:cubicBezTo>
                  <a:cubicBezTo>
                    <a:pt x="1390" y="2602"/>
                    <a:pt x="1411" y="2603"/>
                    <a:pt x="1432" y="2603"/>
                  </a:cubicBezTo>
                  <a:cubicBezTo>
                    <a:pt x="1577" y="2603"/>
                    <a:pt x="1720" y="2566"/>
                    <a:pt x="1846" y="2493"/>
                  </a:cubicBezTo>
                  <a:cubicBezTo>
                    <a:pt x="1857" y="2481"/>
                    <a:pt x="1881" y="2469"/>
                    <a:pt x="1893" y="2469"/>
                  </a:cubicBezTo>
                  <a:cubicBezTo>
                    <a:pt x="1929" y="2446"/>
                    <a:pt x="1953" y="2434"/>
                    <a:pt x="1976" y="2410"/>
                  </a:cubicBezTo>
                  <a:cubicBezTo>
                    <a:pt x="2167" y="2303"/>
                    <a:pt x="2322" y="2148"/>
                    <a:pt x="2429" y="1957"/>
                  </a:cubicBezTo>
                  <a:cubicBezTo>
                    <a:pt x="2429" y="1957"/>
                    <a:pt x="2429" y="1957"/>
                    <a:pt x="2429" y="1946"/>
                  </a:cubicBezTo>
                  <a:cubicBezTo>
                    <a:pt x="2441" y="1934"/>
                    <a:pt x="2453" y="1934"/>
                    <a:pt x="2465" y="1922"/>
                  </a:cubicBezTo>
                  <a:cubicBezTo>
                    <a:pt x="2798" y="1517"/>
                    <a:pt x="2858" y="886"/>
                    <a:pt x="2608" y="445"/>
                  </a:cubicBezTo>
                  <a:cubicBezTo>
                    <a:pt x="2419" y="132"/>
                    <a:pt x="2055" y="0"/>
                    <a:pt x="1699" y="0"/>
                  </a:cubicBezTo>
                  <a:close/>
                </a:path>
              </a:pathLst>
            </a:custGeom>
            <a:solidFill>
              <a:srgbClr val="DF6D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52"/>
            <p:cNvSpPr/>
            <p:nvPr/>
          </p:nvSpPr>
          <p:spPr>
            <a:xfrm>
              <a:off x="3198900" y="2972700"/>
              <a:ext cx="128325" cy="73050"/>
            </a:xfrm>
            <a:custGeom>
              <a:avLst/>
              <a:gdLst/>
              <a:ahLst/>
              <a:cxnLst/>
              <a:rect l="l" t="t" r="r" b="b"/>
              <a:pathLst>
                <a:path w="5133" h="2922" extrusionOk="0">
                  <a:moveTo>
                    <a:pt x="4339" y="0"/>
                  </a:moveTo>
                  <a:cubicBezTo>
                    <a:pt x="4314" y="0"/>
                    <a:pt x="4288" y="2"/>
                    <a:pt x="4263" y="5"/>
                  </a:cubicBezTo>
                  <a:cubicBezTo>
                    <a:pt x="4144" y="17"/>
                    <a:pt x="4025" y="89"/>
                    <a:pt x="3930" y="172"/>
                  </a:cubicBezTo>
                  <a:cubicBezTo>
                    <a:pt x="3918" y="196"/>
                    <a:pt x="3894" y="208"/>
                    <a:pt x="3870" y="231"/>
                  </a:cubicBezTo>
                  <a:cubicBezTo>
                    <a:pt x="3858" y="243"/>
                    <a:pt x="3846" y="255"/>
                    <a:pt x="3834" y="279"/>
                  </a:cubicBezTo>
                  <a:cubicBezTo>
                    <a:pt x="3632" y="398"/>
                    <a:pt x="3477" y="577"/>
                    <a:pt x="3287" y="708"/>
                  </a:cubicBezTo>
                  <a:cubicBezTo>
                    <a:pt x="3084" y="851"/>
                    <a:pt x="2858" y="958"/>
                    <a:pt x="2632" y="993"/>
                  </a:cubicBezTo>
                  <a:cubicBezTo>
                    <a:pt x="2537" y="1017"/>
                    <a:pt x="2441" y="1029"/>
                    <a:pt x="2346" y="1029"/>
                  </a:cubicBezTo>
                  <a:lnTo>
                    <a:pt x="2263" y="1029"/>
                  </a:lnTo>
                  <a:cubicBezTo>
                    <a:pt x="2215" y="1017"/>
                    <a:pt x="2167" y="1017"/>
                    <a:pt x="2120" y="1017"/>
                  </a:cubicBezTo>
                  <a:cubicBezTo>
                    <a:pt x="1822" y="970"/>
                    <a:pt x="1524" y="934"/>
                    <a:pt x="1215" y="910"/>
                  </a:cubicBezTo>
                  <a:cubicBezTo>
                    <a:pt x="1086" y="902"/>
                    <a:pt x="952" y="872"/>
                    <a:pt x="819" y="872"/>
                  </a:cubicBezTo>
                  <a:cubicBezTo>
                    <a:pt x="756" y="872"/>
                    <a:pt x="693" y="879"/>
                    <a:pt x="632" y="898"/>
                  </a:cubicBezTo>
                  <a:cubicBezTo>
                    <a:pt x="358" y="981"/>
                    <a:pt x="274" y="1065"/>
                    <a:pt x="155" y="1267"/>
                  </a:cubicBezTo>
                  <a:cubicBezTo>
                    <a:pt x="60" y="1434"/>
                    <a:pt x="0" y="1613"/>
                    <a:pt x="12" y="1803"/>
                  </a:cubicBezTo>
                  <a:cubicBezTo>
                    <a:pt x="36" y="1994"/>
                    <a:pt x="120" y="2196"/>
                    <a:pt x="262" y="2327"/>
                  </a:cubicBezTo>
                  <a:cubicBezTo>
                    <a:pt x="441" y="2517"/>
                    <a:pt x="596" y="2732"/>
                    <a:pt x="810" y="2863"/>
                  </a:cubicBezTo>
                  <a:cubicBezTo>
                    <a:pt x="798" y="2863"/>
                    <a:pt x="798" y="2875"/>
                    <a:pt x="822" y="2886"/>
                  </a:cubicBezTo>
                  <a:cubicBezTo>
                    <a:pt x="864" y="2911"/>
                    <a:pt x="904" y="2921"/>
                    <a:pt x="943" y="2921"/>
                  </a:cubicBezTo>
                  <a:cubicBezTo>
                    <a:pt x="1113" y="2921"/>
                    <a:pt x="1253" y="2719"/>
                    <a:pt x="1370" y="2613"/>
                  </a:cubicBezTo>
                  <a:cubicBezTo>
                    <a:pt x="1429" y="2565"/>
                    <a:pt x="1572" y="2422"/>
                    <a:pt x="1703" y="2303"/>
                  </a:cubicBezTo>
                  <a:cubicBezTo>
                    <a:pt x="2060" y="2029"/>
                    <a:pt x="2263" y="1886"/>
                    <a:pt x="2667" y="1743"/>
                  </a:cubicBezTo>
                  <a:cubicBezTo>
                    <a:pt x="2703" y="1732"/>
                    <a:pt x="3013" y="1672"/>
                    <a:pt x="3275" y="1660"/>
                  </a:cubicBezTo>
                  <a:cubicBezTo>
                    <a:pt x="3358" y="1660"/>
                    <a:pt x="3394" y="1660"/>
                    <a:pt x="3560" y="1672"/>
                  </a:cubicBezTo>
                  <a:cubicBezTo>
                    <a:pt x="3608" y="1672"/>
                    <a:pt x="3739" y="1708"/>
                    <a:pt x="3787" y="1720"/>
                  </a:cubicBezTo>
                  <a:cubicBezTo>
                    <a:pt x="4052" y="1800"/>
                    <a:pt x="4284" y="1982"/>
                    <a:pt x="4570" y="1982"/>
                  </a:cubicBezTo>
                  <a:cubicBezTo>
                    <a:pt x="4578" y="1982"/>
                    <a:pt x="4587" y="1982"/>
                    <a:pt x="4596" y="1982"/>
                  </a:cubicBezTo>
                  <a:cubicBezTo>
                    <a:pt x="4882" y="1934"/>
                    <a:pt x="4953" y="1601"/>
                    <a:pt x="5025" y="1362"/>
                  </a:cubicBezTo>
                  <a:cubicBezTo>
                    <a:pt x="5061" y="1184"/>
                    <a:pt x="5084" y="1077"/>
                    <a:pt x="5084" y="970"/>
                  </a:cubicBezTo>
                  <a:cubicBezTo>
                    <a:pt x="5132" y="910"/>
                    <a:pt x="5132" y="815"/>
                    <a:pt x="5132" y="743"/>
                  </a:cubicBezTo>
                  <a:cubicBezTo>
                    <a:pt x="5120" y="600"/>
                    <a:pt x="5061" y="470"/>
                    <a:pt x="5001" y="350"/>
                  </a:cubicBezTo>
                  <a:cubicBezTo>
                    <a:pt x="4930" y="231"/>
                    <a:pt x="4846" y="112"/>
                    <a:pt x="4703" y="65"/>
                  </a:cubicBezTo>
                  <a:cubicBezTo>
                    <a:pt x="4703" y="53"/>
                    <a:pt x="4620" y="41"/>
                    <a:pt x="4537" y="29"/>
                  </a:cubicBezTo>
                  <a:cubicBezTo>
                    <a:pt x="4476" y="12"/>
                    <a:pt x="4408" y="0"/>
                    <a:pt x="4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52"/>
            <p:cNvSpPr/>
            <p:nvPr/>
          </p:nvSpPr>
          <p:spPr>
            <a:xfrm>
              <a:off x="3225700" y="3012975"/>
              <a:ext cx="94975" cy="42800"/>
            </a:xfrm>
            <a:custGeom>
              <a:avLst/>
              <a:gdLst/>
              <a:ahLst/>
              <a:cxnLst/>
              <a:rect l="l" t="t" r="r" b="b"/>
              <a:pathLst>
                <a:path w="3799" h="1712" extrusionOk="0">
                  <a:moveTo>
                    <a:pt x="2329" y="0"/>
                  </a:moveTo>
                  <a:cubicBezTo>
                    <a:pt x="2022" y="0"/>
                    <a:pt x="1792" y="40"/>
                    <a:pt x="1488" y="121"/>
                  </a:cubicBezTo>
                  <a:cubicBezTo>
                    <a:pt x="1119" y="228"/>
                    <a:pt x="964" y="311"/>
                    <a:pt x="714" y="537"/>
                  </a:cubicBezTo>
                  <a:cubicBezTo>
                    <a:pt x="595" y="633"/>
                    <a:pt x="452" y="752"/>
                    <a:pt x="274" y="930"/>
                  </a:cubicBezTo>
                  <a:cubicBezTo>
                    <a:pt x="179" y="1037"/>
                    <a:pt x="48" y="1156"/>
                    <a:pt x="24" y="1311"/>
                  </a:cubicBezTo>
                  <a:lnTo>
                    <a:pt x="24" y="1323"/>
                  </a:lnTo>
                  <a:cubicBezTo>
                    <a:pt x="0" y="1406"/>
                    <a:pt x="36" y="1514"/>
                    <a:pt x="143" y="1561"/>
                  </a:cubicBezTo>
                  <a:cubicBezTo>
                    <a:pt x="155" y="1561"/>
                    <a:pt x="167" y="1573"/>
                    <a:pt x="191" y="1573"/>
                  </a:cubicBezTo>
                  <a:cubicBezTo>
                    <a:pt x="202" y="1585"/>
                    <a:pt x="214" y="1585"/>
                    <a:pt x="238" y="1585"/>
                  </a:cubicBezTo>
                  <a:cubicBezTo>
                    <a:pt x="322" y="1609"/>
                    <a:pt x="393" y="1645"/>
                    <a:pt x="583" y="1680"/>
                  </a:cubicBezTo>
                  <a:cubicBezTo>
                    <a:pt x="772" y="1703"/>
                    <a:pt x="961" y="1711"/>
                    <a:pt x="1150" y="1711"/>
                  </a:cubicBezTo>
                  <a:cubicBezTo>
                    <a:pt x="1259" y="1711"/>
                    <a:pt x="1367" y="1708"/>
                    <a:pt x="1476" y="1704"/>
                  </a:cubicBezTo>
                  <a:cubicBezTo>
                    <a:pt x="2155" y="1609"/>
                    <a:pt x="2822" y="1311"/>
                    <a:pt x="3346" y="859"/>
                  </a:cubicBezTo>
                  <a:cubicBezTo>
                    <a:pt x="3393" y="811"/>
                    <a:pt x="3798" y="490"/>
                    <a:pt x="3512" y="252"/>
                  </a:cubicBezTo>
                  <a:cubicBezTo>
                    <a:pt x="3262" y="109"/>
                    <a:pt x="2965" y="37"/>
                    <a:pt x="2667" y="13"/>
                  </a:cubicBezTo>
                  <a:cubicBezTo>
                    <a:pt x="2542" y="4"/>
                    <a:pt x="2431" y="0"/>
                    <a:pt x="2329" y="0"/>
                  </a:cubicBezTo>
                  <a:close/>
                </a:path>
              </a:pathLst>
            </a:custGeom>
            <a:solidFill>
              <a:srgbClr val="FF9F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52"/>
            <p:cNvSpPr/>
            <p:nvPr/>
          </p:nvSpPr>
          <p:spPr>
            <a:xfrm>
              <a:off x="3180150" y="2796000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2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2" y="1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lose/>
                </a:path>
              </a:pathLst>
            </a:custGeom>
            <a:solidFill>
              <a:srgbClr val="CE2E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52"/>
            <p:cNvSpPr/>
            <p:nvPr/>
          </p:nvSpPr>
          <p:spPr>
            <a:xfrm>
              <a:off x="2903625" y="2692900"/>
              <a:ext cx="466450" cy="408150"/>
            </a:xfrm>
            <a:custGeom>
              <a:avLst/>
              <a:gdLst/>
              <a:ahLst/>
              <a:cxnLst/>
              <a:rect l="l" t="t" r="r" b="b"/>
              <a:pathLst>
                <a:path w="18658" h="16326" extrusionOk="0">
                  <a:moveTo>
                    <a:pt x="14044" y="2301"/>
                  </a:moveTo>
                  <a:cubicBezTo>
                    <a:pt x="14165" y="2301"/>
                    <a:pt x="14294" y="2332"/>
                    <a:pt x="14467" y="2375"/>
                  </a:cubicBezTo>
                  <a:cubicBezTo>
                    <a:pt x="14955" y="2482"/>
                    <a:pt x="15157" y="2470"/>
                    <a:pt x="15276" y="2815"/>
                  </a:cubicBezTo>
                  <a:cubicBezTo>
                    <a:pt x="15276" y="2839"/>
                    <a:pt x="15300" y="2863"/>
                    <a:pt x="15324" y="2875"/>
                  </a:cubicBezTo>
                  <a:cubicBezTo>
                    <a:pt x="14800" y="2732"/>
                    <a:pt x="14276" y="2625"/>
                    <a:pt x="13740" y="2577"/>
                  </a:cubicBezTo>
                  <a:cubicBezTo>
                    <a:pt x="13752" y="2565"/>
                    <a:pt x="13752" y="2553"/>
                    <a:pt x="13764" y="2541"/>
                  </a:cubicBezTo>
                  <a:cubicBezTo>
                    <a:pt x="13788" y="2482"/>
                    <a:pt x="13824" y="2422"/>
                    <a:pt x="13847" y="2363"/>
                  </a:cubicBezTo>
                  <a:cubicBezTo>
                    <a:pt x="13859" y="2351"/>
                    <a:pt x="13871" y="2339"/>
                    <a:pt x="13871" y="2327"/>
                  </a:cubicBezTo>
                  <a:cubicBezTo>
                    <a:pt x="13883" y="2327"/>
                    <a:pt x="13883" y="2327"/>
                    <a:pt x="13895" y="2315"/>
                  </a:cubicBezTo>
                  <a:lnTo>
                    <a:pt x="13907" y="2315"/>
                  </a:lnTo>
                  <a:cubicBezTo>
                    <a:pt x="13953" y="2305"/>
                    <a:pt x="13998" y="2301"/>
                    <a:pt x="14044" y="2301"/>
                  </a:cubicBezTo>
                  <a:close/>
                  <a:moveTo>
                    <a:pt x="2882" y="2387"/>
                  </a:moveTo>
                  <a:lnTo>
                    <a:pt x="2882" y="2387"/>
                  </a:lnTo>
                  <a:cubicBezTo>
                    <a:pt x="3382" y="2756"/>
                    <a:pt x="3858" y="3244"/>
                    <a:pt x="4191" y="3815"/>
                  </a:cubicBezTo>
                  <a:cubicBezTo>
                    <a:pt x="4203" y="3815"/>
                    <a:pt x="4191" y="3803"/>
                    <a:pt x="4191" y="3791"/>
                  </a:cubicBezTo>
                  <a:lnTo>
                    <a:pt x="4191" y="3791"/>
                  </a:lnTo>
                  <a:cubicBezTo>
                    <a:pt x="4287" y="3958"/>
                    <a:pt x="4430" y="4280"/>
                    <a:pt x="4358" y="4339"/>
                  </a:cubicBezTo>
                  <a:cubicBezTo>
                    <a:pt x="4061" y="4220"/>
                    <a:pt x="3787" y="3791"/>
                    <a:pt x="3537" y="3470"/>
                  </a:cubicBezTo>
                  <a:cubicBezTo>
                    <a:pt x="3275" y="3089"/>
                    <a:pt x="3072" y="2768"/>
                    <a:pt x="2882" y="2387"/>
                  </a:cubicBezTo>
                  <a:close/>
                  <a:moveTo>
                    <a:pt x="2001" y="4518"/>
                  </a:moveTo>
                  <a:lnTo>
                    <a:pt x="2001" y="4518"/>
                  </a:lnTo>
                  <a:cubicBezTo>
                    <a:pt x="2048" y="4530"/>
                    <a:pt x="2108" y="4530"/>
                    <a:pt x="2156" y="4530"/>
                  </a:cubicBezTo>
                  <a:cubicBezTo>
                    <a:pt x="2453" y="4553"/>
                    <a:pt x="2739" y="4577"/>
                    <a:pt x="3013" y="4684"/>
                  </a:cubicBezTo>
                  <a:cubicBezTo>
                    <a:pt x="3370" y="4827"/>
                    <a:pt x="3810" y="5054"/>
                    <a:pt x="3858" y="5446"/>
                  </a:cubicBezTo>
                  <a:lnTo>
                    <a:pt x="3858" y="5458"/>
                  </a:lnTo>
                  <a:lnTo>
                    <a:pt x="3822" y="5458"/>
                  </a:lnTo>
                  <a:cubicBezTo>
                    <a:pt x="3727" y="5458"/>
                    <a:pt x="3584" y="5375"/>
                    <a:pt x="3477" y="5339"/>
                  </a:cubicBezTo>
                  <a:cubicBezTo>
                    <a:pt x="3013" y="5113"/>
                    <a:pt x="2560" y="4899"/>
                    <a:pt x="2191" y="4661"/>
                  </a:cubicBezTo>
                  <a:cubicBezTo>
                    <a:pt x="2120" y="4613"/>
                    <a:pt x="2060" y="4565"/>
                    <a:pt x="2001" y="4518"/>
                  </a:cubicBezTo>
                  <a:close/>
                  <a:moveTo>
                    <a:pt x="14504" y="4834"/>
                  </a:moveTo>
                  <a:cubicBezTo>
                    <a:pt x="14759" y="4834"/>
                    <a:pt x="14977" y="4919"/>
                    <a:pt x="15229" y="5018"/>
                  </a:cubicBezTo>
                  <a:cubicBezTo>
                    <a:pt x="15479" y="5137"/>
                    <a:pt x="15657" y="5280"/>
                    <a:pt x="15919" y="5482"/>
                  </a:cubicBezTo>
                  <a:cubicBezTo>
                    <a:pt x="16241" y="5756"/>
                    <a:pt x="16407" y="5899"/>
                    <a:pt x="16693" y="6304"/>
                  </a:cubicBezTo>
                  <a:cubicBezTo>
                    <a:pt x="16764" y="6435"/>
                    <a:pt x="16812" y="6554"/>
                    <a:pt x="16848" y="6685"/>
                  </a:cubicBezTo>
                  <a:cubicBezTo>
                    <a:pt x="16776" y="6685"/>
                    <a:pt x="16693" y="6673"/>
                    <a:pt x="16622" y="6661"/>
                  </a:cubicBezTo>
                  <a:cubicBezTo>
                    <a:pt x="15919" y="6589"/>
                    <a:pt x="15407" y="6482"/>
                    <a:pt x="14788" y="6161"/>
                  </a:cubicBezTo>
                  <a:cubicBezTo>
                    <a:pt x="14621" y="6066"/>
                    <a:pt x="14395" y="5935"/>
                    <a:pt x="14205" y="5768"/>
                  </a:cubicBezTo>
                  <a:cubicBezTo>
                    <a:pt x="14062" y="5637"/>
                    <a:pt x="13955" y="5566"/>
                    <a:pt x="13895" y="5339"/>
                  </a:cubicBezTo>
                  <a:cubicBezTo>
                    <a:pt x="13847" y="5101"/>
                    <a:pt x="14026" y="4911"/>
                    <a:pt x="14240" y="4863"/>
                  </a:cubicBezTo>
                  <a:cubicBezTo>
                    <a:pt x="14334" y="4843"/>
                    <a:pt x="14421" y="4834"/>
                    <a:pt x="14504" y="4834"/>
                  </a:cubicBezTo>
                  <a:close/>
                  <a:moveTo>
                    <a:pt x="3380" y="1"/>
                  </a:moveTo>
                  <a:cubicBezTo>
                    <a:pt x="2908" y="1"/>
                    <a:pt x="2499" y="323"/>
                    <a:pt x="2394" y="898"/>
                  </a:cubicBezTo>
                  <a:cubicBezTo>
                    <a:pt x="2322" y="1232"/>
                    <a:pt x="2346" y="1553"/>
                    <a:pt x="2429" y="1851"/>
                  </a:cubicBezTo>
                  <a:cubicBezTo>
                    <a:pt x="2275" y="1767"/>
                    <a:pt x="2096" y="1684"/>
                    <a:pt x="1917" y="1625"/>
                  </a:cubicBezTo>
                  <a:cubicBezTo>
                    <a:pt x="1731" y="1574"/>
                    <a:pt x="1494" y="1535"/>
                    <a:pt x="1256" y="1535"/>
                  </a:cubicBezTo>
                  <a:cubicBezTo>
                    <a:pt x="825" y="1535"/>
                    <a:pt x="393" y="1663"/>
                    <a:pt x="262" y="2077"/>
                  </a:cubicBezTo>
                  <a:cubicBezTo>
                    <a:pt x="143" y="2458"/>
                    <a:pt x="334" y="2839"/>
                    <a:pt x="512" y="3172"/>
                  </a:cubicBezTo>
                  <a:cubicBezTo>
                    <a:pt x="739" y="3589"/>
                    <a:pt x="1036" y="3970"/>
                    <a:pt x="1382" y="4292"/>
                  </a:cubicBezTo>
                  <a:cubicBezTo>
                    <a:pt x="1274" y="4303"/>
                    <a:pt x="1167" y="4315"/>
                    <a:pt x="1060" y="4339"/>
                  </a:cubicBezTo>
                  <a:cubicBezTo>
                    <a:pt x="727" y="4387"/>
                    <a:pt x="465" y="4565"/>
                    <a:pt x="286" y="4827"/>
                  </a:cubicBezTo>
                  <a:cubicBezTo>
                    <a:pt x="60" y="5161"/>
                    <a:pt x="286" y="5589"/>
                    <a:pt x="560" y="5816"/>
                  </a:cubicBezTo>
                  <a:cubicBezTo>
                    <a:pt x="893" y="6137"/>
                    <a:pt x="1310" y="6339"/>
                    <a:pt x="1727" y="6518"/>
                  </a:cubicBezTo>
                  <a:cubicBezTo>
                    <a:pt x="2501" y="6839"/>
                    <a:pt x="3334" y="7006"/>
                    <a:pt x="4168" y="7006"/>
                  </a:cubicBezTo>
                  <a:cubicBezTo>
                    <a:pt x="4370" y="7006"/>
                    <a:pt x="4584" y="6994"/>
                    <a:pt x="4787" y="6959"/>
                  </a:cubicBezTo>
                  <a:cubicBezTo>
                    <a:pt x="4870" y="6947"/>
                    <a:pt x="4882" y="6947"/>
                    <a:pt x="4906" y="6935"/>
                  </a:cubicBezTo>
                  <a:cubicBezTo>
                    <a:pt x="4953" y="6935"/>
                    <a:pt x="5001" y="6923"/>
                    <a:pt x="5025" y="6887"/>
                  </a:cubicBezTo>
                  <a:cubicBezTo>
                    <a:pt x="5073" y="6828"/>
                    <a:pt x="5049" y="6720"/>
                    <a:pt x="4977" y="6697"/>
                  </a:cubicBezTo>
                  <a:cubicBezTo>
                    <a:pt x="4940" y="6689"/>
                    <a:pt x="4917" y="6686"/>
                    <a:pt x="4901" y="6686"/>
                  </a:cubicBezTo>
                  <a:cubicBezTo>
                    <a:pt x="4864" y="6686"/>
                    <a:pt x="4860" y="6700"/>
                    <a:pt x="4811" y="6709"/>
                  </a:cubicBezTo>
                  <a:cubicBezTo>
                    <a:pt x="4539" y="6760"/>
                    <a:pt x="4310" y="6780"/>
                    <a:pt x="4075" y="6780"/>
                  </a:cubicBezTo>
                  <a:cubicBezTo>
                    <a:pt x="3877" y="6780"/>
                    <a:pt x="3676" y="6766"/>
                    <a:pt x="3441" y="6744"/>
                  </a:cubicBezTo>
                  <a:cubicBezTo>
                    <a:pt x="2846" y="6673"/>
                    <a:pt x="2406" y="6566"/>
                    <a:pt x="1870" y="6351"/>
                  </a:cubicBezTo>
                  <a:cubicBezTo>
                    <a:pt x="1286" y="6113"/>
                    <a:pt x="798" y="5887"/>
                    <a:pt x="465" y="5423"/>
                  </a:cubicBezTo>
                  <a:cubicBezTo>
                    <a:pt x="381" y="5268"/>
                    <a:pt x="358" y="5054"/>
                    <a:pt x="489" y="4923"/>
                  </a:cubicBezTo>
                  <a:cubicBezTo>
                    <a:pt x="560" y="4827"/>
                    <a:pt x="691" y="4696"/>
                    <a:pt x="870" y="4637"/>
                  </a:cubicBezTo>
                  <a:cubicBezTo>
                    <a:pt x="1132" y="4577"/>
                    <a:pt x="1394" y="4542"/>
                    <a:pt x="1644" y="4530"/>
                  </a:cubicBezTo>
                  <a:cubicBezTo>
                    <a:pt x="1822" y="4673"/>
                    <a:pt x="2001" y="4804"/>
                    <a:pt x="2191" y="4923"/>
                  </a:cubicBezTo>
                  <a:cubicBezTo>
                    <a:pt x="2572" y="5149"/>
                    <a:pt x="2977" y="5339"/>
                    <a:pt x="3382" y="5518"/>
                  </a:cubicBezTo>
                  <a:cubicBezTo>
                    <a:pt x="3513" y="5577"/>
                    <a:pt x="3644" y="5649"/>
                    <a:pt x="3799" y="5673"/>
                  </a:cubicBezTo>
                  <a:cubicBezTo>
                    <a:pt x="3806" y="5673"/>
                    <a:pt x="3814" y="5673"/>
                    <a:pt x="3821" y="5673"/>
                  </a:cubicBezTo>
                  <a:cubicBezTo>
                    <a:pt x="3977" y="5673"/>
                    <a:pt x="4095" y="5557"/>
                    <a:pt x="4061" y="5387"/>
                  </a:cubicBezTo>
                  <a:cubicBezTo>
                    <a:pt x="3989" y="4994"/>
                    <a:pt x="3644" y="4732"/>
                    <a:pt x="3299" y="4553"/>
                  </a:cubicBezTo>
                  <a:cubicBezTo>
                    <a:pt x="2965" y="4375"/>
                    <a:pt x="2572" y="4315"/>
                    <a:pt x="2191" y="4292"/>
                  </a:cubicBezTo>
                  <a:cubicBezTo>
                    <a:pt x="2073" y="4283"/>
                    <a:pt x="1955" y="4275"/>
                    <a:pt x="1833" y="4275"/>
                  </a:cubicBezTo>
                  <a:cubicBezTo>
                    <a:pt x="1783" y="4275"/>
                    <a:pt x="1732" y="4276"/>
                    <a:pt x="1679" y="4280"/>
                  </a:cubicBezTo>
                  <a:cubicBezTo>
                    <a:pt x="1441" y="4065"/>
                    <a:pt x="1227" y="3839"/>
                    <a:pt x="1001" y="3553"/>
                  </a:cubicBezTo>
                  <a:cubicBezTo>
                    <a:pt x="667" y="3089"/>
                    <a:pt x="0" y="2065"/>
                    <a:pt x="822" y="1803"/>
                  </a:cubicBezTo>
                  <a:cubicBezTo>
                    <a:pt x="957" y="1770"/>
                    <a:pt x="1094" y="1755"/>
                    <a:pt x="1232" y="1755"/>
                  </a:cubicBezTo>
                  <a:cubicBezTo>
                    <a:pt x="1644" y="1755"/>
                    <a:pt x="2067" y="1893"/>
                    <a:pt x="2477" y="2125"/>
                  </a:cubicBezTo>
                  <a:cubicBezTo>
                    <a:pt x="2501" y="2137"/>
                    <a:pt x="2525" y="2160"/>
                    <a:pt x="2548" y="2172"/>
                  </a:cubicBezTo>
                  <a:cubicBezTo>
                    <a:pt x="2644" y="2422"/>
                    <a:pt x="2775" y="2672"/>
                    <a:pt x="2918" y="2922"/>
                  </a:cubicBezTo>
                  <a:cubicBezTo>
                    <a:pt x="3130" y="3269"/>
                    <a:pt x="3866" y="4559"/>
                    <a:pt x="4360" y="4559"/>
                  </a:cubicBezTo>
                  <a:cubicBezTo>
                    <a:pt x="4392" y="4559"/>
                    <a:pt x="4423" y="4553"/>
                    <a:pt x="4453" y="4542"/>
                  </a:cubicBezTo>
                  <a:cubicBezTo>
                    <a:pt x="5001" y="4196"/>
                    <a:pt x="3810" y="2910"/>
                    <a:pt x="3513" y="2648"/>
                  </a:cubicBezTo>
                  <a:cubicBezTo>
                    <a:pt x="3263" y="2410"/>
                    <a:pt x="2989" y="2196"/>
                    <a:pt x="2703" y="2006"/>
                  </a:cubicBezTo>
                  <a:cubicBezTo>
                    <a:pt x="2608" y="1767"/>
                    <a:pt x="2548" y="1589"/>
                    <a:pt x="2537" y="1327"/>
                  </a:cubicBezTo>
                  <a:cubicBezTo>
                    <a:pt x="2500" y="709"/>
                    <a:pt x="2777" y="148"/>
                    <a:pt x="3336" y="148"/>
                  </a:cubicBezTo>
                  <a:cubicBezTo>
                    <a:pt x="3498" y="148"/>
                    <a:pt x="3685" y="196"/>
                    <a:pt x="3894" y="303"/>
                  </a:cubicBezTo>
                  <a:cubicBezTo>
                    <a:pt x="4203" y="482"/>
                    <a:pt x="4358" y="708"/>
                    <a:pt x="4561" y="1005"/>
                  </a:cubicBezTo>
                  <a:cubicBezTo>
                    <a:pt x="5073" y="1910"/>
                    <a:pt x="5561" y="3029"/>
                    <a:pt x="5858" y="4089"/>
                  </a:cubicBezTo>
                  <a:cubicBezTo>
                    <a:pt x="5930" y="4292"/>
                    <a:pt x="5977" y="4553"/>
                    <a:pt x="6025" y="4815"/>
                  </a:cubicBezTo>
                  <a:cubicBezTo>
                    <a:pt x="6025" y="4827"/>
                    <a:pt x="6037" y="4839"/>
                    <a:pt x="6049" y="4839"/>
                  </a:cubicBezTo>
                  <a:cubicBezTo>
                    <a:pt x="6025" y="4863"/>
                    <a:pt x="6001" y="4875"/>
                    <a:pt x="5977" y="4899"/>
                  </a:cubicBezTo>
                  <a:cubicBezTo>
                    <a:pt x="5858" y="5006"/>
                    <a:pt x="5775" y="5137"/>
                    <a:pt x="5692" y="5280"/>
                  </a:cubicBezTo>
                  <a:cubicBezTo>
                    <a:pt x="5513" y="5613"/>
                    <a:pt x="5311" y="5994"/>
                    <a:pt x="5370" y="6399"/>
                  </a:cubicBezTo>
                  <a:cubicBezTo>
                    <a:pt x="5382" y="6542"/>
                    <a:pt x="5442" y="6673"/>
                    <a:pt x="5513" y="6804"/>
                  </a:cubicBezTo>
                  <a:cubicBezTo>
                    <a:pt x="5554" y="6865"/>
                    <a:pt x="5568" y="6942"/>
                    <a:pt x="5652" y="6942"/>
                  </a:cubicBezTo>
                  <a:cubicBezTo>
                    <a:pt x="5667" y="6942"/>
                    <a:pt x="5684" y="6940"/>
                    <a:pt x="5704" y="6935"/>
                  </a:cubicBezTo>
                  <a:cubicBezTo>
                    <a:pt x="5870" y="6851"/>
                    <a:pt x="5715" y="6685"/>
                    <a:pt x="5680" y="6566"/>
                  </a:cubicBezTo>
                  <a:cubicBezTo>
                    <a:pt x="5620" y="6435"/>
                    <a:pt x="5608" y="6304"/>
                    <a:pt x="5620" y="6208"/>
                  </a:cubicBezTo>
                  <a:cubicBezTo>
                    <a:pt x="5644" y="5982"/>
                    <a:pt x="5727" y="5816"/>
                    <a:pt x="5846" y="5554"/>
                  </a:cubicBezTo>
                  <a:cubicBezTo>
                    <a:pt x="5942" y="5387"/>
                    <a:pt x="5977" y="5304"/>
                    <a:pt x="6132" y="5125"/>
                  </a:cubicBezTo>
                  <a:cubicBezTo>
                    <a:pt x="6156" y="5101"/>
                    <a:pt x="6180" y="5077"/>
                    <a:pt x="6204" y="5065"/>
                  </a:cubicBezTo>
                  <a:cubicBezTo>
                    <a:pt x="6227" y="5054"/>
                    <a:pt x="6239" y="5042"/>
                    <a:pt x="6251" y="5030"/>
                  </a:cubicBezTo>
                  <a:lnTo>
                    <a:pt x="6275" y="5030"/>
                  </a:lnTo>
                  <a:cubicBezTo>
                    <a:pt x="6418" y="4946"/>
                    <a:pt x="6513" y="4946"/>
                    <a:pt x="6561" y="4946"/>
                  </a:cubicBezTo>
                  <a:cubicBezTo>
                    <a:pt x="6692" y="4946"/>
                    <a:pt x="6763" y="5030"/>
                    <a:pt x="6954" y="5065"/>
                  </a:cubicBezTo>
                  <a:cubicBezTo>
                    <a:pt x="6958" y="5069"/>
                    <a:pt x="6963" y="5071"/>
                    <a:pt x="6969" y="5071"/>
                  </a:cubicBezTo>
                  <a:cubicBezTo>
                    <a:pt x="6980" y="5071"/>
                    <a:pt x="6993" y="5065"/>
                    <a:pt x="7001" y="5065"/>
                  </a:cubicBezTo>
                  <a:cubicBezTo>
                    <a:pt x="6930" y="5208"/>
                    <a:pt x="6870" y="5351"/>
                    <a:pt x="6823" y="5506"/>
                  </a:cubicBezTo>
                  <a:cubicBezTo>
                    <a:pt x="6775" y="5637"/>
                    <a:pt x="6763" y="5768"/>
                    <a:pt x="6751" y="5899"/>
                  </a:cubicBezTo>
                  <a:cubicBezTo>
                    <a:pt x="6739" y="5923"/>
                    <a:pt x="6751" y="5947"/>
                    <a:pt x="6763" y="5970"/>
                  </a:cubicBezTo>
                  <a:cubicBezTo>
                    <a:pt x="6780" y="5991"/>
                    <a:pt x="6803" y="6000"/>
                    <a:pt x="6825" y="6000"/>
                  </a:cubicBezTo>
                  <a:cubicBezTo>
                    <a:pt x="6867" y="6000"/>
                    <a:pt x="6910" y="5969"/>
                    <a:pt x="6918" y="5923"/>
                  </a:cubicBezTo>
                  <a:cubicBezTo>
                    <a:pt x="7037" y="4815"/>
                    <a:pt x="8025" y="4006"/>
                    <a:pt x="8966" y="3541"/>
                  </a:cubicBezTo>
                  <a:cubicBezTo>
                    <a:pt x="9776" y="3137"/>
                    <a:pt x="10549" y="2994"/>
                    <a:pt x="11454" y="2887"/>
                  </a:cubicBezTo>
                  <a:cubicBezTo>
                    <a:pt x="11942" y="2837"/>
                    <a:pt x="12376" y="2809"/>
                    <a:pt x="12815" y="2809"/>
                  </a:cubicBezTo>
                  <a:cubicBezTo>
                    <a:pt x="13114" y="2809"/>
                    <a:pt x="13416" y="2822"/>
                    <a:pt x="13740" y="2851"/>
                  </a:cubicBezTo>
                  <a:cubicBezTo>
                    <a:pt x="14645" y="2982"/>
                    <a:pt x="15193" y="3137"/>
                    <a:pt x="16050" y="3434"/>
                  </a:cubicBezTo>
                  <a:cubicBezTo>
                    <a:pt x="16753" y="3696"/>
                    <a:pt x="17253" y="3934"/>
                    <a:pt x="17800" y="4411"/>
                  </a:cubicBezTo>
                  <a:cubicBezTo>
                    <a:pt x="18205" y="4732"/>
                    <a:pt x="18384" y="5149"/>
                    <a:pt x="18360" y="5613"/>
                  </a:cubicBezTo>
                  <a:cubicBezTo>
                    <a:pt x="18312" y="6268"/>
                    <a:pt x="17777" y="6613"/>
                    <a:pt x="17145" y="6673"/>
                  </a:cubicBezTo>
                  <a:cubicBezTo>
                    <a:pt x="17003" y="6066"/>
                    <a:pt x="16455" y="5518"/>
                    <a:pt x="15872" y="5125"/>
                  </a:cubicBezTo>
                  <a:cubicBezTo>
                    <a:pt x="15486" y="4855"/>
                    <a:pt x="15008" y="4633"/>
                    <a:pt x="14524" y="4633"/>
                  </a:cubicBezTo>
                  <a:cubicBezTo>
                    <a:pt x="14410" y="4633"/>
                    <a:pt x="14295" y="4645"/>
                    <a:pt x="14181" y="4673"/>
                  </a:cubicBezTo>
                  <a:cubicBezTo>
                    <a:pt x="13859" y="4744"/>
                    <a:pt x="13621" y="5054"/>
                    <a:pt x="13705" y="5387"/>
                  </a:cubicBezTo>
                  <a:cubicBezTo>
                    <a:pt x="13800" y="5756"/>
                    <a:pt x="14086" y="5970"/>
                    <a:pt x="14395" y="6185"/>
                  </a:cubicBezTo>
                  <a:cubicBezTo>
                    <a:pt x="14871" y="6518"/>
                    <a:pt x="15407" y="6697"/>
                    <a:pt x="15967" y="6839"/>
                  </a:cubicBezTo>
                  <a:cubicBezTo>
                    <a:pt x="16264" y="6911"/>
                    <a:pt x="16574" y="6970"/>
                    <a:pt x="16884" y="6970"/>
                  </a:cubicBezTo>
                  <a:cubicBezTo>
                    <a:pt x="16884" y="7375"/>
                    <a:pt x="16669" y="7780"/>
                    <a:pt x="16205" y="8054"/>
                  </a:cubicBezTo>
                  <a:cubicBezTo>
                    <a:pt x="15901" y="8227"/>
                    <a:pt x="15446" y="8301"/>
                    <a:pt x="14959" y="8301"/>
                  </a:cubicBezTo>
                  <a:cubicBezTo>
                    <a:pt x="14473" y="8301"/>
                    <a:pt x="13955" y="8227"/>
                    <a:pt x="13526" y="8102"/>
                  </a:cubicBezTo>
                  <a:cubicBezTo>
                    <a:pt x="12895" y="7911"/>
                    <a:pt x="12383" y="7613"/>
                    <a:pt x="11883" y="7244"/>
                  </a:cubicBezTo>
                  <a:cubicBezTo>
                    <a:pt x="11692" y="7113"/>
                    <a:pt x="11466" y="6923"/>
                    <a:pt x="11311" y="6792"/>
                  </a:cubicBezTo>
                  <a:lnTo>
                    <a:pt x="11311" y="6780"/>
                  </a:lnTo>
                  <a:cubicBezTo>
                    <a:pt x="11280" y="6749"/>
                    <a:pt x="11241" y="6718"/>
                    <a:pt x="11200" y="6718"/>
                  </a:cubicBezTo>
                  <a:cubicBezTo>
                    <a:pt x="11193" y="6718"/>
                    <a:pt x="11187" y="6719"/>
                    <a:pt x="11180" y="6720"/>
                  </a:cubicBezTo>
                  <a:cubicBezTo>
                    <a:pt x="11109" y="6744"/>
                    <a:pt x="11073" y="6828"/>
                    <a:pt x="11109" y="6887"/>
                  </a:cubicBezTo>
                  <a:lnTo>
                    <a:pt x="11121" y="6899"/>
                  </a:lnTo>
                  <a:cubicBezTo>
                    <a:pt x="11169" y="6959"/>
                    <a:pt x="11204" y="7018"/>
                    <a:pt x="11240" y="7078"/>
                  </a:cubicBezTo>
                  <a:cubicBezTo>
                    <a:pt x="11371" y="7292"/>
                    <a:pt x="11466" y="7435"/>
                    <a:pt x="11585" y="7685"/>
                  </a:cubicBezTo>
                  <a:cubicBezTo>
                    <a:pt x="11919" y="8352"/>
                    <a:pt x="12026" y="9221"/>
                    <a:pt x="11573" y="9649"/>
                  </a:cubicBezTo>
                  <a:cubicBezTo>
                    <a:pt x="11395" y="9828"/>
                    <a:pt x="11276" y="9887"/>
                    <a:pt x="11073" y="9971"/>
                  </a:cubicBezTo>
                  <a:cubicBezTo>
                    <a:pt x="10926" y="10030"/>
                    <a:pt x="10779" y="10072"/>
                    <a:pt x="10593" y="10072"/>
                  </a:cubicBezTo>
                  <a:cubicBezTo>
                    <a:pt x="10552" y="10072"/>
                    <a:pt x="10510" y="10070"/>
                    <a:pt x="10466" y="10066"/>
                  </a:cubicBezTo>
                  <a:cubicBezTo>
                    <a:pt x="9883" y="9995"/>
                    <a:pt x="9228" y="9530"/>
                    <a:pt x="8811" y="9137"/>
                  </a:cubicBezTo>
                  <a:cubicBezTo>
                    <a:pt x="8656" y="8983"/>
                    <a:pt x="8502" y="8804"/>
                    <a:pt x="8371" y="8625"/>
                  </a:cubicBezTo>
                  <a:cubicBezTo>
                    <a:pt x="8323" y="8566"/>
                    <a:pt x="8311" y="8471"/>
                    <a:pt x="8216" y="8471"/>
                  </a:cubicBezTo>
                  <a:cubicBezTo>
                    <a:pt x="8049" y="8483"/>
                    <a:pt x="8144" y="8697"/>
                    <a:pt x="8144" y="8792"/>
                  </a:cubicBezTo>
                  <a:cubicBezTo>
                    <a:pt x="8168" y="8947"/>
                    <a:pt x="8192" y="9102"/>
                    <a:pt x="8204" y="9245"/>
                  </a:cubicBezTo>
                  <a:cubicBezTo>
                    <a:pt x="8252" y="9828"/>
                    <a:pt x="8240" y="10352"/>
                    <a:pt x="8025" y="10876"/>
                  </a:cubicBezTo>
                  <a:cubicBezTo>
                    <a:pt x="7787" y="11447"/>
                    <a:pt x="7406" y="11804"/>
                    <a:pt x="6751" y="11816"/>
                  </a:cubicBezTo>
                  <a:cubicBezTo>
                    <a:pt x="6732" y="11818"/>
                    <a:pt x="6713" y="11818"/>
                    <a:pt x="6695" y="11818"/>
                  </a:cubicBezTo>
                  <a:cubicBezTo>
                    <a:pt x="6202" y="11818"/>
                    <a:pt x="5876" y="11374"/>
                    <a:pt x="5704" y="11019"/>
                  </a:cubicBezTo>
                  <a:cubicBezTo>
                    <a:pt x="5334" y="10292"/>
                    <a:pt x="5120" y="9578"/>
                    <a:pt x="5287" y="8792"/>
                  </a:cubicBezTo>
                  <a:cubicBezTo>
                    <a:pt x="5418" y="8161"/>
                    <a:pt x="5870" y="7542"/>
                    <a:pt x="6335" y="7185"/>
                  </a:cubicBezTo>
                  <a:cubicBezTo>
                    <a:pt x="6382" y="7137"/>
                    <a:pt x="6442" y="7113"/>
                    <a:pt x="6489" y="7054"/>
                  </a:cubicBezTo>
                  <a:cubicBezTo>
                    <a:pt x="6525" y="7006"/>
                    <a:pt x="6477" y="6923"/>
                    <a:pt x="6418" y="6911"/>
                  </a:cubicBezTo>
                  <a:cubicBezTo>
                    <a:pt x="6370" y="6911"/>
                    <a:pt x="6335" y="6935"/>
                    <a:pt x="6311" y="6959"/>
                  </a:cubicBezTo>
                  <a:cubicBezTo>
                    <a:pt x="6227" y="7006"/>
                    <a:pt x="6156" y="7054"/>
                    <a:pt x="6085" y="7113"/>
                  </a:cubicBezTo>
                  <a:cubicBezTo>
                    <a:pt x="5513" y="7601"/>
                    <a:pt x="5144" y="8304"/>
                    <a:pt x="5049" y="9042"/>
                  </a:cubicBezTo>
                  <a:cubicBezTo>
                    <a:pt x="4989" y="9554"/>
                    <a:pt x="5084" y="10054"/>
                    <a:pt x="5239" y="10530"/>
                  </a:cubicBezTo>
                  <a:cubicBezTo>
                    <a:pt x="5454" y="11114"/>
                    <a:pt x="5751" y="11816"/>
                    <a:pt x="6406" y="12019"/>
                  </a:cubicBezTo>
                  <a:cubicBezTo>
                    <a:pt x="6522" y="12045"/>
                    <a:pt x="6645" y="12059"/>
                    <a:pt x="6769" y="12059"/>
                  </a:cubicBezTo>
                  <a:cubicBezTo>
                    <a:pt x="6811" y="12059"/>
                    <a:pt x="6853" y="12057"/>
                    <a:pt x="6894" y="12054"/>
                  </a:cubicBezTo>
                  <a:lnTo>
                    <a:pt x="6894" y="12054"/>
                  </a:lnTo>
                  <a:cubicBezTo>
                    <a:pt x="6882" y="12066"/>
                    <a:pt x="6882" y="12090"/>
                    <a:pt x="6882" y="12102"/>
                  </a:cubicBezTo>
                  <a:cubicBezTo>
                    <a:pt x="6978" y="12507"/>
                    <a:pt x="7120" y="13043"/>
                    <a:pt x="7216" y="13388"/>
                  </a:cubicBezTo>
                  <a:cubicBezTo>
                    <a:pt x="7123" y="13355"/>
                    <a:pt x="7025" y="13339"/>
                    <a:pt x="6927" y="13339"/>
                  </a:cubicBezTo>
                  <a:cubicBezTo>
                    <a:pt x="6774" y="13339"/>
                    <a:pt x="6620" y="13379"/>
                    <a:pt x="6489" y="13459"/>
                  </a:cubicBezTo>
                  <a:cubicBezTo>
                    <a:pt x="5704" y="13900"/>
                    <a:pt x="5608" y="14912"/>
                    <a:pt x="6013" y="15650"/>
                  </a:cubicBezTo>
                  <a:cubicBezTo>
                    <a:pt x="6227" y="16055"/>
                    <a:pt x="6668" y="16293"/>
                    <a:pt x="7120" y="16317"/>
                  </a:cubicBezTo>
                  <a:cubicBezTo>
                    <a:pt x="7174" y="16323"/>
                    <a:pt x="7228" y="16326"/>
                    <a:pt x="7283" y="16326"/>
                  </a:cubicBezTo>
                  <a:cubicBezTo>
                    <a:pt x="7446" y="16326"/>
                    <a:pt x="7612" y="16299"/>
                    <a:pt x="7763" y="16245"/>
                  </a:cubicBezTo>
                  <a:cubicBezTo>
                    <a:pt x="7859" y="16198"/>
                    <a:pt x="7966" y="16150"/>
                    <a:pt x="8037" y="16079"/>
                  </a:cubicBezTo>
                  <a:cubicBezTo>
                    <a:pt x="8073" y="16024"/>
                    <a:pt x="8027" y="15963"/>
                    <a:pt x="7976" y="15963"/>
                  </a:cubicBezTo>
                  <a:cubicBezTo>
                    <a:pt x="7961" y="15963"/>
                    <a:pt x="7944" y="15969"/>
                    <a:pt x="7930" y="15983"/>
                  </a:cubicBezTo>
                  <a:cubicBezTo>
                    <a:pt x="7734" y="16092"/>
                    <a:pt x="7494" y="16149"/>
                    <a:pt x="7253" y="16149"/>
                  </a:cubicBezTo>
                  <a:cubicBezTo>
                    <a:pt x="6967" y="16149"/>
                    <a:pt x="6679" y="16068"/>
                    <a:pt x="6466" y="15900"/>
                  </a:cubicBezTo>
                  <a:cubicBezTo>
                    <a:pt x="6275" y="15757"/>
                    <a:pt x="6180" y="15614"/>
                    <a:pt x="6085" y="15388"/>
                  </a:cubicBezTo>
                  <a:cubicBezTo>
                    <a:pt x="5954" y="15043"/>
                    <a:pt x="5906" y="14710"/>
                    <a:pt x="6001" y="14352"/>
                  </a:cubicBezTo>
                  <a:cubicBezTo>
                    <a:pt x="6061" y="14102"/>
                    <a:pt x="6263" y="13793"/>
                    <a:pt x="6561" y="13614"/>
                  </a:cubicBezTo>
                  <a:cubicBezTo>
                    <a:pt x="6681" y="13542"/>
                    <a:pt x="6808" y="13507"/>
                    <a:pt x="6939" y="13507"/>
                  </a:cubicBezTo>
                  <a:cubicBezTo>
                    <a:pt x="7002" y="13507"/>
                    <a:pt x="7067" y="13515"/>
                    <a:pt x="7132" y="13531"/>
                  </a:cubicBezTo>
                  <a:lnTo>
                    <a:pt x="7144" y="13531"/>
                  </a:lnTo>
                  <a:cubicBezTo>
                    <a:pt x="7168" y="13543"/>
                    <a:pt x="7204" y="13555"/>
                    <a:pt x="7239" y="13567"/>
                  </a:cubicBezTo>
                  <a:cubicBezTo>
                    <a:pt x="7269" y="13584"/>
                    <a:pt x="7305" y="13599"/>
                    <a:pt x="7338" y="13599"/>
                  </a:cubicBezTo>
                  <a:cubicBezTo>
                    <a:pt x="7370" y="13599"/>
                    <a:pt x="7400" y="13584"/>
                    <a:pt x="7418" y="13543"/>
                  </a:cubicBezTo>
                  <a:cubicBezTo>
                    <a:pt x="7430" y="13436"/>
                    <a:pt x="7382" y="13328"/>
                    <a:pt x="7359" y="13221"/>
                  </a:cubicBezTo>
                  <a:cubicBezTo>
                    <a:pt x="7287" y="12935"/>
                    <a:pt x="7239" y="12769"/>
                    <a:pt x="7168" y="12483"/>
                  </a:cubicBezTo>
                  <a:cubicBezTo>
                    <a:pt x="7132" y="12352"/>
                    <a:pt x="7097" y="12221"/>
                    <a:pt x="7061" y="12078"/>
                  </a:cubicBezTo>
                  <a:cubicBezTo>
                    <a:pt x="7061" y="12066"/>
                    <a:pt x="7049" y="12043"/>
                    <a:pt x="7037" y="12031"/>
                  </a:cubicBezTo>
                  <a:cubicBezTo>
                    <a:pt x="7228" y="12007"/>
                    <a:pt x="7418" y="11935"/>
                    <a:pt x="7573" y="11840"/>
                  </a:cubicBezTo>
                  <a:cubicBezTo>
                    <a:pt x="7990" y="11590"/>
                    <a:pt x="8228" y="11138"/>
                    <a:pt x="8347" y="10673"/>
                  </a:cubicBezTo>
                  <a:cubicBezTo>
                    <a:pt x="8502" y="10114"/>
                    <a:pt x="8466" y="9530"/>
                    <a:pt x="8382" y="8959"/>
                  </a:cubicBezTo>
                  <a:lnTo>
                    <a:pt x="8382" y="8959"/>
                  </a:lnTo>
                  <a:cubicBezTo>
                    <a:pt x="8478" y="9078"/>
                    <a:pt x="8585" y="9197"/>
                    <a:pt x="8692" y="9316"/>
                  </a:cubicBezTo>
                  <a:cubicBezTo>
                    <a:pt x="8906" y="9542"/>
                    <a:pt x="9156" y="9733"/>
                    <a:pt x="9418" y="9899"/>
                  </a:cubicBezTo>
                  <a:cubicBezTo>
                    <a:pt x="9764" y="10138"/>
                    <a:pt x="10168" y="10316"/>
                    <a:pt x="10597" y="10316"/>
                  </a:cubicBezTo>
                  <a:cubicBezTo>
                    <a:pt x="11192" y="10292"/>
                    <a:pt x="11823" y="9947"/>
                    <a:pt x="12026" y="9364"/>
                  </a:cubicBezTo>
                  <a:cubicBezTo>
                    <a:pt x="12252" y="8685"/>
                    <a:pt x="11990" y="7971"/>
                    <a:pt x="11657" y="7351"/>
                  </a:cubicBezTo>
                  <a:lnTo>
                    <a:pt x="11657" y="7351"/>
                  </a:lnTo>
                  <a:cubicBezTo>
                    <a:pt x="11966" y="7590"/>
                    <a:pt x="12300" y="7792"/>
                    <a:pt x="12633" y="7971"/>
                  </a:cubicBezTo>
                  <a:cubicBezTo>
                    <a:pt x="13232" y="8299"/>
                    <a:pt x="14162" y="8551"/>
                    <a:pt x="15021" y="8551"/>
                  </a:cubicBezTo>
                  <a:cubicBezTo>
                    <a:pt x="15751" y="8551"/>
                    <a:pt x="16429" y="8369"/>
                    <a:pt x="16812" y="7899"/>
                  </a:cubicBezTo>
                  <a:cubicBezTo>
                    <a:pt x="17074" y="7578"/>
                    <a:pt x="17181" y="7268"/>
                    <a:pt x="17181" y="6959"/>
                  </a:cubicBezTo>
                  <a:cubicBezTo>
                    <a:pt x="17312" y="6947"/>
                    <a:pt x="17431" y="6923"/>
                    <a:pt x="17562" y="6887"/>
                  </a:cubicBezTo>
                  <a:cubicBezTo>
                    <a:pt x="17860" y="6804"/>
                    <a:pt x="18146" y="6649"/>
                    <a:pt x="18348" y="6411"/>
                  </a:cubicBezTo>
                  <a:cubicBezTo>
                    <a:pt x="18550" y="6149"/>
                    <a:pt x="18658" y="5827"/>
                    <a:pt x="18646" y="5506"/>
                  </a:cubicBezTo>
                  <a:cubicBezTo>
                    <a:pt x="18658" y="5161"/>
                    <a:pt x="18562" y="4815"/>
                    <a:pt x="18348" y="4542"/>
                  </a:cubicBezTo>
                  <a:cubicBezTo>
                    <a:pt x="18027" y="4137"/>
                    <a:pt x="17598" y="3839"/>
                    <a:pt x="17157" y="3589"/>
                  </a:cubicBezTo>
                  <a:cubicBezTo>
                    <a:pt x="16598" y="3315"/>
                    <a:pt x="16014" y="3077"/>
                    <a:pt x="15419" y="2899"/>
                  </a:cubicBezTo>
                  <a:cubicBezTo>
                    <a:pt x="15479" y="2899"/>
                    <a:pt x="15550" y="2851"/>
                    <a:pt x="15562" y="2779"/>
                  </a:cubicBezTo>
                  <a:cubicBezTo>
                    <a:pt x="15550" y="2601"/>
                    <a:pt x="15431" y="2446"/>
                    <a:pt x="15300" y="2339"/>
                  </a:cubicBezTo>
                  <a:cubicBezTo>
                    <a:pt x="15145" y="2208"/>
                    <a:pt x="14931" y="2160"/>
                    <a:pt x="14740" y="2125"/>
                  </a:cubicBezTo>
                  <a:cubicBezTo>
                    <a:pt x="14514" y="2077"/>
                    <a:pt x="14288" y="2006"/>
                    <a:pt x="14050" y="1994"/>
                  </a:cubicBezTo>
                  <a:cubicBezTo>
                    <a:pt x="13907" y="1994"/>
                    <a:pt x="13740" y="2017"/>
                    <a:pt x="13633" y="2137"/>
                  </a:cubicBezTo>
                  <a:cubicBezTo>
                    <a:pt x="13574" y="2232"/>
                    <a:pt x="13490" y="2375"/>
                    <a:pt x="13466" y="2482"/>
                  </a:cubicBezTo>
                  <a:cubicBezTo>
                    <a:pt x="13466" y="2506"/>
                    <a:pt x="13478" y="2529"/>
                    <a:pt x="13478" y="2553"/>
                  </a:cubicBezTo>
                  <a:cubicBezTo>
                    <a:pt x="13407" y="2553"/>
                    <a:pt x="13324" y="2541"/>
                    <a:pt x="13240" y="2541"/>
                  </a:cubicBezTo>
                  <a:cubicBezTo>
                    <a:pt x="13160" y="2540"/>
                    <a:pt x="13079" y="2539"/>
                    <a:pt x="12998" y="2539"/>
                  </a:cubicBezTo>
                  <a:cubicBezTo>
                    <a:pt x="11865" y="2539"/>
                    <a:pt x="10734" y="2696"/>
                    <a:pt x="9645" y="3029"/>
                  </a:cubicBezTo>
                  <a:cubicBezTo>
                    <a:pt x="8740" y="3351"/>
                    <a:pt x="7847" y="3863"/>
                    <a:pt x="7263" y="4637"/>
                  </a:cubicBezTo>
                  <a:cubicBezTo>
                    <a:pt x="7192" y="4732"/>
                    <a:pt x="7144" y="4827"/>
                    <a:pt x="7085" y="4923"/>
                  </a:cubicBezTo>
                  <a:cubicBezTo>
                    <a:pt x="7085" y="4875"/>
                    <a:pt x="7049" y="4827"/>
                    <a:pt x="7001" y="4815"/>
                  </a:cubicBezTo>
                  <a:cubicBezTo>
                    <a:pt x="6854" y="4742"/>
                    <a:pt x="6698" y="4668"/>
                    <a:pt x="6533" y="4668"/>
                  </a:cubicBezTo>
                  <a:cubicBezTo>
                    <a:pt x="6510" y="4668"/>
                    <a:pt x="6488" y="4670"/>
                    <a:pt x="6466" y="4673"/>
                  </a:cubicBezTo>
                  <a:cubicBezTo>
                    <a:pt x="6370" y="4684"/>
                    <a:pt x="6275" y="4720"/>
                    <a:pt x="6180" y="4756"/>
                  </a:cubicBezTo>
                  <a:cubicBezTo>
                    <a:pt x="5989" y="3649"/>
                    <a:pt x="5549" y="2601"/>
                    <a:pt x="5049" y="1601"/>
                  </a:cubicBezTo>
                  <a:cubicBezTo>
                    <a:pt x="4799" y="1089"/>
                    <a:pt x="4525" y="553"/>
                    <a:pt x="4061" y="220"/>
                  </a:cubicBezTo>
                  <a:cubicBezTo>
                    <a:pt x="3836" y="72"/>
                    <a:pt x="3601" y="1"/>
                    <a:pt x="338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52"/>
            <p:cNvSpPr/>
            <p:nvPr/>
          </p:nvSpPr>
          <p:spPr>
            <a:xfrm>
              <a:off x="3064750" y="3052475"/>
              <a:ext cx="29100" cy="12100"/>
            </a:xfrm>
            <a:custGeom>
              <a:avLst/>
              <a:gdLst/>
              <a:ahLst/>
              <a:cxnLst/>
              <a:rect l="l" t="t" r="r" b="b"/>
              <a:pathLst>
                <a:path w="1164" h="484" extrusionOk="0">
                  <a:moveTo>
                    <a:pt x="658" y="0"/>
                  </a:moveTo>
                  <a:cubicBezTo>
                    <a:pt x="432" y="0"/>
                    <a:pt x="213" y="96"/>
                    <a:pt x="56" y="291"/>
                  </a:cubicBezTo>
                  <a:cubicBezTo>
                    <a:pt x="1" y="384"/>
                    <a:pt x="82" y="484"/>
                    <a:pt x="172" y="484"/>
                  </a:cubicBezTo>
                  <a:cubicBezTo>
                    <a:pt x="197" y="484"/>
                    <a:pt x="223" y="476"/>
                    <a:pt x="247" y="457"/>
                  </a:cubicBezTo>
                  <a:cubicBezTo>
                    <a:pt x="386" y="311"/>
                    <a:pt x="526" y="268"/>
                    <a:pt x="660" y="268"/>
                  </a:cubicBezTo>
                  <a:cubicBezTo>
                    <a:pt x="743" y="268"/>
                    <a:pt x="824" y="284"/>
                    <a:pt x="902" y="303"/>
                  </a:cubicBezTo>
                  <a:cubicBezTo>
                    <a:pt x="935" y="320"/>
                    <a:pt x="975" y="336"/>
                    <a:pt x="1012" y="336"/>
                  </a:cubicBezTo>
                  <a:cubicBezTo>
                    <a:pt x="1027" y="336"/>
                    <a:pt x="1042" y="333"/>
                    <a:pt x="1056" y="327"/>
                  </a:cubicBezTo>
                  <a:cubicBezTo>
                    <a:pt x="1164" y="291"/>
                    <a:pt x="1152" y="136"/>
                    <a:pt x="1056" y="100"/>
                  </a:cubicBezTo>
                  <a:cubicBezTo>
                    <a:pt x="928" y="34"/>
                    <a:pt x="792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52"/>
            <p:cNvSpPr/>
            <p:nvPr/>
          </p:nvSpPr>
          <p:spPr>
            <a:xfrm>
              <a:off x="3350800" y="2864450"/>
              <a:ext cx="88925" cy="117325"/>
            </a:xfrm>
            <a:custGeom>
              <a:avLst/>
              <a:gdLst/>
              <a:ahLst/>
              <a:cxnLst/>
              <a:rect l="l" t="t" r="r" b="b"/>
              <a:pathLst>
                <a:path w="3557" h="4693" extrusionOk="0">
                  <a:moveTo>
                    <a:pt x="155" y="0"/>
                  </a:moveTo>
                  <a:cubicBezTo>
                    <a:pt x="78" y="0"/>
                    <a:pt x="1" y="81"/>
                    <a:pt x="44" y="168"/>
                  </a:cubicBezTo>
                  <a:cubicBezTo>
                    <a:pt x="247" y="656"/>
                    <a:pt x="413" y="1168"/>
                    <a:pt x="568" y="1668"/>
                  </a:cubicBezTo>
                  <a:cubicBezTo>
                    <a:pt x="628" y="1847"/>
                    <a:pt x="663" y="2025"/>
                    <a:pt x="747" y="2180"/>
                  </a:cubicBezTo>
                  <a:cubicBezTo>
                    <a:pt x="779" y="2220"/>
                    <a:pt x="813" y="2236"/>
                    <a:pt x="847" y="2236"/>
                  </a:cubicBezTo>
                  <a:cubicBezTo>
                    <a:pt x="915" y="2236"/>
                    <a:pt x="981" y="2172"/>
                    <a:pt x="1021" y="2109"/>
                  </a:cubicBezTo>
                  <a:cubicBezTo>
                    <a:pt x="1021" y="2097"/>
                    <a:pt x="1044" y="2085"/>
                    <a:pt x="1056" y="2073"/>
                  </a:cubicBezTo>
                  <a:cubicBezTo>
                    <a:pt x="1266" y="1884"/>
                    <a:pt x="1529" y="1796"/>
                    <a:pt x="1796" y="1796"/>
                  </a:cubicBezTo>
                  <a:cubicBezTo>
                    <a:pt x="2302" y="1796"/>
                    <a:pt x="2822" y="2114"/>
                    <a:pt x="3009" y="2668"/>
                  </a:cubicBezTo>
                  <a:cubicBezTo>
                    <a:pt x="3188" y="3216"/>
                    <a:pt x="3116" y="3716"/>
                    <a:pt x="2628" y="4216"/>
                  </a:cubicBezTo>
                  <a:cubicBezTo>
                    <a:pt x="2557" y="4288"/>
                    <a:pt x="2557" y="4276"/>
                    <a:pt x="2449" y="4383"/>
                  </a:cubicBezTo>
                  <a:cubicBezTo>
                    <a:pt x="2390" y="4442"/>
                    <a:pt x="2283" y="4490"/>
                    <a:pt x="2318" y="4585"/>
                  </a:cubicBezTo>
                  <a:cubicBezTo>
                    <a:pt x="2330" y="4657"/>
                    <a:pt x="2402" y="4692"/>
                    <a:pt x="2461" y="4692"/>
                  </a:cubicBezTo>
                  <a:cubicBezTo>
                    <a:pt x="2533" y="4680"/>
                    <a:pt x="2580" y="4621"/>
                    <a:pt x="2628" y="4573"/>
                  </a:cubicBezTo>
                  <a:cubicBezTo>
                    <a:pt x="2771" y="4454"/>
                    <a:pt x="2902" y="4311"/>
                    <a:pt x="3009" y="4168"/>
                  </a:cubicBezTo>
                  <a:cubicBezTo>
                    <a:pt x="3557" y="3514"/>
                    <a:pt x="3473" y="2454"/>
                    <a:pt x="2854" y="1882"/>
                  </a:cubicBezTo>
                  <a:cubicBezTo>
                    <a:pt x="2550" y="1633"/>
                    <a:pt x="2180" y="1498"/>
                    <a:pt x="1822" y="1498"/>
                  </a:cubicBezTo>
                  <a:cubicBezTo>
                    <a:pt x="1481" y="1498"/>
                    <a:pt x="1152" y="1621"/>
                    <a:pt x="902" y="1882"/>
                  </a:cubicBezTo>
                  <a:cubicBezTo>
                    <a:pt x="842" y="1680"/>
                    <a:pt x="747" y="1359"/>
                    <a:pt x="652" y="1097"/>
                  </a:cubicBezTo>
                  <a:cubicBezTo>
                    <a:pt x="521" y="751"/>
                    <a:pt x="413" y="370"/>
                    <a:pt x="235" y="37"/>
                  </a:cubicBezTo>
                  <a:cubicBezTo>
                    <a:pt x="212" y="11"/>
                    <a:pt x="184" y="0"/>
                    <a:pt x="15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52"/>
            <p:cNvSpPr/>
            <p:nvPr/>
          </p:nvSpPr>
          <p:spPr>
            <a:xfrm>
              <a:off x="3390600" y="2923675"/>
              <a:ext cx="14000" cy="16800"/>
            </a:xfrm>
            <a:custGeom>
              <a:avLst/>
              <a:gdLst/>
              <a:ahLst/>
              <a:cxnLst/>
              <a:rect l="l" t="t" r="r" b="b"/>
              <a:pathLst>
                <a:path w="560" h="672" extrusionOk="0">
                  <a:moveTo>
                    <a:pt x="477" y="0"/>
                  </a:moveTo>
                  <a:cubicBezTo>
                    <a:pt x="415" y="0"/>
                    <a:pt x="333" y="70"/>
                    <a:pt x="286" y="109"/>
                  </a:cubicBezTo>
                  <a:cubicBezTo>
                    <a:pt x="155" y="216"/>
                    <a:pt x="72" y="371"/>
                    <a:pt x="12" y="526"/>
                  </a:cubicBezTo>
                  <a:cubicBezTo>
                    <a:pt x="0" y="549"/>
                    <a:pt x="0" y="585"/>
                    <a:pt x="12" y="609"/>
                  </a:cubicBezTo>
                  <a:cubicBezTo>
                    <a:pt x="30" y="651"/>
                    <a:pt x="69" y="671"/>
                    <a:pt x="107" y="671"/>
                  </a:cubicBezTo>
                  <a:cubicBezTo>
                    <a:pt x="146" y="671"/>
                    <a:pt x="185" y="651"/>
                    <a:pt x="203" y="609"/>
                  </a:cubicBezTo>
                  <a:cubicBezTo>
                    <a:pt x="238" y="454"/>
                    <a:pt x="345" y="311"/>
                    <a:pt x="429" y="216"/>
                  </a:cubicBezTo>
                  <a:cubicBezTo>
                    <a:pt x="476" y="168"/>
                    <a:pt x="560" y="145"/>
                    <a:pt x="548" y="73"/>
                  </a:cubicBezTo>
                  <a:cubicBezTo>
                    <a:pt x="535" y="20"/>
                    <a:pt x="509" y="0"/>
                    <a:pt x="477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52"/>
            <p:cNvSpPr/>
            <p:nvPr/>
          </p:nvSpPr>
          <p:spPr>
            <a:xfrm>
              <a:off x="3207525" y="2583100"/>
              <a:ext cx="173275" cy="168175"/>
            </a:xfrm>
            <a:custGeom>
              <a:avLst/>
              <a:gdLst/>
              <a:ahLst/>
              <a:cxnLst/>
              <a:rect l="l" t="t" r="r" b="b"/>
              <a:pathLst>
                <a:path w="6931" h="6727" extrusionOk="0">
                  <a:moveTo>
                    <a:pt x="4561" y="2599"/>
                  </a:moveTo>
                  <a:cubicBezTo>
                    <a:pt x="4489" y="3207"/>
                    <a:pt x="4323" y="3862"/>
                    <a:pt x="4120" y="4421"/>
                  </a:cubicBezTo>
                  <a:cubicBezTo>
                    <a:pt x="4049" y="4624"/>
                    <a:pt x="3977" y="4826"/>
                    <a:pt x="3870" y="5016"/>
                  </a:cubicBezTo>
                  <a:cubicBezTo>
                    <a:pt x="3823" y="5088"/>
                    <a:pt x="3787" y="5195"/>
                    <a:pt x="3680" y="5266"/>
                  </a:cubicBezTo>
                  <a:cubicBezTo>
                    <a:pt x="3659" y="5274"/>
                    <a:pt x="3640" y="5277"/>
                    <a:pt x="3622" y="5277"/>
                  </a:cubicBezTo>
                  <a:cubicBezTo>
                    <a:pt x="3438" y="5277"/>
                    <a:pt x="3419" y="4908"/>
                    <a:pt x="3430" y="4766"/>
                  </a:cubicBezTo>
                  <a:cubicBezTo>
                    <a:pt x="3454" y="4314"/>
                    <a:pt x="3573" y="3945"/>
                    <a:pt x="3787" y="3552"/>
                  </a:cubicBezTo>
                  <a:cubicBezTo>
                    <a:pt x="3799" y="3528"/>
                    <a:pt x="4085" y="3064"/>
                    <a:pt x="4299" y="2850"/>
                  </a:cubicBezTo>
                  <a:cubicBezTo>
                    <a:pt x="4370" y="2778"/>
                    <a:pt x="4466" y="2683"/>
                    <a:pt x="4561" y="2599"/>
                  </a:cubicBezTo>
                  <a:close/>
                  <a:moveTo>
                    <a:pt x="2358" y="1695"/>
                  </a:moveTo>
                  <a:cubicBezTo>
                    <a:pt x="2680" y="2421"/>
                    <a:pt x="2787" y="3338"/>
                    <a:pt x="2787" y="4052"/>
                  </a:cubicBezTo>
                  <a:cubicBezTo>
                    <a:pt x="2775" y="4481"/>
                    <a:pt x="2727" y="4981"/>
                    <a:pt x="2620" y="5314"/>
                  </a:cubicBezTo>
                  <a:cubicBezTo>
                    <a:pt x="2596" y="5397"/>
                    <a:pt x="2573" y="5469"/>
                    <a:pt x="2513" y="5493"/>
                  </a:cubicBezTo>
                  <a:cubicBezTo>
                    <a:pt x="2430" y="5493"/>
                    <a:pt x="2299" y="5326"/>
                    <a:pt x="2251" y="5219"/>
                  </a:cubicBezTo>
                  <a:cubicBezTo>
                    <a:pt x="2001" y="4802"/>
                    <a:pt x="2001" y="4314"/>
                    <a:pt x="1977" y="3838"/>
                  </a:cubicBezTo>
                  <a:cubicBezTo>
                    <a:pt x="1977" y="3183"/>
                    <a:pt x="2084" y="2397"/>
                    <a:pt x="2358" y="1695"/>
                  </a:cubicBezTo>
                  <a:close/>
                  <a:moveTo>
                    <a:pt x="3784" y="0"/>
                  </a:moveTo>
                  <a:cubicBezTo>
                    <a:pt x="3424" y="0"/>
                    <a:pt x="3005" y="291"/>
                    <a:pt x="2596" y="837"/>
                  </a:cubicBezTo>
                  <a:cubicBezTo>
                    <a:pt x="2501" y="968"/>
                    <a:pt x="2418" y="1123"/>
                    <a:pt x="2334" y="1278"/>
                  </a:cubicBezTo>
                  <a:cubicBezTo>
                    <a:pt x="2180" y="980"/>
                    <a:pt x="1989" y="718"/>
                    <a:pt x="1727" y="516"/>
                  </a:cubicBezTo>
                  <a:cubicBezTo>
                    <a:pt x="1538" y="390"/>
                    <a:pt x="1375" y="336"/>
                    <a:pt x="1230" y="336"/>
                  </a:cubicBezTo>
                  <a:cubicBezTo>
                    <a:pt x="909" y="336"/>
                    <a:pt x="678" y="604"/>
                    <a:pt x="465" y="956"/>
                  </a:cubicBezTo>
                  <a:cubicBezTo>
                    <a:pt x="108" y="1480"/>
                    <a:pt x="1" y="2135"/>
                    <a:pt x="1" y="2754"/>
                  </a:cubicBezTo>
                  <a:cubicBezTo>
                    <a:pt x="1" y="3897"/>
                    <a:pt x="453" y="4981"/>
                    <a:pt x="1120" y="5886"/>
                  </a:cubicBezTo>
                  <a:cubicBezTo>
                    <a:pt x="1239" y="6040"/>
                    <a:pt x="1346" y="6183"/>
                    <a:pt x="1477" y="6314"/>
                  </a:cubicBezTo>
                  <a:cubicBezTo>
                    <a:pt x="1525" y="6350"/>
                    <a:pt x="1572" y="6421"/>
                    <a:pt x="1632" y="6421"/>
                  </a:cubicBezTo>
                  <a:cubicBezTo>
                    <a:pt x="1703" y="6409"/>
                    <a:pt x="1727" y="6314"/>
                    <a:pt x="1680" y="6278"/>
                  </a:cubicBezTo>
                  <a:cubicBezTo>
                    <a:pt x="1310" y="5921"/>
                    <a:pt x="1001" y="5421"/>
                    <a:pt x="763" y="4945"/>
                  </a:cubicBezTo>
                  <a:cubicBezTo>
                    <a:pt x="489" y="4374"/>
                    <a:pt x="334" y="3909"/>
                    <a:pt x="251" y="3326"/>
                  </a:cubicBezTo>
                  <a:cubicBezTo>
                    <a:pt x="156" y="2540"/>
                    <a:pt x="191" y="1695"/>
                    <a:pt x="620" y="1028"/>
                  </a:cubicBezTo>
                  <a:cubicBezTo>
                    <a:pt x="789" y="791"/>
                    <a:pt x="926" y="501"/>
                    <a:pt x="1233" y="501"/>
                  </a:cubicBezTo>
                  <a:cubicBezTo>
                    <a:pt x="1250" y="501"/>
                    <a:pt x="1268" y="502"/>
                    <a:pt x="1287" y="504"/>
                  </a:cubicBezTo>
                  <a:cubicBezTo>
                    <a:pt x="1739" y="587"/>
                    <a:pt x="2037" y="1040"/>
                    <a:pt x="2239" y="1468"/>
                  </a:cubicBezTo>
                  <a:cubicBezTo>
                    <a:pt x="1965" y="2076"/>
                    <a:pt x="1811" y="2754"/>
                    <a:pt x="1775" y="3433"/>
                  </a:cubicBezTo>
                  <a:cubicBezTo>
                    <a:pt x="1763" y="3754"/>
                    <a:pt x="1775" y="4076"/>
                    <a:pt x="1799" y="4397"/>
                  </a:cubicBezTo>
                  <a:cubicBezTo>
                    <a:pt x="1822" y="4647"/>
                    <a:pt x="1858" y="4897"/>
                    <a:pt x="1965" y="5136"/>
                  </a:cubicBezTo>
                  <a:cubicBezTo>
                    <a:pt x="2037" y="5314"/>
                    <a:pt x="2263" y="5701"/>
                    <a:pt x="2497" y="5701"/>
                  </a:cubicBezTo>
                  <a:cubicBezTo>
                    <a:pt x="2575" y="5701"/>
                    <a:pt x="2653" y="5659"/>
                    <a:pt x="2727" y="5552"/>
                  </a:cubicBezTo>
                  <a:cubicBezTo>
                    <a:pt x="2870" y="5290"/>
                    <a:pt x="2894" y="4981"/>
                    <a:pt x="2930" y="4695"/>
                  </a:cubicBezTo>
                  <a:cubicBezTo>
                    <a:pt x="3025" y="3659"/>
                    <a:pt x="2930" y="2588"/>
                    <a:pt x="2501" y="1635"/>
                  </a:cubicBezTo>
                  <a:cubicBezTo>
                    <a:pt x="2489" y="1587"/>
                    <a:pt x="2465" y="1540"/>
                    <a:pt x="2442" y="1492"/>
                  </a:cubicBezTo>
                  <a:cubicBezTo>
                    <a:pt x="2644" y="1052"/>
                    <a:pt x="2918" y="659"/>
                    <a:pt x="3287" y="385"/>
                  </a:cubicBezTo>
                  <a:cubicBezTo>
                    <a:pt x="3481" y="240"/>
                    <a:pt x="3648" y="178"/>
                    <a:pt x="3791" y="178"/>
                  </a:cubicBezTo>
                  <a:cubicBezTo>
                    <a:pt x="4437" y="178"/>
                    <a:pt x="4597" y="1444"/>
                    <a:pt x="4597" y="2088"/>
                  </a:cubicBezTo>
                  <a:cubicBezTo>
                    <a:pt x="4597" y="2183"/>
                    <a:pt x="4585" y="2266"/>
                    <a:pt x="4585" y="2349"/>
                  </a:cubicBezTo>
                  <a:cubicBezTo>
                    <a:pt x="4501" y="2421"/>
                    <a:pt x="4418" y="2480"/>
                    <a:pt x="4347" y="2552"/>
                  </a:cubicBezTo>
                  <a:cubicBezTo>
                    <a:pt x="3858" y="3040"/>
                    <a:pt x="3585" y="3445"/>
                    <a:pt x="3406" y="4064"/>
                  </a:cubicBezTo>
                  <a:cubicBezTo>
                    <a:pt x="3335" y="4326"/>
                    <a:pt x="3287" y="4600"/>
                    <a:pt x="3299" y="4862"/>
                  </a:cubicBezTo>
                  <a:cubicBezTo>
                    <a:pt x="3311" y="5028"/>
                    <a:pt x="3335" y="5195"/>
                    <a:pt x="3430" y="5314"/>
                  </a:cubicBezTo>
                  <a:cubicBezTo>
                    <a:pt x="3481" y="5378"/>
                    <a:pt x="3560" y="5411"/>
                    <a:pt x="3639" y="5411"/>
                  </a:cubicBezTo>
                  <a:cubicBezTo>
                    <a:pt x="3706" y="5411"/>
                    <a:pt x="3773" y="5387"/>
                    <a:pt x="3823" y="5338"/>
                  </a:cubicBezTo>
                  <a:cubicBezTo>
                    <a:pt x="4204" y="4874"/>
                    <a:pt x="4358" y="4254"/>
                    <a:pt x="4525" y="3671"/>
                  </a:cubicBezTo>
                  <a:cubicBezTo>
                    <a:pt x="4632" y="3254"/>
                    <a:pt x="4716" y="2850"/>
                    <a:pt x="4751" y="2445"/>
                  </a:cubicBezTo>
                  <a:cubicBezTo>
                    <a:pt x="4823" y="2385"/>
                    <a:pt x="4906" y="2326"/>
                    <a:pt x="4966" y="2290"/>
                  </a:cubicBezTo>
                  <a:cubicBezTo>
                    <a:pt x="5275" y="2135"/>
                    <a:pt x="5513" y="2088"/>
                    <a:pt x="5835" y="2028"/>
                  </a:cubicBezTo>
                  <a:cubicBezTo>
                    <a:pt x="5870" y="2024"/>
                    <a:pt x="5909" y="2022"/>
                    <a:pt x="5949" y="2022"/>
                  </a:cubicBezTo>
                  <a:cubicBezTo>
                    <a:pt x="6154" y="2022"/>
                    <a:pt x="6408" y="2081"/>
                    <a:pt x="6537" y="2290"/>
                  </a:cubicBezTo>
                  <a:cubicBezTo>
                    <a:pt x="6644" y="2528"/>
                    <a:pt x="6692" y="2707"/>
                    <a:pt x="6668" y="2945"/>
                  </a:cubicBezTo>
                  <a:cubicBezTo>
                    <a:pt x="6644" y="3350"/>
                    <a:pt x="6466" y="3683"/>
                    <a:pt x="6263" y="4076"/>
                  </a:cubicBezTo>
                  <a:cubicBezTo>
                    <a:pt x="5740" y="5088"/>
                    <a:pt x="4775" y="6112"/>
                    <a:pt x="3513" y="6409"/>
                  </a:cubicBezTo>
                  <a:cubicBezTo>
                    <a:pt x="3442" y="6433"/>
                    <a:pt x="3489" y="6409"/>
                    <a:pt x="3394" y="6445"/>
                  </a:cubicBezTo>
                  <a:cubicBezTo>
                    <a:pt x="3370" y="6445"/>
                    <a:pt x="3287" y="6469"/>
                    <a:pt x="3287" y="6469"/>
                  </a:cubicBezTo>
                  <a:cubicBezTo>
                    <a:pt x="3227" y="6481"/>
                    <a:pt x="3180" y="6505"/>
                    <a:pt x="3168" y="6564"/>
                  </a:cubicBezTo>
                  <a:cubicBezTo>
                    <a:pt x="3144" y="6624"/>
                    <a:pt x="3180" y="6695"/>
                    <a:pt x="3239" y="6719"/>
                  </a:cubicBezTo>
                  <a:cubicBezTo>
                    <a:pt x="3260" y="6725"/>
                    <a:pt x="3281" y="6727"/>
                    <a:pt x="3302" y="6727"/>
                  </a:cubicBezTo>
                  <a:cubicBezTo>
                    <a:pt x="3421" y="6727"/>
                    <a:pt x="3557" y="6656"/>
                    <a:pt x="3668" y="6636"/>
                  </a:cubicBezTo>
                  <a:cubicBezTo>
                    <a:pt x="4192" y="6505"/>
                    <a:pt x="4668" y="6267"/>
                    <a:pt x="5085" y="5945"/>
                  </a:cubicBezTo>
                  <a:cubicBezTo>
                    <a:pt x="5835" y="5350"/>
                    <a:pt x="6323" y="4624"/>
                    <a:pt x="6656" y="3742"/>
                  </a:cubicBezTo>
                  <a:cubicBezTo>
                    <a:pt x="6811" y="3361"/>
                    <a:pt x="6930" y="2909"/>
                    <a:pt x="6775" y="2480"/>
                  </a:cubicBezTo>
                  <a:cubicBezTo>
                    <a:pt x="6716" y="2242"/>
                    <a:pt x="6585" y="2004"/>
                    <a:pt x="6323" y="1921"/>
                  </a:cubicBezTo>
                  <a:cubicBezTo>
                    <a:pt x="6213" y="1878"/>
                    <a:pt x="6099" y="1862"/>
                    <a:pt x="5983" y="1862"/>
                  </a:cubicBezTo>
                  <a:cubicBezTo>
                    <a:pt x="5812" y="1862"/>
                    <a:pt x="5636" y="1897"/>
                    <a:pt x="5466" y="1933"/>
                  </a:cubicBezTo>
                  <a:cubicBezTo>
                    <a:pt x="5216" y="1992"/>
                    <a:pt x="4978" y="2088"/>
                    <a:pt x="4763" y="2230"/>
                  </a:cubicBezTo>
                  <a:cubicBezTo>
                    <a:pt x="4775" y="1897"/>
                    <a:pt x="4763" y="1564"/>
                    <a:pt x="4692" y="1218"/>
                  </a:cubicBezTo>
                  <a:cubicBezTo>
                    <a:pt x="4539" y="388"/>
                    <a:pt x="4201" y="0"/>
                    <a:pt x="378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52"/>
            <p:cNvSpPr/>
            <p:nvPr/>
          </p:nvSpPr>
          <p:spPr>
            <a:xfrm>
              <a:off x="3289800" y="2744525"/>
              <a:ext cx="800" cy="300"/>
            </a:xfrm>
            <a:custGeom>
              <a:avLst/>
              <a:gdLst/>
              <a:ahLst/>
              <a:cxnLst/>
              <a:rect l="l" t="t" r="r" b="b"/>
              <a:pathLst>
                <a:path w="32" h="12" extrusionOk="0">
                  <a:moveTo>
                    <a:pt x="32" y="0"/>
                  </a:moveTo>
                  <a:cubicBezTo>
                    <a:pt x="24" y="0"/>
                    <a:pt x="16" y="5"/>
                    <a:pt x="12" y="9"/>
                  </a:cubicBezTo>
                  <a:lnTo>
                    <a:pt x="12" y="9"/>
                  </a:lnTo>
                  <a:cubicBezTo>
                    <a:pt x="16" y="7"/>
                    <a:pt x="23" y="4"/>
                    <a:pt x="32" y="0"/>
                  </a:cubicBezTo>
                  <a:close/>
                  <a:moveTo>
                    <a:pt x="12" y="9"/>
                  </a:moveTo>
                  <a:cubicBezTo>
                    <a:pt x="2" y="12"/>
                    <a:pt x="0" y="12"/>
                    <a:pt x="8" y="12"/>
                  </a:cubicBezTo>
                  <a:cubicBezTo>
                    <a:pt x="8" y="12"/>
                    <a:pt x="9" y="11"/>
                    <a:pt x="12" y="9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52"/>
            <p:cNvSpPr/>
            <p:nvPr/>
          </p:nvSpPr>
          <p:spPr>
            <a:xfrm>
              <a:off x="3320950" y="3181125"/>
              <a:ext cx="28600" cy="31100"/>
            </a:xfrm>
            <a:custGeom>
              <a:avLst/>
              <a:gdLst/>
              <a:ahLst/>
              <a:cxnLst/>
              <a:rect l="l" t="t" r="r" b="b"/>
              <a:pathLst>
                <a:path w="1144" h="1244" extrusionOk="0">
                  <a:moveTo>
                    <a:pt x="770" y="0"/>
                  </a:moveTo>
                  <a:cubicBezTo>
                    <a:pt x="764" y="0"/>
                    <a:pt x="757" y="1"/>
                    <a:pt x="750" y="3"/>
                  </a:cubicBezTo>
                  <a:cubicBezTo>
                    <a:pt x="500" y="14"/>
                    <a:pt x="226" y="98"/>
                    <a:pt x="131" y="360"/>
                  </a:cubicBezTo>
                  <a:cubicBezTo>
                    <a:pt x="0" y="693"/>
                    <a:pt x="155" y="1193"/>
                    <a:pt x="548" y="1241"/>
                  </a:cubicBezTo>
                  <a:cubicBezTo>
                    <a:pt x="565" y="1243"/>
                    <a:pt x="581" y="1244"/>
                    <a:pt x="598" y="1244"/>
                  </a:cubicBezTo>
                  <a:cubicBezTo>
                    <a:pt x="795" y="1244"/>
                    <a:pt x="981" y="1117"/>
                    <a:pt x="1036" y="919"/>
                  </a:cubicBezTo>
                  <a:cubicBezTo>
                    <a:pt x="1107" y="753"/>
                    <a:pt x="1143" y="550"/>
                    <a:pt x="1048" y="384"/>
                  </a:cubicBezTo>
                  <a:cubicBezTo>
                    <a:pt x="1022" y="324"/>
                    <a:pt x="974" y="299"/>
                    <a:pt x="926" y="299"/>
                  </a:cubicBezTo>
                  <a:cubicBezTo>
                    <a:pt x="839" y="299"/>
                    <a:pt x="752" y="379"/>
                    <a:pt x="798" y="479"/>
                  </a:cubicBezTo>
                  <a:cubicBezTo>
                    <a:pt x="869" y="634"/>
                    <a:pt x="857" y="681"/>
                    <a:pt x="810" y="860"/>
                  </a:cubicBezTo>
                  <a:cubicBezTo>
                    <a:pt x="762" y="979"/>
                    <a:pt x="726" y="1015"/>
                    <a:pt x="607" y="1026"/>
                  </a:cubicBezTo>
                  <a:cubicBezTo>
                    <a:pt x="598" y="1028"/>
                    <a:pt x="589" y="1028"/>
                    <a:pt x="580" y="1028"/>
                  </a:cubicBezTo>
                  <a:cubicBezTo>
                    <a:pt x="335" y="1028"/>
                    <a:pt x="197" y="577"/>
                    <a:pt x="369" y="348"/>
                  </a:cubicBezTo>
                  <a:cubicBezTo>
                    <a:pt x="464" y="217"/>
                    <a:pt x="572" y="229"/>
                    <a:pt x="774" y="193"/>
                  </a:cubicBezTo>
                  <a:cubicBezTo>
                    <a:pt x="886" y="171"/>
                    <a:pt x="871" y="0"/>
                    <a:pt x="77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52"/>
            <p:cNvSpPr/>
            <p:nvPr/>
          </p:nvSpPr>
          <p:spPr>
            <a:xfrm>
              <a:off x="3177175" y="3210900"/>
              <a:ext cx="26400" cy="27100"/>
            </a:xfrm>
            <a:custGeom>
              <a:avLst/>
              <a:gdLst/>
              <a:ahLst/>
              <a:cxnLst/>
              <a:rect l="l" t="t" r="r" b="b"/>
              <a:pathLst>
                <a:path w="1056" h="1084" extrusionOk="0">
                  <a:moveTo>
                    <a:pt x="510" y="1"/>
                  </a:moveTo>
                  <a:cubicBezTo>
                    <a:pt x="436" y="1"/>
                    <a:pt x="361" y="6"/>
                    <a:pt x="298" y="38"/>
                  </a:cubicBezTo>
                  <a:cubicBezTo>
                    <a:pt x="167" y="97"/>
                    <a:pt x="72" y="216"/>
                    <a:pt x="36" y="359"/>
                  </a:cubicBezTo>
                  <a:cubicBezTo>
                    <a:pt x="0" y="657"/>
                    <a:pt x="143" y="1002"/>
                    <a:pt x="453" y="1074"/>
                  </a:cubicBezTo>
                  <a:cubicBezTo>
                    <a:pt x="494" y="1081"/>
                    <a:pt x="532" y="1084"/>
                    <a:pt x="569" y="1084"/>
                  </a:cubicBezTo>
                  <a:cubicBezTo>
                    <a:pt x="913" y="1084"/>
                    <a:pt x="1055" y="793"/>
                    <a:pt x="1012" y="502"/>
                  </a:cubicBezTo>
                  <a:cubicBezTo>
                    <a:pt x="989" y="443"/>
                    <a:pt x="989" y="371"/>
                    <a:pt x="941" y="324"/>
                  </a:cubicBezTo>
                  <a:cubicBezTo>
                    <a:pt x="914" y="291"/>
                    <a:pt x="874" y="276"/>
                    <a:pt x="834" y="276"/>
                  </a:cubicBezTo>
                  <a:cubicBezTo>
                    <a:pt x="787" y="276"/>
                    <a:pt x="740" y="297"/>
                    <a:pt x="715" y="336"/>
                  </a:cubicBezTo>
                  <a:cubicBezTo>
                    <a:pt x="667" y="383"/>
                    <a:pt x="679" y="455"/>
                    <a:pt x="691" y="514"/>
                  </a:cubicBezTo>
                  <a:cubicBezTo>
                    <a:pt x="703" y="526"/>
                    <a:pt x="703" y="550"/>
                    <a:pt x="703" y="562"/>
                  </a:cubicBezTo>
                  <a:cubicBezTo>
                    <a:pt x="703" y="586"/>
                    <a:pt x="703" y="597"/>
                    <a:pt x="703" y="609"/>
                  </a:cubicBezTo>
                  <a:cubicBezTo>
                    <a:pt x="703" y="633"/>
                    <a:pt x="703" y="657"/>
                    <a:pt x="703" y="681"/>
                  </a:cubicBezTo>
                  <a:cubicBezTo>
                    <a:pt x="719" y="786"/>
                    <a:pt x="642" y="851"/>
                    <a:pt x="548" y="851"/>
                  </a:cubicBezTo>
                  <a:cubicBezTo>
                    <a:pt x="429" y="851"/>
                    <a:pt x="282" y="745"/>
                    <a:pt x="262" y="478"/>
                  </a:cubicBezTo>
                  <a:cubicBezTo>
                    <a:pt x="238" y="359"/>
                    <a:pt x="346" y="240"/>
                    <a:pt x="441" y="228"/>
                  </a:cubicBezTo>
                  <a:cubicBezTo>
                    <a:pt x="466" y="223"/>
                    <a:pt x="487" y="221"/>
                    <a:pt x="505" y="221"/>
                  </a:cubicBezTo>
                  <a:cubicBezTo>
                    <a:pt x="530" y="221"/>
                    <a:pt x="550" y="224"/>
                    <a:pt x="570" y="224"/>
                  </a:cubicBezTo>
                  <a:cubicBezTo>
                    <a:pt x="597" y="224"/>
                    <a:pt x="625" y="219"/>
                    <a:pt x="667" y="193"/>
                  </a:cubicBezTo>
                  <a:cubicBezTo>
                    <a:pt x="750" y="145"/>
                    <a:pt x="715" y="14"/>
                    <a:pt x="619" y="2"/>
                  </a:cubicBezTo>
                  <a:cubicBezTo>
                    <a:pt x="584" y="2"/>
                    <a:pt x="547" y="1"/>
                    <a:pt x="51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52"/>
            <p:cNvSpPr/>
            <p:nvPr/>
          </p:nvSpPr>
          <p:spPr>
            <a:xfrm>
              <a:off x="3071275" y="3395125"/>
              <a:ext cx="275150" cy="149325"/>
            </a:xfrm>
            <a:custGeom>
              <a:avLst/>
              <a:gdLst/>
              <a:ahLst/>
              <a:cxnLst/>
              <a:rect l="l" t="t" r="r" b="b"/>
              <a:pathLst>
                <a:path w="11006" h="5973" extrusionOk="0">
                  <a:moveTo>
                    <a:pt x="10786" y="1"/>
                  </a:moveTo>
                  <a:cubicBezTo>
                    <a:pt x="10778" y="1"/>
                    <a:pt x="10769" y="2"/>
                    <a:pt x="10761" y="3"/>
                  </a:cubicBezTo>
                  <a:cubicBezTo>
                    <a:pt x="10630" y="39"/>
                    <a:pt x="10344" y="241"/>
                    <a:pt x="10118" y="384"/>
                  </a:cubicBezTo>
                  <a:cubicBezTo>
                    <a:pt x="9416" y="860"/>
                    <a:pt x="8654" y="1087"/>
                    <a:pt x="7844" y="1622"/>
                  </a:cubicBezTo>
                  <a:cubicBezTo>
                    <a:pt x="7677" y="1765"/>
                    <a:pt x="7737" y="2027"/>
                    <a:pt x="7701" y="2241"/>
                  </a:cubicBezTo>
                  <a:cubicBezTo>
                    <a:pt x="7665" y="2742"/>
                    <a:pt x="7630" y="3242"/>
                    <a:pt x="7618" y="3742"/>
                  </a:cubicBezTo>
                  <a:cubicBezTo>
                    <a:pt x="7606" y="4170"/>
                    <a:pt x="7594" y="4611"/>
                    <a:pt x="7606" y="5039"/>
                  </a:cubicBezTo>
                  <a:cubicBezTo>
                    <a:pt x="7380" y="5063"/>
                    <a:pt x="7165" y="5099"/>
                    <a:pt x="6951" y="5135"/>
                  </a:cubicBezTo>
                  <a:cubicBezTo>
                    <a:pt x="6738" y="5167"/>
                    <a:pt x="6527" y="5181"/>
                    <a:pt x="6316" y="5181"/>
                  </a:cubicBezTo>
                  <a:cubicBezTo>
                    <a:pt x="5604" y="5181"/>
                    <a:pt x="4891" y="5022"/>
                    <a:pt x="4129" y="4885"/>
                  </a:cubicBezTo>
                  <a:cubicBezTo>
                    <a:pt x="3427" y="4754"/>
                    <a:pt x="2867" y="4587"/>
                    <a:pt x="2224" y="4385"/>
                  </a:cubicBezTo>
                  <a:cubicBezTo>
                    <a:pt x="1784" y="4254"/>
                    <a:pt x="1343" y="4111"/>
                    <a:pt x="926" y="3896"/>
                  </a:cubicBezTo>
                  <a:cubicBezTo>
                    <a:pt x="831" y="3849"/>
                    <a:pt x="414" y="3527"/>
                    <a:pt x="331" y="3420"/>
                  </a:cubicBezTo>
                  <a:cubicBezTo>
                    <a:pt x="260" y="3361"/>
                    <a:pt x="212" y="3265"/>
                    <a:pt x="129" y="3230"/>
                  </a:cubicBezTo>
                  <a:cubicBezTo>
                    <a:pt x="125" y="3229"/>
                    <a:pt x="120" y="3229"/>
                    <a:pt x="116" y="3229"/>
                  </a:cubicBezTo>
                  <a:cubicBezTo>
                    <a:pt x="51" y="3229"/>
                    <a:pt x="0" y="3316"/>
                    <a:pt x="45" y="3373"/>
                  </a:cubicBezTo>
                  <a:cubicBezTo>
                    <a:pt x="272" y="3635"/>
                    <a:pt x="533" y="3873"/>
                    <a:pt x="831" y="4063"/>
                  </a:cubicBezTo>
                  <a:cubicBezTo>
                    <a:pt x="1426" y="4420"/>
                    <a:pt x="2105" y="4599"/>
                    <a:pt x="2772" y="4813"/>
                  </a:cubicBezTo>
                  <a:cubicBezTo>
                    <a:pt x="3486" y="5051"/>
                    <a:pt x="4224" y="5230"/>
                    <a:pt x="4975" y="5361"/>
                  </a:cubicBezTo>
                  <a:cubicBezTo>
                    <a:pt x="5405" y="5436"/>
                    <a:pt x="5842" y="5499"/>
                    <a:pt x="6279" y="5499"/>
                  </a:cubicBezTo>
                  <a:cubicBezTo>
                    <a:pt x="6604" y="5499"/>
                    <a:pt x="6929" y="5464"/>
                    <a:pt x="7249" y="5373"/>
                  </a:cubicBezTo>
                  <a:cubicBezTo>
                    <a:pt x="7391" y="5337"/>
                    <a:pt x="7499" y="5313"/>
                    <a:pt x="7606" y="5278"/>
                  </a:cubicBezTo>
                  <a:cubicBezTo>
                    <a:pt x="7618" y="5492"/>
                    <a:pt x="7618" y="5694"/>
                    <a:pt x="7642" y="5909"/>
                  </a:cubicBezTo>
                  <a:cubicBezTo>
                    <a:pt x="7664" y="5953"/>
                    <a:pt x="7705" y="5972"/>
                    <a:pt x="7747" y="5972"/>
                  </a:cubicBezTo>
                  <a:cubicBezTo>
                    <a:pt x="7820" y="5972"/>
                    <a:pt x="7895" y="5915"/>
                    <a:pt x="7880" y="5825"/>
                  </a:cubicBezTo>
                  <a:cubicBezTo>
                    <a:pt x="7880" y="5611"/>
                    <a:pt x="7880" y="5397"/>
                    <a:pt x="7880" y="5182"/>
                  </a:cubicBezTo>
                  <a:cubicBezTo>
                    <a:pt x="7892" y="5170"/>
                    <a:pt x="7892" y="5170"/>
                    <a:pt x="7903" y="5170"/>
                  </a:cubicBezTo>
                  <a:cubicBezTo>
                    <a:pt x="7963" y="5135"/>
                    <a:pt x="8023" y="5147"/>
                    <a:pt x="8034" y="5051"/>
                  </a:cubicBezTo>
                  <a:cubicBezTo>
                    <a:pt x="8018" y="5001"/>
                    <a:pt x="7983" y="4986"/>
                    <a:pt x="7938" y="4986"/>
                  </a:cubicBezTo>
                  <a:cubicBezTo>
                    <a:pt x="7920" y="4986"/>
                    <a:pt x="7900" y="4988"/>
                    <a:pt x="7880" y="4992"/>
                  </a:cubicBezTo>
                  <a:cubicBezTo>
                    <a:pt x="7892" y="3980"/>
                    <a:pt x="7915" y="2932"/>
                    <a:pt x="8011" y="1884"/>
                  </a:cubicBezTo>
                  <a:cubicBezTo>
                    <a:pt x="8023" y="1872"/>
                    <a:pt x="8023" y="1872"/>
                    <a:pt x="8034" y="1860"/>
                  </a:cubicBezTo>
                  <a:cubicBezTo>
                    <a:pt x="8201" y="1741"/>
                    <a:pt x="8618" y="1587"/>
                    <a:pt x="8904" y="1432"/>
                  </a:cubicBezTo>
                  <a:cubicBezTo>
                    <a:pt x="9356" y="1241"/>
                    <a:pt x="9808" y="1039"/>
                    <a:pt x="10213" y="777"/>
                  </a:cubicBezTo>
                  <a:cubicBezTo>
                    <a:pt x="10463" y="634"/>
                    <a:pt x="10844" y="384"/>
                    <a:pt x="10928" y="265"/>
                  </a:cubicBezTo>
                  <a:cubicBezTo>
                    <a:pt x="11006" y="154"/>
                    <a:pt x="10907" y="1"/>
                    <a:pt x="1078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52"/>
            <p:cNvSpPr/>
            <p:nvPr/>
          </p:nvSpPr>
          <p:spPr>
            <a:xfrm>
              <a:off x="2936950" y="31130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52"/>
            <p:cNvSpPr/>
            <p:nvPr/>
          </p:nvSpPr>
          <p:spPr>
            <a:xfrm>
              <a:off x="2897375" y="2958300"/>
              <a:ext cx="677500" cy="680900"/>
            </a:xfrm>
            <a:custGeom>
              <a:avLst/>
              <a:gdLst/>
              <a:ahLst/>
              <a:cxnLst/>
              <a:rect l="l" t="t" r="r" b="b"/>
              <a:pathLst>
                <a:path w="27100" h="27236" extrusionOk="0">
                  <a:moveTo>
                    <a:pt x="26325" y="795"/>
                  </a:moveTo>
                  <a:cubicBezTo>
                    <a:pt x="26337" y="795"/>
                    <a:pt x="26337" y="795"/>
                    <a:pt x="26349" y="807"/>
                  </a:cubicBezTo>
                  <a:cubicBezTo>
                    <a:pt x="26349" y="807"/>
                    <a:pt x="26349" y="819"/>
                    <a:pt x="26349" y="831"/>
                  </a:cubicBezTo>
                  <a:lnTo>
                    <a:pt x="26349" y="855"/>
                  </a:lnTo>
                  <a:cubicBezTo>
                    <a:pt x="26349" y="903"/>
                    <a:pt x="26337" y="950"/>
                    <a:pt x="26337" y="998"/>
                  </a:cubicBezTo>
                  <a:lnTo>
                    <a:pt x="26325" y="998"/>
                  </a:lnTo>
                  <a:cubicBezTo>
                    <a:pt x="26325" y="998"/>
                    <a:pt x="26325" y="998"/>
                    <a:pt x="26325" y="986"/>
                  </a:cubicBezTo>
                  <a:cubicBezTo>
                    <a:pt x="26313" y="915"/>
                    <a:pt x="26301" y="843"/>
                    <a:pt x="26325" y="795"/>
                  </a:cubicBezTo>
                  <a:close/>
                  <a:moveTo>
                    <a:pt x="26647" y="153"/>
                  </a:moveTo>
                  <a:cubicBezTo>
                    <a:pt x="26790" y="200"/>
                    <a:pt x="26873" y="438"/>
                    <a:pt x="26861" y="593"/>
                  </a:cubicBezTo>
                  <a:cubicBezTo>
                    <a:pt x="26861" y="915"/>
                    <a:pt x="26694" y="1093"/>
                    <a:pt x="26563" y="1176"/>
                  </a:cubicBezTo>
                  <a:cubicBezTo>
                    <a:pt x="26587" y="1153"/>
                    <a:pt x="26599" y="1117"/>
                    <a:pt x="26623" y="1093"/>
                  </a:cubicBezTo>
                  <a:cubicBezTo>
                    <a:pt x="26718" y="938"/>
                    <a:pt x="26754" y="760"/>
                    <a:pt x="26754" y="593"/>
                  </a:cubicBezTo>
                  <a:cubicBezTo>
                    <a:pt x="26778" y="414"/>
                    <a:pt x="26730" y="236"/>
                    <a:pt x="26599" y="153"/>
                  </a:cubicBezTo>
                  <a:close/>
                  <a:moveTo>
                    <a:pt x="26132" y="1071"/>
                  </a:moveTo>
                  <a:lnTo>
                    <a:pt x="26132" y="1071"/>
                  </a:lnTo>
                  <a:cubicBezTo>
                    <a:pt x="26144" y="1087"/>
                    <a:pt x="26161" y="1098"/>
                    <a:pt x="26170" y="1117"/>
                  </a:cubicBezTo>
                  <a:cubicBezTo>
                    <a:pt x="26182" y="1153"/>
                    <a:pt x="26194" y="1176"/>
                    <a:pt x="26218" y="1200"/>
                  </a:cubicBezTo>
                  <a:cubicBezTo>
                    <a:pt x="26194" y="1188"/>
                    <a:pt x="26170" y="1165"/>
                    <a:pt x="26147" y="1141"/>
                  </a:cubicBezTo>
                  <a:cubicBezTo>
                    <a:pt x="26147" y="1129"/>
                    <a:pt x="26135" y="1105"/>
                    <a:pt x="26135" y="1105"/>
                  </a:cubicBezTo>
                  <a:cubicBezTo>
                    <a:pt x="26135" y="1090"/>
                    <a:pt x="26135" y="1080"/>
                    <a:pt x="26132" y="1071"/>
                  </a:cubicBezTo>
                  <a:close/>
                  <a:moveTo>
                    <a:pt x="1055" y="6041"/>
                  </a:moveTo>
                  <a:cubicBezTo>
                    <a:pt x="1115" y="6041"/>
                    <a:pt x="1171" y="6053"/>
                    <a:pt x="1215" y="6070"/>
                  </a:cubicBezTo>
                  <a:cubicBezTo>
                    <a:pt x="1197" y="6068"/>
                    <a:pt x="1179" y="6067"/>
                    <a:pt x="1161" y="6067"/>
                  </a:cubicBezTo>
                  <a:cubicBezTo>
                    <a:pt x="1073" y="6067"/>
                    <a:pt x="989" y="6092"/>
                    <a:pt x="929" y="6141"/>
                  </a:cubicBezTo>
                  <a:cubicBezTo>
                    <a:pt x="917" y="6141"/>
                    <a:pt x="905" y="6129"/>
                    <a:pt x="893" y="6118"/>
                  </a:cubicBezTo>
                  <a:cubicBezTo>
                    <a:pt x="893" y="6118"/>
                    <a:pt x="893" y="6106"/>
                    <a:pt x="893" y="6106"/>
                  </a:cubicBezTo>
                  <a:cubicBezTo>
                    <a:pt x="917" y="6094"/>
                    <a:pt x="929" y="6082"/>
                    <a:pt x="941" y="6070"/>
                  </a:cubicBezTo>
                  <a:cubicBezTo>
                    <a:pt x="941" y="6070"/>
                    <a:pt x="941" y="6070"/>
                    <a:pt x="953" y="6058"/>
                  </a:cubicBezTo>
                  <a:cubicBezTo>
                    <a:pt x="965" y="6058"/>
                    <a:pt x="977" y="6046"/>
                    <a:pt x="989" y="6046"/>
                  </a:cubicBezTo>
                  <a:cubicBezTo>
                    <a:pt x="1011" y="6043"/>
                    <a:pt x="1033" y="6041"/>
                    <a:pt x="1055" y="6041"/>
                  </a:cubicBezTo>
                  <a:close/>
                  <a:moveTo>
                    <a:pt x="560" y="6153"/>
                  </a:moveTo>
                  <a:cubicBezTo>
                    <a:pt x="572" y="6237"/>
                    <a:pt x="620" y="6320"/>
                    <a:pt x="715" y="6368"/>
                  </a:cubicBezTo>
                  <a:cubicBezTo>
                    <a:pt x="739" y="6391"/>
                    <a:pt x="786" y="6403"/>
                    <a:pt x="834" y="6415"/>
                  </a:cubicBezTo>
                  <a:cubicBezTo>
                    <a:pt x="834" y="6439"/>
                    <a:pt x="834" y="6475"/>
                    <a:pt x="846" y="6499"/>
                  </a:cubicBezTo>
                  <a:cubicBezTo>
                    <a:pt x="774" y="6475"/>
                    <a:pt x="703" y="6463"/>
                    <a:pt x="655" y="6427"/>
                  </a:cubicBezTo>
                  <a:cubicBezTo>
                    <a:pt x="560" y="6368"/>
                    <a:pt x="560" y="6356"/>
                    <a:pt x="524" y="6296"/>
                  </a:cubicBezTo>
                  <a:cubicBezTo>
                    <a:pt x="501" y="6213"/>
                    <a:pt x="512" y="6189"/>
                    <a:pt x="560" y="6153"/>
                  </a:cubicBezTo>
                  <a:close/>
                  <a:moveTo>
                    <a:pt x="2310" y="7606"/>
                  </a:moveTo>
                  <a:cubicBezTo>
                    <a:pt x="2406" y="7653"/>
                    <a:pt x="2501" y="7713"/>
                    <a:pt x="2584" y="7761"/>
                  </a:cubicBezTo>
                  <a:cubicBezTo>
                    <a:pt x="2584" y="7773"/>
                    <a:pt x="2584" y="7773"/>
                    <a:pt x="2584" y="7773"/>
                  </a:cubicBezTo>
                  <a:cubicBezTo>
                    <a:pt x="2584" y="7773"/>
                    <a:pt x="2584" y="7784"/>
                    <a:pt x="2584" y="7784"/>
                  </a:cubicBezTo>
                  <a:cubicBezTo>
                    <a:pt x="2584" y="7784"/>
                    <a:pt x="2572" y="7773"/>
                    <a:pt x="2560" y="7761"/>
                  </a:cubicBezTo>
                  <a:cubicBezTo>
                    <a:pt x="2477" y="7713"/>
                    <a:pt x="2394" y="7653"/>
                    <a:pt x="2310" y="7606"/>
                  </a:cubicBezTo>
                  <a:close/>
                  <a:moveTo>
                    <a:pt x="5406" y="8320"/>
                  </a:moveTo>
                  <a:lnTo>
                    <a:pt x="5406" y="8320"/>
                  </a:lnTo>
                  <a:cubicBezTo>
                    <a:pt x="5537" y="8332"/>
                    <a:pt x="5668" y="8332"/>
                    <a:pt x="5739" y="8356"/>
                  </a:cubicBezTo>
                  <a:cubicBezTo>
                    <a:pt x="5632" y="8344"/>
                    <a:pt x="5525" y="8332"/>
                    <a:pt x="5406" y="8320"/>
                  </a:cubicBezTo>
                  <a:close/>
                  <a:moveTo>
                    <a:pt x="21252" y="3375"/>
                  </a:moveTo>
                  <a:cubicBezTo>
                    <a:pt x="21531" y="3375"/>
                    <a:pt x="21974" y="3976"/>
                    <a:pt x="22122" y="4284"/>
                  </a:cubicBezTo>
                  <a:cubicBezTo>
                    <a:pt x="22515" y="5034"/>
                    <a:pt x="22860" y="5725"/>
                    <a:pt x="22932" y="6475"/>
                  </a:cubicBezTo>
                  <a:cubicBezTo>
                    <a:pt x="22968" y="6796"/>
                    <a:pt x="23003" y="6868"/>
                    <a:pt x="22908" y="7082"/>
                  </a:cubicBezTo>
                  <a:cubicBezTo>
                    <a:pt x="22753" y="7427"/>
                    <a:pt x="22325" y="7892"/>
                    <a:pt x="21967" y="8237"/>
                  </a:cubicBezTo>
                  <a:cubicBezTo>
                    <a:pt x="21634" y="8582"/>
                    <a:pt x="21301" y="8916"/>
                    <a:pt x="20860" y="9273"/>
                  </a:cubicBezTo>
                  <a:cubicBezTo>
                    <a:pt x="20717" y="9404"/>
                    <a:pt x="20586" y="9451"/>
                    <a:pt x="20527" y="9570"/>
                  </a:cubicBezTo>
                  <a:cubicBezTo>
                    <a:pt x="20515" y="9547"/>
                    <a:pt x="20491" y="9523"/>
                    <a:pt x="20455" y="9511"/>
                  </a:cubicBezTo>
                  <a:cubicBezTo>
                    <a:pt x="20098" y="9427"/>
                    <a:pt x="19896" y="9404"/>
                    <a:pt x="19539" y="9225"/>
                  </a:cubicBezTo>
                  <a:cubicBezTo>
                    <a:pt x="19312" y="9118"/>
                    <a:pt x="19074" y="8963"/>
                    <a:pt x="18931" y="8820"/>
                  </a:cubicBezTo>
                  <a:cubicBezTo>
                    <a:pt x="18812" y="8689"/>
                    <a:pt x="18705" y="8558"/>
                    <a:pt x="18586" y="8427"/>
                  </a:cubicBezTo>
                  <a:cubicBezTo>
                    <a:pt x="18574" y="8404"/>
                    <a:pt x="18550" y="8392"/>
                    <a:pt x="18515" y="8380"/>
                  </a:cubicBezTo>
                  <a:cubicBezTo>
                    <a:pt x="18503" y="8380"/>
                    <a:pt x="18479" y="8380"/>
                    <a:pt x="18467" y="8392"/>
                  </a:cubicBezTo>
                  <a:cubicBezTo>
                    <a:pt x="18419" y="7999"/>
                    <a:pt x="18360" y="7606"/>
                    <a:pt x="18300" y="7213"/>
                  </a:cubicBezTo>
                  <a:cubicBezTo>
                    <a:pt x="18217" y="6784"/>
                    <a:pt x="18157" y="6356"/>
                    <a:pt x="18050" y="5927"/>
                  </a:cubicBezTo>
                  <a:cubicBezTo>
                    <a:pt x="18038" y="5868"/>
                    <a:pt x="18015" y="5796"/>
                    <a:pt x="18003" y="5737"/>
                  </a:cubicBezTo>
                  <a:cubicBezTo>
                    <a:pt x="18074" y="5677"/>
                    <a:pt x="18157" y="5606"/>
                    <a:pt x="18229" y="5534"/>
                  </a:cubicBezTo>
                  <a:cubicBezTo>
                    <a:pt x="18250" y="5548"/>
                    <a:pt x="18267" y="5554"/>
                    <a:pt x="18284" y="5554"/>
                  </a:cubicBezTo>
                  <a:cubicBezTo>
                    <a:pt x="18297" y="5554"/>
                    <a:pt x="18309" y="5551"/>
                    <a:pt x="18324" y="5546"/>
                  </a:cubicBezTo>
                  <a:cubicBezTo>
                    <a:pt x="18860" y="5213"/>
                    <a:pt x="19372" y="4856"/>
                    <a:pt x="19860" y="4463"/>
                  </a:cubicBezTo>
                  <a:cubicBezTo>
                    <a:pt x="20277" y="4117"/>
                    <a:pt x="20765" y="3641"/>
                    <a:pt x="21158" y="3403"/>
                  </a:cubicBezTo>
                  <a:cubicBezTo>
                    <a:pt x="21186" y="3384"/>
                    <a:pt x="21218" y="3375"/>
                    <a:pt x="21252" y="3375"/>
                  </a:cubicBezTo>
                  <a:close/>
                  <a:moveTo>
                    <a:pt x="17741" y="5939"/>
                  </a:moveTo>
                  <a:cubicBezTo>
                    <a:pt x="17753" y="5975"/>
                    <a:pt x="17765" y="6022"/>
                    <a:pt x="17776" y="6070"/>
                  </a:cubicBezTo>
                  <a:cubicBezTo>
                    <a:pt x="17884" y="6415"/>
                    <a:pt x="17931" y="6594"/>
                    <a:pt x="18015" y="6963"/>
                  </a:cubicBezTo>
                  <a:cubicBezTo>
                    <a:pt x="18193" y="7915"/>
                    <a:pt x="18360" y="8880"/>
                    <a:pt x="18372" y="9856"/>
                  </a:cubicBezTo>
                  <a:cubicBezTo>
                    <a:pt x="18372" y="9987"/>
                    <a:pt x="18360" y="10344"/>
                    <a:pt x="18277" y="10487"/>
                  </a:cubicBezTo>
                  <a:cubicBezTo>
                    <a:pt x="18205" y="10642"/>
                    <a:pt x="18086" y="10642"/>
                    <a:pt x="17884" y="10666"/>
                  </a:cubicBezTo>
                  <a:cubicBezTo>
                    <a:pt x="17823" y="10678"/>
                    <a:pt x="17758" y="10684"/>
                    <a:pt x="17690" y="10684"/>
                  </a:cubicBezTo>
                  <a:cubicBezTo>
                    <a:pt x="17436" y="10684"/>
                    <a:pt x="17150" y="10605"/>
                    <a:pt x="16991" y="10511"/>
                  </a:cubicBezTo>
                  <a:cubicBezTo>
                    <a:pt x="16764" y="10392"/>
                    <a:pt x="16764" y="10249"/>
                    <a:pt x="16717" y="10059"/>
                  </a:cubicBezTo>
                  <a:cubicBezTo>
                    <a:pt x="16657" y="9689"/>
                    <a:pt x="16633" y="9320"/>
                    <a:pt x="16622" y="8963"/>
                  </a:cubicBezTo>
                  <a:cubicBezTo>
                    <a:pt x="16598" y="8201"/>
                    <a:pt x="16526" y="7439"/>
                    <a:pt x="16479" y="6677"/>
                  </a:cubicBezTo>
                  <a:cubicBezTo>
                    <a:pt x="16467" y="6630"/>
                    <a:pt x="16443" y="6606"/>
                    <a:pt x="16419" y="6594"/>
                  </a:cubicBezTo>
                  <a:cubicBezTo>
                    <a:pt x="16562" y="6546"/>
                    <a:pt x="16717" y="6487"/>
                    <a:pt x="16860" y="6427"/>
                  </a:cubicBezTo>
                  <a:cubicBezTo>
                    <a:pt x="17169" y="6296"/>
                    <a:pt x="17467" y="6129"/>
                    <a:pt x="17741" y="5939"/>
                  </a:cubicBezTo>
                  <a:close/>
                  <a:moveTo>
                    <a:pt x="9561" y="25965"/>
                  </a:moveTo>
                  <a:cubicBezTo>
                    <a:pt x="9585" y="25977"/>
                    <a:pt x="9597" y="25989"/>
                    <a:pt x="9621" y="25989"/>
                  </a:cubicBezTo>
                  <a:cubicBezTo>
                    <a:pt x="9561" y="26049"/>
                    <a:pt x="9490" y="26108"/>
                    <a:pt x="9430" y="26144"/>
                  </a:cubicBezTo>
                  <a:cubicBezTo>
                    <a:pt x="9144" y="26346"/>
                    <a:pt x="8823" y="26489"/>
                    <a:pt x="8478" y="26596"/>
                  </a:cubicBezTo>
                  <a:cubicBezTo>
                    <a:pt x="8418" y="26608"/>
                    <a:pt x="8359" y="26632"/>
                    <a:pt x="8311" y="26644"/>
                  </a:cubicBezTo>
                  <a:cubicBezTo>
                    <a:pt x="8775" y="26489"/>
                    <a:pt x="9204" y="26263"/>
                    <a:pt x="9561" y="25965"/>
                  </a:cubicBezTo>
                  <a:close/>
                  <a:moveTo>
                    <a:pt x="26598" y="0"/>
                  </a:moveTo>
                  <a:cubicBezTo>
                    <a:pt x="26575" y="0"/>
                    <a:pt x="26551" y="3"/>
                    <a:pt x="26528" y="10"/>
                  </a:cubicBezTo>
                  <a:cubicBezTo>
                    <a:pt x="26468" y="22"/>
                    <a:pt x="26409" y="45"/>
                    <a:pt x="26361" y="69"/>
                  </a:cubicBezTo>
                  <a:cubicBezTo>
                    <a:pt x="26338" y="60"/>
                    <a:pt x="26311" y="54"/>
                    <a:pt x="26283" y="54"/>
                  </a:cubicBezTo>
                  <a:cubicBezTo>
                    <a:pt x="26239" y="54"/>
                    <a:pt x="26190" y="68"/>
                    <a:pt x="26147" y="105"/>
                  </a:cubicBezTo>
                  <a:cubicBezTo>
                    <a:pt x="26028" y="176"/>
                    <a:pt x="25968" y="307"/>
                    <a:pt x="25920" y="438"/>
                  </a:cubicBezTo>
                  <a:cubicBezTo>
                    <a:pt x="25920" y="450"/>
                    <a:pt x="25908" y="450"/>
                    <a:pt x="25908" y="450"/>
                  </a:cubicBezTo>
                  <a:cubicBezTo>
                    <a:pt x="25861" y="403"/>
                    <a:pt x="25801" y="379"/>
                    <a:pt x="25754" y="367"/>
                  </a:cubicBezTo>
                  <a:cubicBezTo>
                    <a:pt x="25742" y="365"/>
                    <a:pt x="25731" y="364"/>
                    <a:pt x="25720" y="364"/>
                  </a:cubicBezTo>
                  <a:cubicBezTo>
                    <a:pt x="25573" y="364"/>
                    <a:pt x="25480" y="509"/>
                    <a:pt x="25480" y="653"/>
                  </a:cubicBezTo>
                  <a:cubicBezTo>
                    <a:pt x="25468" y="891"/>
                    <a:pt x="25587" y="1141"/>
                    <a:pt x="25766" y="1319"/>
                  </a:cubicBezTo>
                  <a:cubicBezTo>
                    <a:pt x="25825" y="1367"/>
                    <a:pt x="25885" y="1438"/>
                    <a:pt x="25956" y="1462"/>
                  </a:cubicBezTo>
                  <a:cubicBezTo>
                    <a:pt x="26016" y="1510"/>
                    <a:pt x="26063" y="1546"/>
                    <a:pt x="26123" y="1569"/>
                  </a:cubicBezTo>
                  <a:cubicBezTo>
                    <a:pt x="26111" y="1605"/>
                    <a:pt x="26087" y="1629"/>
                    <a:pt x="26063" y="1665"/>
                  </a:cubicBezTo>
                  <a:cubicBezTo>
                    <a:pt x="25658" y="2403"/>
                    <a:pt x="25004" y="3308"/>
                    <a:pt x="24337" y="3855"/>
                  </a:cubicBezTo>
                  <a:cubicBezTo>
                    <a:pt x="23849" y="4272"/>
                    <a:pt x="23325" y="4629"/>
                    <a:pt x="22837" y="4879"/>
                  </a:cubicBezTo>
                  <a:cubicBezTo>
                    <a:pt x="22682" y="4558"/>
                    <a:pt x="22515" y="4236"/>
                    <a:pt x="22325" y="3927"/>
                  </a:cubicBezTo>
                  <a:cubicBezTo>
                    <a:pt x="22098" y="3593"/>
                    <a:pt x="21706" y="3105"/>
                    <a:pt x="21265" y="3105"/>
                  </a:cubicBezTo>
                  <a:cubicBezTo>
                    <a:pt x="21122" y="3129"/>
                    <a:pt x="21027" y="3236"/>
                    <a:pt x="20908" y="3320"/>
                  </a:cubicBezTo>
                  <a:cubicBezTo>
                    <a:pt x="20336" y="3760"/>
                    <a:pt x="19812" y="4272"/>
                    <a:pt x="19217" y="4677"/>
                  </a:cubicBezTo>
                  <a:cubicBezTo>
                    <a:pt x="19086" y="4760"/>
                    <a:pt x="18943" y="4856"/>
                    <a:pt x="18800" y="4963"/>
                  </a:cubicBezTo>
                  <a:cubicBezTo>
                    <a:pt x="18955" y="4784"/>
                    <a:pt x="19086" y="4605"/>
                    <a:pt x="19217" y="4415"/>
                  </a:cubicBezTo>
                  <a:cubicBezTo>
                    <a:pt x="19551" y="3951"/>
                    <a:pt x="19848" y="3534"/>
                    <a:pt x="20039" y="2998"/>
                  </a:cubicBezTo>
                  <a:cubicBezTo>
                    <a:pt x="20265" y="2319"/>
                    <a:pt x="20324" y="1605"/>
                    <a:pt x="20241" y="903"/>
                  </a:cubicBezTo>
                  <a:cubicBezTo>
                    <a:pt x="20229" y="688"/>
                    <a:pt x="20217" y="486"/>
                    <a:pt x="20182" y="272"/>
                  </a:cubicBezTo>
                  <a:cubicBezTo>
                    <a:pt x="20182" y="182"/>
                    <a:pt x="20139" y="92"/>
                    <a:pt x="20045" y="92"/>
                  </a:cubicBezTo>
                  <a:cubicBezTo>
                    <a:pt x="20039" y="92"/>
                    <a:pt x="20033" y="92"/>
                    <a:pt x="20027" y="93"/>
                  </a:cubicBezTo>
                  <a:cubicBezTo>
                    <a:pt x="19860" y="129"/>
                    <a:pt x="19932" y="319"/>
                    <a:pt x="19932" y="438"/>
                  </a:cubicBezTo>
                  <a:cubicBezTo>
                    <a:pt x="19943" y="748"/>
                    <a:pt x="19979" y="1057"/>
                    <a:pt x="19979" y="1367"/>
                  </a:cubicBezTo>
                  <a:cubicBezTo>
                    <a:pt x="20015" y="1962"/>
                    <a:pt x="19872" y="2617"/>
                    <a:pt x="19634" y="3212"/>
                  </a:cubicBezTo>
                  <a:cubicBezTo>
                    <a:pt x="19074" y="4451"/>
                    <a:pt x="18074" y="5570"/>
                    <a:pt x="16860" y="6129"/>
                  </a:cubicBezTo>
                  <a:cubicBezTo>
                    <a:pt x="16026" y="6510"/>
                    <a:pt x="15205" y="6749"/>
                    <a:pt x="14431" y="6880"/>
                  </a:cubicBezTo>
                  <a:cubicBezTo>
                    <a:pt x="14123" y="6908"/>
                    <a:pt x="13820" y="6923"/>
                    <a:pt x="13520" y="6923"/>
                  </a:cubicBezTo>
                  <a:cubicBezTo>
                    <a:pt x="12821" y="6923"/>
                    <a:pt x="12135" y="6844"/>
                    <a:pt x="11419" y="6677"/>
                  </a:cubicBezTo>
                  <a:cubicBezTo>
                    <a:pt x="11061" y="6606"/>
                    <a:pt x="10680" y="6379"/>
                    <a:pt x="10347" y="6165"/>
                  </a:cubicBezTo>
                  <a:cubicBezTo>
                    <a:pt x="10061" y="5987"/>
                    <a:pt x="9799" y="5784"/>
                    <a:pt x="9514" y="5617"/>
                  </a:cubicBezTo>
                  <a:cubicBezTo>
                    <a:pt x="9504" y="5613"/>
                    <a:pt x="9494" y="5611"/>
                    <a:pt x="9485" y="5611"/>
                  </a:cubicBezTo>
                  <a:cubicBezTo>
                    <a:pt x="9416" y="5611"/>
                    <a:pt x="9369" y="5718"/>
                    <a:pt x="9442" y="5760"/>
                  </a:cubicBezTo>
                  <a:cubicBezTo>
                    <a:pt x="9847" y="6010"/>
                    <a:pt x="10240" y="6332"/>
                    <a:pt x="10657" y="6570"/>
                  </a:cubicBezTo>
                  <a:cubicBezTo>
                    <a:pt x="10657" y="6570"/>
                    <a:pt x="10657" y="6582"/>
                    <a:pt x="10657" y="6594"/>
                  </a:cubicBezTo>
                  <a:cubicBezTo>
                    <a:pt x="10657" y="7558"/>
                    <a:pt x="10716" y="8535"/>
                    <a:pt x="10728" y="9511"/>
                  </a:cubicBezTo>
                  <a:cubicBezTo>
                    <a:pt x="10716" y="9508"/>
                    <a:pt x="10705" y="9506"/>
                    <a:pt x="10694" y="9506"/>
                  </a:cubicBezTo>
                  <a:cubicBezTo>
                    <a:pt x="10663" y="9506"/>
                    <a:pt x="10639" y="9520"/>
                    <a:pt x="10621" y="9547"/>
                  </a:cubicBezTo>
                  <a:cubicBezTo>
                    <a:pt x="10299" y="10082"/>
                    <a:pt x="9954" y="10463"/>
                    <a:pt x="9442" y="10785"/>
                  </a:cubicBezTo>
                  <a:cubicBezTo>
                    <a:pt x="9371" y="10821"/>
                    <a:pt x="9204" y="10916"/>
                    <a:pt x="9049" y="10999"/>
                  </a:cubicBezTo>
                  <a:cubicBezTo>
                    <a:pt x="9025" y="10975"/>
                    <a:pt x="9013" y="10963"/>
                    <a:pt x="8990" y="10951"/>
                  </a:cubicBezTo>
                  <a:cubicBezTo>
                    <a:pt x="8970" y="10944"/>
                    <a:pt x="8950" y="10941"/>
                    <a:pt x="8930" y="10941"/>
                  </a:cubicBezTo>
                  <a:cubicBezTo>
                    <a:pt x="8890" y="10941"/>
                    <a:pt x="8851" y="10951"/>
                    <a:pt x="8811" y="10951"/>
                  </a:cubicBezTo>
                  <a:cubicBezTo>
                    <a:pt x="8672" y="10969"/>
                    <a:pt x="8526" y="10980"/>
                    <a:pt x="8425" y="10980"/>
                  </a:cubicBezTo>
                  <a:cubicBezTo>
                    <a:pt x="8388" y="10980"/>
                    <a:pt x="8357" y="10978"/>
                    <a:pt x="8335" y="10975"/>
                  </a:cubicBezTo>
                  <a:cubicBezTo>
                    <a:pt x="7680" y="10951"/>
                    <a:pt x="6573" y="10844"/>
                    <a:pt x="6299" y="10511"/>
                  </a:cubicBezTo>
                  <a:cubicBezTo>
                    <a:pt x="6168" y="10166"/>
                    <a:pt x="6132" y="9344"/>
                    <a:pt x="6144" y="8880"/>
                  </a:cubicBezTo>
                  <a:cubicBezTo>
                    <a:pt x="6251" y="8761"/>
                    <a:pt x="6204" y="8582"/>
                    <a:pt x="6180" y="8451"/>
                  </a:cubicBezTo>
                  <a:cubicBezTo>
                    <a:pt x="6227" y="7856"/>
                    <a:pt x="6323" y="7249"/>
                    <a:pt x="6358" y="6641"/>
                  </a:cubicBezTo>
                  <a:cubicBezTo>
                    <a:pt x="6382" y="6368"/>
                    <a:pt x="6394" y="6189"/>
                    <a:pt x="6442" y="6010"/>
                  </a:cubicBezTo>
                  <a:cubicBezTo>
                    <a:pt x="6442" y="6010"/>
                    <a:pt x="6454" y="6010"/>
                    <a:pt x="6454" y="5998"/>
                  </a:cubicBezTo>
                  <a:lnTo>
                    <a:pt x="6489" y="5998"/>
                  </a:lnTo>
                  <a:cubicBezTo>
                    <a:pt x="6568" y="5993"/>
                    <a:pt x="6658" y="5990"/>
                    <a:pt x="6756" y="5990"/>
                  </a:cubicBezTo>
                  <a:cubicBezTo>
                    <a:pt x="7253" y="5990"/>
                    <a:pt x="7965" y="6058"/>
                    <a:pt x="8502" y="6118"/>
                  </a:cubicBezTo>
                  <a:cubicBezTo>
                    <a:pt x="8954" y="6189"/>
                    <a:pt x="9228" y="6249"/>
                    <a:pt x="9633" y="6415"/>
                  </a:cubicBezTo>
                  <a:cubicBezTo>
                    <a:pt x="9930" y="6546"/>
                    <a:pt x="10121" y="6725"/>
                    <a:pt x="10430" y="6939"/>
                  </a:cubicBezTo>
                  <a:cubicBezTo>
                    <a:pt x="10445" y="6944"/>
                    <a:pt x="10458" y="6947"/>
                    <a:pt x="10471" y="6947"/>
                  </a:cubicBezTo>
                  <a:cubicBezTo>
                    <a:pt x="10579" y="6947"/>
                    <a:pt x="10644" y="6787"/>
                    <a:pt x="10537" y="6713"/>
                  </a:cubicBezTo>
                  <a:cubicBezTo>
                    <a:pt x="10287" y="6475"/>
                    <a:pt x="10014" y="6272"/>
                    <a:pt x="9692" y="6129"/>
                  </a:cubicBezTo>
                  <a:cubicBezTo>
                    <a:pt x="8883" y="5820"/>
                    <a:pt x="8001" y="5820"/>
                    <a:pt x="7132" y="5784"/>
                  </a:cubicBezTo>
                  <a:cubicBezTo>
                    <a:pt x="7090" y="5781"/>
                    <a:pt x="7029" y="5779"/>
                    <a:pt x="6960" y="5779"/>
                  </a:cubicBezTo>
                  <a:cubicBezTo>
                    <a:pt x="6792" y="5779"/>
                    <a:pt x="6575" y="5788"/>
                    <a:pt x="6466" y="5796"/>
                  </a:cubicBezTo>
                  <a:cubicBezTo>
                    <a:pt x="6456" y="5795"/>
                    <a:pt x="6447" y="5795"/>
                    <a:pt x="6438" y="5795"/>
                  </a:cubicBezTo>
                  <a:cubicBezTo>
                    <a:pt x="6286" y="5795"/>
                    <a:pt x="6178" y="5890"/>
                    <a:pt x="6156" y="6070"/>
                  </a:cubicBezTo>
                  <a:cubicBezTo>
                    <a:pt x="6120" y="6189"/>
                    <a:pt x="6096" y="6344"/>
                    <a:pt x="6085" y="6546"/>
                  </a:cubicBezTo>
                  <a:cubicBezTo>
                    <a:pt x="6049" y="7070"/>
                    <a:pt x="5965" y="7594"/>
                    <a:pt x="5906" y="8118"/>
                  </a:cubicBezTo>
                  <a:cubicBezTo>
                    <a:pt x="5894" y="8118"/>
                    <a:pt x="5882" y="8106"/>
                    <a:pt x="5870" y="8106"/>
                  </a:cubicBezTo>
                  <a:cubicBezTo>
                    <a:pt x="5831" y="8099"/>
                    <a:pt x="5795" y="8097"/>
                    <a:pt x="5760" y="8097"/>
                  </a:cubicBezTo>
                  <a:cubicBezTo>
                    <a:pt x="5705" y="8097"/>
                    <a:pt x="5652" y="8103"/>
                    <a:pt x="5594" y="8103"/>
                  </a:cubicBezTo>
                  <a:cubicBezTo>
                    <a:pt x="5558" y="8103"/>
                    <a:pt x="5520" y="8101"/>
                    <a:pt x="5477" y="8094"/>
                  </a:cubicBezTo>
                  <a:cubicBezTo>
                    <a:pt x="4668" y="8034"/>
                    <a:pt x="3965" y="7856"/>
                    <a:pt x="3287" y="7606"/>
                  </a:cubicBezTo>
                  <a:cubicBezTo>
                    <a:pt x="2917" y="7463"/>
                    <a:pt x="2465" y="7308"/>
                    <a:pt x="2048" y="7070"/>
                  </a:cubicBezTo>
                  <a:cubicBezTo>
                    <a:pt x="1846" y="6975"/>
                    <a:pt x="1715" y="6880"/>
                    <a:pt x="1548" y="6772"/>
                  </a:cubicBezTo>
                  <a:cubicBezTo>
                    <a:pt x="1560" y="6760"/>
                    <a:pt x="1584" y="6737"/>
                    <a:pt x="1596" y="6713"/>
                  </a:cubicBezTo>
                  <a:cubicBezTo>
                    <a:pt x="1691" y="6606"/>
                    <a:pt x="1703" y="6427"/>
                    <a:pt x="1632" y="6296"/>
                  </a:cubicBezTo>
                  <a:cubicBezTo>
                    <a:pt x="1620" y="6260"/>
                    <a:pt x="1608" y="6225"/>
                    <a:pt x="1584" y="6189"/>
                  </a:cubicBezTo>
                  <a:cubicBezTo>
                    <a:pt x="1572" y="6177"/>
                    <a:pt x="1560" y="6165"/>
                    <a:pt x="1548" y="6165"/>
                  </a:cubicBezTo>
                  <a:cubicBezTo>
                    <a:pt x="1548" y="5951"/>
                    <a:pt x="1382" y="5784"/>
                    <a:pt x="1072" y="5772"/>
                  </a:cubicBezTo>
                  <a:cubicBezTo>
                    <a:pt x="1044" y="5769"/>
                    <a:pt x="1012" y="5766"/>
                    <a:pt x="977" y="5766"/>
                  </a:cubicBezTo>
                  <a:cubicBezTo>
                    <a:pt x="893" y="5766"/>
                    <a:pt x="798" y="5781"/>
                    <a:pt x="739" y="5832"/>
                  </a:cubicBezTo>
                  <a:cubicBezTo>
                    <a:pt x="727" y="5832"/>
                    <a:pt x="715" y="5844"/>
                    <a:pt x="715" y="5844"/>
                  </a:cubicBezTo>
                  <a:cubicBezTo>
                    <a:pt x="727" y="5784"/>
                    <a:pt x="703" y="5701"/>
                    <a:pt x="631" y="5677"/>
                  </a:cubicBezTo>
                  <a:cubicBezTo>
                    <a:pt x="620" y="5671"/>
                    <a:pt x="605" y="5668"/>
                    <a:pt x="588" y="5668"/>
                  </a:cubicBezTo>
                  <a:cubicBezTo>
                    <a:pt x="572" y="5668"/>
                    <a:pt x="554" y="5671"/>
                    <a:pt x="536" y="5677"/>
                  </a:cubicBezTo>
                  <a:lnTo>
                    <a:pt x="524" y="5677"/>
                  </a:lnTo>
                  <a:cubicBezTo>
                    <a:pt x="512" y="5677"/>
                    <a:pt x="489" y="5677"/>
                    <a:pt x="477" y="5689"/>
                  </a:cubicBezTo>
                  <a:lnTo>
                    <a:pt x="465" y="5689"/>
                  </a:lnTo>
                  <a:cubicBezTo>
                    <a:pt x="203" y="5737"/>
                    <a:pt x="12" y="5951"/>
                    <a:pt x="0" y="6213"/>
                  </a:cubicBezTo>
                  <a:cubicBezTo>
                    <a:pt x="0" y="6379"/>
                    <a:pt x="24" y="6391"/>
                    <a:pt x="72" y="6487"/>
                  </a:cubicBezTo>
                  <a:cubicBezTo>
                    <a:pt x="131" y="6594"/>
                    <a:pt x="203" y="6689"/>
                    <a:pt x="286" y="6772"/>
                  </a:cubicBezTo>
                  <a:cubicBezTo>
                    <a:pt x="465" y="6903"/>
                    <a:pt x="679" y="6975"/>
                    <a:pt x="893" y="7022"/>
                  </a:cubicBezTo>
                  <a:cubicBezTo>
                    <a:pt x="912" y="7025"/>
                    <a:pt x="931" y="7026"/>
                    <a:pt x="950" y="7026"/>
                  </a:cubicBezTo>
                  <a:cubicBezTo>
                    <a:pt x="1039" y="7026"/>
                    <a:pt x="1127" y="7004"/>
                    <a:pt x="1215" y="6975"/>
                  </a:cubicBezTo>
                  <a:cubicBezTo>
                    <a:pt x="1489" y="7308"/>
                    <a:pt x="1834" y="7570"/>
                    <a:pt x="2191" y="7820"/>
                  </a:cubicBezTo>
                  <a:cubicBezTo>
                    <a:pt x="2965" y="8380"/>
                    <a:pt x="3882" y="8725"/>
                    <a:pt x="4834" y="8796"/>
                  </a:cubicBezTo>
                  <a:lnTo>
                    <a:pt x="5037" y="8796"/>
                  </a:lnTo>
                  <a:cubicBezTo>
                    <a:pt x="5096" y="8820"/>
                    <a:pt x="5156" y="8832"/>
                    <a:pt x="5215" y="8856"/>
                  </a:cubicBezTo>
                  <a:cubicBezTo>
                    <a:pt x="5418" y="8904"/>
                    <a:pt x="5632" y="8951"/>
                    <a:pt x="5835" y="8963"/>
                  </a:cubicBezTo>
                  <a:lnTo>
                    <a:pt x="5846" y="8963"/>
                  </a:lnTo>
                  <a:cubicBezTo>
                    <a:pt x="5835" y="9237"/>
                    <a:pt x="5846" y="9499"/>
                    <a:pt x="5870" y="9773"/>
                  </a:cubicBezTo>
                  <a:cubicBezTo>
                    <a:pt x="5930" y="10082"/>
                    <a:pt x="5942" y="10416"/>
                    <a:pt x="6108" y="10690"/>
                  </a:cubicBezTo>
                  <a:cubicBezTo>
                    <a:pt x="6287" y="10916"/>
                    <a:pt x="6585" y="10999"/>
                    <a:pt x="6847" y="11071"/>
                  </a:cubicBezTo>
                  <a:cubicBezTo>
                    <a:pt x="7168" y="11142"/>
                    <a:pt x="7489" y="11213"/>
                    <a:pt x="7811" y="11237"/>
                  </a:cubicBezTo>
                  <a:cubicBezTo>
                    <a:pt x="8085" y="11261"/>
                    <a:pt x="8347" y="11273"/>
                    <a:pt x="8621" y="11273"/>
                  </a:cubicBezTo>
                  <a:cubicBezTo>
                    <a:pt x="8585" y="11332"/>
                    <a:pt x="8573" y="11416"/>
                    <a:pt x="8561" y="11487"/>
                  </a:cubicBezTo>
                  <a:cubicBezTo>
                    <a:pt x="8525" y="11702"/>
                    <a:pt x="8502" y="11904"/>
                    <a:pt x="8466" y="12118"/>
                  </a:cubicBezTo>
                  <a:cubicBezTo>
                    <a:pt x="8192" y="13714"/>
                    <a:pt x="7894" y="15321"/>
                    <a:pt x="7501" y="16893"/>
                  </a:cubicBezTo>
                  <a:cubicBezTo>
                    <a:pt x="7251" y="17976"/>
                    <a:pt x="7013" y="19072"/>
                    <a:pt x="6716" y="20131"/>
                  </a:cubicBezTo>
                  <a:cubicBezTo>
                    <a:pt x="6597" y="20596"/>
                    <a:pt x="6442" y="21060"/>
                    <a:pt x="6406" y="21536"/>
                  </a:cubicBezTo>
                  <a:cubicBezTo>
                    <a:pt x="6406" y="21750"/>
                    <a:pt x="6537" y="21929"/>
                    <a:pt x="6680" y="22072"/>
                  </a:cubicBezTo>
                  <a:cubicBezTo>
                    <a:pt x="6823" y="22239"/>
                    <a:pt x="6989" y="22393"/>
                    <a:pt x="7156" y="22536"/>
                  </a:cubicBezTo>
                  <a:cubicBezTo>
                    <a:pt x="7644" y="22905"/>
                    <a:pt x="8144" y="23251"/>
                    <a:pt x="8716" y="23465"/>
                  </a:cubicBezTo>
                  <a:cubicBezTo>
                    <a:pt x="9264" y="23644"/>
                    <a:pt x="9811" y="23751"/>
                    <a:pt x="10371" y="23822"/>
                  </a:cubicBezTo>
                  <a:cubicBezTo>
                    <a:pt x="10204" y="24501"/>
                    <a:pt x="9883" y="25263"/>
                    <a:pt x="9383" y="25644"/>
                  </a:cubicBezTo>
                  <a:cubicBezTo>
                    <a:pt x="8696" y="26216"/>
                    <a:pt x="7723" y="26499"/>
                    <a:pt x="6750" y="26499"/>
                  </a:cubicBezTo>
                  <a:cubicBezTo>
                    <a:pt x="6002" y="26499"/>
                    <a:pt x="5253" y="26332"/>
                    <a:pt x="4632" y="26001"/>
                  </a:cubicBezTo>
                  <a:cubicBezTo>
                    <a:pt x="4453" y="25906"/>
                    <a:pt x="4406" y="25882"/>
                    <a:pt x="4311" y="25822"/>
                  </a:cubicBezTo>
                  <a:cubicBezTo>
                    <a:pt x="4272" y="25726"/>
                    <a:pt x="4203" y="25684"/>
                    <a:pt x="4127" y="25684"/>
                  </a:cubicBezTo>
                  <a:cubicBezTo>
                    <a:pt x="4109" y="25684"/>
                    <a:pt x="4091" y="25687"/>
                    <a:pt x="4072" y="25691"/>
                  </a:cubicBezTo>
                  <a:cubicBezTo>
                    <a:pt x="4056" y="25689"/>
                    <a:pt x="4040" y="25687"/>
                    <a:pt x="4024" y="25687"/>
                  </a:cubicBezTo>
                  <a:cubicBezTo>
                    <a:pt x="3970" y="25687"/>
                    <a:pt x="3919" y="25705"/>
                    <a:pt x="3882" y="25751"/>
                  </a:cubicBezTo>
                  <a:cubicBezTo>
                    <a:pt x="3858" y="25787"/>
                    <a:pt x="3834" y="25822"/>
                    <a:pt x="3810" y="25858"/>
                  </a:cubicBezTo>
                  <a:cubicBezTo>
                    <a:pt x="3679" y="26001"/>
                    <a:pt x="3537" y="26215"/>
                    <a:pt x="3513" y="26275"/>
                  </a:cubicBezTo>
                  <a:cubicBezTo>
                    <a:pt x="3513" y="26287"/>
                    <a:pt x="3501" y="26299"/>
                    <a:pt x="3501" y="26311"/>
                  </a:cubicBezTo>
                  <a:cubicBezTo>
                    <a:pt x="3477" y="26358"/>
                    <a:pt x="3453" y="26418"/>
                    <a:pt x="3429" y="26477"/>
                  </a:cubicBezTo>
                  <a:cubicBezTo>
                    <a:pt x="3429" y="26465"/>
                    <a:pt x="3429" y="26465"/>
                    <a:pt x="3429" y="26453"/>
                  </a:cubicBezTo>
                  <a:cubicBezTo>
                    <a:pt x="3418" y="26525"/>
                    <a:pt x="3394" y="26596"/>
                    <a:pt x="3382" y="26656"/>
                  </a:cubicBezTo>
                  <a:cubicBezTo>
                    <a:pt x="3382" y="26692"/>
                    <a:pt x="3370" y="26751"/>
                    <a:pt x="3370" y="26787"/>
                  </a:cubicBezTo>
                  <a:cubicBezTo>
                    <a:pt x="3397" y="26892"/>
                    <a:pt x="3465" y="26933"/>
                    <a:pt x="3549" y="26933"/>
                  </a:cubicBezTo>
                  <a:cubicBezTo>
                    <a:pt x="3722" y="26933"/>
                    <a:pt x="3964" y="26757"/>
                    <a:pt x="4060" y="26596"/>
                  </a:cubicBezTo>
                  <a:cubicBezTo>
                    <a:pt x="4120" y="26501"/>
                    <a:pt x="4180" y="26406"/>
                    <a:pt x="4215" y="26311"/>
                  </a:cubicBezTo>
                  <a:cubicBezTo>
                    <a:pt x="4358" y="26430"/>
                    <a:pt x="4549" y="26549"/>
                    <a:pt x="4775" y="26644"/>
                  </a:cubicBezTo>
                  <a:cubicBezTo>
                    <a:pt x="5180" y="26822"/>
                    <a:pt x="5906" y="27049"/>
                    <a:pt x="6501" y="27168"/>
                  </a:cubicBezTo>
                  <a:cubicBezTo>
                    <a:pt x="6752" y="27215"/>
                    <a:pt x="7003" y="27236"/>
                    <a:pt x="7252" y="27236"/>
                  </a:cubicBezTo>
                  <a:cubicBezTo>
                    <a:pt x="7440" y="27236"/>
                    <a:pt x="7626" y="27224"/>
                    <a:pt x="7811" y="27203"/>
                  </a:cubicBezTo>
                  <a:cubicBezTo>
                    <a:pt x="8121" y="27168"/>
                    <a:pt x="8418" y="27049"/>
                    <a:pt x="8704" y="26930"/>
                  </a:cubicBezTo>
                  <a:cubicBezTo>
                    <a:pt x="9061" y="26811"/>
                    <a:pt x="9406" y="26656"/>
                    <a:pt x="9704" y="26430"/>
                  </a:cubicBezTo>
                  <a:cubicBezTo>
                    <a:pt x="10276" y="26013"/>
                    <a:pt x="10680" y="25406"/>
                    <a:pt x="10966" y="24763"/>
                  </a:cubicBezTo>
                  <a:cubicBezTo>
                    <a:pt x="11073" y="24525"/>
                    <a:pt x="11204" y="24036"/>
                    <a:pt x="11216" y="23977"/>
                  </a:cubicBezTo>
                  <a:cubicBezTo>
                    <a:pt x="11216" y="23953"/>
                    <a:pt x="11216" y="23929"/>
                    <a:pt x="11228" y="23905"/>
                  </a:cubicBezTo>
                  <a:cubicBezTo>
                    <a:pt x="11704" y="23941"/>
                    <a:pt x="12192" y="23953"/>
                    <a:pt x="12669" y="23977"/>
                  </a:cubicBezTo>
                  <a:cubicBezTo>
                    <a:pt x="13038" y="23977"/>
                    <a:pt x="13407" y="23941"/>
                    <a:pt x="13776" y="23894"/>
                  </a:cubicBezTo>
                  <a:cubicBezTo>
                    <a:pt x="13859" y="23870"/>
                    <a:pt x="13966" y="23882"/>
                    <a:pt x="14026" y="23822"/>
                  </a:cubicBezTo>
                  <a:cubicBezTo>
                    <a:pt x="14062" y="23774"/>
                    <a:pt x="14038" y="23703"/>
                    <a:pt x="13978" y="23679"/>
                  </a:cubicBezTo>
                  <a:cubicBezTo>
                    <a:pt x="13924" y="23678"/>
                    <a:pt x="13868" y="23677"/>
                    <a:pt x="13810" y="23677"/>
                  </a:cubicBezTo>
                  <a:cubicBezTo>
                    <a:pt x="13532" y="23677"/>
                    <a:pt x="13221" y="23694"/>
                    <a:pt x="12984" y="23694"/>
                  </a:cubicBezTo>
                  <a:cubicBezTo>
                    <a:pt x="12935" y="23694"/>
                    <a:pt x="12889" y="23693"/>
                    <a:pt x="12847" y="23691"/>
                  </a:cubicBezTo>
                  <a:cubicBezTo>
                    <a:pt x="12395" y="23691"/>
                    <a:pt x="11716" y="23667"/>
                    <a:pt x="11026" y="23596"/>
                  </a:cubicBezTo>
                  <a:cubicBezTo>
                    <a:pt x="10990" y="23584"/>
                    <a:pt x="10966" y="23584"/>
                    <a:pt x="10942" y="23584"/>
                  </a:cubicBezTo>
                  <a:cubicBezTo>
                    <a:pt x="10883" y="23572"/>
                    <a:pt x="10823" y="23572"/>
                    <a:pt x="10764" y="23572"/>
                  </a:cubicBezTo>
                  <a:cubicBezTo>
                    <a:pt x="10097" y="23501"/>
                    <a:pt x="9430" y="23393"/>
                    <a:pt x="8942" y="23227"/>
                  </a:cubicBezTo>
                  <a:cubicBezTo>
                    <a:pt x="8323" y="23024"/>
                    <a:pt x="7906" y="22715"/>
                    <a:pt x="7359" y="22310"/>
                  </a:cubicBezTo>
                  <a:cubicBezTo>
                    <a:pt x="7073" y="22084"/>
                    <a:pt x="6739" y="21750"/>
                    <a:pt x="6704" y="21560"/>
                  </a:cubicBezTo>
                  <a:cubicBezTo>
                    <a:pt x="6704" y="21358"/>
                    <a:pt x="6858" y="20798"/>
                    <a:pt x="6954" y="20453"/>
                  </a:cubicBezTo>
                  <a:cubicBezTo>
                    <a:pt x="7359" y="19036"/>
                    <a:pt x="7740" y="17321"/>
                    <a:pt x="8073" y="15750"/>
                  </a:cubicBezTo>
                  <a:cubicBezTo>
                    <a:pt x="8216" y="15095"/>
                    <a:pt x="8323" y="14452"/>
                    <a:pt x="8430" y="13797"/>
                  </a:cubicBezTo>
                  <a:cubicBezTo>
                    <a:pt x="8561" y="13118"/>
                    <a:pt x="8704" y="12452"/>
                    <a:pt x="8787" y="11761"/>
                  </a:cubicBezTo>
                  <a:cubicBezTo>
                    <a:pt x="8811" y="11642"/>
                    <a:pt x="8811" y="11511"/>
                    <a:pt x="8847" y="11404"/>
                  </a:cubicBezTo>
                  <a:cubicBezTo>
                    <a:pt x="8847" y="11404"/>
                    <a:pt x="8883" y="11380"/>
                    <a:pt x="8906" y="11368"/>
                  </a:cubicBezTo>
                  <a:cubicBezTo>
                    <a:pt x="9002" y="11321"/>
                    <a:pt x="9097" y="11273"/>
                    <a:pt x="9192" y="11213"/>
                  </a:cubicBezTo>
                  <a:cubicBezTo>
                    <a:pt x="9549" y="11047"/>
                    <a:pt x="9871" y="10832"/>
                    <a:pt x="10145" y="10547"/>
                  </a:cubicBezTo>
                  <a:cubicBezTo>
                    <a:pt x="10335" y="10368"/>
                    <a:pt x="10573" y="10070"/>
                    <a:pt x="10716" y="9820"/>
                  </a:cubicBezTo>
                  <a:cubicBezTo>
                    <a:pt x="10728" y="9820"/>
                    <a:pt x="10728" y="9808"/>
                    <a:pt x="10728" y="9808"/>
                  </a:cubicBezTo>
                  <a:cubicBezTo>
                    <a:pt x="10728" y="10154"/>
                    <a:pt x="10740" y="10487"/>
                    <a:pt x="10752" y="10832"/>
                  </a:cubicBezTo>
                  <a:cubicBezTo>
                    <a:pt x="10740" y="11225"/>
                    <a:pt x="10918" y="11618"/>
                    <a:pt x="11335" y="11702"/>
                  </a:cubicBezTo>
                  <a:cubicBezTo>
                    <a:pt x="11469" y="11735"/>
                    <a:pt x="11611" y="11755"/>
                    <a:pt x="11752" y="11755"/>
                  </a:cubicBezTo>
                  <a:cubicBezTo>
                    <a:pt x="11912" y="11755"/>
                    <a:pt x="12071" y="11729"/>
                    <a:pt x="12216" y="11666"/>
                  </a:cubicBezTo>
                  <a:cubicBezTo>
                    <a:pt x="12395" y="11571"/>
                    <a:pt x="12407" y="11344"/>
                    <a:pt x="12442" y="11178"/>
                  </a:cubicBezTo>
                  <a:cubicBezTo>
                    <a:pt x="12585" y="10094"/>
                    <a:pt x="12538" y="8987"/>
                    <a:pt x="12466" y="7903"/>
                  </a:cubicBezTo>
                  <a:cubicBezTo>
                    <a:pt x="12454" y="7665"/>
                    <a:pt x="12431" y="7427"/>
                    <a:pt x="12407" y="7189"/>
                  </a:cubicBezTo>
                  <a:cubicBezTo>
                    <a:pt x="12407" y="7134"/>
                    <a:pt x="12360" y="7095"/>
                    <a:pt x="12315" y="7095"/>
                  </a:cubicBezTo>
                  <a:cubicBezTo>
                    <a:pt x="12291" y="7095"/>
                    <a:pt x="12268" y="7105"/>
                    <a:pt x="12252" y="7130"/>
                  </a:cubicBezTo>
                  <a:cubicBezTo>
                    <a:pt x="12216" y="7177"/>
                    <a:pt x="12228" y="7177"/>
                    <a:pt x="12228" y="7213"/>
                  </a:cubicBezTo>
                  <a:cubicBezTo>
                    <a:pt x="12240" y="7653"/>
                    <a:pt x="12312" y="8094"/>
                    <a:pt x="12312" y="8535"/>
                  </a:cubicBezTo>
                  <a:cubicBezTo>
                    <a:pt x="12347" y="9189"/>
                    <a:pt x="12359" y="9737"/>
                    <a:pt x="12323" y="10368"/>
                  </a:cubicBezTo>
                  <a:cubicBezTo>
                    <a:pt x="12312" y="10737"/>
                    <a:pt x="12300" y="11166"/>
                    <a:pt x="12169" y="11463"/>
                  </a:cubicBezTo>
                  <a:cubicBezTo>
                    <a:pt x="12115" y="11534"/>
                    <a:pt x="11939" y="11572"/>
                    <a:pt x="11741" y="11572"/>
                  </a:cubicBezTo>
                  <a:cubicBezTo>
                    <a:pt x="11503" y="11572"/>
                    <a:pt x="11233" y="11516"/>
                    <a:pt x="11109" y="11392"/>
                  </a:cubicBezTo>
                  <a:cubicBezTo>
                    <a:pt x="10918" y="11202"/>
                    <a:pt x="10942" y="10940"/>
                    <a:pt x="10930" y="10642"/>
                  </a:cubicBezTo>
                  <a:cubicBezTo>
                    <a:pt x="10895" y="10106"/>
                    <a:pt x="10918" y="9570"/>
                    <a:pt x="10907" y="9046"/>
                  </a:cubicBezTo>
                  <a:cubicBezTo>
                    <a:pt x="10883" y="8344"/>
                    <a:pt x="10859" y="7653"/>
                    <a:pt x="10835" y="6963"/>
                  </a:cubicBezTo>
                  <a:cubicBezTo>
                    <a:pt x="10835" y="6868"/>
                    <a:pt x="10823" y="6760"/>
                    <a:pt x="10823" y="6653"/>
                  </a:cubicBezTo>
                  <a:lnTo>
                    <a:pt x="10823" y="6653"/>
                  </a:lnTo>
                  <a:cubicBezTo>
                    <a:pt x="10978" y="6737"/>
                    <a:pt x="11133" y="6796"/>
                    <a:pt x="11299" y="6844"/>
                  </a:cubicBezTo>
                  <a:cubicBezTo>
                    <a:pt x="11847" y="6987"/>
                    <a:pt x="12407" y="7070"/>
                    <a:pt x="12978" y="7106"/>
                  </a:cubicBezTo>
                  <a:cubicBezTo>
                    <a:pt x="12954" y="7141"/>
                    <a:pt x="12943" y="7189"/>
                    <a:pt x="12966" y="7237"/>
                  </a:cubicBezTo>
                  <a:cubicBezTo>
                    <a:pt x="13133" y="7725"/>
                    <a:pt x="13407" y="8201"/>
                    <a:pt x="13871" y="8475"/>
                  </a:cubicBezTo>
                  <a:cubicBezTo>
                    <a:pt x="14111" y="8606"/>
                    <a:pt x="14382" y="8667"/>
                    <a:pt x="14645" y="8667"/>
                  </a:cubicBezTo>
                  <a:cubicBezTo>
                    <a:pt x="14669" y="8667"/>
                    <a:pt x="14693" y="8666"/>
                    <a:pt x="14717" y="8665"/>
                  </a:cubicBezTo>
                  <a:cubicBezTo>
                    <a:pt x="15074" y="8642"/>
                    <a:pt x="15348" y="8415"/>
                    <a:pt x="15574" y="8165"/>
                  </a:cubicBezTo>
                  <a:cubicBezTo>
                    <a:pt x="15764" y="7927"/>
                    <a:pt x="15919" y="7642"/>
                    <a:pt x="15979" y="7332"/>
                  </a:cubicBezTo>
                  <a:cubicBezTo>
                    <a:pt x="15990" y="7216"/>
                    <a:pt x="16025" y="7111"/>
                    <a:pt x="16026" y="6995"/>
                  </a:cubicBezTo>
                  <a:lnTo>
                    <a:pt x="16026" y="6995"/>
                  </a:lnTo>
                  <a:cubicBezTo>
                    <a:pt x="16026" y="6996"/>
                    <a:pt x="16026" y="6997"/>
                    <a:pt x="16026" y="6999"/>
                  </a:cubicBezTo>
                  <a:cubicBezTo>
                    <a:pt x="16026" y="6996"/>
                    <a:pt x="16026" y="6991"/>
                    <a:pt x="16026" y="6987"/>
                  </a:cubicBezTo>
                  <a:cubicBezTo>
                    <a:pt x="16026" y="6989"/>
                    <a:pt x="16026" y="6992"/>
                    <a:pt x="16026" y="6995"/>
                  </a:cubicBezTo>
                  <a:lnTo>
                    <a:pt x="16026" y="6995"/>
                  </a:lnTo>
                  <a:cubicBezTo>
                    <a:pt x="16025" y="6948"/>
                    <a:pt x="16001" y="6891"/>
                    <a:pt x="15955" y="6868"/>
                  </a:cubicBezTo>
                  <a:cubicBezTo>
                    <a:pt x="15919" y="6853"/>
                    <a:pt x="15889" y="6846"/>
                    <a:pt x="15863" y="6846"/>
                  </a:cubicBezTo>
                  <a:cubicBezTo>
                    <a:pt x="15748" y="6846"/>
                    <a:pt x="15738" y="6984"/>
                    <a:pt x="15729" y="7082"/>
                  </a:cubicBezTo>
                  <a:cubicBezTo>
                    <a:pt x="15705" y="7237"/>
                    <a:pt x="15669" y="7439"/>
                    <a:pt x="15645" y="7487"/>
                  </a:cubicBezTo>
                  <a:cubicBezTo>
                    <a:pt x="15502" y="7844"/>
                    <a:pt x="15240" y="8165"/>
                    <a:pt x="14943" y="8308"/>
                  </a:cubicBezTo>
                  <a:cubicBezTo>
                    <a:pt x="14819" y="8358"/>
                    <a:pt x="14740" y="8378"/>
                    <a:pt x="14648" y="8378"/>
                  </a:cubicBezTo>
                  <a:cubicBezTo>
                    <a:pt x="14563" y="8378"/>
                    <a:pt x="14466" y="8361"/>
                    <a:pt x="14312" y="8332"/>
                  </a:cubicBezTo>
                  <a:cubicBezTo>
                    <a:pt x="14109" y="8296"/>
                    <a:pt x="13752" y="8094"/>
                    <a:pt x="13538" y="7749"/>
                  </a:cubicBezTo>
                  <a:cubicBezTo>
                    <a:pt x="13466" y="7642"/>
                    <a:pt x="13407" y="7534"/>
                    <a:pt x="13324" y="7344"/>
                  </a:cubicBezTo>
                  <a:cubicBezTo>
                    <a:pt x="13288" y="7272"/>
                    <a:pt x="13276" y="7189"/>
                    <a:pt x="13240" y="7130"/>
                  </a:cubicBezTo>
                  <a:lnTo>
                    <a:pt x="13240" y="7130"/>
                  </a:lnTo>
                  <a:cubicBezTo>
                    <a:pt x="13349" y="7133"/>
                    <a:pt x="13457" y="7134"/>
                    <a:pt x="13565" y="7134"/>
                  </a:cubicBezTo>
                  <a:cubicBezTo>
                    <a:pt x="13861" y="7134"/>
                    <a:pt x="14155" y="7123"/>
                    <a:pt x="14443" y="7106"/>
                  </a:cubicBezTo>
                  <a:cubicBezTo>
                    <a:pt x="15062" y="7011"/>
                    <a:pt x="15669" y="6868"/>
                    <a:pt x="16264" y="6665"/>
                  </a:cubicBezTo>
                  <a:lnTo>
                    <a:pt x="16264" y="6665"/>
                  </a:lnTo>
                  <a:cubicBezTo>
                    <a:pt x="16252" y="6677"/>
                    <a:pt x="16252" y="6689"/>
                    <a:pt x="16252" y="6713"/>
                  </a:cubicBezTo>
                  <a:cubicBezTo>
                    <a:pt x="16312" y="7546"/>
                    <a:pt x="16395" y="8368"/>
                    <a:pt x="16431" y="9201"/>
                  </a:cubicBezTo>
                  <a:cubicBezTo>
                    <a:pt x="16455" y="9535"/>
                    <a:pt x="16479" y="9880"/>
                    <a:pt x="16550" y="10201"/>
                  </a:cubicBezTo>
                  <a:cubicBezTo>
                    <a:pt x="16574" y="10332"/>
                    <a:pt x="16622" y="10451"/>
                    <a:pt x="16705" y="10547"/>
                  </a:cubicBezTo>
                  <a:cubicBezTo>
                    <a:pt x="16788" y="10642"/>
                    <a:pt x="16907" y="10690"/>
                    <a:pt x="17026" y="10749"/>
                  </a:cubicBezTo>
                  <a:cubicBezTo>
                    <a:pt x="17231" y="10839"/>
                    <a:pt x="17453" y="10884"/>
                    <a:pt x="17675" y="10884"/>
                  </a:cubicBezTo>
                  <a:cubicBezTo>
                    <a:pt x="17777" y="10884"/>
                    <a:pt x="17878" y="10875"/>
                    <a:pt x="17979" y="10856"/>
                  </a:cubicBezTo>
                  <a:cubicBezTo>
                    <a:pt x="18062" y="10844"/>
                    <a:pt x="18157" y="10832"/>
                    <a:pt x="18253" y="10797"/>
                  </a:cubicBezTo>
                  <a:cubicBezTo>
                    <a:pt x="18384" y="10725"/>
                    <a:pt x="18479" y="10594"/>
                    <a:pt x="18515" y="10440"/>
                  </a:cubicBezTo>
                  <a:cubicBezTo>
                    <a:pt x="18610" y="10070"/>
                    <a:pt x="18574" y="9666"/>
                    <a:pt x="18562" y="9285"/>
                  </a:cubicBezTo>
                  <a:cubicBezTo>
                    <a:pt x="18550" y="9082"/>
                    <a:pt x="18527" y="8892"/>
                    <a:pt x="18503" y="8689"/>
                  </a:cubicBezTo>
                  <a:lnTo>
                    <a:pt x="18503" y="8689"/>
                  </a:lnTo>
                  <a:cubicBezTo>
                    <a:pt x="18955" y="9285"/>
                    <a:pt x="19503" y="9582"/>
                    <a:pt x="20265" y="9725"/>
                  </a:cubicBezTo>
                  <a:lnTo>
                    <a:pt x="20277" y="9725"/>
                  </a:lnTo>
                  <a:cubicBezTo>
                    <a:pt x="20289" y="9725"/>
                    <a:pt x="20289" y="9737"/>
                    <a:pt x="20301" y="9737"/>
                  </a:cubicBezTo>
                  <a:cubicBezTo>
                    <a:pt x="20372" y="9939"/>
                    <a:pt x="20360" y="9928"/>
                    <a:pt x="20408" y="10094"/>
                  </a:cubicBezTo>
                  <a:cubicBezTo>
                    <a:pt x="20670" y="11583"/>
                    <a:pt x="20920" y="13071"/>
                    <a:pt x="21205" y="14547"/>
                  </a:cubicBezTo>
                  <a:cubicBezTo>
                    <a:pt x="21348" y="15285"/>
                    <a:pt x="21563" y="15988"/>
                    <a:pt x="21694" y="16726"/>
                  </a:cubicBezTo>
                  <a:cubicBezTo>
                    <a:pt x="21920" y="17917"/>
                    <a:pt x="22182" y="19095"/>
                    <a:pt x="22539" y="20250"/>
                  </a:cubicBezTo>
                  <a:cubicBezTo>
                    <a:pt x="22170" y="20512"/>
                    <a:pt x="21706" y="20798"/>
                    <a:pt x="21479" y="20917"/>
                  </a:cubicBezTo>
                  <a:cubicBezTo>
                    <a:pt x="21086" y="21143"/>
                    <a:pt x="20694" y="21369"/>
                    <a:pt x="20253" y="21524"/>
                  </a:cubicBezTo>
                  <a:cubicBezTo>
                    <a:pt x="19884" y="21643"/>
                    <a:pt x="19503" y="21739"/>
                    <a:pt x="19027" y="21822"/>
                  </a:cubicBezTo>
                  <a:cubicBezTo>
                    <a:pt x="18729" y="21869"/>
                    <a:pt x="18431" y="21881"/>
                    <a:pt x="18134" y="21929"/>
                  </a:cubicBezTo>
                  <a:cubicBezTo>
                    <a:pt x="18003" y="21953"/>
                    <a:pt x="17884" y="21977"/>
                    <a:pt x="17765" y="22000"/>
                  </a:cubicBezTo>
                  <a:cubicBezTo>
                    <a:pt x="17705" y="21703"/>
                    <a:pt x="17669" y="21358"/>
                    <a:pt x="17634" y="21024"/>
                  </a:cubicBezTo>
                  <a:cubicBezTo>
                    <a:pt x="17586" y="20536"/>
                    <a:pt x="17515" y="20036"/>
                    <a:pt x="17443" y="19548"/>
                  </a:cubicBezTo>
                  <a:cubicBezTo>
                    <a:pt x="17431" y="19488"/>
                    <a:pt x="17431" y="19333"/>
                    <a:pt x="17419" y="19274"/>
                  </a:cubicBezTo>
                  <a:cubicBezTo>
                    <a:pt x="17431" y="19214"/>
                    <a:pt x="17431" y="19143"/>
                    <a:pt x="17395" y="19095"/>
                  </a:cubicBezTo>
                  <a:cubicBezTo>
                    <a:pt x="17359" y="19047"/>
                    <a:pt x="17307" y="19026"/>
                    <a:pt x="17256" y="19026"/>
                  </a:cubicBezTo>
                  <a:cubicBezTo>
                    <a:pt x="17158" y="19026"/>
                    <a:pt x="17062" y="19104"/>
                    <a:pt x="17086" y="19214"/>
                  </a:cubicBezTo>
                  <a:cubicBezTo>
                    <a:pt x="17074" y="19500"/>
                    <a:pt x="17134" y="19786"/>
                    <a:pt x="17181" y="20060"/>
                  </a:cubicBezTo>
                  <a:cubicBezTo>
                    <a:pt x="17241" y="20453"/>
                    <a:pt x="17288" y="20857"/>
                    <a:pt x="17324" y="21250"/>
                  </a:cubicBezTo>
                  <a:cubicBezTo>
                    <a:pt x="17360" y="21572"/>
                    <a:pt x="17467" y="22250"/>
                    <a:pt x="17526" y="22405"/>
                  </a:cubicBezTo>
                  <a:cubicBezTo>
                    <a:pt x="17586" y="22655"/>
                    <a:pt x="17610" y="22762"/>
                    <a:pt x="17741" y="22905"/>
                  </a:cubicBezTo>
                  <a:cubicBezTo>
                    <a:pt x="18061" y="23260"/>
                    <a:pt x="18768" y="23406"/>
                    <a:pt x="19383" y="23406"/>
                  </a:cubicBezTo>
                  <a:cubicBezTo>
                    <a:pt x="19407" y="23406"/>
                    <a:pt x="19431" y="23406"/>
                    <a:pt x="19455" y="23405"/>
                  </a:cubicBezTo>
                  <a:cubicBezTo>
                    <a:pt x="19498" y="23407"/>
                    <a:pt x="19540" y="23408"/>
                    <a:pt x="19583" y="23408"/>
                  </a:cubicBezTo>
                  <a:cubicBezTo>
                    <a:pt x="19911" y="23408"/>
                    <a:pt x="20244" y="23364"/>
                    <a:pt x="20539" y="23227"/>
                  </a:cubicBezTo>
                  <a:cubicBezTo>
                    <a:pt x="20634" y="23191"/>
                    <a:pt x="20729" y="23143"/>
                    <a:pt x="20813" y="23072"/>
                  </a:cubicBezTo>
                  <a:cubicBezTo>
                    <a:pt x="20836" y="23060"/>
                    <a:pt x="20860" y="23048"/>
                    <a:pt x="20872" y="23036"/>
                  </a:cubicBezTo>
                  <a:cubicBezTo>
                    <a:pt x="20920" y="23001"/>
                    <a:pt x="20955" y="22977"/>
                    <a:pt x="20991" y="22941"/>
                  </a:cubicBezTo>
                  <a:cubicBezTo>
                    <a:pt x="21039" y="22917"/>
                    <a:pt x="21063" y="22870"/>
                    <a:pt x="21063" y="22822"/>
                  </a:cubicBezTo>
                  <a:cubicBezTo>
                    <a:pt x="21063" y="22762"/>
                    <a:pt x="21015" y="22703"/>
                    <a:pt x="20967" y="22679"/>
                  </a:cubicBezTo>
                  <a:cubicBezTo>
                    <a:pt x="20946" y="22675"/>
                    <a:pt x="20927" y="22673"/>
                    <a:pt x="20910" y="22673"/>
                  </a:cubicBezTo>
                  <a:cubicBezTo>
                    <a:pt x="20835" y="22673"/>
                    <a:pt x="20794" y="22712"/>
                    <a:pt x="20658" y="22751"/>
                  </a:cubicBezTo>
                  <a:cubicBezTo>
                    <a:pt x="20360" y="22822"/>
                    <a:pt x="20241" y="22917"/>
                    <a:pt x="19610" y="22941"/>
                  </a:cubicBezTo>
                  <a:cubicBezTo>
                    <a:pt x="19086" y="22929"/>
                    <a:pt x="18681" y="22977"/>
                    <a:pt x="18098" y="22691"/>
                  </a:cubicBezTo>
                  <a:cubicBezTo>
                    <a:pt x="18074" y="22679"/>
                    <a:pt x="18050" y="22667"/>
                    <a:pt x="18038" y="22655"/>
                  </a:cubicBezTo>
                  <a:cubicBezTo>
                    <a:pt x="18015" y="22643"/>
                    <a:pt x="17991" y="22631"/>
                    <a:pt x="17979" y="22620"/>
                  </a:cubicBezTo>
                  <a:lnTo>
                    <a:pt x="17967" y="22608"/>
                  </a:lnTo>
                  <a:cubicBezTo>
                    <a:pt x="17967" y="22596"/>
                    <a:pt x="17955" y="22596"/>
                    <a:pt x="17955" y="22584"/>
                  </a:cubicBezTo>
                  <a:cubicBezTo>
                    <a:pt x="17943" y="22584"/>
                    <a:pt x="17943" y="22572"/>
                    <a:pt x="17943" y="22572"/>
                  </a:cubicBezTo>
                  <a:cubicBezTo>
                    <a:pt x="17931" y="22548"/>
                    <a:pt x="17907" y="22501"/>
                    <a:pt x="17896" y="22477"/>
                  </a:cubicBezTo>
                  <a:cubicBezTo>
                    <a:pt x="17872" y="22405"/>
                    <a:pt x="17848" y="22334"/>
                    <a:pt x="17824" y="22250"/>
                  </a:cubicBezTo>
                  <a:cubicBezTo>
                    <a:pt x="18241" y="22167"/>
                    <a:pt x="18658" y="22155"/>
                    <a:pt x="19074" y="22096"/>
                  </a:cubicBezTo>
                  <a:cubicBezTo>
                    <a:pt x="19527" y="22024"/>
                    <a:pt x="19979" y="21917"/>
                    <a:pt x="20420" y="21786"/>
                  </a:cubicBezTo>
                  <a:cubicBezTo>
                    <a:pt x="20896" y="21619"/>
                    <a:pt x="21336" y="21358"/>
                    <a:pt x="21777" y="21096"/>
                  </a:cubicBezTo>
                  <a:cubicBezTo>
                    <a:pt x="22039" y="20941"/>
                    <a:pt x="22348" y="20750"/>
                    <a:pt x="22622" y="20536"/>
                  </a:cubicBezTo>
                  <a:cubicBezTo>
                    <a:pt x="22718" y="20846"/>
                    <a:pt x="22825" y="21155"/>
                    <a:pt x="22968" y="21441"/>
                  </a:cubicBezTo>
                  <a:cubicBezTo>
                    <a:pt x="22991" y="21489"/>
                    <a:pt x="23015" y="21548"/>
                    <a:pt x="23039" y="21608"/>
                  </a:cubicBezTo>
                  <a:cubicBezTo>
                    <a:pt x="23003" y="21643"/>
                    <a:pt x="22980" y="21691"/>
                    <a:pt x="22956" y="21715"/>
                  </a:cubicBezTo>
                  <a:cubicBezTo>
                    <a:pt x="22765" y="21989"/>
                    <a:pt x="22444" y="22227"/>
                    <a:pt x="22218" y="22370"/>
                  </a:cubicBezTo>
                  <a:cubicBezTo>
                    <a:pt x="22051" y="22453"/>
                    <a:pt x="21872" y="22524"/>
                    <a:pt x="21706" y="22596"/>
                  </a:cubicBezTo>
                  <a:cubicBezTo>
                    <a:pt x="21658" y="22608"/>
                    <a:pt x="21610" y="22620"/>
                    <a:pt x="21598" y="22667"/>
                  </a:cubicBezTo>
                  <a:cubicBezTo>
                    <a:pt x="21569" y="22727"/>
                    <a:pt x="21622" y="22795"/>
                    <a:pt x="21682" y="22795"/>
                  </a:cubicBezTo>
                  <a:cubicBezTo>
                    <a:pt x="21694" y="22795"/>
                    <a:pt x="21706" y="22792"/>
                    <a:pt x="21717" y="22786"/>
                  </a:cubicBezTo>
                  <a:cubicBezTo>
                    <a:pt x="22134" y="22643"/>
                    <a:pt x="22515" y="22453"/>
                    <a:pt x="22860" y="22179"/>
                  </a:cubicBezTo>
                  <a:cubicBezTo>
                    <a:pt x="23039" y="22036"/>
                    <a:pt x="23170" y="21965"/>
                    <a:pt x="23265" y="21822"/>
                  </a:cubicBezTo>
                  <a:cubicBezTo>
                    <a:pt x="23349" y="21810"/>
                    <a:pt x="23420" y="21739"/>
                    <a:pt x="23432" y="21667"/>
                  </a:cubicBezTo>
                  <a:cubicBezTo>
                    <a:pt x="23432" y="21548"/>
                    <a:pt x="23361" y="21453"/>
                    <a:pt x="23325" y="21346"/>
                  </a:cubicBezTo>
                  <a:cubicBezTo>
                    <a:pt x="23241" y="21143"/>
                    <a:pt x="23158" y="20941"/>
                    <a:pt x="23087" y="20738"/>
                  </a:cubicBezTo>
                  <a:cubicBezTo>
                    <a:pt x="23027" y="20572"/>
                    <a:pt x="22980" y="20417"/>
                    <a:pt x="22944" y="20274"/>
                  </a:cubicBezTo>
                  <a:cubicBezTo>
                    <a:pt x="23015" y="20203"/>
                    <a:pt x="23075" y="20131"/>
                    <a:pt x="23134" y="20060"/>
                  </a:cubicBezTo>
                  <a:cubicBezTo>
                    <a:pt x="23211" y="20005"/>
                    <a:pt x="23166" y="19879"/>
                    <a:pt x="23084" y="19879"/>
                  </a:cubicBezTo>
                  <a:cubicBezTo>
                    <a:pt x="23077" y="19879"/>
                    <a:pt x="23070" y="19879"/>
                    <a:pt x="23063" y="19881"/>
                  </a:cubicBezTo>
                  <a:cubicBezTo>
                    <a:pt x="23015" y="19893"/>
                    <a:pt x="22944" y="19953"/>
                    <a:pt x="22860" y="20012"/>
                  </a:cubicBezTo>
                  <a:cubicBezTo>
                    <a:pt x="22634" y="19214"/>
                    <a:pt x="22479" y="18500"/>
                    <a:pt x="22289" y="17619"/>
                  </a:cubicBezTo>
                  <a:cubicBezTo>
                    <a:pt x="22170" y="17095"/>
                    <a:pt x="22087" y="16571"/>
                    <a:pt x="21979" y="16047"/>
                  </a:cubicBezTo>
                  <a:cubicBezTo>
                    <a:pt x="21837" y="15428"/>
                    <a:pt x="21670" y="14797"/>
                    <a:pt x="21551" y="14166"/>
                  </a:cubicBezTo>
                  <a:cubicBezTo>
                    <a:pt x="21313" y="12821"/>
                    <a:pt x="21170" y="11463"/>
                    <a:pt x="20765" y="10154"/>
                  </a:cubicBezTo>
                  <a:cubicBezTo>
                    <a:pt x="20729" y="10035"/>
                    <a:pt x="20682" y="9904"/>
                    <a:pt x="20646" y="9785"/>
                  </a:cubicBezTo>
                  <a:lnTo>
                    <a:pt x="20694" y="9785"/>
                  </a:lnTo>
                  <a:cubicBezTo>
                    <a:pt x="20908" y="9713"/>
                    <a:pt x="21277" y="9380"/>
                    <a:pt x="21539" y="9142"/>
                  </a:cubicBezTo>
                  <a:cubicBezTo>
                    <a:pt x="21884" y="8808"/>
                    <a:pt x="22229" y="8475"/>
                    <a:pt x="22563" y="8130"/>
                  </a:cubicBezTo>
                  <a:cubicBezTo>
                    <a:pt x="22860" y="7784"/>
                    <a:pt x="23206" y="7415"/>
                    <a:pt x="23289" y="6951"/>
                  </a:cubicBezTo>
                  <a:cubicBezTo>
                    <a:pt x="23325" y="6379"/>
                    <a:pt x="23206" y="5832"/>
                    <a:pt x="23015" y="5308"/>
                  </a:cubicBezTo>
                  <a:cubicBezTo>
                    <a:pt x="23480" y="5201"/>
                    <a:pt x="23825" y="4927"/>
                    <a:pt x="24230" y="4629"/>
                  </a:cubicBezTo>
                  <a:cubicBezTo>
                    <a:pt x="25158" y="3903"/>
                    <a:pt x="26242" y="2712"/>
                    <a:pt x="26480" y="1605"/>
                  </a:cubicBezTo>
                  <a:cubicBezTo>
                    <a:pt x="26492" y="1569"/>
                    <a:pt x="26504" y="1522"/>
                    <a:pt x="26504" y="1486"/>
                  </a:cubicBezTo>
                  <a:cubicBezTo>
                    <a:pt x="26611" y="1474"/>
                    <a:pt x="26730" y="1403"/>
                    <a:pt x="26766" y="1355"/>
                  </a:cubicBezTo>
                  <a:cubicBezTo>
                    <a:pt x="27040" y="1069"/>
                    <a:pt x="27099" y="605"/>
                    <a:pt x="26932" y="260"/>
                  </a:cubicBezTo>
                  <a:cubicBezTo>
                    <a:pt x="26870" y="126"/>
                    <a:pt x="26746" y="0"/>
                    <a:pt x="2659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52"/>
            <p:cNvSpPr/>
            <p:nvPr/>
          </p:nvSpPr>
          <p:spPr>
            <a:xfrm>
              <a:off x="3210500" y="3232950"/>
              <a:ext cx="118175" cy="92650"/>
            </a:xfrm>
            <a:custGeom>
              <a:avLst/>
              <a:gdLst/>
              <a:ahLst/>
              <a:cxnLst/>
              <a:rect l="l" t="t" r="r" b="b"/>
              <a:pathLst>
                <a:path w="4727" h="3706" extrusionOk="0">
                  <a:moveTo>
                    <a:pt x="3490" y="0"/>
                  </a:moveTo>
                  <a:cubicBezTo>
                    <a:pt x="3486" y="0"/>
                    <a:pt x="3482" y="1"/>
                    <a:pt x="3477" y="1"/>
                  </a:cubicBezTo>
                  <a:cubicBezTo>
                    <a:pt x="2763" y="1"/>
                    <a:pt x="2073" y="204"/>
                    <a:pt x="1358" y="287"/>
                  </a:cubicBezTo>
                  <a:cubicBezTo>
                    <a:pt x="1084" y="323"/>
                    <a:pt x="799" y="335"/>
                    <a:pt x="525" y="370"/>
                  </a:cubicBezTo>
                  <a:cubicBezTo>
                    <a:pt x="310" y="394"/>
                    <a:pt x="203" y="608"/>
                    <a:pt x="156" y="811"/>
                  </a:cubicBezTo>
                  <a:cubicBezTo>
                    <a:pt x="1" y="1644"/>
                    <a:pt x="179" y="2763"/>
                    <a:pt x="810" y="3252"/>
                  </a:cubicBezTo>
                  <a:cubicBezTo>
                    <a:pt x="1167" y="3562"/>
                    <a:pt x="1746" y="3705"/>
                    <a:pt x="2326" y="3705"/>
                  </a:cubicBezTo>
                  <a:cubicBezTo>
                    <a:pt x="2637" y="3705"/>
                    <a:pt x="2949" y="3664"/>
                    <a:pt x="3227" y="3585"/>
                  </a:cubicBezTo>
                  <a:cubicBezTo>
                    <a:pt x="4120" y="3311"/>
                    <a:pt x="4609" y="2490"/>
                    <a:pt x="4656" y="1585"/>
                  </a:cubicBezTo>
                  <a:cubicBezTo>
                    <a:pt x="4677" y="1374"/>
                    <a:pt x="4726" y="362"/>
                    <a:pt x="4465" y="362"/>
                  </a:cubicBezTo>
                  <a:cubicBezTo>
                    <a:pt x="4431" y="362"/>
                    <a:pt x="4392" y="379"/>
                    <a:pt x="4347" y="418"/>
                  </a:cubicBezTo>
                  <a:cubicBezTo>
                    <a:pt x="4263" y="537"/>
                    <a:pt x="4370" y="716"/>
                    <a:pt x="4359" y="727"/>
                  </a:cubicBezTo>
                  <a:cubicBezTo>
                    <a:pt x="4406" y="942"/>
                    <a:pt x="4430" y="1085"/>
                    <a:pt x="4442" y="1347"/>
                  </a:cubicBezTo>
                  <a:cubicBezTo>
                    <a:pt x="4454" y="1501"/>
                    <a:pt x="4406" y="1978"/>
                    <a:pt x="4347" y="2132"/>
                  </a:cubicBezTo>
                  <a:cubicBezTo>
                    <a:pt x="4239" y="2430"/>
                    <a:pt x="4144" y="2597"/>
                    <a:pt x="3942" y="2835"/>
                  </a:cubicBezTo>
                  <a:cubicBezTo>
                    <a:pt x="3751" y="3037"/>
                    <a:pt x="3287" y="3275"/>
                    <a:pt x="2989" y="3335"/>
                  </a:cubicBezTo>
                  <a:cubicBezTo>
                    <a:pt x="2748" y="3370"/>
                    <a:pt x="2501" y="3394"/>
                    <a:pt x="2260" y="3394"/>
                  </a:cubicBezTo>
                  <a:cubicBezTo>
                    <a:pt x="1765" y="3394"/>
                    <a:pt x="1294" y="3294"/>
                    <a:pt x="941" y="2990"/>
                  </a:cubicBezTo>
                  <a:cubicBezTo>
                    <a:pt x="560" y="2668"/>
                    <a:pt x="406" y="2121"/>
                    <a:pt x="358" y="1501"/>
                  </a:cubicBezTo>
                  <a:cubicBezTo>
                    <a:pt x="346" y="1228"/>
                    <a:pt x="322" y="823"/>
                    <a:pt x="501" y="620"/>
                  </a:cubicBezTo>
                  <a:cubicBezTo>
                    <a:pt x="572" y="561"/>
                    <a:pt x="918" y="561"/>
                    <a:pt x="1132" y="525"/>
                  </a:cubicBezTo>
                  <a:cubicBezTo>
                    <a:pt x="1692" y="442"/>
                    <a:pt x="2239" y="323"/>
                    <a:pt x="2799" y="227"/>
                  </a:cubicBezTo>
                  <a:cubicBezTo>
                    <a:pt x="3025" y="192"/>
                    <a:pt x="3263" y="180"/>
                    <a:pt x="3501" y="168"/>
                  </a:cubicBezTo>
                  <a:cubicBezTo>
                    <a:pt x="3525" y="168"/>
                    <a:pt x="3549" y="156"/>
                    <a:pt x="3561" y="144"/>
                  </a:cubicBezTo>
                  <a:cubicBezTo>
                    <a:pt x="3606" y="88"/>
                    <a:pt x="3555" y="0"/>
                    <a:pt x="349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52"/>
            <p:cNvSpPr/>
            <p:nvPr/>
          </p:nvSpPr>
          <p:spPr>
            <a:xfrm>
              <a:off x="3258725" y="3527900"/>
              <a:ext cx="171775" cy="182875"/>
            </a:xfrm>
            <a:custGeom>
              <a:avLst/>
              <a:gdLst/>
              <a:ahLst/>
              <a:cxnLst/>
              <a:rect l="l" t="t" r="r" b="b"/>
              <a:pathLst>
                <a:path w="6871" h="7315" extrusionOk="0">
                  <a:moveTo>
                    <a:pt x="6640" y="0"/>
                  </a:moveTo>
                  <a:cubicBezTo>
                    <a:pt x="6630" y="0"/>
                    <a:pt x="6619" y="1"/>
                    <a:pt x="6609" y="2"/>
                  </a:cubicBezTo>
                  <a:cubicBezTo>
                    <a:pt x="6573" y="14"/>
                    <a:pt x="6537" y="26"/>
                    <a:pt x="6513" y="50"/>
                  </a:cubicBezTo>
                  <a:cubicBezTo>
                    <a:pt x="6490" y="18"/>
                    <a:pt x="6450" y="2"/>
                    <a:pt x="6408" y="2"/>
                  </a:cubicBezTo>
                  <a:cubicBezTo>
                    <a:pt x="6388" y="2"/>
                    <a:pt x="6367" y="6"/>
                    <a:pt x="6347" y="14"/>
                  </a:cubicBezTo>
                  <a:cubicBezTo>
                    <a:pt x="6311" y="26"/>
                    <a:pt x="6287" y="62"/>
                    <a:pt x="6263" y="98"/>
                  </a:cubicBezTo>
                  <a:cubicBezTo>
                    <a:pt x="6251" y="109"/>
                    <a:pt x="6251" y="193"/>
                    <a:pt x="6251" y="205"/>
                  </a:cubicBezTo>
                  <a:cubicBezTo>
                    <a:pt x="6251" y="312"/>
                    <a:pt x="6251" y="407"/>
                    <a:pt x="6240" y="502"/>
                  </a:cubicBezTo>
                  <a:cubicBezTo>
                    <a:pt x="6228" y="848"/>
                    <a:pt x="6156" y="1360"/>
                    <a:pt x="6097" y="1550"/>
                  </a:cubicBezTo>
                  <a:cubicBezTo>
                    <a:pt x="5680" y="2824"/>
                    <a:pt x="5192" y="3836"/>
                    <a:pt x="4144" y="4562"/>
                  </a:cubicBezTo>
                  <a:cubicBezTo>
                    <a:pt x="3751" y="4836"/>
                    <a:pt x="3382" y="4991"/>
                    <a:pt x="2870" y="5205"/>
                  </a:cubicBezTo>
                  <a:cubicBezTo>
                    <a:pt x="2215" y="5503"/>
                    <a:pt x="1691" y="5682"/>
                    <a:pt x="1025" y="5765"/>
                  </a:cubicBezTo>
                  <a:cubicBezTo>
                    <a:pt x="950" y="5713"/>
                    <a:pt x="856" y="5679"/>
                    <a:pt x="761" y="5679"/>
                  </a:cubicBezTo>
                  <a:cubicBezTo>
                    <a:pt x="705" y="5679"/>
                    <a:pt x="649" y="5691"/>
                    <a:pt x="596" y="5717"/>
                  </a:cubicBezTo>
                  <a:cubicBezTo>
                    <a:pt x="477" y="5777"/>
                    <a:pt x="417" y="5908"/>
                    <a:pt x="346" y="6027"/>
                  </a:cubicBezTo>
                  <a:cubicBezTo>
                    <a:pt x="227" y="6277"/>
                    <a:pt x="120" y="6539"/>
                    <a:pt x="48" y="6801"/>
                  </a:cubicBezTo>
                  <a:cubicBezTo>
                    <a:pt x="13" y="7003"/>
                    <a:pt x="1" y="7063"/>
                    <a:pt x="36" y="7229"/>
                  </a:cubicBezTo>
                  <a:cubicBezTo>
                    <a:pt x="75" y="7290"/>
                    <a:pt x="116" y="7315"/>
                    <a:pt x="157" y="7315"/>
                  </a:cubicBezTo>
                  <a:cubicBezTo>
                    <a:pt x="205" y="7315"/>
                    <a:pt x="253" y="7281"/>
                    <a:pt x="298" y="7229"/>
                  </a:cubicBezTo>
                  <a:cubicBezTo>
                    <a:pt x="548" y="7098"/>
                    <a:pt x="810" y="6491"/>
                    <a:pt x="953" y="6253"/>
                  </a:cubicBezTo>
                  <a:cubicBezTo>
                    <a:pt x="1001" y="6259"/>
                    <a:pt x="1051" y="6262"/>
                    <a:pt x="1103" y="6262"/>
                  </a:cubicBezTo>
                  <a:cubicBezTo>
                    <a:pt x="1156" y="6262"/>
                    <a:pt x="1209" y="6259"/>
                    <a:pt x="1263" y="6253"/>
                  </a:cubicBezTo>
                  <a:cubicBezTo>
                    <a:pt x="1501" y="6229"/>
                    <a:pt x="1751" y="6194"/>
                    <a:pt x="1989" y="6134"/>
                  </a:cubicBezTo>
                  <a:cubicBezTo>
                    <a:pt x="2930" y="5943"/>
                    <a:pt x="3846" y="5562"/>
                    <a:pt x="4620" y="4991"/>
                  </a:cubicBezTo>
                  <a:cubicBezTo>
                    <a:pt x="5073" y="4634"/>
                    <a:pt x="5501" y="4241"/>
                    <a:pt x="5835" y="3765"/>
                  </a:cubicBezTo>
                  <a:cubicBezTo>
                    <a:pt x="6359" y="2979"/>
                    <a:pt x="6573" y="2181"/>
                    <a:pt x="6763" y="1383"/>
                  </a:cubicBezTo>
                  <a:cubicBezTo>
                    <a:pt x="6835" y="1038"/>
                    <a:pt x="6871" y="681"/>
                    <a:pt x="6847" y="336"/>
                  </a:cubicBezTo>
                  <a:cubicBezTo>
                    <a:pt x="6835" y="252"/>
                    <a:pt x="6847" y="169"/>
                    <a:pt x="6799" y="98"/>
                  </a:cubicBezTo>
                  <a:cubicBezTo>
                    <a:pt x="6768" y="35"/>
                    <a:pt x="6710" y="0"/>
                    <a:pt x="6640" y="0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52"/>
            <p:cNvSpPr/>
            <p:nvPr/>
          </p:nvSpPr>
          <p:spPr>
            <a:xfrm>
              <a:off x="3293250" y="2930150"/>
              <a:ext cx="22950" cy="23150"/>
            </a:xfrm>
            <a:custGeom>
              <a:avLst/>
              <a:gdLst/>
              <a:ahLst/>
              <a:cxnLst/>
              <a:rect l="l" t="t" r="r" b="b"/>
              <a:pathLst>
                <a:path w="918" h="926" extrusionOk="0">
                  <a:moveTo>
                    <a:pt x="460" y="0"/>
                  </a:moveTo>
                  <a:cubicBezTo>
                    <a:pt x="442" y="0"/>
                    <a:pt x="424" y="2"/>
                    <a:pt x="406" y="5"/>
                  </a:cubicBezTo>
                  <a:cubicBezTo>
                    <a:pt x="167" y="40"/>
                    <a:pt x="1" y="267"/>
                    <a:pt x="36" y="517"/>
                  </a:cubicBezTo>
                  <a:cubicBezTo>
                    <a:pt x="69" y="756"/>
                    <a:pt x="251" y="926"/>
                    <a:pt x="464" y="926"/>
                  </a:cubicBezTo>
                  <a:cubicBezTo>
                    <a:pt x="484" y="926"/>
                    <a:pt x="504" y="924"/>
                    <a:pt x="525" y="921"/>
                  </a:cubicBezTo>
                  <a:cubicBezTo>
                    <a:pt x="751" y="898"/>
                    <a:pt x="918" y="671"/>
                    <a:pt x="882" y="409"/>
                  </a:cubicBezTo>
                  <a:cubicBezTo>
                    <a:pt x="849" y="180"/>
                    <a:pt x="665" y="0"/>
                    <a:pt x="4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52"/>
            <p:cNvSpPr/>
            <p:nvPr/>
          </p:nvSpPr>
          <p:spPr>
            <a:xfrm>
              <a:off x="3176275" y="2962000"/>
              <a:ext cx="22950" cy="23150"/>
            </a:xfrm>
            <a:custGeom>
              <a:avLst/>
              <a:gdLst/>
              <a:ahLst/>
              <a:cxnLst/>
              <a:rect l="l" t="t" r="r" b="b"/>
              <a:pathLst>
                <a:path w="918" h="926" extrusionOk="0">
                  <a:moveTo>
                    <a:pt x="460" y="0"/>
                  </a:moveTo>
                  <a:cubicBezTo>
                    <a:pt x="442" y="0"/>
                    <a:pt x="424" y="2"/>
                    <a:pt x="405" y="5"/>
                  </a:cubicBezTo>
                  <a:cubicBezTo>
                    <a:pt x="167" y="40"/>
                    <a:pt x="1" y="266"/>
                    <a:pt x="36" y="517"/>
                  </a:cubicBezTo>
                  <a:cubicBezTo>
                    <a:pt x="69" y="746"/>
                    <a:pt x="253" y="926"/>
                    <a:pt x="467" y="926"/>
                  </a:cubicBezTo>
                  <a:cubicBezTo>
                    <a:pt x="486" y="926"/>
                    <a:pt x="505" y="924"/>
                    <a:pt x="524" y="921"/>
                  </a:cubicBezTo>
                  <a:cubicBezTo>
                    <a:pt x="751" y="898"/>
                    <a:pt x="917" y="671"/>
                    <a:pt x="882" y="409"/>
                  </a:cubicBezTo>
                  <a:cubicBezTo>
                    <a:pt x="849" y="180"/>
                    <a:pt x="665" y="0"/>
                    <a:pt x="4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52"/>
            <p:cNvSpPr/>
            <p:nvPr/>
          </p:nvSpPr>
          <p:spPr>
            <a:xfrm>
              <a:off x="3238500" y="2950875"/>
              <a:ext cx="25325" cy="19450"/>
            </a:xfrm>
            <a:custGeom>
              <a:avLst/>
              <a:gdLst/>
              <a:ahLst/>
              <a:cxnLst/>
              <a:rect l="l" t="t" r="r" b="b"/>
              <a:pathLst>
                <a:path w="1013" h="778" extrusionOk="0">
                  <a:moveTo>
                    <a:pt x="566" y="1"/>
                  </a:moveTo>
                  <a:cubicBezTo>
                    <a:pt x="505" y="1"/>
                    <a:pt x="443" y="11"/>
                    <a:pt x="381" y="33"/>
                  </a:cubicBezTo>
                  <a:cubicBezTo>
                    <a:pt x="143" y="116"/>
                    <a:pt x="0" y="342"/>
                    <a:pt x="71" y="545"/>
                  </a:cubicBezTo>
                  <a:cubicBezTo>
                    <a:pt x="125" y="688"/>
                    <a:pt x="280" y="778"/>
                    <a:pt x="455" y="778"/>
                  </a:cubicBezTo>
                  <a:cubicBezTo>
                    <a:pt x="512" y="778"/>
                    <a:pt x="572" y="768"/>
                    <a:pt x="631" y="747"/>
                  </a:cubicBezTo>
                  <a:cubicBezTo>
                    <a:pt x="869" y="664"/>
                    <a:pt x="1012" y="438"/>
                    <a:pt x="941" y="235"/>
                  </a:cubicBezTo>
                  <a:cubicBezTo>
                    <a:pt x="888" y="85"/>
                    <a:pt x="737" y="1"/>
                    <a:pt x="566" y="1"/>
                  </a:cubicBezTo>
                  <a:close/>
                </a:path>
              </a:pathLst>
            </a:custGeom>
            <a:solidFill>
              <a:srgbClr val="F3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52"/>
            <p:cNvSpPr/>
            <p:nvPr/>
          </p:nvSpPr>
          <p:spPr>
            <a:xfrm>
              <a:off x="3195625" y="2970125"/>
              <a:ext cx="133375" cy="90225"/>
            </a:xfrm>
            <a:custGeom>
              <a:avLst/>
              <a:gdLst/>
              <a:ahLst/>
              <a:cxnLst/>
              <a:rect l="l" t="t" r="r" b="b"/>
              <a:pathLst>
                <a:path w="5335" h="3609" extrusionOk="0">
                  <a:moveTo>
                    <a:pt x="3588" y="1852"/>
                  </a:moveTo>
                  <a:cubicBezTo>
                    <a:pt x="3991" y="1852"/>
                    <a:pt x="4380" y="1929"/>
                    <a:pt x="4715" y="2097"/>
                  </a:cubicBezTo>
                  <a:cubicBezTo>
                    <a:pt x="4370" y="2680"/>
                    <a:pt x="3751" y="3073"/>
                    <a:pt x="3203" y="3228"/>
                  </a:cubicBezTo>
                  <a:cubicBezTo>
                    <a:pt x="3013" y="3275"/>
                    <a:pt x="2822" y="3287"/>
                    <a:pt x="2632" y="3311"/>
                  </a:cubicBezTo>
                  <a:cubicBezTo>
                    <a:pt x="2602" y="3317"/>
                    <a:pt x="2569" y="3317"/>
                    <a:pt x="2538" y="3317"/>
                  </a:cubicBezTo>
                  <a:cubicBezTo>
                    <a:pt x="2507" y="3317"/>
                    <a:pt x="2477" y="3317"/>
                    <a:pt x="2453" y="3323"/>
                  </a:cubicBezTo>
                  <a:cubicBezTo>
                    <a:pt x="2445" y="3323"/>
                    <a:pt x="2437" y="3318"/>
                    <a:pt x="2415" y="3318"/>
                  </a:cubicBezTo>
                  <a:cubicBezTo>
                    <a:pt x="2404" y="3318"/>
                    <a:pt x="2390" y="3319"/>
                    <a:pt x="2370" y="3323"/>
                  </a:cubicBezTo>
                  <a:lnTo>
                    <a:pt x="2287" y="3323"/>
                  </a:lnTo>
                  <a:cubicBezTo>
                    <a:pt x="2132" y="3323"/>
                    <a:pt x="1989" y="3299"/>
                    <a:pt x="1846" y="3263"/>
                  </a:cubicBezTo>
                  <a:cubicBezTo>
                    <a:pt x="1632" y="3228"/>
                    <a:pt x="1405" y="3132"/>
                    <a:pt x="1203" y="3025"/>
                  </a:cubicBezTo>
                  <a:cubicBezTo>
                    <a:pt x="1560" y="2406"/>
                    <a:pt x="2298" y="2037"/>
                    <a:pt x="2989" y="1906"/>
                  </a:cubicBezTo>
                  <a:cubicBezTo>
                    <a:pt x="3189" y="1871"/>
                    <a:pt x="3390" y="1852"/>
                    <a:pt x="3588" y="1852"/>
                  </a:cubicBezTo>
                  <a:close/>
                  <a:moveTo>
                    <a:pt x="4506" y="0"/>
                  </a:moveTo>
                  <a:cubicBezTo>
                    <a:pt x="4406" y="0"/>
                    <a:pt x="4302" y="23"/>
                    <a:pt x="4203" y="61"/>
                  </a:cubicBezTo>
                  <a:cubicBezTo>
                    <a:pt x="3858" y="239"/>
                    <a:pt x="3549" y="596"/>
                    <a:pt x="3251" y="727"/>
                  </a:cubicBezTo>
                  <a:cubicBezTo>
                    <a:pt x="3179" y="775"/>
                    <a:pt x="2882" y="906"/>
                    <a:pt x="2798" y="918"/>
                  </a:cubicBezTo>
                  <a:cubicBezTo>
                    <a:pt x="2654" y="959"/>
                    <a:pt x="2392" y="992"/>
                    <a:pt x="2271" y="992"/>
                  </a:cubicBezTo>
                  <a:cubicBezTo>
                    <a:pt x="2253" y="992"/>
                    <a:pt x="2238" y="991"/>
                    <a:pt x="2227" y="989"/>
                  </a:cubicBezTo>
                  <a:cubicBezTo>
                    <a:pt x="1858" y="989"/>
                    <a:pt x="1489" y="918"/>
                    <a:pt x="1120" y="894"/>
                  </a:cubicBezTo>
                  <a:cubicBezTo>
                    <a:pt x="1056" y="888"/>
                    <a:pt x="991" y="884"/>
                    <a:pt x="926" y="884"/>
                  </a:cubicBezTo>
                  <a:cubicBezTo>
                    <a:pt x="738" y="884"/>
                    <a:pt x="553" y="916"/>
                    <a:pt x="393" y="1013"/>
                  </a:cubicBezTo>
                  <a:cubicBezTo>
                    <a:pt x="84" y="1204"/>
                    <a:pt x="1" y="1608"/>
                    <a:pt x="48" y="1942"/>
                  </a:cubicBezTo>
                  <a:cubicBezTo>
                    <a:pt x="96" y="2204"/>
                    <a:pt x="239" y="2430"/>
                    <a:pt x="405" y="2620"/>
                  </a:cubicBezTo>
                  <a:cubicBezTo>
                    <a:pt x="703" y="3013"/>
                    <a:pt x="1286" y="3370"/>
                    <a:pt x="1679" y="3454"/>
                  </a:cubicBezTo>
                  <a:cubicBezTo>
                    <a:pt x="1810" y="3490"/>
                    <a:pt x="2036" y="3561"/>
                    <a:pt x="2275" y="3585"/>
                  </a:cubicBezTo>
                  <a:cubicBezTo>
                    <a:pt x="2334" y="3593"/>
                    <a:pt x="2387" y="3602"/>
                    <a:pt x="2417" y="3602"/>
                  </a:cubicBezTo>
                  <a:cubicBezTo>
                    <a:pt x="2429" y="3602"/>
                    <a:pt x="2438" y="3600"/>
                    <a:pt x="2441" y="3597"/>
                  </a:cubicBezTo>
                  <a:cubicBezTo>
                    <a:pt x="2453" y="3597"/>
                    <a:pt x="2477" y="3609"/>
                    <a:pt x="2501" y="3609"/>
                  </a:cubicBezTo>
                  <a:cubicBezTo>
                    <a:pt x="2775" y="3597"/>
                    <a:pt x="3060" y="3573"/>
                    <a:pt x="3322" y="3501"/>
                  </a:cubicBezTo>
                  <a:cubicBezTo>
                    <a:pt x="3596" y="3406"/>
                    <a:pt x="3858" y="3263"/>
                    <a:pt x="4096" y="3097"/>
                  </a:cubicBezTo>
                  <a:cubicBezTo>
                    <a:pt x="4561" y="2787"/>
                    <a:pt x="4942" y="2358"/>
                    <a:pt x="5132" y="1835"/>
                  </a:cubicBezTo>
                  <a:cubicBezTo>
                    <a:pt x="5239" y="1549"/>
                    <a:pt x="5335" y="1239"/>
                    <a:pt x="5299" y="930"/>
                  </a:cubicBezTo>
                  <a:cubicBezTo>
                    <a:pt x="5299" y="870"/>
                    <a:pt x="5275" y="811"/>
                    <a:pt x="5251" y="751"/>
                  </a:cubicBezTo>
                  <a:cubicBezTo>
                    <a:pt x="5239" y="727"/>
                    <a:pt x="5239" y="703"/>
                    <a:pt x="5180" y="680"/>
                  </a:cubicBezTo>
                  <a:cubicBezTo>
                    <a:pt x="5162" y="671"/>
                    <a:pt x="5145" y="667"/>
                    <a:pt x="5128" y="667"/>
                  </a:cubicBezTo>
                  <a:cubicBezTo>
                    <a:pt x="5054" y="667"/>
                    <a:pt x="4996" y="745"/>
                    <a:pt x="5025" y="823"/>
                  </a:cubicBezTo>
                  <a:cubicBezTo>
                    <a:pt x="5025" y="870"/>
                    <a:pt x="5037" y="906"/>
                    <a:pt x="5037" y="954"/>
                  </a:cubicBezTo>
                  <a:cubicBezTo>
                    <a:pt x="5049" y="1073"/>
                    <a:pt x="5049" y="1037"/>
                    <a:pt x="5049" y="1096"/>
                  </a:cubicBezTo>
                  <a:cubicBezTo>
                    <a:pt x="5025" y="1358"/>
                    <a:pt x="4989" y="1454"/>
                    <a:pt x="4906" y="1680"/>
                  </a:cubicBezTo>
                  <a:cubicBezTo>
                    <a:pt x="4882" y="1775"/>
                    <a:pt x="4834" y="1870"/>
                    <a:pt x="4799" y="1966"/>
                  </a:cubicBezTo>
                  <a:cubicBezTo>
                    <a:pt x="4715" y="1918"/>
                    <a:pt x="4632" y="1882"/>
                    <a:pt x="4549" y="1846"/>
                  </a:cubicBezTo>
                  <a:cubicBezTo>
                    <a:pt x="4253" y="1732"/>
                    <a:pt x="3931" y="1679"/>
                    <a:pt x="3603" y="1679"/>
                  </a:cubicBezTo>
                  <a:cubicBezTo>
                    <a:pt x="2767" y="1679"/>
                    <a:pt x="1897" y="2027"/>
                    <a:pt x="1358" y="2608"/>
                  </a:cubicBezTo>
                  <a:cubicBezTo>
                    <a:pt x="1251" y="2716"/>
                    <a:pt x="1167" y="2835"/>
                    <a:pt x="1108" y="2966"/>
                  </a:cubicBezTo>
                  <a:cubicBezTo>
                    <a:pt x="810" y="2775"/>
                    <a:pt x="548" y="2513"/>
                    <a:pt x="358" y="2192"/>
                  </a:cubicBezTo>
                  <a:cubicBezTo>
                    <a:pt x="167" y="1894"/>
                    <a:pt x="215" y="1299"/>
                    <a:pt x="560" y="1156"/>
                  </a:cubicBezTo>
                  <a:cubicBezTo>
                    <a:pt x="672" y="1102"/>
                    <a:pt x="822" y="1084"/>
                    <a:pt x="992" y="1084"/>
                  </a:cubicBezTo>
                  <a:cubicBezTo>
                    <a:pt x="1273" y="1084"/>
                    <a:pt x="1610" y="1134"/>
                    <a:pt x="1929" y="1156"/>
                  </a:cubicBezTo>
                  <a:cubicBezTo>
                    <a:pt x="2006" y="1163"/>
                    <a:pt x="2082" y="1166"/>
                    <a:pt x="2158" y="1166"/>
                  </a:cubicBezTo>
                  <a:cubicBezTo>
                    <a:pt x="2874" y="1166"/>
                    <a:pt x="3558" y="868"/>
                    <a:pt x="4096" y="394"/>
                  </a:cubicBezTo>
                  <a:cubicBezTo>
                    <a:pt x="4203" y="299"/>
                    <a:pt x="4311" y="251"/>
                    <a:pt x="4358" y="251"/>
                  </a:cubicBezTo>
                  <a:cubicBezTo>
                    <a:pt x="4430" y="233"/>
                    <a:pt x="4478" y="227"/>
                    <a:pt x="4513" y="227"/>
                  </a:cubicBezTo>
                  <a:cubicBezTo>
                    <a:pt x="4570" y="227"/>
                    <a:pt x="4590" y="244"/>
                    <a:pt x="4620" y="251"/>
                  </a:cubicBezTo>
                  <a:cubicBezTo>
                    <a:pt x="4680" y="275"/>
                    <a:pt x="4656" y="251"/>
                    <a:pt x="4715" y="299"/>
                  </a:cubicBezTo>
                  <a:cubicBezTo>
                    <a:pt x="4739" y="334"/>
                    <a:pt x="4763" y="358"/>
                    <a:pt x="4811" y="370"/>
                  </a:cubicBezTo>
                  <a:cubicBezTo>
                    <a:pt x="4815" y="371"/>
                    <a:pt x="4818" y="371"/>
                    <a:pt x="4822" y="371"/>
                  </a:cubicBezTo>
                  <a:cubicBezTo>
                    <a:pt x="4900" y="371"/>
                    <a:pt x="4963" y="260"/>
                    <a:pt x="4906" y="192"/>
                  </a:cubicBezTo>
                  <a:cubicBezTo>
                    <a:pt x="4805" y="54"/>
                    <a:pt x="4660" y="0"/>
                    <a:pt x="450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52"/>
            <p:cNvSpPr/>
            <p:nvPr/>
          </p:nvSpPr>
          <p:spPr>
            <a:xfrm>
              <a:off x="2899750" y="3124475"/>
              <a:ext cx="26225" cy="42375"/>
            </a:xfrm>
            <a:custGeom>
              <a:avLst/>
              <a:gdLst/>
              <a:ahLst/>
              <a:cxnLst/>
              <a:rect l="l" t="t" r="r" b="b"/>
              <a:pathLst>
                <a:path w="1049" h="1695" extrusionOk="0">
                  <a:moveTo>
                    <a:pt x="358" y="1292"/>
                  </a:moveTo>
                  <a:cubicBezTo>
                    <a:pt x="382" y="1304"/>
                    <a:pt x="394" y="1304"/>
                    <a:pt x="417" y="1304"/>
                  </a:cubicBezTo>
                  <a:cubicBezTo>
                    <a:pt x="406" y="1352"/>
                    <a:pt x="394" y="1387"/>
                    <a:pt x="382" y="1435"/>
                  </a:cubicBezTo>
                  <a:cubicBezTo>
                    <a:pt x="370" y="1423"/>
                    <a:pt x="370" y="1423"/>
                    <a:pt x="358" y="1423"/>
                  </a:cubicBezTo>
                  <a:cubicBezTo>
                    <a:pt x="346" y="1411"/>
                    <a:pt x="334" y="1399"/>
                    <a:pt x="334" y="1387"/>
                  </a:cubicBezTo>
                  <a:cubicBezTo>
                    <a:pt x="334" y="1352"/>
                    <a:pt x="346" y="1328"/>
                    <a:pt x="358" y="1292"/>
                  </a:cubicBezTo>
                  <a:close/>
                  <a:moveTo>
                    <a:pt x="692" y="0"/>
                  </a:moveTo>
                  <a:cubicBezTo>
                    <a:pt x="591" y="0"/>
                    <a:pt x="498" y="79"/>
                    <a:pt x="441" y="173"/>
                  </a:cubicBezTo>
                  <a:cubicBezTo>
                    <a:pt x="441" y="173"/>
                    <a:pt x="441" y="185"/>
                    <a:pt x="441" y="185"/>
                  </a:cubicBezTo>
                  <a:cubicBezTo>
                    <a:pt x="434" y="183"/>
                    <a:pt x="426" y="183"/>
                    <a:pt x="418" y="183"/>
                  </a:cubicBezTo>
                  <a:cubicBezTo>
                    <a:pt x="367" y="183"/>
                    <a:pt x="322" y="216"/>
                    <a:pt x="322" y="268"/>
                  </a:cubicBezTo>
                  <a:cubicBezTo>
                    <a:pt x="263" y="447"/>
                    <a:pt x="227" y="625"/>
                    <a:pt x="179" y="804"/>
                  </a:cubicBezTo>
                  <a:cubicBezTo>
                    <a:pt x="167" y="840"/>
                    <a:pt x="155" y="887"/>
                    <a:pt x="144" y="923"/>
                  </a:cubicBezTo>
                  <a:cubicBezTo>
                    <a:pt x="84" y="1173"/>
                    <a:pt x="1" y="1233"/>
                    <a:pt x="36" y="1447"/>
                  </a:cubicBezTo>
                  <a:cubicBezTo>
                    <a:pt x="60" y="1507"/>
                    <a:pt x="120" y="1530"/>
                    <a:pt x="179" y="1530"/>
                  </a:cubicBezTo>
                  <a:cubicBezTo>
                    <a:pt x="215" y="1566"/>
                    <a:pt x="251" y="1602"/>
                    <a:pt x="286" y="1637"/>
                  </a:cubicBezTo>
                  <a:cubicBezTo>
                    <a:pt x="332" y="1677"/>
                    <a:pt x="385" y="1694"/>
                    <a:pt x="430" y="1694"/>
                  </a:cubicBezTo>
                  <a:cubicBezTo>
                    <a:pt x="466" y="1694"/>
                    <a:pt x="497" y="1683"/>
                    <a:pt x="513" y="1661"/>
                  </a:cubicBezTo>
                  <a:cubicBezTo>
                    <a:pt x="596" y="1614"/>
                    <a:pt x="632" y="1495"/>
                    <a:pt x="679" y="1376"/>
                  </a:cubicBezTo>
                  <a:cubicBezTo>
                    <a:pt x="798" y="1054"/>
                    <a:pt x="965" y="625"/>
                    <a:pt x="1013" y="423"/>
                  </a:cubicBezTo>
                  <a:cubicBezTo>
                    <a:pt x="1048" y="244"/>
                    <a:pt x="929" y="90"/>
                    <a:pt x="775" y="18"/>
                  </a:cubicBezTo>
                  <a:cubicBezTo>
                    <a:pt x="747" y="6"/>
                    <a:pt x="719" y="0"/>
                    <a:pt x="6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52"/>
            <p:cNvSpPr/>
            <p:nvPr/>
          </p:nvSpPr>
          <p:spPr>
            <a:xfrm>
              <a:off x="3560200" y="2979025"/>
              <a:ext cx="38475" cy="40875"/>
            </a:xfrm>
            <a:custGeom>
              <a:avLst/>
              <a:gdLst/>
              <a:ahLst/>
              <a:cxnLst/>
              <a:rect l="l" t="t" r="r" b="b"/>
              <a:pathLst>
                <a:path w="1539" h="1635" extrusionOk="0">
                  <a:moveTo>
                    <a:pt x="1110" y="1133"/>
                  </a:moveTo>
                  <a:cubicBezTo>
                    <a:pt x="1158" y="1193"/>
                    <a:pt x="1181" y="1240"/>
                    <a:pt x="1193" y="1264"/>
                  </a:cubicBezTo>
                  <a:cubicBezTo>
                    <a:pt x="1181" y="1276"/>
                    <a:pt x="1169" y="1276"/>
                    <a:pt x="1169" y="1276"/>
                  </a:cubicBezTo>
                  <a:cubicBezTo>
                    <a:pt x="1158" y="1229"/>
                    <a:pt x="1134" y="1181"/>
                    <a:pt x="1110" y="1133"/>
                  </a:cubicBezTo>
                  <a:close/>
                  <a:moveTo>
                    <a:pt x="595" y="0"/>
                  </a:moveTo>
                  <a:cubicBezTo>
                    <a:pt x="584" y="0"/>
                    <a:pt x="573" y="1"/>
                    <a:pt x="562" y="2"/>
                  </a:cubicBezTo>
                  <a:cubicBezTo>
                    <a:pt x="467" y="14"/>
                    <a:pt x="372" y="74"/>
                    <a:pt x="312" y="157"/>
                  </a:cubicBezTo>
                  <a:cubicBezTo>
                    <a:pt x="217" y="240"/>
                    <a:pt x="110" y="336"/>
                    <a:pt x="50" y="443"/>
                  </a:cubicBezTo>
                  <a:cubicBezTo>
                    <a:pt x="50" y="443"/>
                    <a:pt x="50" y="442"/>
                    <a:pt x="51" y="442"/>
                  </a:cubicBezTo>
                  <a:lnTo>
                    <a:pt x="51" y="442"/>
                  </a:lnTo>
                  <a:cubicBezTo>
                    <a:pt x="32" y="474"/>
                    <a:pt x="0" y="539"/>
                    <a:pt x="15" y="574"/>
                  </a:cubicBezTo>
                  <a:cubicBezTo>
                    <a:pt x="38" y="705"/>
                    <a:pt x="146" y="788"/>
                    <a:pt x="217" y="883"/>
                  </a:cubicBezTo>
                  <a:cubicBezTo>
                    <a:pt x="336" y="1014"/>
                    <a:pt x="443" y="1157"/>
                    <a:pt x="562" y="1288"/>
                  </a:cubicBezTo>
                  <a:cubicBezTo>
                    <a:pt x="610" y="1371"/>
                    <a:pt x="669" y="1455"/>
                    <a:pt x="729" y="1538"/>
                  </a:cubicBezTo>
                  <a:cubicBezTo>
                    <a:pt x="793" y="1616"/>
                    <a:pt x="861" y="1635"/>
                    <a:pt x="926" y="1635"/>
                  </a:cubicBezTo>
                  <a:cubicBezTo>
                    <a:pt x="969" y="1635"/>
                    <a:pt x="1012" y="1626"/>
                    <a:pt x="1050" y="1621"/>
                  </a:cubicBezTo>
                  <a:cubicBezTo>
                    <a:pt x="1146" y="1598"/>
                    <a:pt x="1253" y="1574"/>
                    <a:pt x="1336" y="1526"/>
                  </a:cubicBezTo>
                  <a:cubicBezTo>
                    <a:pt x="1431" y="1490"/>
                    <a:pt x="1515" y="1419"/>
                    <a:pt x="1527" y="1312"/>
                  </a:cubicBezTo>
                  <a:cubicBezTo>
                    <a:pt x="1539" y="1181"/>
                    <a:pt x="1479" y="1050"/>
                    <a:pt x="1408" y="943"/>
                  </a:cubicBezTo>
                  <a:cubicBezTo>
                    <a:pt x="1324" y="800"/>
                    <a:pt x="1217" y="657"/>
                    <a:pt x="1134" y="514"/>
                  </a:cubicBezTo>
                  <a:cubicBezTo>
                    <a:pt x="1039" y="371"/>
                    <a:pt x="943" y="240"/>
                    <a:pt x="836" y="121"/>
                  </a:cubicBezTo>
                  <a:cubicBezTo>
                    <a:pt x="772" y="46"/>
                    <a:pt x="689" y="0"/>
                    <a:pt x="5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52"/>
            <p:cNvSpPr/>
            <p:nvPr/>
          </p:nvSpPr>
          <p:spPr>
            <a:xfrm>
              <a:off x="2801525" y="2356750"/>
              <a:ext cx="801925" cy="741600"/>
            </a:xfrm>
            <a:custGeom>
              <a:avLst/>
              <a:gdLst/>
              <a:ahLst/>
              <a:cxnLst/>
              <a:rect l="l" t="t" r="r" b="b"/>
              <a:pathLst>
                <a:path w="32077" h="29664" extrusionOk="0">
                  <a:moveTo>
                    <a:pt x="15348" y="0"/>
                  </a:moveTo>
                  <a:cubicBezTo>
                    <a:pt x="15205" y="0"/>
                    <a:pt x="15062" y="3"/>
                    <a:pt x="14919" y="9"/>
                  </a:cubicBezTo>
                  <a:cubicBezTo>
                    <a:pt x="13359" y="69"/>
                    <a:pt x="11812" y="450"/>
                    <a:pt x="10359" y="985"/>
                  </a:cubicBezTo>
                  <a:cubicBezTo>
                    <a:pt x="6847" y="2283"/>
                    <a:pt x="3894" y="4926"/>
                    <a:pt x="2037" y="8165"/>
                  </a:cubicBezTo>
                  <a:cubicBezTo>
                    <a:pt x="1263" y="9582"/>
                    <a:pt x="703" y="11106"/>
                    <a:pt x="334" y="12677"/>
                  </a:cubicBezTo>
                  <a:cubicBezTo>
                    <a:pt x="120" y="13654"/>
                    <a:pt x="48" y="14666"/>
                    <a:pt x="36" y="15666"/>
                  </a:cubicBezTo>
                  <a:cubicBezTo>
                    <a:pt x="1" y="16987"/>
                    <a:pt x="144" y="18309"/>
                    <a:pt x="346" y="19619"/>
                  </a:cubicBezTo>
                  <a:cubicBezTo>
                    <a:pt x="572" y="21226"/>
                    <a:pt x="953" y="22833"/>
                    <a:pt x="1632" y="24322"/>
                  </a:cubicBezTo>
                  <a:cubicBezTo>
                    <a:pt x="2108" y="25453"/>
                    <a:pt x="2822" y="26477"/>
                    <a:pt x="3442" y="27536"/>
                  </a:cubicBezTo>
                  <a:cubicBezTo>
                    <a:pt x="3727" y="28036"/>
                    <a:pt x="4061" y="28537"/>
                    <a:pt x="4335" y="29025"/>
                  </a:cubicBezTo>
                  <a:cubicBezTo>
                    <a:pt x="4442" y="29203"/>
                    <a:pt x="4537" y="29406"/>
                    <a:pt x="4632" y="29596"/>
                  </a:cubicBezTo>
                  <a:cubicBezTo>
                    <a:pt x="4644" y="29620"/>
                    <a:pt x="4656" y="29644"/>
                    <a:pt x="4680" y="29656"/>
                  </a:cubicBezTo>
                  <a:cubicBezTo>
                    <a:pt x="4692" y="29661"/>
                    <a:pt x="4705" y="29663"/>
                    <a:pt x="4717" y="29663"/>
                  </a:cubicBezTo>
                  <a:cubicBezTo>
                    <a:pt x="4789" y="29663"/>
                    <a:pt x="4853" y="29584"/>
                    <a:pt x="4823" y="29513"/>
                  </a:cubicBezTo>
                  <a:cubicBezTo>
                    <a:pt x="4608" y="29025"/>
                    <a:pt x="4275" y="28441"/>
                    <a:pt x="4037" y="28036"/>
                  </a:cubicBezTo>
                  <a:cubicBezTo>
                    <a:pt x="3775" y="27596"/>
                    <a:pt x="3537" y="27155"/>
                    <a:pt x="3322" y="26798"/>
                  </a:cubicBezTo>
                  <a:cubicBezTo>
                    <a:pt x="3001" y="26239"/>
                    <a:pt x="2703" y="25810"/>
                    <a:pt x="2441" y="25310"/>
                  </a:cubicBezTo>
                  <a:cubicBezTo>
                    <a:pt x="1763" y="24012"/>
                    <a:pt x="1263" y="22679"/>
                    <a:pt x="977" y="21345"/>
                  </a:cubicBezTo>
                  <a:cubicBezTo>
                    <a:pt x="572" y="19452"/>
                    <a:pt x="334" y="17357"/>
                    <a:pt x="405" y="15571"/>
                  </a:cubicBezTo>
                  <a:cubicBezTo>
                    <a:pt x="441" y="14606"/>
                    <a:pt x="525" y="13630"/>
                    <a:pt x="763" y="12689"/>
                  </a:cubicBezTo>
                  <a:cubicBezTo>
                    <a:pt x="1036" y="11439"/>
                    <a:pt x="1798" y="9546"/>
                    <a:pt x="2394" y="8475"/>
                  </a:cubicBezTo>
                  <a:cubicBezTo>
                    <a:pt x="4442" y="4974"/>
                    <a:pt x="7442" y="2414"/>
                    <a:pt x="11264" y="1212"/>
                  </a:cubicBezTo>
                  <a:cubicBezTo>
                    <a:pt x="12264" y="914"/>
                    <a:pt x="13705" y="616"/>
                    <a:pt x="14967" y="593"/>
                  </a:cubicBezTo>
                  <a:cubicBezTo>
                    <a:pt x="15032" y="590"/>
                    <a:pt x="15102" y="589"/>
                    <a:pt x="15175" y="589"/>
                  </a:cubicBezTo>
                  <a:cubicBezTo>
                    <a:pt x="16109" y="589"/>
                    <a:pt x="17658" y="794"/>
                    <a:pt x="18420" y="1081"/>
                  </a:cubicBezTo>
                  <a:cubicBezTo>
                    <a:pt x="20039" y="1652"/>
                    <a:pt x="21265" y="2498"/>
                    <a:pt x="22218" y="3831"/>
                  </a:cubicBezTo>
                  <a:cubicBezTo>
                    <a:pt x="22789" y="4748"/>
                    <a:pt x="23206" y="5831"/>
                    <a:pt x="23373" y="6998"/>
                  </a:cubicBezTo>
                  <a:cubicBezTo>
                    <a:pt x="23527" y="8344"/>
                    <a:pt x="23766" y="9737"/>
                    <a:pt x="24587" y="10856"/>
                  </a:cubicBezTo>
                  <a:cubicBezTo>
                    <a:pt x="25254" y="11808"/>
                    <a:pt x="26171" y="12582"/>
                    <a:pt x="27218" y="13094"/>
                  </a:cubicBezTo>
                  <a:cubicBezTo>
                    <a:pt x="27945" y="13439"/>
                    <a:pt x="28933" y="13809"/>
                    <a:pt x="29397" y="14142"/>
                  </a:cubicBezTo>
                  <a:cubicBezTo>
                    <a:pt x="30123" y="14606"/>
                    <a:pt x="30635" y="15285"/>
                    <a:pt x="30957" y="15880"/>
                  </a:cubicBezTo>
                  <a:cubicBezTo>
                    <a:pt x="31493" y="16856"/>
                    <a:pt x="31636" y="17785"/>
                    <a:pt x="31528" y="18821"/>
                  </a:cubicBezTo>
                  <a:cubicBezTo>
                    <a:pt x="31362" y="20047"/>
                    <a:pt x="31112" y="20988"/>
                    <a:pt x="30659" y="22119"/>
                  </a:cubicBezTo>
                  <a:cubicBezTo>
                    <a:pt x="30433" y="22738"/>
                    <a:pt x="30040" y="23286"/>
                    <a:pt x="29885" y="23929"/>
                  </a:cubicBezTo>
                  <a:cubicBezTo>
                    <a:pt x="29862" y="24084"/>
                    <a:pt x="29850" y="24238"/>
                    <a:pt x="29850" y="24393"/>
                  </a:cubicBezTo>
                  <a:cubicBezTo>
                    <a:pt x="29850" y="24488"/>
                    <a:pt x="29873" y="24596"/>
                    <a:pt x="29969" y="24607"/>
                  </a:cubicBezTo>
                  <a:cubicBezTo>
                    <a:pt x="29985" y="24614"/>
                    <a:pt x="30001" y="24617"/>
                    <a:pt x="30018" y="24617"/>
                  </a:cubicBezTo>
                  <a:cubicBezTo>
                    <a:pt x="30064" y="24617"/>
                    <a:pt x="30109" y="24595"/>
                    <a:pt x="30135" y="24560"/>
                  </a:cubicBezTo>
                  <a:cubicBezTo>
                    <a:pt x="30159" y="24524"/>
                    <a:pt x="30183" y="24476"/>
                    <a:pt x="30171" y="24441"/>
                  </a:cubicBezTo>
                  <a:cubicBezTo>
                    <a:pt x="30171" y="24417"/>
                    <a:pt x="30171" y="24393"/>
                    <a:pt x="30171" y="24381"/>
                  </a:cubicBezTo>
                  <a:cubicBezTo>
                    <a:pt x="30171" y="24262"/>
                    <a:pt x="30195" y="24131"/>
                    <a:pt x="30219" y="24012"/>
                  </a:cubicBezTo>
                  <a:cubicBezTo>
                    <a:pt x="30326" y="23524"/>
                    <a:pt x="30850" y="22762"/>
                    <a:pt x="31064" y="22143"/>
                  </a:cubicBezTo>
                  <a:cubicBezTo>
                    <a:pt x="31397" y="21345"/>
                    <a:pt x="31683" y="20536"/>
                    <a:pt x="31850" y="19678"/>
                  </a:cubicBezTo>
                  <a:cubicBezTo>
                    <a:pt x="31993" y="19059"/>
                    <a:pt x="32076" y="18404"/>
                    <a:pt x="32040" y="17761"/>
                  </a:cubicBezTo>
                  <a:cubicBezTo>
                    <a:pt x="31957" y="15940"/>
                    <a:pt x="30838" y="14213"/>
                    <a:pt x="29230" y="13356"/>
                  </a:cubicBezTo>
                  <a:cubicBezTo>
                    <a:pt x="28588" y="13023"/>
                    <a:pt x="27897" y="12773"/>
                    <a:pt x="27254" y="12427"/>
                  </a:cubicBezTo>
                  <a:cubicBezTo>
                    <a:pt x="26444" y="12011"/>
                    <a:pt x="25611" y="11296"/>
                    <a:pt x="24980" y="10344"/>
                  </a:cubicBezTo>
                  <a:cubicBezTo>
                    <a:pt x="24349" y="9415"/>
                    <a:pt x="24147" y="8332"/>
                    <a:pt x="23992" y="7022"/>
                  </a:cubicBezTo>
                  <a:cubicBezTo>
                    <a:pt x="23813" y="5700"/>
                    <a:pt x="23373" y="4379"/>
                    <a:pt x="22599" y="3283"/>
                  </a:cubicBezTo>
                  <a:cubicBezTo>
                    <a:pt x="21491" y="1807"/>
                    <a:pt x="19848" y="771"/>
                    <a:pt x="18062" y="331"/>
                  </a:cubicBezTo>
                  <a:cubicBezTo>
                    <a:pt x="17598" y="200"/>
                    <a:pt x="17110" y="140"/>
                    <a:pt x="16622" y="81"/>
                  </a:cubicBezTo>
                  <a:cubicBezTo>
                    <a:pt x="16202" y="27"/>
                    <a:pt x="15776" y="0"/>
                    <a:pt x="153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8" name="Google Shape;1778;p52"/>
          <p:cNvSpPr/>
          <p:nvPr/>
        </p:nvSpPr>
        <p:spPr>
          <a:xfrm rot="-1906013" flipH="1">
            <a:off x="3898627" y="4080022"/>
            <a:ext cx="1784281" cy="1296214"/>
          </a:xfrm>
          <a:custGeom>
            <a:avLst/>
            <a:gdLst/>
            <a:ahLst/>
            <a:cxnLst/>
            <a:rect l="l" t="t" r="r" b="b"/>
            <a:pathLst>
              <a:path w="46480" h="33766" extrusionOk="0">
                <a:moveTo>
                  <a:pt x="22756" y="5887"/>
                </a:moveTo>
                <a:cubicBezTo>
                  <a:pt x="24632" y="5887"/>
                  <a:pt x="24794" y="7676"/>
                  <a:pt x="23039" y="9476"/>
                </a:cubicBezTo>
                <a:cubicBezTo>
                  <a:pt x="20979" y="11452"/>
                  <a:pt x="18122" y="13333"/>
                  <a:pt x="15276" y="14572"/>
                </a:cubicBezTo>
                <a:cubicBezTo>
                  <a:pt x="16086" y="12512"/>
                  <a:pt x="17264" y="10547"/>
                  <a:pt x="18646" y="8928"/>
                </a:cubicBezTo>
                <a:cubicBezTo>
                  <a:pt x="18919" y="8511"/>
                  <a:pt x="20467" y="6809"/>
                  <a:pt x="20848" y="6547"/>
                </a:cubicBezTo>
                <a:cubicBezTo>
                  <a:pt x="21277" y="6166"/>
                  <a:pt x="22253" y="5940"/>
                  <a:pt x="22325" y="5916"/>
                </a:cubicBezTo>
                <a:cubicBezTo>
                  <a:pt x="22477" y="5897"/>
                  <a:pt x="22621" y="5887"/>
                  <a:pt x="22756" y="5887"/>
                </a:cubicBezTo>
                <a:close/>
                <a:moveTo>
                  <a:pt x="32465" y="18050"/>
                </a:moveTo>
                <a:cubicBezTo>
                  <a:pt x="32500" y="18050"/>
                  <a:pt x="32529" y="18053"/>
                  <a:pt x="32552" y="18060"/>
                </a:cubicBezTo>
                <a:cubicBezTo>
                  <a:pt x="33993" y="18155"/>
                  <a:pt x="33469" y="19584"/>
                  <a:pt x="32624" y="21299"/>
                </a:cubicBezTo>
                <a:cubicBezTo>
                  <a:pt x="31588" y="23096"/>
                  <a:pt x="30326" y="24716"/>
                  <a:pt x="28861" y="25966"/>
                </a:cubicBezTo>
                <a:cubicBezTo>
                  <a:pt x="28659" y="24549"/>
                  <a:pt x="28825" y="23025"/>
                  <a:pt x="29385" y="21382"/>
                </a:cubicBezTo>
                <a:cubicBezTo>
                  <a:pt x="29659" y="20549"/>
                  <a:pt x="30135" y="19489"/>
                  <a:pt x="30540" y="19036"/>
                </a:cubicBezTo>
                <a:cubicBezTo>
                  <a:pt x="31031" y="18458"/>
                  <a:pt x="32082" y="18050"/>
                  <a:pt x="32465" y="18050"/>
                </a:cubicBezTo>
                <a:close/>
                <a:moveTo>
                  <a:pt x="2917" y="0"/>
                </a:moveTo>
                <a:cubicBezTo>
                  <a:pt x="2783" y="0"/>
                  <a:pt x="2651" y="60"/>
                  <a:pt x="2584" y="189"/>
                </a:cubicBezTo>
                <a:cubicBezTo>
                  <a:pt x="1608" y="2106"/>
                  <a:pt x="953" y="4142"/>
                  <a:pt x="536" y="6237"/>
                </a:cubicBezTo>
                <a:cubicBezTo>
                  <a:pt x="203" y="7916"/>
                  <a:pt x="0" y="9678"/>
                  <a:pt x="500" y="11333"/>
                </a:cubicBezTo>
                <a:cubicBezTo>
                  <a:pt x="1632" y="15238"/>
                  <a:pt x="5311" y="16846"/>
                  <a:pt x="9097" y="16977"/>
                </a:cubicBezTo>
                <a:cubicBezTo>
                  <a:pt x="9339" y="16995"/>
                  <a:pt x="9580" y="17003"/>
                  <a:pt x="9820" y="17003"/>
                </a:cubicBezTo>
                <a:cubicBezTo>
                  <a:pt x="11020" y="17003"/>
                  <a:pt x="12194" y="16788"/>
                  <a:pt x="13335" y="16441"/>
                </a:cubicBezTo>
                <a:lnTo>
                  <a:pt x="13335" y="16441"/>
                </a:lnTo>
                <a:cubicBezTo>
                  <a:pt x="13169" y="17108"/>
                  <a:pt x="13026" y="17774"/>
                  <a:pt x="12931" y="18453"/>
                </a:cubicBezTo>
                <a:cubicBezTo>
                  <a:pt x="12050" y="22989"/>
                  <a:pt x="14121" y="27276"/>
                  <a:pt x="18562" y="28871"/>
                </a:cubicBezTo>
                <a:cubicBezTo>
                  <a:pt x="19840" y="29463"/>
                  <a:pt x="21200" y="29742"/>
                  <a:pt x="22555" y="29742"/>
                </a:cubicBezTo>
                <a:cubicBezTo>
                  <a:pt x="24495" y="29742"/>
                  <a:pt x="26426" y="29170"/>
                  <a:pt x="28087" y="28133"/>
                </a:cubicBezTo>
                <a:cubicBezTo>
                  <a:pt x="28730" y="29752"/>
                  <a:pt x="29814" y="31228"/>
                  <a:pt x="31147" y="32348"/>
                </a:cubicBezTo>
                <a:cubicBezTo>
                  <a:pt x="32454" y="33361"/>
                  <a:pt x="33946" y="33765"/>
                  <a:pt x="35493" y="33765"/>
                </a:cubicBezTo>
                <a:cubicBezTo>
                  <a:pt x="39414" y="33765"/>
                  <a:pt x="43685" y="31168"/>
                  <a:pt x="46161" y="29323"/>
                </a:cubicBezTo>
                <a:cubicBezTo>
                  <a:pt x="46479" y="28946"/>
                  <a:pt x="46167" y="28335"/>
                  <a:pt x="45687" y="28335"/>
                </a:cubicBezTo>
                <a:cubicBezTo>
                  <a:pt x="45682" y="28335"/>
                  <a:pt x="45677" y="28335"/>
                  <a:pt x="45673" y="28335"/>
                </a:cubicBezTo>
                <a:cubicBezTo>
                  <a:pt x="45101" y="28442"/>
                  <a:pt x="44470" y="29073"/>
                  <a:pt x="43911" y="29347"/>
                </a:cubicBezTo>
                <a:cubicBezTo>
                  <a:pt x="41863" y="30526"/>
                  <a:pt x="40339" y="31443"/>
                  <a:pt x="38315" y="31990"/>
                </a:cubicBezTo>
                <a:cubicBezTo>
                  <a:pt x="37462" y="32276"/>
                  <a:pt x="36524" y="32409"/>
                  <a:pt x="35631" y="32409"/>
                </a:cubicBezTo>
                <a:cubicBezTo>
                  <a:pt x="34256" y="32409"/>
                  <a:pt x="32988" y="32094"/>
                  <a:pt x="32302" y="31538"/>
                </a:cubicBezTo>
                <a:cubicBezTo>
                  <a:pt x="30766" y="30276"/>
                  <a:pt x="29730" y="28871"/>
                  <a:pt x="29206" y="27323"/>
                </a:cubicBezTo>
                <a:cubicBezTo>
                  <a:pt x="29659" y="26954"/>
                  <a:pt x="30088" y="26537"/>
                  <a:pt x="30480" y="26085"/>
                </a:cubicBezTo>
                <a:cubicBezTo>
                  <a:pt x="32016" y="24585"/>
                  <a:pt x="36493" y="18739"/>
                  <a:pt x="33540" y="17143"/>
                </a:cubicBezTo>
                <a:cubicBezTo>
                  <a:pt x="33061" y="16974"/>
                  <a:pt x="32615" y="16897"/>
                  <a:pt x="32200" y="16897"/>
                </a:cubicBezTo>
                <a:cubicBezTo>
                  <a:pt x="28930" y="16897"/>
                  <a:pt x="27588" y="21707"/>
                  <a:pt x="27409" y="24549"/>
                </a:cubicBezTo>
                <a:cubicBezTo>
                  <a:pt x="27385" y="25335"/>
                  <a:pt x="27480" y="26121"/>
                  <a:pt x="27671" y="26871"/>
                </a:cubicBezTo>
                <a:cubicBezTo>
                  <a:pt x="26325" y="27764"/>
                  <a:pt x="24849" y="28335"/>
                  <a:pt x="23253" y="28442"/>
                </a:cubicBezTo>
                <a:cubicBezTo>
                  <a:pt x="23182" y="28444"/>
                  <a:pt x="23110" y="28445"/>
                  <a:pt x="23038" y="28445"/>
                </a:cubicBezTo>
                <a:cubicBezTo>
                  <a:pt x="19141" y="28445"/>
                  <a:pt x="15153" y="26231"/>
                  <a:pt x="14288" y="22513"/>
                </a:cubicBezTo>
                <a:cubicBezTo>
                  <a:pt x="13895" y="20429"/>
                  <a:pt x="14133" y="18132"/>
                  <a:pt x="14812" y="15905"/>
                </a:cubicBezTo>
                <a:cubicBezTo>
                  <a:pt x="16133" y="15369"/>
                  <a:pt x="17407" y="14679"/>
                  <a:pt x="18610" y="13976"/>
                </a:cubicBezTo>
                <a:cubicBezTo>
                  <a:pt x="20503" y="12809"/>
                  <a:pt x="22432" y="11619"/>
                  <a:pt x="23920" y="9940"/>
                </a:cubicBezTo>
                <a:cubicBezTo>
                  <a:pt x="24873" y="8869"/>
                  <a:pt x="25706" y="7166"/>
                  <a:pt x="24825" y="5821"/>
                </a:cubicBezTo>
                <a:cubicBezTo>
                  <a:pt x="24258" y="5120"/>
                  <a:pt x="23381" y="4776"/>
                  <a:pt x="22501" y="4776"/>
                </a:cubicBezTo>
                <a:cubicBezTo>
                  <a:pt x="22125" y="4776"/>
                  <a:pt x="21749" y="4839"/>
                  <a:pt x="21396" y="4963"/>
                </a:cubicBezTo>
                <a:cubicBezTo>
                  <a:pt x="19705" y="5499"/>
                  <a:pt x="18610" y="7023"/>
                  <a:pt x="17515" y="8333"/>
                </a:cubicBezTo>
                <a:cubicBezTo>
                  <a:pt x="15800" y="10357"/>
                  <a:pt x="14490" y="12690"/>
                  <a:pt x="13681" y="15203"/>
                </a:cubicBezTo>
                <a:cubicBezTo>
                  <a:pt x="12681" y="15560"/>
                  <a:pt x="11704" y="15810"/>
                  <a:pt x="10776" y="15953"/>
                </a:cubicBezTo>
                <a:cubicBezTo>
                  <a:pt x="10402" y="15982"/>
                  <a:pt x="10030" y="15996"/>
                  <a:pt x="9663" y="15996"/>
                </a:cubicBezTo>
                <a:cubicBezTo>
                  <a:pt x="5017" y="15996"/>
                  <a:pt x="996" y="13686"/>
                  <a:pt x="1096" y="8821"/>
                </a:cubicBezTo>
                <a:cubicBezTo>
                  <a:pt x="1179" y="6749"/>
                  <a:pt x="1739" y="4475"/>
                  <a:pt x="2525" y="2249"/>
                </a:cubicBezTo>
                <a:lnTo>
                  <a:pt x="2525" y="2249"/>
                </a:lnTo>
                <a:cubicBezTo>
                  <a:pt x="2499" y="2282"/>
                  <a:pt x="2486" y="2296"/>
                  <a:pt x="2483" y="2296"/>
                </a:cubicBezTo>
                <a:cubicBezTo>
                  <a:pt x="2467" y="2296"/>
                  <a:pt x="2741" y="1871"/>
                  <a:pt x="2751" y="1760"/>
                </a:cubicBezTo>
                <a:cubicBezTo>
                  <a:pt x="2906" y="1272"/>
                  <a:pt x="3310" y="808"/>
                  <a:pt x="3310" y="284"/>
                </a:cubicBezTo>
                <a:cubicBezTo>
                  <a:pt x="3270" y="102"/>
                  <a:pt x="3092" y="0"/>
                  <a:pt x="291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79" name="Google Shape;1779;p52"/>
          <p:cNvGrpSpPr/>
          <p:nvPr/>
        </p:nvGrpSpPr>
        <p:grpSpPr>
          <a:xfrm>
            <a:off x="3028563" y="3983925"/>
            <a:ext cx="765315" cy="607834"/>
            <a:chOff x="3028563" y="3983925"/>
            <a:chExt cx="765315" cy="607834"/>
          </a:xfrm>
        </p:grpSpPr>
        <p:grpSp>
          <p:nvGrpSpPr>
            <p:cNvPr id="1780" name="Google Shape;1780;p52"/>
            <p:cNvGrpSpPr/>
            <p:nvPr/>
          </p:nvGrpSpPr>
          <p:grpSpPr>
            <a:xfrm rot="982942">
              <a:off x="3403779" y="4205710"/>
              <a:ext cx="348685" cy="343856"/>
              <a:chOff x="588850" y="618775"/>
              <a:chExt cx="703975" cy="694225"/>
            </a:xfrm>
          </p:grpSpPr>
          <p:sp>
            <p:nvSpPr>
              <p:cNvPr id="1781" name="Google Shape;1781;p52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52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3" name="Google Shape;1783;p52"/>
            <p:cNvGrpSpPr/>
            <p:nvPr/>
          </p:nvGrpSpPr>
          <p:grpSpPr>
            <a:xfrm>
              <a:off x="3248750" y="3983925"/>
              <a:ext cx="193200" cy="171550"/>
              <a:chOff x="1141700" y="1345000"/>
              <a:chExt cx="193200" cy="171550"/>
            </a:xfrm>
          </p:grpSpPr>
          <p:sp>
            <p:nvSpPr>
              <p:cNvPr id="1784" name="Google Shape;1784;p52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52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6" name="Google Shape;1786;p52"/>
            <p:cNvGrpSpPr/>
            <p:nvPr/>
          </p:nvGrpSpPr>
          <p:grpSpPr>
            <a:xfrm>
              <a:off x="3028563" y="4207850"/>
              <a:ext cx="175100" cy="143475"/>
              <a:chOff x="1808250" y="1643825"/>
              <a:chExt cx="175100" cy="143475"/>
            </a:xfrm>
          </p:grpSpPr>
          <p:sp>
            <p:nvSpPr>
              <p:cNvPr id="1787" name="Google Shape;1787;p52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8" name="Google Shape;1788;p52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89" name="Google Shape;1789;p52"/>
          <p:cNvGrpSpPr/>
          <p:nvPr/>
        </p:nvGrpSpPr>
        <p:grpSpPr>
          <a:xfrm>
            <a:off x="4937983" y="909150"/>
            <a:ext cx="786386" cy="911377"/>
            <a:chOff x="4937983" y="909150"/>
            <a:chExt cx="786386" cy="911377"/>
          </a:xfrm>
        </p:grpSpPr>
        <p:grpSp>
          <p:nvGrpSpPr>
            <p:cNvPr id="1790" name="Google Shape;1790;p52"/>
            <p:cNvGrpSpPr/>
            <p:nvPr/>
          </p:nvGrpSpPr>
          <p:grpSpPr>
            <a:xfrm rot="-1233317">
              <a:off x="5024612" y="1127501"/>
              <a:ext cx="613127" cy="604635"/>
              <a:chOff x="588850" y="618775"/>
              <a:chExt cx="703975" cy="694225"/>
            </a:xfrm>
          </p:grpSpPr>
          <p:sp>
            <p:nvSpPr>
              <p:cNvPr id="1791" name="Google Shape;1791;p52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52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93" name="Google Shape;1793;p52"/>
            <p:cNvGrpSpPr/>
            <p:nvPr/>
          </p:nvGrpSpPr>
          <p:grpSpPr>
            <a:xfrm>
              <a:off x="5341800" y="909150"/>
              <a:ext cx="193200" cy="171550"/>
              <a:chOff x="1141700" y="1345000"/>
              <a:chExt cx="193200" cy="171550"/>
            </a:xfrm>
          </p:grpSpPr>
          <p:sp>
            <p:nvSpPr>
              <p:cNvPr id="1794" name="Google Shape;1794;p52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5" name="Google Shape;1795;p52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3C04D-3462-630E-4D3E-09AC33EF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01" y="233527"/>
            <a:ext cx="2454300" cy="693900"/>
          </a:xfrm>
        </p:spPr>
        <p:txBody>
          <a:bodyPr/>
          <a:lstStyle/>
          <a:p>
            <a:r>
              <a:rPr lang="en-VN" dirty="0"/>
              <a:t>Grammar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D36BAE-05D1-93FF-1077-45A5A61EFA6B}"/>
              </a:ext>
            </a:extLst>
          </p:cNvPr>
          <p:cNvSpPr txBox="1"/>
          <p:nvPr/>
        </p:nvSpPr>
        <p:spPr>
          <a:xfrm>
            <a:off x="2743201" y="483106"/>
            <a:ext cx="23230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The present perfect</a:t>
            </a:r>
            <a:endParaRPr lang="en-VN" sz="2200" b="1" dirty="0">
              <a:solidFill>
                <a:schemeClr val="tx2">
                  <a:lumMod val="75000"/>
                </a:schemeClr>
              </a:solidFill>
              <a:latin typeface="Patrick Hand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CABC06-8D6B-22F8-973C-7EE12D451D69}"/>
              </a:ext>
            </a:extLst>
          </p:cNvPr>
          <p:cNvSpPr txBox="1"/>
          <p:nvPr/>
        </p:nvSpPr>
        <p:spPr>
          <a:xfrm>
            <a:off x="370066" y="913993"/>
            <a:ext cx="84850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latin typeface="Patrick Hand" pitchFamily="2" charset="77"/>
              </a:rPr>
              <a:t>– We use the present perfect to express an action which happened at an unstated time in the past and is completed in the present.</a:t>
            </a:r>
          </a:p>
          <a:p>
            <a:pPr algn="just"/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Example:</a:t>
            </a:r>
          </a:p>
          <a:p>
            <a:pPr algn="just"/>
            <a:r>
              <a:rPr lang="en-US" sz="2400" b="1" dirty="0">
                <a:latin typeface="Patrick Hand" pitchFamily="2" charset="77"/>
              </a:rPr>
              <a:t>He has listened to this piece of music. She has read an article about Cu Lan</a:t>
            </a:r>
          </a:p>
          <a:p>
            <a:pPr algn="just"/>
            <a:r>
              <a:rPr lang="en-US" sz="2400" b="1" dirty="0">
                <a:latin typeface="Patrick Hand" pitchFamily="2" charset="77"/>
              </a:rPr>
              <a:t>Village.</a:t>
            </a:r>
          </a:p>
          <a:p>
            <a:pPr algn="just"/>
            <a:r>
              <a:rPr lang="en-US" sz="2400" b="1" dirty="0">
                <a:latin typeface="Patrick Hand" pitchFamily="2" charset="77"/>
              </a:rPr>
              <a:t>– We also use the present perfect to express our experiences.</a:t>
            </a:r>
          </a:p>
          <a:p>
            <a:pPr algn="just"/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Example:</a:t>
            </a:r>
          </a:p>
          <a:p>
            <a:pPr algn="just"/>
            <a:r>
              <a:rPr lang="en-US" sz="2400" b="1" dirty="0">
                <a:latin typeface="Patrick Hand" pitchFamily="2" charset="77"/>
              </a:rPr>
              <a:t>I have tried skydiving.</a:t>
            </a:r>
          </a:p>
          <a:p>
            <a:pPr algn="just"/>
            <a:r>
              <a:rPr lang="en-US" sz="2400" b="1" dirty="0">
                <a:latin typeface="Patrick Hand" pitchFamily="2" charset="77"/>
              </a:rPr>
              <a:t>Have you ever taken an eco-tour? – No, I haven’t.</a:t>
            </a:r>
            <a:endParaRPr lang="en-VN" sz="2400" b="1" dirty="0">
              <a:latin typeface="Patrick Han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45188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84A5E-8029-DD47-CD65-FB7008E9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114" y="155315"/>
            <a:ext cx="8095772" cy="858673"/>
          </a:xfrm>
        </p:spPr>
        <p:txBody>
          <a:bodyPr/>
          <a:lstStyle/>
          <a:p>
            <a:r>
              <a:rPr lang="en-US" sz="2400" dirty="0"/>
              <a:t>Ex 4: Complete the sentences with the correct present perfect forms of the verbs in brackets.</a:t>
            </a:r>
            <a:endParaRPr lang="en-VN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8BD072-0FA4-84C3-A4D8-90D66AF66CFF}"/>
              </a:ext>
            </a:extLst>
          </p:cNvPr>
          <p:cNvSpPr txBox="1"/>
          <p:nvPr/>
        </p:nvSpPr>
        <p:spPr>
          <a:xfrm>
            <a:off x="320925" y="1013988"/>
            <a:ext cx="8502149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F26648"/>
                </a:solidFill>
                <a:latin typeface="Patrick Hand" pitchFamily="2" charset="77"/>
              </a:rPr>
              <a:t>1. </a:t>
            </a:r>
            <a:r>
              <a:rPr lang="en-US" sz="2200" b="1" dirty="0">
                <a:latin typeface="Patrick Hand" pitchFamily="2" charset="77"/>
              </a:rPr>
              <a:t>I (invite) ________ some of my friends to my birthday party. </a:t>
            </a:r>
          </a:p>
          <a:p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Tôi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đã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mời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một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số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người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bạn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của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tôi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đến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dự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bữa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tiệc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sinh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nhật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của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tôi</a:t>
            </a:r>
            <a:endParaRPr lang="en-US" sz="2200" b="1" dirty="0">
              <a:solidFill>
                <a:schemeClr val="tx2">
                  <a:lumMod val="75000"/>
                </a:schemeClr>
              </a:solidFill>
              <a:latin typeface="Patrick Hand" pitchFamily="2" charset="77"/>
            </a:endParaRPr>
          </a:p>
          <a:p>
            <a:r>
              <a:rPr lang="en-US" sz="2200" b="1" dirty="0">
                <a:solidFill>
                  <a:srgbClr val="F26648"/>
                </a:solidFill>
                <a:latin typeface="Patrick Hand" pitchFamily="2" charset="77"/>
              </a:rPr>
              <a:t>2. </a:t>
            </a:r>
            <a:r>
              <a:rPr lang="en-US" sz="2200" b="1" dirty="0">
                <a:latin typeface="Patrick Hand" pitchFamily="2" charset="77"/>
              </a:rPr>
              <a:t>___ the students (finish) _____ all their assignments yet? </a:t>
            </a:r>
          </a:p>
          <a:p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Học sinh </a:t>
            </a:r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đã hoàn thành</a:t>
            </a:r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hết bài tập chưa?</a:t>
            </a:r>
          </a:p>
          <a:p>
            <a:r>
              <a:rPr lang="en-US" sz="2200" b="1" dirty="0">
                <a:solidFill>
                  <a:srgbClr val="F26648"/>
                </a:solidFill>
                <a:latin typeface="Patrick Hand" pitchFamily="2" charset="77"/>
              </a:rPr>
              <a:t>3. </a:t>
            </a:r>
            <a:r>
              <a:rPr lang="en-US" sz="2200" b="1" dirty="0">
                <a:latin typeface="Patrick Hand" pitchFamily="2" charset="77"/>
              </a:rPr>
              <a:t>Their children (never be) ___________ out of their village before. </a:t>
            </a:r>
          </a:p>
          <a:p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Con cái của họ </a:t>
            </a:r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chưa bao giờ</a:t>
            </a:r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ra khỏi làng.</a:t>
            </a:r>
          </a:p>
          <a:p>
            <a:r>
              <a:rPr lang="en-US" sz="2200" b="1" dirty="0">
                <a:solidFill>
                  <a:srgbClr val="F26648"/>
                </a:solidFill>
                <a:latin typeface="Patrick Hand" pitchFamily="2" charset="77"/>
              </a:rPr>
              <a:t>4. </a:t>
            </a:r>
            <a:r>
              <a:rPr lang="en-US" sz="2200" b="1" dirty="0">
                <a:latin typeface="Patrick Hand" pitchFamily="2" charset="77"/>
              </a:rPr>
              <a:t>He won’t go to the cinema tonight. He (see) ______ that film already. </a:t>
            </a:r>
          </a:p>
          <a:p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Tối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nay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anh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ấy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sẽ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không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đi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xem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phim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. Anh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ấy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đã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xem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bộ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phim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đó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rồi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.</a:t>
            </a:r>
          </a:p>
          <a:p>
            <a:r>
              <a:rPr lang="en-US" sz="2200" b="1" dirty="0">
                <a:solidFill>
                  <a:srgbClr val="F26648"/>
                </a:solidFill>
                <a:latin typeface="Patrick Hand" pitchFamily="2" charset="77"/>
              </a:rPr>
              <a:t>5. </a:t>
            </a:r>
            <a:r>
              <a:rPr lang="en-US" sz="2200" b="1" dirty="0">
                <a:latin typeface="Patrick Hand" pitchFamily="2" charset="77"/>
              </a:rPr>
              <a:t>She (not cook) ___________ for herself before, so she is not sure about what to do first.</a:t>
            </a:r>
          </a:p>
          <a:p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Cô ấy </a:t>
            </a:r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  <a:latin typeface="Patrick Hand" pitchFamily="2" charset="77"/>
              </a:rPr>
              <a:t>chưa từng tự nấu ăn</a:t>
            </a:r>
            <a:r>
              <a:rPr lang="vi-VN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 trước đây nên không biết phải làm gì trước.</a:t>
            </a:r>
            <a:endParaRPr lang="en-US" sz="2200" b="1" dirty="0">
              <a:solidFill>
                <a:schemeClr val="tx2">
                  <a:lumMod val="75000"/>
                </a:schemeClr>
              </a:solidFill>
              <a:latin typeface="Patrick Hand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CB56EA-AB60-F2CF-39C7-3BC355214583}"/>
              </a:ext>
            </a:extLst>
          </p:cNvPr>
          <p:cNvSpPr txBox="1"/>
          <p:nvPr/>
        </p:nvSpPr>
        <p:spPr>
          <a:xfrm>
            <a:off x="1563319" y="972223"/>
            <a:ext cx="21747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have invited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4A463B-189A-3969-6F3B-475466177FA9}"/>
              </a:ext>
            </a:extLst>
          </p:cNvPr>
          <p:cNvSpPr txBox="1"/>
          <p:nvPr/>
        </p:nvSpPr>
        <p:spPr>
          <a:xfrm>
            <a:off x="589379" y="1658559"/>
            <a:ext cx="6847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283E9C-D1D0-D5C8-4C4B-33A2C184CA78}"/>
              </a:ext>
            </a:extLst>
          </p:cNvPr>
          <p:cNvSpPr txBox="1"/>
          <p:nvPr/>
        </p:nvSpPr>
        <p:spPr>
          <a:xfrm>
            <a:off x="3386313" y="1652543"/>
            <a:ext cx="10657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finished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AE0688-8B85-9585-F9DB-82A3FAFA8F30}"/>
              </a:ext>
            </a:extLst>
          </p:cNvPr>
          <p:cNvSpPr txBox="1"/>
          <p:nvPr/>
        </p:nvSpPr>
        <p:spPr>
          <a:xfrm>
            <a:off x="3308738" y="2325443"/>
            <a:ext cx="18928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have never been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177061-F96B-43C9-7181-97FC52F8FD47}"/>
              </a:ext>
            </a:extLst>
          </p:cNvPr>
          <p:cNvSpPr txBox="1"/>
          <p:nvPr/>
        </p:nvSpPr>
        <p:spPr>
          <a:xfrm>
            <a:off x="5137160" y="2977241"/>
            <a:ext cx="10987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has seen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E81742-4C56-95B7-5FFE-6C7BF9120B74}"/>
              </a:ext>
            </a:extLst>
          </p:cNvPr>
          <p:cNvSpPr txBox="1"/>
          <p:nvPr/>
        </p:nvSpPr>
        <p:spPr>
          <a:xfrm>
            <a:off x="2158637" y="3663651"/>
            <a:ext cx="20086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has never cooked</a:t>
            </a:r>
          </a:p>
        </p:txBody>
      </p:sp>
    </p:spTree>
    <p:extLst>
      <p:ext uri="{BB962C8B-B14F-4D97-AF65-F5344CB8AC3E}">
        <p14:creationId xmlns:p14="http://schemas.microsoft.com/office/powerpoint/2010/main" val="368905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1B92-CCF6-F22E-1D9A-98C25B910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50" y="221352"/>
            <a:ext cx="7717500" cy="986733"/>
          </a:xfrm>
        </p:spPr>
        <p:txBody>
          <a:bodyPr/>
          <a:lstStyle/>
          <a:p>
            <a:r>
              <a:rPr lang="en-US" sz="2600" dirty="0"/>
              <a:t>Ex 5: Put the verbs in brackets in the present perfect to complete the letter.</a:t>
            </a:r>
            <a:endParaRPr lang="en-VN" sz="2600" dirty="0"/>
          </a:p>
        </p:txBody>
      </p:sp>
    </p:spTree>
    <p:extLst>
      <p:ext uri="{BB962C8B-B14F-4D97-AF65-F5344CB8AC3E}">
        <p14:creationId xmlns:p14="http://schemas.microsoft.com/office/powerpoint/2010/main" val="815420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5B19F-2AAF-914F-7168-D3DDCB123E64}"/>
              </a:ext>
            </a:extLst>
          </p:cNvPr>
          <p:cNvSpPr txBox="1"/>
          <p:nvPr/>
        </p:nvSpPr>
        <p:spPr>
          <a:xfrm>
            <a:off x="448321" y="324981"/>
            <a:ext cx="844452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Patrick Hand" pitchFamily="2" charset="77"/>
              </a:rPr>
              <a:t>Dear Nick, </a:t>
            </a:r>
          </a:p>
          <a:p>
            <a:r>
              <a:rPr lang="en-US" sz="2200" b="1" dirty="0">
                <a:latin typeface="Patrick Hand" pitchFamily="2" charset="77"/>
              </a:rPr>
              <a:t>How are you? Are you having a good time in Ha Noi? We’re having a great time here in London. We (1. be) _______ here for four days and we (2. do) ______ many interesting things. We (3. visit) ________ the Tower of London and (4. watch) _________ the traditional Changing of the Guard. It was so wonderful to see it and I took a lot of pictures too. We also (5. have) __________ a ride on the famous London Eye.</a:t>
            </a:r>
            <a:br>
              <a:rPr lang="en-US" sz="2200" b="1" dirty="0">
                <a:latin typeface="Patrick Hand" pitchFamily="2" charset="77"/>
              </a:rPr>
            </a:br>
            <a:r>
              <a:rPr lang="en-US" sz="2200" b="1" dirty="0">
                <a:latin typeface="Patrick Hand" pitchFamily="2" charset="77"/>
              </a:rPr>
              <a:t>We were excited to view the whole city. We haven’t checked out the Windsor Castle yet. We also (6. make) ___________ a plan to visit Windsor Castle and Stonehenge, so we’re going there tomorrow. We can’t wait to explore the Windsor Castle and the prehistoric monument - Stonehenge. </a:t>
            </a:r>
          </a:p>
          <a:p>
            <a:r>
              <a:rPr lang="en-US" sz="2200" b="1" dirty="0">
                <a:latin typeface="Patrick Hand" pitchFamily="2" charset="77"/>
              </a:rPr>
              <a:t>See you next week,  </a:t>
            </a:r>
          </a:p>
          <a:p>
            <a:r>
              <a:rPr lang="en-US" sz="2200" b="1" dirty="0">
                <a:latin typeface="Patrick Hand" pitchFamily="2" charset="77"/>
              </a:rPr>
              <a:t>Akiko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741A18-68C6-6505-93F5-AC7F37C23C83}"/>
              </a:ext>
            </a:extLst>
          </p:cNvPr>
          <p:cNvSpPr txBox="1"/>
          <p:nvPr/>
        </p:nvSpPr>
        <p:spPr>
          <a:xfrm>
            <a:off x="3203480" y="961795"/>
            <a:ext cx="12184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have been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302603-96D0-7E50-971E-462A9C8A04C4}"/>
              </a:ext>
            </a:extLst>
          </p:cNvPr>
          <p:cNvSpPr txBox="1"/>
          <p:nvPr/>
        </p:nvSpPr>
        <p:spPr>
          <a:xfrm>
            <a:off x="459917" y="1277927"/>
            <a:ext cx="12184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have done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5C86-A3C1-FE1E-D142-E446245E1D3F}"/>
              </a:ext>
            </a:extLst>
          </p:cNvPr>
          <p:cNvSpPr txBox="1"/>
          <p:nvPr/>
        </p:nvSpPr>
        <p:spPr>
          <a:xfrm>
            <a:off x="2801596" y="1612001"/>
            <a:ext cx="1620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have watched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CD65B4-A3F1-6ACD-8BDF-DC648ECADE7B}"/>
              </a:ext>
            </a:extLst>
          </p:cNvPr>
          <p:cNvSpPr txBox="1"/>
          <p:nvPr/>
        </p:nvSpPr>
        <p:spPr>
          <a:xfrm>
            <a:off x="5539111" y="1264861"/>
            <a:ext cx="14464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have visited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D33D412-2987-F079-C1EF-80DFD35D1F43}"/>
              </a:ext>
            </a:extLst>
          </p:cNvPr>
          <p:cNvSpPr txBox="1"/>
          <p:nvPr/>
        </p:nvSpPr>
        <p:spPr>
          <a:xfrm>
            <a:off x="448321" y="2304195"/>
            <a:ext cx="17856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2200" b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defRPr>
            </a:lvl1pPr>
          </a:lstStyle>
          <a:p>
            <a:r>
              <a:rPr lang="en-US" dirty="0"/>
              <a:t>have (also) had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16FA6E-B62C-38BE-2D3E-94C70C690163}"/>
              </a:ext>
            </a:extLst>
          </p:cNvPr>
          <p:cNvSpPr txBox="1"/>
          <p:nvPr/>
        </p:nvSpPr>
        <p:spPr>
          <a:xfrm>
            <a:off x="3577052" y="2982768"/>
            <a:ext cx="19620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2200" b="1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defRPr>
            </a:lvl1pPr>
          </a:lstStyle>
          <a:p>
            <a:r>
              <a:rPr lang="en-US" dirty="0"/>
              <a:t>have (also) made </a:t>
            </a:r>
          </a:p>
        </p:txBody>
      </p:sp>
    </p:spTree>
    <p:extLst>
      <p:ext uri="{BB962C8B-B14F-4D97-AF65-F5344CB8AC3E}">
        <p14:creationId xmlns:p14="http://schemas.microsoft.com/office/powerpoint/2010/main" val="36246403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" name="Google Shape;1177;p37"/>
          <p:cNvGrpSpPr/>
          <p:nvPr/>
        </p:nvGrpSpPr>
        <p:grpSpPr>
          <a:xfrm>
            <a:off x="3263132" y="1772888"/>
            <a:ext cx="2572773" cy="793919"/>
            <a:chOff x="681575" y="2832623"/>
            <a:chExt cx="2022461" cy="667944"/>
          </a:xfrm>
        </p:grpSpPr>
        <p:sp>
          <p:nvSpPr>
            <p:cNvPr id="1178" name="Google Shape;1178;p37"/>
            <p:cNvSpPr/>
            <p:nvPr/>
          </p:nvSpPr>
          <p:spPr>
            <a:xfrm>
              <a:off x="681575" y="2832623"/>
              <a:ext cx="1088711" cy="667944"/>
            </a:xfrm>
            <a:custGeom>
              <a:avLst/>
              <a:gdLst/>
              <a:ahLst/>
              <a:cxnLst/>
              <a:rect l="l" t="t" r="r" b="b"/>
              <a:pathLst>
                <a:path w="82525" h="49828" extrusionOk="0">
                  <a:moveTo>
                    <a:pt x="63463" y="14936"/>
                  </a:moveTo>
                  <a:cubicBezTo>
                    <a:pt x="63499" y="15007"/>
                    <a:pt x="63534" y="15055"/>
                    <a:pt x="63570" y="15115"/>
                  </a:cubicBezTo>
                  <a:cubicBezTo>
                    <a:pt x="63511" y="15079"/>
                    <a:pt x="63439" y="15055"/>
                    <a:pt x="63380" y="15019"/>
                  </a:cubicBezTo>
                  <a:cubicBezTo>
                    <a:pt x="63415" y="14996"/>
                    <a:pt x="63439" y="14972"/>
                    <a:pt x="63463" y="14936"/>
                  </a:cubicBezTo>
                  <a:close/>
                  <a:moveTo>
                    <a:pt x="42663" y="30640"/>
                  </a:moveTo>
                  <a:cubicBezTo>
                    <a:pt x="42651" y="30652"/>
                    <a:pt x="42639" y="30664"/>
                    <a:pt x="42627" y="30676"/>
                  </a:cubicBezTo>
                  <a:cubicBezTo>
                    <a:pt x="42627" y="30676"/>
                    <a:pt x="42627" y="30664"/>
                    <a:pt x="42627" y="30664"/>
                  </a:cubicBezTo>
                  <a:cubicBezTo>
                    <a:pt x="42639" y="30652"/>
                    <a:pt x="42651" y="30640"/>
                    <a:pt x="42663" y="30640"/>
                  </a:cubicBezTo>
                  <a:close/>
                  <a:moveTo>
                    <a:pt x="56898" y="1"/>
                  </a:moveTo>
                  <a:cubicBezTo>
                    <a:pt x="56324" y="1"/>
                    <a:pt x="55747" y="187"/>
                    <a:pt x="55402" y="601"/>
                  </a:cubicBezTo>
                  <a:cubicBezTo>
                    <a:pt x="54390" y="1827"/>
                    <a:pt x="53366" y="3054"/>
                    <a:pt x="52319" y="4268"/>
                  </a:cubicBezTo>
                  <a:lnTo>
                    <a:pt x="52521" y="3958"/>
                  </a:lnTo>
                  <a:cubicBezTo>
                    <a:pt x="53541" y="2401"/>
                    <a:pt x="52099" y="884"/>
                    <a:pt x="50562" y="884"/>
                  </a:cubicBezTo>
                  <a:cubicBezTo>
                    <a:pt x="50054" y="884"/>
                    <a:pt x="49536" y="1050"/>
                    <a:pt x="49092" y="1434"/>
                  </a:cubicBezTo>
                  <a:cubicBezTo>
                    <a:pt x="45663" y="4399"/>
                    <a:pt x="42210" y="7387"/>
                    <a:pt x="38484" y="10007"/>
                  </a:cubicBezTo>
                  <a:cubicBezTo>
                    <a:pt x="39448" y="8911"/>
                    <a:pt x="40436" y="7828"/>
                    <a:pt x="41472" y="6780"/>
                  </a:cubicBezTo>
                  <a:cubicBezTo>
                    <a:pt x="42827" y="5416"/>
                    <a:pt x="41608" y="3170"/>
                    <a:pt x="39931" y="3170"/>
                  </a:cubicBezTo>
                  <a:cubicBezTo>
                    <a:pt x="39574" y="3170"/>
                    <a:pt x="39196" y="3272"/>
                    <a:pt x="38817" y="3506"/>
                  </a:cubicBezTo>
                  <a:cubicBezTo>
                    <a:pt x="38472" y="3720"/>
                    <a:pt x="38138" y="3947"/>
                    <a:pt x="37817" y="4173"/>
                  </a:cubicBezTo>
                  <a:cubicBezTo>
                    <a:pt x="38014" y="2979"/>
                    <a:pt x="37108" y="1704"/>
                    <a:pt x="35752" y="1704"/>
                  </a:cubicBezTo>
                  <a:cubicBezTo>
                    <a:pt x="35552" y="1704"/>
                    <a:pt x="35343" y="1732"/>
                    <a:pt x="35126" y="1792"/>
                  </a:cubicBezTo>
                  <a:cubicBezTo>
                    <a:pt x="32864" y="2399"/>
                    <a:pt x="30816" y="3435"/>
                    <a:pt x="28875" y="4649"/>
                  </a:cubicBezTo>
                  <a:cubicBezTo>
                    <a:pt x="29030" y="4518"/>
                    <a:pt x="29185" y="4387"/>
                    <a:pt x="29340" y="4256"/>
                  </a:cubicBezTo>
                  <a:cubicBezTo>
                    <a:pt x="30880" y="2964"/>
                    <a:pt x="29476" y="743"/>
                    <a:pt x="27765" y="743"/>
                  </a:cubicBezTo>
                  <a:cubicBezTo>
                    <a:pt x="27426" y="743"/>
                    <a:pt x="27075" y="831"/>
                    <a:pt x="26732" y="1030"/>
                  </a:cubicBezTo>
                  <a:lnTo>
                    <a:pt x="19577" y="5173"/>
                  </a:lnTo>
                  <a:cubicBezTo>
                    <a:pt x="18993" y="5506"/>
                    <a:pt x="18410" y="5852"/>
                    <a:pt x="17838" y="6185"/>
                  </a:cubicBezTo>
                  <a:cubicBezTo>
                    <a:pt x="18445" y="5482"/>
                    <a:pt x="19112" y="4804"/>
                    <a:pt x="19803" y="4149"/>
                  </a:cubicBezTo>
                  <a:cubicBezTo>
                    <a:pt x="19839" y="4152"/>
                    <a:pt x="19875" y="4153"/>
                    <a:pt x="19911" y="4153"/>
                  </a:cubicBezTo>
                  <a:cubicBezTo>
                    <a:pt x="20316" y="4153"/>
                    <a:pt x="20720" y="3966"/>
                    <a:pt x="20993" y="3518"/>
                  </a:cubicBezTo>
                  <a:lnTo>
                    <a:pt x="21732" y="2315"/>
                  </a:lnTo>
                  <a:cubicBezTo>
                    <a:pt x="22442" y="1161"/>
                    <a:pt x="21427" y="113"/>
                    <a:pt x="20279" y="113"/>
                  </a:cubicBezTo>
                  <a:cubicBezTo>
                    <a:pt x="20042" y="113"/>
                    <a:pt x="19799" y="158"/>
                    <a:pt x="19565" y="256"/>
                  </a:cubicBezTo>
                  <a:cubicBezTo>
                    <a:pt x="15338" y="2065"/>
                    <a:pt x="12397" y="6078"/>
                    <a:pt x="10802" y="10090"/>
                  </a:cubicBezTo>
                  <a:cubicBezTo>
                    <a:pt x="10480" y="10900"/>
                    <a:pt x="11016" y="11912"/>
                    <a:pt x="11754" y="12317"/>
                  </a:cubicBezTo>
                  <a:cubicBezTo>
                    <a:pt x="12298" y="12619"/>
                    <a:pt x="12834" y="12743"/>
                    <a:pt x="13363" y="12743"/>
                  </a:cubicBezTo>
                  <a:cubicBezTo>
                    <a:pt x="14061" y="12743"/>
                    <a:pt x="14745" y="12526"/>
                    <a:pt x="15409" y="12221"/>
                  </a:cubicBezTo>
                  <a:lnTo>
                    <a:pt x="15409" y="12221"/>
                  </a:lnTo>
                  <a:cubicBezTo>
                    <a:pt x="15302" y="12376"/>
                    <a:pt x="15183" y="12531"/>
                    <a:pt x="15076" y="12686"/>
                  </a:cubicBezTo>
                  <a:cubicBezTo>
                    <a:pt x="14080" y="14148"/>
                    <a:pt x="15477" y="15796"/>
                    <a:pt x="17063" y="15796"/>
                  </a:cubicBezTo>
                  <a:cubicBezTo>
                    <a:pt x="17221" y="15796"/>
                    <a:pt x="17381" y="15780"/>
                    <a:pt x="17541" y="15746"/>
                  </a:cubicBezTo>
                  <a:cubicBezTo>
                    <a:pt x="19910" y="15246"/>
                    <a:pt x="22041" y="14222"/>
                    <a:pt x="24053" y="12995"/>
                  </a:cubicBezTo>
                  <a:lnTo>
                    <a:pt x="24053" y="12995"/>
                  </a:lnTo>
                  <a:cubicBezTo>
                    <a:pt x="22898" y="14353"/>
                    <a:pt x="21827" y="15758"/>
                    <a:pt x="20874" y="17246"/>
                  </a:cubicBezTo>
                  <a:cubicBezTo>
                    <a:pt x="20757" y="17226"/>
                    <a:pt x="20636" y="17215"/>
                    <a:pt x="20512" y="17215"/>
                  </a:cubicBezTo>
                  <a:cubicBezTo>
                    <a:pt x="20046" y="17215"/>
                    <a:pt x="19542" y="17365"/>
                    <a:pt x="19053" y="17722"/>
                  </a:cubicBezTo>
                  <a:cubicBezTo>
                    <a:pt x="17850" y="18627"/>
                    <a:pt x="16659" y="19544"/>
                    <a:pt x="15457" y="20449"/>
                  </a:cubicBezTo>
                  <a:cubicBezTo>
                    <a:pt x="15600" y="20258"/>
                    <a:pt x="15743" y="20068"/>
                    <a:pt x="15897" y="19877"/>
                  </a:cubicBezTo>
                  <a:cubicBezTo>
                    <a:pt x="16588" y="19056"/>
                    <a:pt x="16743" y="17924"/>
                    <a:pt x="15897" y="17115"/>
                  </a:cubicBezTo>
                  <a:cubicBezTo>
                    <a:pt x="15496" y="16731"/>
                    <a:pt x="14993" y="16552"/>
                    <a:pt x="14486" y="16552"/>
                  </a:cubicBezTo>
                  <a:cubicBezTo>
                    <a:pt x="13955" y="16552"/>
                    <a:pt x="13419" y="16749"/>
                    <a:pt x="12992" y="17115"/>
                  </a:cubicBezTo>
                  <a:cubicBezTo>
                    <a:pt x="11099" y="18746"/>
                    <a:pt x="9182" y="20341"/>
                    <a:pt x="7230" y="21913"/>
                  </a:cubicBezTo>
                  <a:cubicBezTo>
                    <a:pt x="6765" y="22282"/>
                    <a:pt x="6301" y="22663"/>
                    <a:pt x="5837" y="23032"/>
                  </a:cubicBezTo>
                  <a:cubicBezTo>
                    <a:pt x="5872" y="22973"/>
                    <a:pt x="5896" y="22901"/>
                    <a:pt x="5932" y="22842"/>
                  </a:cubicBezTo>
                  <a:cubicBezTo>
                    <a:pt x="6337" y="22151"/>
                    <a:pt x="6777" y="21496"/>
                    <a:pt x="7289" y="20889"/>
                  </a:cubicBezTo>
                  <a:cubicBezTo>
                    <a:pt x="7599" y="20532"/>
                    <a:pt x="7920" y="20187"/>
                    <a:pt x="8266" y="19865"/>
                  </a:cubicBezTo>
                  <a:cubicBezTo>
                    <a:pt x="8373" y="19746"/>
                    <a:pt x="8599" y="19615"/>
                    <a:pt x="8670" y="19484"/>
                  </a:cubicBezTo>
                  <a:cubicBezTo>
                    <a:pt x="8682" y="19472"/>
                    <a:pt x="8682" y="19472"/>
                    <a:pt x="8682" y="19460"/>
                  </a:cubicBezTo>
                  <a:cubicBezTo>
                    <a:pt x="8863" y="19550"/>
                    <a:pt x="9047" y="19590"/>
                    <a:pt x="9227" y="19590"/>
                  </a:cubicBezTo>
                  <a:cubicBezTo>
                    <a:pt x="10366" y="19590"/>
                    <a:pt x="11350" y="17987"/>
                    <a:pt x="10302" y="17103"/>
                  </a:cubicBezTo>
                  <a:cubicBezTo>
                    <a:pt x="9771" y="16663"/>
                    <a:pt x="9221" y="16481"/>
                    <a:pt x="8670" y="16481"/>
                  </a:cubicBezTo>
                  <a:cubicBezTo>
                    <a:pt x="6820" y="16481"/>
                    <a:pt x="4967" y="18534"/>
                    <a:pt x="3884" y="19782"/>
                  </a:cubicBezTo>
                  <a:cubicBezTo>
                    <a:pt x="2205" y="21734"/>
                    <a:pt x="836" y="24056"/>
                    <a:pt x="253" y="26545"/>
                  </a:cubicBezTo>
                  <a:cubicBezTo>
                    <a:pt x="1" y="27631"/>
                    <a:pt x="761" y="29004"/>
                    <a:pt x="2056" y="29004"/>
                  </a:cubicBezTo>
                  <a:cubicBezTo>
                    <a:pt x="2109" y="29004"/>
                    <a:pt x="2163" y="29002"/>
                    <a:pt x="2217" y="28997"/>
                  </a:cubicBezTo>
                  <a:cubicBezTo>
                    <a:pt x="3420" y="28902"/>
                    <a:pt x="4479" y="28521"/>
                    <a:pt x="5456" y="28009"/>
                  </a:cubicBezTo>
                  <a:lnTo>
                    <a:pt x="5456" y="28009"/>
                  </a:lnTo>
                  <a:cubicBezTo>
                    <a:pt x="5420" y="28092"/>
                    <a:pt x="5372" y="28164"/>
                    <a:pt x="5325" y="28235"/>
                  </a:cubicBezTo>
                  <a:cubicBezTo>
                    <a:pt x="4848" y="29104"/>
                    <a:pt x="5015" y="30176"/>
                    <a:pt x="5861" y="30771"/>
                  </a:cubicBezTo>
                  <a:cubicBezTo>
                    <a:pt x="6248" y="31049"/>
                    <a:pt x="6658" y="31174"/>
                    <a:pt x="7067" y="31174"/>
                  </a:cubicBezTo>
                  <a:cubicBezTo>
                    <a:pt x="7589" y="31174"/>
                    <a:pt x="8108" y="30970"/>
                    <a:pt x="8575" y="30616"/>
                  </a:cubicBezTo>
                  <a:cubicBezTo>
                    <a:pt x="9587" y="29866"/>
                    <a:pt x="10599" y="29092"/>
                    <a:pt x="11611" y="28330"/>
                  </a:cubicBezTo>
                  <a:lnTo>
                    <a:pt x="11611" y="28330"/>
                  </a:lnTo>
                  <a:cubicBezTo>
                    <a:pt x="11349" y="28854"/>
                    <a:pt x="11099" y="29390"/>
                    <a:pt x="10873" y="29926"/>
                  </a:cubicBezTo>
                  <a:cubicBezTo>
                    <a:pt x="10563" y="30640"/>
                    <a:pt x="11028" y="31581"/>
                    <a:pt x="11611" y="32010"/>
                  </a:cubicBezTo>
                  <a:cubicBezTo>
                    <a:pt x="12003" y="32284"/>
                    <a:pt x="12424" y="32411"/>
                    <a:pt x="12854" y="32411"/>
                  </a:cubicBezTo>
                  <a:cubicBezTo>
                    <a:pt x="13207" y="32411"/>
                    <a:pt x="13567" y="32325"/>
                    <a:pt x="13921" y="32164"/>
                  </a:cubicBezTo>
                  <a:cubicBezTo>
                    <a:pt x="15588" y="31402"/>
                    <a:pt x="17124" y="30438"/>
                    <a:pt x="18600" y="29390"/>
                  </a:cubicBezTo>
                  <a:lnTo>
                    <a:pt x="18600" y="29390"/>
                  </a:lnTo>
                  <a:cubicBezTo>
                    <a:pt x="18481" y="29581"/>
                    <a:pt x="18362" y="29759"/>
                    <a:pt x="18255" y="29938"/>
                  </a:cubicBezTo>
                  <a:cubicBezTo>
                    <a:pt x="17437" y="31266"/>
                    <a:pt x="18641" y="32983"/>
                    <a:pt x="20070" y="32983"/>
                  </a:cubicBezTo>
                  <a:cubicBezTo>
                    <a:pt x="20409" y="32983"/>
                    <a:pt x="20760" y="32886"/>
                    <a:pt x="21101" y="32664"/>
                  </a:cubicBezTo>
                  <a:cubicBezTo>
                    <a:pt x="22875" y="31498"/>
                    <a:pt x="24660" y="30319"/>
                    <a:pt x="26423" y="29128"/>
                  </a:cubicBezTo>
                  <a:lnTo>
                    <a:pt x="26423" y="29128"/>
                  </a:lnTo>
                  <a:cubicBezTo>
                    <a:pt x="26208" y="29819"/>
                    <a:pt x="26399" y="30616"/>
                    <a:pt x="26935" y="31117"/>
                  </a:cubicBezTo>
                  <a:cubicBezTo>
                    <a:pt x="27089" y="31271"/>
                    <a:pt x="27256" y="31378"/>
                    <a:pt x="27435" y="31462"/>
                  </a:cubicBezTo>
                  <a:cubicBezTo>
                    <a:pt x="27161" y="31736"/>
                    <a:pt x="26887" y="32010"/>
                    <a:pt x="26613" y="32271"/>
                  </a:cubicBezTo>
                  <a:cubicBezTo>
                    <a:pt x="24911" y="33926"/>
                    <a:pt x="23208" y="35569"/>
                    <a:pt x="21505" y="37213"/>
                  </a:cubicBezTo>
                  <a:cubicBezTo>
                    <a:pt x="20815" y="37891"/>
                    <a:pt x="20755" y="38951"/>
                    <a:pt x="21351" y="39689"/>
                  </a:cubicBezTo>
                  <a:cubicBezTo>
                    <a:pt x="21716" y="40142"/>
                    <a:pt x="22347" y="40441"/>
                    <a:pt x="22967" y="40441"/>
                  </a:cubicBezTo>
                  <a:cubicBezTo>
                    <a:pt x="23276" y="40441"/>
                    <a:pt x="23582" y="40367"/>
                    <a:pt x="23851" y="40201"/>
                  </a:cubicBezTo>
                  <a:lnTo>
                    <a:pt x="23851" y="40201"/>
                  </a:lnTo>
                  <a:cubicBezTo>
                    <a:pt x="23577" y="40534"/>
                    <a:pt x="23303" y="40868"/>
                    <a:pt x="23029" y="41201"/>
                  </a:cubicBezTo>
                  <a:cubicBezTo>
                    <a:pt x="23029" y="41201"/>
                    <a:pt x="23017" y="41213"/>
                    <a:pt x="23017" y="41213"/>
                  </a:cubicBezTo>
                  <a:cubicBezTo>
                    <a:pt x="22922" y="41332"/>
                    <a:pt x="22827" y="41451"/>
                    <a:pt x="22732" y="41570"/>
                  </a:cubicBezTo>
                  <a:cubicBezTo>
                    <a:pt x="22184" y="42249"/>
                    <a:pt x="22541" y="43356"/>
                    <a:pt x="23196" y="43820"/>
                  </a:cubicBezTo>
                  <a:cubicBezTo>
                    <a:pt x="23363" y="43940"/>
                    <a:pt x="23541" y="44023"/>
                    <a:pt x="23732" y="44082"/>
                  </a:cubicBezTo>
                  <a:cubicBezTo>
                    <a:pt x="23666" y="45072"/>
                    <a:pt x="24645" y="45718"/>
                    <a:pt x="25627" y="45718"/>
                  </a:cubicBezTo>
                  <a:cubicBezTo>
                    <a:pt x="26075" y="45718"/>
                    <a:pt x="26524" y="45583"/>
                    <a:pt x="26875" y="45285"/>
                  </a:cubicBezTo>
                  <a:cubicBezTo>
                    <a:pt x="27101" y="45094"/>
                    <a:pt x="27327" y="44892"/>
                    <a:pt x="27542" y="44690"/>
                  </a:cubicBezTo>
                  <a:cubicBezTo>
                    <a:pt x="27613" y="44821"/>
                    <a:pt x="27697" y="44940"/>
                    <a:pt x="27792" y="45047"/>
                  </a:cubicBezTo>
                  <a:cubicBezTo>
                    <a:pt x="27321" y="46354"/>
                    <a:pt x="28484" y="47445"/>
                    <a:pt x="29757" y="47445"/>
                  </a:cubicBezTo>
                  <a:cubicBezTo>
                    <a:pt x="30224" y="47445"/>
                    <a:pt x="30704" y="47299"/>
                    <a:pt x="31126" y="46964"/>
                  </a:cubicBezTo>
                  <a:cubicBezTo>
                    <a:pt x="32269" y="46059"/>
                    <a:pt x="33400" y="45142"/>
                    <a:pt x="34507" y="44213"/>
                  </a:cubicBezTo>
                  <a:lnTo>
                    <a:pt x="34507" y="44213"/>
                  </a:lnTo>
                  <a:cubicBezTo>
                    <a:pt x="34197" y="44809"/>
                    <a:pt x="33924" y="45428"/>
                    <a:pt x="33697" y="46071"/>
                  </a:cubicBezTo>
                  <a:cubicBezTo>
                    <a:pt x="33201" y="47482"/>
                    <a:pt x="34468" y="48518"/>
                    <a:pt x="35755" y="48518"/>
                  </a:cubicBezTo>
                  <a:cubicBezTo>
                    <a:pt x="36260" y="48518"/>
                    <a:pt x="36768" y="48359"/>
                    <a:pt x="37174" y="48000"/>
                  </a:cubicBezTo>
                  <a:cubicBezTo>
                    <a:pt x="38734" y="46595"/>
                    <a:pt x="40305" y="45202"/>
                    <a:pt x="41865" y="43797"/>
                  </a:cubicBezTo>
                  <a:lnTo>
                    <a:pt x="41865" y="43797"/>
                  </a:lnTo>
                  <a:cubicBezTo>
                    <a:pt x="41508" y="44499"/>
                    <a:pt x="41151" y="45190"/>
                    <a:pt x="40793" y="45892"/>
                  </a:cubicBezTo>
                  <a:cubicBezTo>
                    <a:pt x="40031" y="47369"/>
                    <a:pt x="40996" y="48714"/>
                    <a:pt x="42615" y="48916"/>
                  </a:cubicBezTo>
                  <a:cubicBezTo>
                    <a:pt x="42760" y="48935"/>
                    <a:pt x="42904" y="48944"/>
                    <a:pt x="43045" y="48944"/>
                  </a:cubicBezTo>
                  <a:cubicBezTo>
                    <a:pt x="44454" y="48944"/>
                    <a:pt x="45660" y="48062"/>
                    <a:pt x="46699" y="47023"/>
                  </a:cubicBezTo>
                  <a:lnTo>
                    <a:pt x="46699" y="47023"/>
                  </a:lnTo>
                  <a:cubicBezTo>
                    <a:pt x="46169" y="48468"/>
                    <a:pt x="47206" y="49827"/>
                    <a:pt x="48636" y="49827"/>
                  </a:cubicBezTo>
                  <a:cubicBezTo>
                    <a:pt x="48974" y="49827"/>
                    <a:pt x="49333" y="49751"/>
                    <a:pt x="49699" y="49583"/>
                  </a:cubicBezTo>
                  <a:cubicBezTo>
                    <a:pt x="52176" y="48452"/>
                    <a:pt x="53509" y="46309"/>
                    <a:pt x="54795" y="44178"/>
                  </a:cubicBezTo>
                  <a:cubicBezTo>
                    <a:pt x="54915" y="44214"/>
                    <a:pt x="55042" y="44235"/>
                    <a:pt x="55173" y="44235"/>
                  </a:cubicBezTo>
                  <a:cubicBezTo>
                    <a:pt x="55381" y="44235"/>
                    <a:pt x="55600" y="44183"/>
                    <a:pt x="55819" y="44059"/>
                  </a:cubicBezTo>
                  <a:cubicBezTo>
                    <a:pt x="55843" y="44035"/>
                    <a:pt x="55867" y="44023"/>
                    <a:pt x="55891" y="43999"/>
                  </a:cubicBezTo>
                  <a:lnTo>
                    <a:pt x="55891" y="43999"/>
                  </a:lnTo>
                  <a:cubicBezTo>
                    <a:pt x="55605" y="44749"/>
                    <a:pt x="55319" y="45487"/>
                    <a:pt x="55057" y="46237"/>
                  </a:cubicBezTo>
                  <a:cubicBezTo>
                    <a:pt x="54783" y="47035"/>
                    <a:pt x="55236" y="48023"/>
                    <a:pt x="55986" y="48416"/>
                  </a:cubicBezTo>
                  <a:cubicBezTo>
                    <a:pt x="56414" y="48644"/>
                    <a:pt x="56820" y="48743"/>
                    <a:pt x="57205" y="48743"/>
                  </a:cubicBezTo>
                  <a:cubicBezTo>
                    <a:pt x="58973" y="48743"/>
                    <a:pt x="60308" y="46664"/>
                    <a:pt x="61403" y="45452"/>
                  </a:cubicBezTo>
                  <a:cubicBezTo>
                    <a:pt x="62725" y="43987"/>
                    <a:pt x="64046" y="42511"/>
                    <a:pt x="65380" y="41034"/>
                  </a:cubicBezTo>
                  <a:cubicBezTo>
                    <a:pt x="66082" y="40249"/>
                    <a:pt x="66189" y="39094"/>
                    <a:pt x="65380" y="38320"/>
                  </a:cubicBezTo>
                  <a:cubicBezTo>
                    <a:pt x="65003" y="37966"/>
                    <a:pt x="64449" y="37771"/>
                    <a:pt x="63900" y="37771"/>
                  </a:cubicBezTo>
                  <a:cubicBezTo>
                    <a:pt x="63563" y="37771"/>
                    <a:pt x="63229" y="37844"/>
                    <a:pt x="62939" y="37998"/>
                  </a:cubicBezTo>
                  <a:cubicBezTo>
                    <a:pt x="63141" y="37617"/>
                    <a:pt x="63344" y="37236"/>
                    <a:pt x="63546" y="36855"/>
                  </a:cubicBezTo>
                  <a:cubicBezTo>
                    <a:pt x="64034" y="35962"/>
                    <a:pt x="64630" y="34962"/>
                    <a:pt x="64737" y="33938"/>
                  </a:cubicBezTo>
                  <a:cubicBezTo>
                    <a:pt x="64856" y="33957"/>
                    <a:pt x="64977" y="33967"/>
                    <a:pt x="65099" y="33967"/>
                  </a:cubicBezTo>
                  <a:cubicBezTo>
                    <a:pt x="65586" y="33967"/>
                    <a:pt x="66087" y="33807"/>
                    <a:pt x="66535" y="33426"/>
                  </a:cubicBezTo>
                  <a:lnTo>
                    <a:pt x="69952" y="30521"/>
                  </a:lnTo>
                  <a:cubicBezTo>
                    <a:pt x="70090" y="31506"/>
                    <a:pt x="71118" y="32268"/>
                    <a:pt x="72196" y="32268"/>
                  </a:cubicBezTo>
                  <a:cubicBezTo>
                    <a:pt x="72696" y="32268"/>
                    <a:pt x="73206" y="32104"/>
                    <a:pt x="73643" y="31724"/>
                  </a:cubicBezTo>
                  <a:lnTo>
                    <a:pt x="75203" y="30366"/>
                  </a:lnTo>
                  <a:cubicBezTo>
                    <a:pt x="75369" y="30616"/>
                    <a:pt x="75595" y="30843"/>
                    <a:pt x="75905" y="31021"/>
                  </a:cubicBezTo>
                  <a:cubicBezTo>
                    <a:pt x="76225" y="31197"/>
                    <a:pt x="76607" y="31285"/>
                    <a:pt x="76992" y="31285"/>
                  </a:cubicBezTo>
                  <a:cubicBezTo>
                    <a:pt x="77754" y="31285"/>
                    <a:pt x="78530" y="30943"/>
                    <a:pt x="78870" y="30271"/>
                  </a:cubicBezTo>
                  <a:cubicBezTo>
                    <a:pt x="79858" y="28342"/>
                    <a:pt x="80846" y="26414"/>
                    <a:pt x="81834" y="24473"/>
                  </a:cubicBezTo>
                  <a:cubicBezTo>
                    <a:pt x="82525" y="23127"/>
                    <a:pt x="81668" y="21794"/>
                    <a:pt x="80465" y="21472"/>
                  </a:cubicBezTo>
                  <a:cubicBezTo>
                    <a:pt x="80477" y="21461"/>
                    <a:pt x="80489" y="21437"/>
                    <a:pt x="80501" y="21425"/>
                  </a:cubicBezTo>
                  <a:cubicBezTo>
                    <a:pt x="81505" y="19899"/>
                    <a:pt x="80096" y="18434"/>
                    <a:pt x="78584" y="18434"/>
                  </a:cubicBezTo>
                  <a:cubicBezTo>
                    <a:pt x="78197" y="18434"/>
                    <a:pt x="77803" y="18530"/>
                    <a:pt x="77441" y="18746"/>
                  </a:cubicBezTo>
                  <a:cubicBezTo>
                    <a:pt x="77453" y="18234"/>
                    <a:pt x="77274" y="17734"/>
                    <a:pt x="76846" y="17329"/>
                  </a:cubicBezTo>
                  <a:cubicBezTo>
                    <a:pt x="76432" y="16933"/>
                    <a:pt x="75889" y="16740"/>
                    <a:pt x="75346" y="16740"/>
                  </a:cubicBezTo>
                  <a:cubicBezTo>
                    <a:pt x="74794" y="16740"/>
                    <a:pt x="74241" y="16939"/>
                    <a:pt x="73821" y="17329"/>
                  </a:cubicBezTo>
                  <a:cubicBezTo>
                    <a:pt x="72631" y="18424"/>
                    <a:pt x="71428" y="19532"/>
                    <a:pt x="70214" y="20627"/>
                  </a:cubicBezTo>
                  <a:cubicBezTo>
                    <a:pt x="70488" y="20246"/>
                    <a:pt x="70750" y="19853"/>
                    <a:pt x="71012" y="19472"/>
                  </a:cubicBezTo>
                  <a:cubicBezTo>
                    <a:pt x="71994" y="18043"/>
                    <a:pt x="70536" y="16412"/>
                    <a:pt x="69068" y="16412"/>
                  </a:cubicBezTo>
                  <a:cubicBezTo>
                    <a:pt x="68580" y="16412"/>
                    <a:pt x="68091" y="16592"/>
                    <a:pt x="67690" y="17020"/>
                  </a:cubicBezTo>
                  <a:cubicBezTo>
                    <a:pt x="67225" y="17508"/>
                    <a:pt x="66773" y="18008"/>
                    <a:pt x="66309" y="18496"/>
                  </a:cubicBezTo>
                  <a:cubicBezTo>
                    <a:pt x="66225" y="17865"/>
                    <a:pt x="65832" y="17246"/>
                    <a:pt x="65273" y="16936"/>
                  </a:cubicBezTo>
                  <a:cubicBezTo>
                    <a:pt x="64935" y="16745"/>
                    <a:pt x="64590" y="16665"/>
                    <a:pt x="64255" y="16665"/>
                  </a:cubicBezTo>
                  <a:cubicBezTo>
                    <a:pt x="64153" y="16665"/>
                    <a:pt x="64051" y="16672"/>
                    <a:pt x="63951" y="16686"/>
                  </a:cubicBezTo>
                  <a:cubicBezTo>
                    <a:pt x="64023" y="16460"/>
                    <a:pt x="64082" y="16234"/>
                    <a:pt x="64154" y="16019"/>
                  </a:cubicBezTo>
                  <a:cubicBezTo>
                    <a:pt x="64261" y="15638"/>
                    <a:pt x="64261" y="15293"/>
                    <a:pt x="64165" y="14996"/>
                  </a:cubicBezTo>
                  <a:cubicBezTo>
                    <a:pt x="64189" y="14936"/>
                    <a:pt x="64225" y="14888"/>
                    <a:pt x="64249" y="14829"/>
                  </a:cubicBezTo>
                  <a:cubicBezTo>
                    <a:pt x="65130" y="12483"/>
                    <a:pt x="66023" y="10138"/>
                    <a:pt x="66904" y="7780"/>
                  </a:cubicBezTo>
                  <a:cubicBezTo>
                    <a:pt x="67456" y="6347"/>
                    <a:pt x="66067" y="5179"/>
                    <a:pt x="64705" y="5179"/>
                  </a:cubicBezTo>
                  <a:cubicBezTo>
                    <a:pt x="64539" y="5179"/>
                    <a:pt x="64374" y="5196"/>
                    <a:pt x="64213" y="5232"/>
                  </a:cubicBezTo>
                  <a:cubicBezTo>
                    <a:pt x="64487" y="4566"/>
                    <a:pt x="64701" y="3863"/>
                    <a:pt x="64808" y="3137"/>
                  </a:cubicBezTo>
                  <a:cubicBezTo>
                    <a:pt x="64951" y="2208"/>
                    <a:pt x="64713" y="1291"/>
                    <a:pt x="63808" y="791"/>
                  </a:cubicBezTo>
                  <a:cubicBezTo>
                    <a:pt x="63474" y="603"/>
                    <a:pt x="63098" y="514"/>
                    <a:pt x="62722" y="514"/>
                  </a:cubicBezTo>
                  <a:cubicBezTo>
                    <a:pt x="62146" y="514"/>
                    <a:pt x="61571" y="724"/>
                    <a:pt x="61153" y="1113"/>
                  </a:cubicBezTo>
                  <a:cubicBezTo>
                    <a:pt x="60344" y="1863"/>
                    <a:pt x="59582" y="2661"/>
                    <a:pt x="58843" y="3494"/>
                  </a:cubicBezTo>
                  <a:cubicBezTo>
                    <a:pt x="58927" y="3208"/>
                    <a:pt x="58998" y="2923"/>
                    <a:pt x="59058" y="2625"/>
                  </a:cubicBezTo>
                  <a:cubicBezTo>
                    <a:pt x="59236" y="1708"/>
                    <a:pt x="58939" y="768"/>
                    <a:pt x="58058" y="279"/>
                  </a:cubicBezTo>
                  <a:cubicBezTo>
                    <a:pt x="57732" y="99"/>
                    <a:pt x="57316" y="1"/>
                    <a:pt x="568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7"/>
            <p:cNvSpPr/>
            <p:nvPr/>
          </p:nvSpPr>
          <p:spPr>
            <a:xfrm>
              <a:off x="1213300" y="2832623"/>
              <a:ext cx="1088711" cy="667944"/>
            </a:xfrm>
            <a:custGeom>
              <a:avLst/>
              <a:gdLst/>
              <a:ahLst/>
              <a:cxnLst/>
              <a:rect l="l" t="t" r="r" b="b"/>
              <a:pathLst>
                <a:path w="82525" h="49828" extrusionOk="0">
                  <a:moveTo>
                    <a:pt x="63463" y="14936"/>
                  </a:moveTo>
                  <a:cubicBezTo>
                    <a:pt x="63499" y="15007"/>
                    <a:pt x="63534" y="15055"/>
                    <a:pt x="63570" y="15115"/>
                  </a:cubicBezTo>
                  <a:cubicBezTo>
                    <a:pt x="63511" y="15079"/>
                    <a:pt x="63439" y="15055"/>
                    <a:pt x="63380" y="15019"/>
                  </a:cubicBezTo>
                  <a:cubicBezTo>
                    <a:pt x="63415" y="14996"/>
                    <a:pt x="63439" y="14972"/>
                    <a:pt x="63463" y="14936"/>
                  </a:cubicBezTo>
                  <a:close/>
                  <a:moveTo>
                    <a:pt x="42663" y="30640"/>
                  </a:moveTo>
                  <a:cubicBezTo>
                    <a:pt x="42651" y="30652"/>
                    <a:pt x="42639" y="30664"/>
                    <a:pt x="42627" y="30676"/>
                  </a:cubicBezTo>
                  <a:cubicBezTo>
                    <a:pt x="42627" y="30676"/>
                    <a:pt x="42627" y="30664"/>
                    <a:pt x="42627" y="30664"/>
                  </a:cubicBezTo>
                  <a:cubicBezTo>
                    <a:pt x="42639" y="30652"/>
                    <a:pt x="42651" y="30640"/>
                    <a:pt x="42663" y="30640"/>
                  </a:cubicBezTo>
                  <a:close/>
                  <a:moveTo>
                    <a:pt x="56898" y="1"/>
                  </a:moveTo>
                  <a:cubicBezTo>
                    <a:pt x="56324" y="1"/>
                    <a:pt x="55747" y="187"/>
                    <a:pt x="55402" y="601"/>
                  </a:cubicBezTo>
                  <a:cubicBezTo>
                    <a:pt x="54390" y="1827"/>
                    <a:pt x="53366" y="3054"/>
                    <a:pt x="52319" y="4268"/>
                  </a:cubicBezTo>
                  <a:lnTo>
                    <a:pt x="52521" y="3958"/>
                  </a:lnTo>
                  <a:cubicBezTo>
                    <a:pt x="53541" y="2401"/>
                    <a:pt x="52099" y="884"/>
                    <a:pt x="50562" y="884"/>
                  </a:cubicBezTo>
                  <a:cubicBezTo>
                    <a:pt x="50054" y="884"/>
                    <a:pt x="49536" y="1050"/>
                    <a:pt x="49092" y="1434"/>
                  </a:cubicBezTo>
                  <a:cubicBezTo>
                    <a:pt x="45663" y="4399"/>
                    <a:pt x="42210" y="7387"/>
                    <a:pt x="38484" y="10007"/>
                  </a:cubicBezTo>
                  <a:cubicBezTo>
                    <a:pt x="39448" y="8911"/>
                    <a:pt x="40436" y="7828"/>
                    <a:pt x="41472" y="6780"/>
                  </a:cubicBezTo>
                  <a:cubicBezTo>
                    <a:pt x="42827" y="5416"/>
                    <a:pt x="41608" y="3170"/>
                    <a:pt x="39931" y="3170"/>
                  </a:cubicBezTo>
                  <a:cubicBezTo>
                    <a:pt x="39574" y="3170"/>
                    <a:pt x="39196" y="3272"/>
                    <a:pt x="38817" y="3506"/>
                  </a:cubicBezTo>
                  <a:cubicBezTo>
                    <a:pt x="38472" y="3720"/>
                    <a:pt x="38138" y="3947"/>
                    <a:pt x="37817" y="4173"/>
                  </a:cubicBezTo>
                  <a:cubicBezTo>
                    <a:pt x="38014" y="2979"/>
                    <a:pt x="37108" y="1704"/>
                    <a:pt x="35752" y="1704"/>
                  </a:cubicBezTo>
                  <a:cubicBezTo>
                    <a:pt x="35552" y="1704"/>
                    <a:pt x="35343" y="1732"/>
                    <a:pt x="35126" y="1792"/>
                  </a:cubicBezTo>
                  <a:cubicBezTo>
                    <a:pt x="32864" y="2399"/>
                    <a:pt x="30816" y="3435"/>
                    <a:pt x="28875" y="4649"/>
                  </a:cubicBezTo>
                  <a:cubicBezTo>
                    <a:pt x="29030" y="4518"/>
                    <a:pt x="29185" y="4387"/>
                    <a:pt x="29340" y="4256"/>
                  </a:cubicBezTo>
                  <a:cubicBezTo>
                    <a:pt x="30880" y="2964"/>
                    <a:pt x="29476" y="743"/>
                    <a:pt x="27765" y="743"/>
                  </a:cubicBezTo>
                  <a:cubicBezTo>
                    <a:pt x="27426" y="743"/>
                    <a:pt x="27075" y="831"/>
                    <a:pt x="26732" y="1030"/>
                  </a:cubicBezTo>
                  <a:lnTo>
                    <a:pt x="19577" y="5173"/>
                  </a:lnTo>
                  <a:cubicBezTo>
                    <a:pt x="18993" y="5506"/>
                    <a:pt x="18410" y="5852"/>
                    <a:pt x="17838" y="6185"/>
                  </a:cubicBezTo>
                  <a:cubicBezTo>
                    <a:pt x="18445" y="5482"/>
                    <a:pt x="19112" y="4804"/>
                    <a:pt x="19803" y="4149"/>
                  </a:cubicBezTo>
                  <a:cubicBezTo>
                    <a:pt x="19839" y="4152"/>
                    <a:pt x="19875" y="4153"/>
                    <a:pt x="19911" y="4153"/>
                  </a:cubicBezTo>
                  <a:cubicBezTo>
                    <a:pt x="20316" y="4153"/>
                    <a:pt x="20720" y="3966"/>
                    <a:pt x="20993" y="3518"/>
                  </a:cubicBezTo>
                  <a:lnTo>
                    <a:pt x="21732" y="2315"/>
                  </a:lnTo>
                  <a:cubicBezTo>
                    <a:pt x="22442" y="1161"/>
                    <a:pt x="21427" y="113"/>
                    <a:pt x="20279" y="113"/>
                  </a:cubicBezTo>
                  <a:cubicBezTo>
                    <a:pt x="20042" y="113"/>
                    <a:pt x="19799" y="158"/>
                    <a:pt x="19565" y="256"/>
                  </a:cubicBezTo>
                  <a:cubicBezTo>
                    <a:pt x="15338" y="2065"/>
                    <a:pt x="12397" y="6078"/>
                    <a:pt x="10802" y="10090"/>
                  </a:cubicBezTo>
                  <a:cubicBezTo>
                    <a:pt x="10480" y="10900"/>
                    <a:pt x="11016" y="11912"/>
                    <a:pt x="11754" y="12317"/>
                  </a:cubicBezTo>
                  <a:cubicBezTo>
                    <a:pt x="12298" y="12619"/>
                    <a:pt x="12834" y="12743"/>
                    <a:pt x="13363" y="12743"/>
                  </a:cubicBezTo>
                  <a:cubicBezTo>
                    <a:pt x="14061" y="12743"/>
                    <a:pt x="14745" y="12526"/>
                    <a:pt x="15409" y="12221"/>
                  </a:cubicBezTo>
                  <a:lnTo>
                    <a:pt x="15409" y="12221"/>
                  </a:lnTo>
                  <a:cubicBezTo>
                    <a:pt x="15302" y="12376"/>
                    <a:pt x="15183" y="12531"/>
                    <a:pt x="15076" y="12686"/>
                  </a:cubicBezTo>
                  <a:cubicBezTo>
                    <a:pt x="14080" y="14148"/>
                    <a:pt x="15477" y="15796"/>
                    <a:pt x="17063" y="15796"/>
                  </a:cubicBezTo>
                  <a:cubicBezTo>
                    <a:pt x="17221" y="15796"/>
                    <a:pt x="17381" y="15780"/>
                    <a:pt x="17541" y="15746"/>
                  </a:cubicBezTo>
                  <a:cubicBezTo>
                    <a:pt x="19910" y="15246"/>
                    <a:pt x="22041" y="14222"/>
                    <a:pt x="24053" y="12995"/>
                  </a:cubicBezTo>
                  <a:lnTo>
                    <a:pt x="24053" y="12995"/>
                  </a:lnTo>
                  <a:cubicBezTo>
                    <a:pt x="22898" y="14353"/>
                    <a:pt x="21827" y="15758"/>
                    <a:pt x="20874" y="17246"/>
                  </a:cubicBezTo>
                  <a:cubicBezTo>
                    <a:pt x="20757" y="17226"/>
                    <a:pt x="20636" y="17215"/>
                    <a:pt x="20512" y="17215"/>
                  </a:cubicBezTo>
                  <a:cubicBezTo>
                    <a:pt x="20046" y="17215"/>
                    <a:pt x="19542" y="17365"/>
                    <a:pt x="19053" y="17722"/>
                  </a:cubicBezTo>
                  <a:cubicBezTo>
                    <a:pt x="17850" y="18627"/>
                    <a:pt x="16659" y="19544"/>
                    <a:pt x="15457" y="20449"/>
                  </a:cubicBezTo>
                  <a:cubicBezTo>
                    <a:pt x="15600" y="20258"/>
                    <a:pt x="15743" y="20068"/>
                    <a:pt x="15897" y="19877"/>
                  </a:cubicBezTo>
                  <a:cubicBezTo>
                    <a:pt x="16588" y="19056"/>
                    <a:pt x="16743" y="17924"/>
                    <a:pt x="15897" y="17115"/>
                  </a:cubicBezTo>
                  <a:cubicBezTo>
                    <a:pt x="15496" y="16731"/>
                    <a:pt x="14993" y="16552"/>
                    <a:pt x="14486" y="16552"/>
                  </a:cubicBezTo>
                  <a:cubicBezTo>
                    <a:pt x="13955" y="16552"/>
                    <a:pt x="13419" y="16749"/>
                    <a:pt x="12992" y="17115"/>
                  </a:cubicBezTo>
                  <a:cubicBezTo>
                    <a:pt x="11099" y="18746"/>
                    <a:pt x="9182" y="20341"/>
                    <a:pt x="7230" y="21913"/>
                  </a:cubicBezTo>
                  <a:cubicBezTo>
                    <a:pt x="6765" y="22282"/>
                    <a:pt x="6301" y="22663"/>
                    <a:pt x="5837" y="23032"/>
                  </a:cubicBezTo>
                  <a:cubicBezTo>
                    <a:pt x="5872" y="22973"/>
                    <a:pt x="5896" y="22901"/>
                    <a:pt x="5932" y="22842"/>
                  </a:cubicBezTo>
                  <a:cubicBezTo>
                    <a:pt x="6337" y="22151"/>
                    <a:pt x="6777" y="21496"/>
                    <a:pt x="7289" y="20889"/>
                  </a:cubicBezTo>
                  <a:cubicBezTo>
                    <a:pt x="7599" y="20532"/>
                    <a:pt x="7920" y="20187"/>
                    <a:pt x="8266" y="19865"/>
                  </a:cubicBezTo>
                  <a:cubicBezTo>
                    <a:pt x="8373" y="19746"/>
                    <a:pt x="8599" y="19615"/>
                    <a:pt x="8670" y="19484"/>
                  </a:cubicBezTo>
                  <a:cubicBezTo>
                    <a:pt x="8682" y="19472"/>
                    <a:pt x="8682" y="19472"/>
                    <a:pt x="8682" y="19460"/>
                  </a:cubicBezTo>
                  <a:cubicBezTo>
                    <a:pt x="8863" y="19550"/>
                    <a:pt x="9047" y="19590"/>
                    <a:pt x="9227" y="19590"/>
                  </a:cubicBezTo>
                  <a:cubicBezTo>
                    <a:pt x="10366" y="19590"/>
                    <a:pt x="11350" y="17987"/>
                    <a:pt x="10302" y="17103"/>
                  </a:cubicBezTo>
                  <a:cubicBezTo>
                    <a:pt x="9771" y="16663"/>
                    <a:pt x="9221" y="16481"/>
                    <a:pt x="8670" y="16481"/>
                  </a:cubicBezTo>
                  <a:cubicBezTo>
                    <a:pt x="6820" y="16481"/>
                    <a:pt x="4967" y="18534"/>
                    <a:pt x="3884" y="19782"/>
                  </a:cubicBezTo>
                  <a:cubicBezTo>
                    <a:pt x="2205" y="21734"/>
                    <a:pt x="836" y="24056"/>
                    <a:pt x="253" y="26545"/>
                  </a:cubicBezTo>
                  <a:cubicBezTo>
                    <a:pt x="1" y="27631"/>
                    <a:pt x="761" y="29004"/>
                    <a:pt x="2056" y="29004"/>
                  </a:cubicBezTo>
                  <a:cubicBezTo>
                    <a:pt x="2109" y="29004"/>
                    <a:pt x="2163" y="29002"/>
                    <a:pt x="2217" y="28997"/>
                  </a:cubicBezTo>
                  <a:cubicBezTo>
                    <a:pt x="3420" y="28902"/>
                    <a:pt x="4479" y="28521"/>
                    <a:pt x="5456" y="28009"/>
                  </a:cubicBezTo>
                  <a:lnTo>
                    <a:pt x="5456" y="28009"/>
                  </a:lnTo>
                  <a:cubicBezTo>
                    <a:pt x="5420" y="28092"/>
                    <a:pt x="5372" y="28164"/>
                    <a:pt x="5325" y="28235"/>
                  </a:cubicBezTo>
                  <a:cubicBezTo>
                    <a:pt x="4848" y="29104"/>
                    <a:pt x="5015" y="30176"/>
                    <a:pt x="5861" y="30771"/>
                  </a:cubicBezTo>
                  <a:cubicBezTo>
                    <a:pt x="6248" y="31049"/>
                    <a:pt x="6658" y="31174"/>
                    <a:pt x="7067" y="31174"/>
                  </a:cubicBezTo>
                  <a:cubicBezTo>
                    <a:pt x="7589" y="31174"/>
                    <a:pt x="8108" y="30970"/>
                    <a:pt x="8575" y="30616"/>
                  </a:cubicBezTo>
                  <a:cubicBezTo>
                    <a:pt x="9587" y="29866"/>
                    <a:pt x="10599" y="29092"/>
                    <a:pt x="11611" y="28330"/>
                  </a:cubicBezTo>
                  <a:lnTo>
                    <a:pt x="11611" y="28330"/>
                  </a:lnTo>
                  <a:cubicBezTo>
                    <a:pt x="11349" y="28854"/>
                    <a:pt x="11099" y="29390"/>
                    <a:pt x="10873" y="29926"/>
                  </a:cubicBezTo>
                  <a:cubicBezTo>
                    <a:pt x="10563" y="30640"/>
                    <a:pt x="11028" y="31581"/>
                    <a:pt x="11611" y="32010"/>
                  </a:cubicBezTo>
                  <a:cubicBezTo>
                    <a:pt x="12003" y="32284"/>
                    <a:pt x="12424" y="32411"/>
                    <a:pt x="12854" y="32411"/>
                  </a:cubicBezTo>
                  <a:cubicBezTo>
                    <a:pt x="13207" y="32411"/>
                    <a:pt x="13567" y="32325"/>
                    <a:pt x="13921" y="32164"/>
                  </a:cubicBezTo>
                  <a:cubicBezTo>
                    <a:pt x="15588" y="31402"/>
                    <a:pt x="17124" y="30438"/>
                    <a:pt x="18600" y="29390"/>
                  </a:cubicBezTo>
                  <a:lnTo>
                    <a:pt x="18600" y="29390"/>
                  </a:lnTo>
                  <a:cubicBezTo>
                    <a:pt x="18481" y="29581"/>
                    <a:pt x="18362" y="29759"/>
                    <a:pt x="18255" y="29938"/>
                  </a:cubicBezTo>
                  <a:cubicBezTo>
                    <a:pt x="17437" y="31266"/>
                    <a:pt x="18641" y="32983"/>
                    <a:pt x="20070" y="32983"/>
                  </a:cubicBezTo>
                  <a:cubicBezTo>
                    <a:pt x="20409" y="32983"/>
                    <a:pt x="20760" y="32886"/>
                    <a:pt x="21101" y="32664"/>
                  </a:cubicBezTo>
                  <a:cubicBezTo>
                    <a:pt x="22875" y="31498"/>
                    <a:pt x="24660" y="30319"/>
                    <a:pt x="26423" y="29128"/>
                  </a:cubicBezTo>
                  <a:lnTo>
                    <a:pt x="26423" y="29128"/>
                  </a:lnTo>
                  <a:cubicBezTo>
                    <a:pt x="26208" y="29819"/>
                    <a:pt x="26399" y="30616"/>
                    <a:pt x="26935" y="31117"/>
                  </a:cubicBezTo>
                  <a:cubicBezTo>
                    <a:pt x="27089" y="31271"/>
                    <a:pt x="27256" y="31378"/>
                    <a:pt x="27435" y="31462"/>
                  </a:cubicBezTo>
                  <a:cubicBezTo>
                    <a:pt x="27161" y="31736"/>
                    <a:pt x="26887" y="32010"/>
                    <a:pt x="26613" y="32271"/>
                  </a:cubicBezTo>
                  <a:cubicBezTo>
                    <a:pt x="24911" y="33926"/>
                    <a:pt x="23208" y="35569"/>
                    <a:pt x="21505" y="37213"/>
                  </a:cubicBezTo>
                  <a:cubicBezTo>
                    <a:pt x="20815" y="37891"/>
                    <a:pt x="20755" y="38951"/>
                    <a:pt x="21351" y="39689"/>
                  </a:cubicBezTo>
                  <a:cubicBezTo>
                    <a:pt x="21716" y="40142"/>
                    <a:pt x="22347" y="40441"/>
                    <a:pt x="22967" y="40441"/>
                  </a:cubicBezTo>
                  <a:cubicBezTo>
                    <a:pt x="23276" y="40441"/>
                    <a:pt x="23582" y="40367"/>
                    <a:pt x="23851" y="40201"/>
                  </a:cubicBezTo>
                  <a:lnTo>
                    <a:pt x="23851" y="40201"/>
                  </a:lnTo>
                  <a:cubicBezTo>
                    <a:pt x="23577" y="40534"/>
                    <a:pt x="23303" y="40868"/>
                    <a:pt x="23029" y="41201"/>
                  </a:cubicBezTo>
                  <a:cubicBezTo>
                    <a:pt x="23029" y="41201"/>
                    <a:pt x="23017" y="41213"/>
                    <a:pt x="23017" y="41213"/>
                  </a:cubicBezTo>
                  <a:cubicBezTo>
                    <a:pt x="22922" y="41332"/>
                    <a:pt x="22827" y="41451"/>
                    <a:pt x="22732" y="41570"/>
                  </a:cubicBezTo>
                  <a:cubicBezTo>
                    <a:pt x="22184" y="42249"/>
                    <a:pt x="22541" y="43356"/>
                    <a:pt x="23196" y="43820"/>
                  </a:cubicBezTo>
                  <a:cubicBezTo>
                    <a:pt x="23363" y="43940"/>
                    <a:pt x="23541" y="44023"/>
                    <a:pt x="23732" y="44082"/>
                  </a:cubicBezTo>
                  <a:cubicBezTo>
                    <a:pt x="23666" y="45072"/>
                    <a:pt x="24645" y="45718"/>
                    <a:pt x="25627" y="45718"/>
                  </a:cubicBezTo>
                  <a:cubicBezTo>
                    <a:pt x="26075" y="45718"/>
                    <a:pt x="26524" y="45583"/>
                    <a:pt x="26875" y="45285"/>
                  </a:cubicBezTo>
                  <a:cubicBezTo>
                    <a:pt x="27101" y="45094"/>
                    <a:pt x="27327" y="44892"/>
                    <a:pt x="27542" y="44690"/>
                  </a:cubicBezTo>
                  <a:cubicBezTo>
                    <a:pt x="27613" y="44821"/>
                    <a:pt x="27697" y="44940"/>
                    <a:pt x="27792" y="45047"/>
                  </a:cubicBezTo>
                  <a:cubicBezTo>
                    <a:pt x="27321" y="46354"/>
                    <a:pt x="28484" y="47445"/>
                    <a:pt x="29757" y="47445"/>
                  </a:cubicBezTo>
                  <a:cubicBezTo>
                    <a:pt x="30224" y="47445"/>
                    <a:pt x="30704" y="47299"/>
                    <a:pt x="31126" y="46964"/>
                  </a:cubicBezTo>
                  <a:cubicBezTo>
                    <a:pt x="32269" y="46059"/>
                    <a:pt x="33400" y="45142"/>
                    <a:pt x="34507" y="44213"/>
                  </a:cubicBezTo>
                  <a:lnTo>
                    <a:pt x="34507" y="44213"/>
                  </a:lnTo>
                  <a:cubicBezTo>
                    <a:pt x="34197" y="44809"/>
                    <a:pt x="33924" y="45428"/>
                    <a:pt x="33697" y="46071"/>
                  </a:cubicBezTo>
                  <a:cubicBezTo>
                    <a:pt x="33201" y="47482"/>
                    <a:pt x="34468" y="48518"/>
                    <a:pt x="35755" y="48518"/>
                  </a:cubicBezTo>
                  <a:cubicBezTo>
                    <a:pt x="36260" y="48518"/>
                    <a:pt x="36768" y="48359"/>
                    <a:pt x="37174" y="48000"/>
                  </a:cubicBezTo>
                  <a:cubicBezTo>
                    <a:pt x="38734" y="46595"/>
                    <a:pt x="40305" y="45202"/>
                    <a:pt x="41865" y="43797"/>
                  </a:cubicBezTo>
                  <a:lnTo>
                    <a:pt x="41865" y="43797"/>
                  </a:lnTo>
                  <a:cubicBezTo>
                    <a:pt x="41508" y="44499"/>
                    <a:pt x="41151" y="45190"/>
                    <a:pt x="40793" y="45892"/>
                  </a:cubicBezTo>
                  <a:cubicBezTo>
                    <a:pt x="40031" y="47369"/>
                    <a:pt x="40996" y="48714"/>
                    <a:pt x="42615" y="48916"/>
                  </a:cubicBezTo>
                  <a:cubicBezTo>
                    <a:pt x="42760" y="48935"/>
                    <a:pt x="42904" y="48944"/>
                    <a:pt x="43045" y="48944"/>
                  </a:cubicBezTo>
                  <a:cubicBezTo>
                    <a:pt x="44454" y="48944"/>
                    <a:pt x="45660" y="48062"/>
                    <a:pt x="46699" y="47023"/>
                  </a:cubicBezTo>
                  <a:lnTo>
                    <a:pt x="46699" y="47023"/>
                  </a:lnTo>
                  <a:cubicBezTo>
                    <a:pt x="46169" y="48468"/>
                    <a:pt x="47206" y="49827"/>
                    <a:pt x="48636" y="49827"/>
                  </a:cubicBezTo>
                  <a:cubicBezTo>
                    <a:pt x="48974" y="49827"/>
                    <a:pt x="49333" y="49751"/>
                    <a:pt x="49699" y="49583"/>
                  </a:cubicBezTo>
                  <a:cubicBezTo>
                    <a:pt x="52176" y="48452"/>
                    <a:pt x="53509" y="46309"/>
                    <a:pt x="54795" y="44178"/>
                  </a:cubicBezTo>
                  <a:cubicBezTo>
                    <a:pt x="54915" y="44214"/>
                    <a:pt x="55042" y="44235"/>
                    <a:pt x="55173" y="44235"/>
                  </a:cubicBezTo>
                  <a:cubicBezTo>
                    <a:pt x="55381" y="44235"/>
                    <a:pt x="55600" y="44183"/>
                    <a:pt x="55819" y="44059"/>
                  </a:cubicBezTo>
                  <a:cubicBezTo>
                    <a:pt x="55843" y="44035"/>
                    <a:pt x="55867" y="44023"/>
                    <a:pt x="55891" y="43999"/>
                  </a:cubicBezTo>
                  <a:lnTo>
                    <a:pt x="55891" y="43999"/>
                  </a:lnTo>
                  <a:cubicBezTo>
                    <a:pt x="55605" y="44749"/>
                    <a:pt x="55319" y="45487"/>
                    <a:pt x="55057" y="46237"/>
                  </a:cubicBezTo>
                  <a:cubicBezTo>
                    <a:pt x="54783" y="47035"/>
                    <a:pt x="55236" y="48023"/>
                    <a:pt x="55986" y="48416"/>
                  </a:cubicBezTo>
                  <a:cubicBezTo>
                    <a:pt x="56414" y="48644"/>
                    <a:pt x="56820" y="48743"/>
                    <a:pt x="57205" y="48743"/>
                  </a:cubicBezTo>
                  <a:cubicBezTo>
                    <a:pt x="58973" y="48743"/>
                    <a:pt x="60308" y="46664"/>
                    <a:pt x="61403" y="45452"/>
                  </a:cubicBezTo>
                  <a:cubicBezTo>
                    <a:pt x="62725" y="43987"/>
                    <a:pt x="64046" y="42511"/>
                    <a:pt x="65380" y="41034"/>
                  </a:cubicBezTo>
                  <a:cubicBezTo>
                    <a:pt x="66082" y="40249"/>
                    <a:pt x="66189" y="39094"/>
                    <a:pt x="65380" y="38320"/>
                  </a:cubicBezTo>
                  <a:cubicBezTo>
                    <a:pt x="65003" y="37966"/>
                    <a:pt x="64449" y="37771"/>
                    <a:pt x="63900" y="37771"/>
                  </a:cubicBezTo>
                  <a:cubicBezTo>
                    <a:pt x="63563" y="37771"/>
                    <a:pt x="63229" y="37844"/>
                    <a:pt x="62939" y="37998"/>
                  </a:cubicBezTo>
                  <a:cubicBezTo>
                    <a:pt x="63141" y="37617"/>
                    <a:pt x="63344" y="37236"/>
                    <a:pt x="63546" y="36855"/>
                  </a:cubicBezTo>
                  <a:cubicBezTo>
                    <a:pt x="64034" y="35962"/>
                    <a:pt x="64630" y="34962"/>
                    <a:pt x="64737" y="33938"/>
                  </a:cubicBezTo>
                  <a:cubicBezTo>
                    <a:pt x="64856" y="33957"/>
                    <a:pt x="64977" y="33967"/>
                    <a:pt x="65099" y="33967"/>
                  </a:cubicBezTo>
                  <a:cubicBezTo>
                    <a:pt x="65586" y="33967"/>
                    <a:pt x="66087" y="33807"/>
                    <a:pt x="66535" y="33426"/>
                  </a:cubicBezTo>
                  <a:lnTo>
                    <a:pt x="69952" y="30521"/>
                  </a:lnTo>
                  <a:cubicBezTo>
                    <a:pt x="70090" y="31506"/>
                    <a:pt x="71118" y="32268"/>
                    <a:pt x="72196" y="32268"/>
                  </a:cubicBezTo>
                  <a:cubicBezTo>
                    <a:pt x="72696" y="32268"/>
                    <a:pt x="73206" y="32104"/>
                    <a:pt x="73643" y="31724"/>
                  </a:cubicBezTo>
                  <a:lnTo>
                    <a:pt x="75203" y="30366"/>
                  </a:lnTo>
                  <a:cubicBezTo>
                    <a:pt x="75369" y="30616"/>
                    <a:pt x="75595" y="30843"/>
                    <a:pt x="75905" y="31021"/>
                  </a:cubicBezTo>
                  <a:cubicBezTo>
                    <a:pt x="76225" y="31197"/>
                    <a:pt x="76607" y="31285"/>
                    <a:pt x="76992" y="31285"/>
                  </a:cubicBezTo>
                  <a:cubicBezTo>
                    <a:pt x="77754" y="31285"/>
                    <a:pt x="78530" y="30943"/>
                    <a:pt x="78870" y="30271"/>
                  </a:cubicBezTo>
                  <a:cubicBezTo>
                    <a:pt x="79858" y="28342"/>
                    <a:pt x="80846" y="26414"/>
                    <a:pt x="81834" y="24473"/>
                  </a:cubicBezTo>
                  <a:cubicBezTo>
                    <a:pt x="82525" y="23127"/>
                    <a:pt x="81668" y="21794"/>
                    <a:pt x="80465" y="21472"/>
                  </a:cubicBezTo>
                  <a:cubicBezTo>
                    <a:pt x="80477" y="21461"/>
                    <a:pt x="80489" y="21437"/>
                    <a:pt x="80501" y="21425"/>
                  </a:cubicBezTo>
                  <a:cubicBezTo>
                    <a:pt x="81505" y="19899"/>
                    <a:pt x="80096" y="18434"/>
                    <a:pt x="78584" y="18434"/>
                  </a:cubicBezTo>
                  <a:cubicBezTo>
                    <a:pt x="78197" y="18434"/>
                    <a:pt x="77803" y="18530"/>
                    <a:pt x="77441" y="18746"/>
                  </a:cubicBezTo>
                  <a:cubicBezTo>
                    <a:pt x="77453" y="18234"/>
                    <a:pt x="77274" y="17734"/>
                    <a:pt x="76846" y="17329"/>
                  </a:cubicBezTo>
                  <a:cubicBezTo>
                    <a:pt x="76432" y="16933"/>
                    <a:pt x="75889" y="16740"/>
                    <a:pt x="75346" y="16740"/>
                  </a:cubicBezTo>
                  <a:cubicBezTo>
                    <a:pt x="74794" y="16740"/>
                    <a:pt x="74241" y="16939"/>
                    <a:pt x="73821" y="17329"/>
                  </a:cubicBezTo>
                  <a:cubicBezTo>
                    <a:pt x="72631" y="18424"/>
                    <a:pt x="71428" y="19532"/>
                    <a:pt x="70214" y="20627"/>
                  </a:cubicBezTo>
                  <a:cubicBezTo>
                    <a:pt x="70488" y="20246"/>
                    <a:pt x="70750" y="19853"/>
                    <a:pt x="71012" y="19472"/>
                  </a:cubicBezTo>
                  <a:cubicBezTo>
                    <a:pt x="71994" y="18043"/>
                    <a:pt x="70536" y="16412"/>
                    <a:pt x="69068" y="16412"/>
                  </a:cubicBezTo>
                  <a:cubicBezTo>
                    <a:pt x="68580" y="16412"/>
                    <a:pt x="68091" y="16592"/>
                    <a:pt x="67690" y="17020"/>
                  </a:cubicBezTo>
                  <a:cubicBezTo>
                    <a:pt x="67225" y="17508"/>
                    <a:pt x="66773" y="18008"/>
                    <a:pt x="66309" y="18496"/>
                  </a:cubicBezTo>
                  <a:cubicBezTo>
                    <a:pt x="66225" y="17865"/>
                    <a:pt x="65832" y="17246"/>
                    <a:pt x="65273" y="16936"/>
                  </a:cubicBezTo>
                  <a:cubicBezTo>
                    <a:pt x="64935" y="16745"/>
                    <a:pt x="64590" y="16665"/>
                    <a:pt x="64255" y="16665"/>
                  </a:cubicBezTo>
                  <a:cubicBezTo>
                    <a:pt x="64153" y="16665"/>
                    <a:pt x="64051" y="16672"/>
                    <a:pt x="63951" y="16686"/>
                  </a:cubicBezTo>
                  <a:cubicBezTo>
                    <a:pt x="64023" y="16460"/>
                    <a:pt x="64082" y="16234"/>
                    <a:pt x="64154" y="16019"/>
                  </a:cubicBezTo>
                  <a:cubicBezTo>
                    <a:pt x="64261" y="15638"/>
                    <a:pt x="64261" y="15293"/>
                    <a:pt x="64165" y="14996"/>
                  </a:cubicBezTo>
                  <a:cubicBezTo>
                    <a:pt x="64189" y="14936"/>
                    <a:pt x="64225" y="14888"/>
                    <a:pt x="64249" y="14829"/>
                  </a:cubicBezTo>
                  <a:cubicBezTo>
                    <a:pt x="65130" y="12483"/>
                    <a:pt x="66023" y="10138"/>
                    <a:pt x="66904" y="7780"/>
                  </a:cubicBezTo>
                  <a:cubicBezTo>
                    <a:pt x="67456" y="6347"/>
                    <a:pt x="66067" y="5179"/>
                    <a:pt x="64705" y="5179"/>
                  </a:cubicBezTo>
                  <a:cubicBezTo>
                    <a:pt x="64539" y="5179"/>
                    <a:pt x="64374" y="5196"/>
                    <a:pt x="64213" y="5232"/>
                  </a:cubicBezTo>
                  <a:cubicBezTo>
                    <a:pt x="64487" y="4566"/>
                    <a:pt x="64701" y="3863"/>
                    <a:pt x="64808" y="3137"/>
                  </a:cubicBezTo>
                  <a:cubicBezTo>
                    <a:pt x="64951" y="2208"/>
                    <a:pt x="64713" y="1291"/>
                    <a:pt x="63808" y="791"/>
                  </a:cubicBezTo>
                  <a:cubicBezTo>
                    <a:pt x="63474" y="603"/>
                    <a:pt x="63098" y="514"/>
                    <a:pt x="62722" y="514"/>
                  </a:cubicBezTo>
                  <a:cubicBezTo>
                    <a:pt x="62146" y="514"/>
                    <a:pt x="61571" y="724"/>
                    <a:pt x="61153" y="1113"/>
                  </a:cubicBezTo>
                  <a:cubicBezTo>
                    <a:pt x="60344" y="1863"/>
                    <a:pt x="59582" y="2661"/>
                    <a:pt x="58843" y="3494"/>
                  </a:cubicBezTo>
                  <a:cubicBezTo>
                    <a:pt x="58927" y="3208"/>
                    <a:pt x="58998" y="2923"/>
                    <a:pt x="59058" y="2625"/>
                  </a:cubicBezTo>
                  <a:cubicBezTo>
                    <a:pt x="59236" y="1708"/>
                    <a:pt x="58939" y="768"/>
                    <a:pt x="58058" y="279"/>
                  </a:cubicBezTo>
                  <a:cubicBezTo>
                    <a:pt x="57732" y="99"/>
                    <a:pt x="57316" y="1"/>
                    <a:pt x="568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7"/>
            <p:cNvSpPr/>
            <p:nvPr/>
          </p:nvSpPr>
          <p:spPr>
            <a:xfrm>
              <a:off x="1615325" y="2832623"/>
              <a:ext cx="1088711" cy="667944"/>
            </a:xfrm>
            <a:custGeom>
              <a:avLst/>
              <a:gdLst/>
              <a:ahLst/>
              <a:cxnLst/>
              <a:rect l="l" t="t" r="r" b="b"/>
              <a:pathLst>
                <a:path w="82525" h="49828" extrusionOk="0">
                  <a:moveTo>
                    <a:pt x="63463" y="14936"/>
                  </a:moveTo>
                  <a:cubicBezTo>
                    <a:pt x="63499" y="15007"/>
                    <a:pt x="63534" y="15055"/>
                    <a:pt x="63570" y="15115"/>
                  </a:cubicBezTo>
                  <a:cubicBezTo>
                    <a:pt x="63511" y="15079"/>
                    <a:pt x="63439" y="15055"/>
                    <a:pt x="63380" y="15019"/>
                  </a:cubicBezTo>
                  <a:cubicBezTo>
                    <a:pt x="63415" y="14996"/>
                    <a:pt x="63439" y="14972"/>
                    <a:pt x="63463" y="14936"/>
                  </a:cubicBezTo>
                  <a:close/>
                  <a:moveTo>
                    <a:pt x="42663" y="30640"/>
                  </a:moveTo>
                  <a:cubicBezTo>
                    <a:pt x="42651" y="30652"/>
                    <a:pt x="42639" y="30664"/>
                    <a:pt x="42627" y="30676"/>
                  </a:cubicBezTo>
                  <a:cubicBezTo>
                    <a:pt x="42627" y="30676"/>
                    <a:pt x="42627" y="30664"/>
                    <a:pt x="42627" y="30664"/>
                  </a:cubicBezTo>
                  <a:cubicBezTo>
                    <a:pt x="42639" y="30652"/>
                    <a:pt x="42651" y="30640"/>
                    <a:pt x="42663" y="30640"/>
                  </a:cubicBezTo>
                  <a:close/>
                  <a:moveTo>
                    <a:pt x="56898" y="1"/>
                  </a:moveTo>
                  <a:cubicBezTo>
                    <a:pt x="56324" y="1"/>
                    <a:pt x="55747" y="187"/>
                    <a:pt x="55402" y="601"/>
                  </a:cubicBezTo>
                  <a:cubicBezTo>
                    <a:pt x="54390" y="1827"/>
                    <a:pt x="53366" y="3054"/>
                    <a:pt x="52319" y="4268"/>
                  </a:cubicBezTo>
                  <a:lnTo>
                    <a:pt x="52521" y="3958"/>
                  </a:lnTo>
                  <a:cubicBezTo>
                    <a:pt x="53541" y="2401"/>
                    <a:pt x="52099" y="884"/>
                    <a:pt x="50562" y="884"/>
                  </a:cubicBezTo>
                  <a:cubicBezTo>
                    <a:pt x="50054" y="884"/>
                    <a:pt x="49536" y="1050"/>
                    <a:pt x="49092" y="1434"/>
                  </a:cubicBezTo>
                  <a:cubicBezTo>
                    <a:pt x="45663" y="4399"/>
                    <a:pt x="42210" y="7387"/>
                    <a:pt x="38484" y="10007"/>
                  </a:cubicBezTo>
                  <a:cubicBezTo>
                    <a:pt x="39448" y="8911"/>
                    <a:pt x="40436" y="7828"/>
                    <a:pt x="41472" y="6780"/>
                  </a:cubicBezTo>
                  <a:cubicBezTo>
                    <a:pt x="42827" y="5416"/>
                    <a:pt x="41608" y="3170"/>
                    <a:pt x="39931" y="3170"/>
                  </a:cubicBezTo>
                  <a:cubicBezTo>
                    <a:pt x="39574" y="3170"/>
                    <a:pt x="39196" y="3272"/>
                    <a:pt x="38817" y="3506"/>
                  </a:cubicBezTo>
                  <a:cubicBezTo>
                    <a:pt x="38472" y="3720"/>
                    <a:pt x="38138" y="3947"/>
                    <a:pt x="37817" y="4173"/>
                  </a:cubicBezTo>
                  <a:cubicBezTo>
                    <a:pt x="38014" y="2979"/>
                    <a:pt x="37108" y="1704"/>
                    <a:pt x="35752" y="1704"/>
                  </a:cubicBezTo>
                  <a:cubicBezTo>
                    <a:pt x="35552" y="1704"/>
                    <a:pt x="35343" y="1732"/>
                    <a:pt x="35126" y="1792"/>
                  </a:cubicBezTo>
                  <a:cubicBezTo>
                    <a:pt x="32864" y="2399"/>
                    <a:pt x="30816" y="3435"/>
                    <a:pt x="28875" y="4649"/>
                  </a:cubicBezTo>
                  <a:cubicBezTo>
                    <a:pt x="29030" y="4518"/>
                    <a:pt x="29185" y="4387"/>
                    <a:pt x="29340" y="4256"/>
                  </a:cubicBezTo>
                  <a:cubicBezTo>
                    <a:pt x="30880" y="2964"/>
                    <a:pt x="29476" y="743"/>
                    <a:pt x="27765" y="743"/>
                  </a:cubicBezTo>
                  <a:cubicBezTo>
                    <a:pt x="27426" y="743"/>
                    <a:pt x="27075" y="831"/>
                    <a:pt x="26732" y="1030"/>
                  </a:cubicBezTo>
                  <a:lnTo>
                    <a:pt x="19577" y="5173"/>
                  </a:lnTo>
                  <a:cubicBezTo>
                    <a:pt x="18993" y="5506"/>
                    <a:pt x="18410" y="5852"/>
                    <a:pt x="17838" y="6185"/>
                  </a:cubicBezTo>
                  <a:cubicBezTo>
                    <a:pt x="18445" y="5482"/>
                    <a:pt x="19112" y="4804"/>
                    <a:pt x="19803" y="4149"/>
                  </a:cubicBezTo>
                  <a:cubicBezTo>
                    <a:pt x="19839" y="4152"/>
                    <a:pt x="19875" y="4153"/>
                    <a:pt x="19911" y="4153"/>
                  </a:cubicBezTo>
                  <a:cubicBezTo>
                    <a:pt x="20316" y="4153"/>
                    <a:pt x="20720" y="3966"/>
                    <a:pt x="20993" y="3518"/>
                  </a:cubicBezTo>
                  <a:lnTo>
                    <a:pt x="21732" y="2315"/>
                  </a:lnTo>
                  <a:cubicBezTo>
                    <a:pt x="22442" y="1161"/>
                    <a:pt x="21427" y="113"/>
                    <a:pt x="20279" y="113"/>
                  </a:cubicBezTo>
                  <a:cubicBezTo>
                    <a:pt x="20042" y="113"/>
                    <a:pt x="19799" y="158"/>
                    <a:pt x="19565" y="256"/>
                  </a:cubicBezTo>
                  <a:cubicBezTo>
                    <a:pt x="15338" y="2065"/>
                    <a:pt x="12397" y="6078"/>
                    <a:pt x="10802" y="10090"/>
                  </a:cubicBezTo>
                  <a:cubicBezTo>
                    <a:pt x="10480" y="10900"/>
                    <a:pt x="11016" y="11912"/>
                    <a:pt x="11754" y="12317"/>
                  </a:cubicBezTo>
                  <a:cubicBezTo>
                    <a:pt x="12298" y="12619"/>
                    <a:pt x="12834" y="12743"/>
                    <a:pt x="13363" y="12743"/>
                  </a:cubicBezTo>
                  <a:cubicBezTo>
                    <a:pt x="14061" y="12743"/>
                    <a:pt x="14745" y="12526"/>
                    <a:pt x="15409" y="12221"/>
                  </a:cubicBezTo>
                  <a:lnTo>
                    <a:pt x="15409" y="12221"/>
                  </a:lnTo>
                  <a:cubicBezTo>
                    <a:pt x="15302" y="12376"/>
                    <a:pt x="15183" y="12531"/>
                    <a:pt x="15076" y="12686"/>
                  </a:cubicBezTo>
                  <a:cubicBezTo>
                    <a:pt x="14080" y="14148"/>
                    <a:pt x="15477" y="15796"/>
                    <a:pt x="17063" y="15796"/>
                  </a:cubicBezTo>
                  <a:cubicBezTo>
                    <a:pt x="17221" y="15796"/>
                    <a:pt x="17381" y="15780"/>
                    <a:pt x="17541" y="15746"/>
                  </a:cubicBezTo>
                  <a:cubicBezTo>
                    <a:pt x="19910" y="15246"/>
                    <a:pt x="22041" y="14222"/>
                    <a:pt x="24053" y="12995"/>
                  </a:cubicBezTo>
                  <a:lnTo>
                    <a:pt x="24053" y="12995"/>
                  </a:lnTo>
                  <a:cubicBezTo>
                    <a:pt x="22898" y="14353"/>
                    <a:pt x="21827" y="15758"/>
                    <a:pt x="20874" y="17246"/>
                  </a:cubicBezTo>
                  <a:cubicBezTo>
                    <a:pt x="20757" y="17226"/>
                    <a:pt x="20636" y="17215"/>
                    <a:pt x="20512" y="17215"/>
                  </a:cubicBezTo>
                  <a:cubicBezTo>
                    <a:pt x="20046" y="17215"/>
                    <a:pt x="19542" y="17365"/>
                    <a:pt x="19053" y="17722"/>
                  </a:cubicBezTo>
                  <a:cubicBezTo>
                    <a:pt x="17850" y="18627"/>
                    <a:pt x="16659" y="19544"/>
                    <a:pt x="15457" y="20449"/>
                  </a:cubicBezTo>
                  <a:cubicBezTo>
                    <a:pt x="15600" y="20258"/>
                    <a:pt x="15743" y="20068"/>
                    <a:pt x="15897" y="19877"/>
                  </a:cubicBezTo>
                  <a:cubicBezTo>
                    <a:pt x="16588" y="19056"/>
                    <a:pt x="16743" y="17924"/>
                    <a:pt x="15897" y="17115"/>
                  </a:cubicBezTo>
                  <a:cubicBezTo>
                    <a:pt x="15496" y="16731"/>
                    <a:pt x="14993" y="16552"/>
                    <a:pt x="14486" y="16552"/>
                  </a:cubicBezTo>
                  <a:cubicBezTo>
                    <a:pt x="13955" y="16552"/>
                    <a:pt x="13419" y="16749"/>
                    <a:pt x="12992" y="17115"/>
                  </a:cubicBezTo>
                  <a:cubicBezTo>
                    <a:pt x="11099" y="18746"/>
                    <a:pt x="9182" y="20341"/>
                    <a:pt x="7230" y="21913"/>
                  </a:cubicBezTo>
                  <a:cubicBezTo>
                    <a:pt x="6765" y="22282"/>
                    <a:pt x="6301" y="22663"/>
                    <a:pt x="5837" y="23032"/>
                  </a:cubicBezTo>
                  <a:cubicBezTo>
                    <a:pt x="5872" y="22973"/>
                    <a:pt x="5896" y="22901"/>
                    <a:pt x="5932" y="22842"/>
                  </a:cubicBezTo>
                  <a:cubicBezTo>
                    <a:pt x="6337" y="22151"/>
                    <a:pt x="6777" y="21496"/>
                    <a:pt x="7289" y="20889"/>
                  </a:cubicBezTo>
                  <a:cubicBezTo>
                    <a:pt x="7599" y="20532"/>
                    <a:pt x="7920" y="20187"/>
                    <a:pt x="8266" y="19865"/>
                  </a:cubicBezTo>
                  <a:cubicBezTo>
                    <a:pt x="8373" y="19746"/>
                    <a:pt x="8599" y="19615"/>
                    <a:pt x="8670" y="19484"/>
                  </a:cubicBezTo>
                  <a:cubicBezTo>
                    <a:pt x="8682" y="19472"/>
                    <a:pt x="8682" y="19472"/>
                    <a:pt x="8682" y="19460"/>
                  </a:cubicBezTo>
                  <a:cubicBezTo>
                    <a:pt x="8863" y="19550"/>
                    <a:pt x="9047" y="19590"/>
                    <a:pt x="9227" y="19590"/>
                  </a:cubicBezTo>
                  <a:cubicBezTo>
                    <a:pt x="10366" y="19590"/>
                    <a:pt x="11350" y="17987"/>
                    <a:pt x="10302" y="17103"/>
                  </a:cubicBezTo>
                  <a:cubicBezTo>
                    <a:pt x="9771" y="16663"/>
                    <a:pt x="9221" y="16481"/>
                    <a:pt x="8670" y="16481"/>
                  </a:cubicBezTo>
                  <a:cubicBezTo>
                    <a:pt x="6820" y="16481"/>
                    <a:pt x="4967" y="18534"/>
                    <a:pt x="3884" y="19782"/>
                  </a:cubicBezTo>
                  <a:cubicBezTo>
                    <a:pt x="2205" y="21734"/>
                    <a:pt x="836" y="24056"/>
                    <a:pt x="253" y="26545"/>
                  </a:cubicBezTo>
                  <a:cubicBezTo>
                    <a:pt x="1" y="27631"/>
                    <a:pt x="761" y="29004"/>
                    <a:pt x="2056" y="29004"/>
                  </a:cubicBezTo>
                  <a:cubicBezTo>
                    <a:pt x="2109" y="29004"/>
                    <a:pt x="2163" y="29002"/>
                    <a:pt x="2217" y="28997"/>
                  </a:cubicBezTo>
                  <a:cubicBezTo>
                    <a:pt x="3420" y="28902"/>
                    <a:pt x="4479" y="28521"/>
                    <a:pt x="5456" y="28009"/>
                  </a:cubicBezTo>
                  <a:lnTo>
                    <a:pt x="5456" y="28009"/>
                  </a:lnTo>
                  <a:cubicBezTo>
                    <a:pt x="5420" y="28092"/>
                    <a:pt x="5372" y="28164"/>
                    <a:pt x="5325" y="28235"/>
                  </a:cubicBezTo>
                  <a:cubicBezTo>
                    <a:pt x="4848" y="29104"/>
                    <a:pt x="5015" y="30176"/>
                    <a:pt x="5861" y="30771"/>
                  </a:cubicBezTo>
                  <a:cubicBezTo>
                    <a:pt x="6248" y="31049"/>
                    <a:pt x="6658" y="31174"/>
                    <a:pt x="7067" y="31174"/>
                  </a:cubicBezTo>
                  <a:cubicBezTo>
                    <a:pt x="7589" y="31174"/>
                    <a:pt x="8108" y="30970"/>
                    <a:pt x="8575" y="30616"/>
                  </a:cubicBezTo>
                  <a:cubicBezTo>
                    <a:pt x="9587" y="29866"/>
                    <a:pt x="10599" y="29092"/>
                    <a:pt x="11611" y="28330"/>
                  </a:cubicBezTo>
                  <a:lnTo>
                    <a:pt x="11611" y="28330"/>
                  </a:lnTo>
                  <a:cubicBezTo>
                    <a:pt x="11349" y="28854"/>
                    <a:pt x="11099" y="29390"/>
                    <a:pt x="10873" y="29926"/>
                  </a:cubicBezTo>
                  <a:cubicBezTo>
                    <a:pt x="10563" y="30640"/>
                    <a:pt x="11028" y="31581"/>
                    <a:pt x="11611" y="32010"/>
                  </a:cubicBezTo>
                  <a:cubicBezTo>
                    <a:pt x="12003" y="32284"/>
                    <a:pt x="12424" y="32411"/>
                    <a:pt x="12854" y="32411"/>
                  </a:cubicBezTo>
                  <a:cubicBezTo>
                    <a:pt x="13207" y="32411"/>
                    <a:pt x="13567" y="32325"/>
                    <a:pt x="13921" y="32164"/>
                  </a:cubicBezTo>
                  <a:cubicBezTo>
                    <a:pt x="15588" y="31402"/>
                    <a:pt x="17124" y="30438"/>
                    <a:pt x="18600" y="29390"/>
                  </a:cubicBezTo>
                  <a:lnTo>
                    <a:pt x="18600" y="29390"/>
                  </a:lnTo>
                  <a:cubicBezTo>
                    <a:pt x="18481" y="29581"/>
                    <a:pt x="18362" y="29759"/>
                    <a:pt x="18255" y="29938"/>
                  </a:cubicBezTo>
                  <a:cubicBezTo>
                    <a:pt x="17437" y="31266"/>
                    <a:pt x="18641" y="32983"/>
                    <a:pt x="20070" y="32983"/>
                  </a:cubicBezTo>
                  <a:cubicBezTo>
                    <a:pt x="20409" y="32983"/>
                    <a:pt x="20760" y="32886"/>
                    <a:pt x="21101" y="32664"/>
                  </a:cubicBezTo>
                  <a:cubicBezTo>
                    <a:pt x="22875" y="31498"/>
                    <a:pt x="24660" y="30319"/>
                    <a:pt x="26423" y="29128"/>
                  </a:cubicBezTo>
                  <a:lnTo>
                    <a:pt x="26423" y="29128"/>
                  </a:lnTo>
                  <a:cubicBezTo>
                    <a:pt x="26208" y="29819"/>
                    <a:pt x="26399" y="30616"/>
                    <a:pt x="26935" y="31117"/>
                  </a:cubicBezTo>
                  <a:cubicBezTo>
                    <a:pt x="27089" y="31271"/>
                    <a:pt x="27256" y="31378"/>
                    <a:pt x="27435" y="31462"/>
                  </a:cubicBezTo>
                  <a:cubicBezTo>
                    <a:pt x="27161" y="31736"/>
                    <a:pt x="26887" y="32010"/>
                    <a:pt x="26613" y="32271"/>
                  </a:cubicBezTo>
                  <a:cubicBezTo>
                    <a:pt x="24911" y="33926"/>
                    <a:pt x="23208" y="35569"/>
                    <a:pt x="21505" y="37213"/>
                  </a:cubicBezTo>
                  <a:cubicBezTo>
                    <a:pt x="20815" y="37891"/>
                    <a:pt x="20755" y="38951"/>
                    <a:pt x="21351" y="39689"/>
                  </a:cubicBezTo>
                  <a:cubicBezTo>
                    <a:pt x="21716" y="40142"/>
                    <a:pt x="22347" y="40441"/>
                    <a:pt x="22967" y="40441"/>
                  </a:cubicBezTo>
                  <a:cubicBezTo>
                    <a:pt x="23276" y="40441"/>
                    <a:pt x="23582" y="40367"/>
                    <a:pt x="23851" y="40201"/>
                  </a:cubicBezTo>
                  <a:lnTo>
                    <a:pt x="23851" y="40201"/>
                  </a:lnTo>
                  <a:cubicBezTo>
                    <a:pt x="23577" y="40534"/>
                    <a:pt x="23303" y="40868"/>
                    <a:pt x="23029" y="41201"/>
                  </a:cubicBezTo>
                  <a:cubicBezTo>
                    <a:pt x="23029" y="41201"/>
                    <a:pt x="23017" y="41213"/>
                    <a:pt x="23017" y="41213"/>
                  </a:cubicBezTo>
                  <a:cubicBezTo>
                    <a:pt x="22922" y="41332"/>
                    <a:pt x="22827" y="41451"/>
                    <a:pt x="22732" y="41570"/>
                  </a:cubicBezTo>
                  <a:cubicBezTo>
                    <a:pt x="22184" y="42249"/>
                    <a:pt x="22541" y="43356"/>
                    <a:pt x="23196" y="43820"/>
                  </a:cubicBezTo>
                  <a:cubicBezTo>
                    <a:pt x="23363" y="43940"/>
                    <a:pt x="23541" y="44023"/>
                    <a:pt x="23732" y="44082"/>
                  </a:cubicBezTo>
                  <a:cubicBezTo>
                    <a:pt x="23666" y="45072"/>
                    <a:pt x="24645" y="45718"/>
                    <a:pt x="25627" y="45718"/>
                  </a:cubicBezTo>
                  <a:cubicBezTo>
                    <a:pt x="26075" y="45718"/>
                    <a:pt x="26524" y="45583"/>
                    <a:pt x="26875" y="45285"/>
                  </a:cubicBezTo>
                  <a:cubicBezTo>
                    <a:pt x="27101" y="45094"/>
                    <a:pt x="27327" y="44892"/>
                    <a:pt x="27542" y="44690"/>
                  </a:cubicBezTo>
                  <a:cubicBezTo>
                    <a:pt x="27613" y="44821"/>
                    <a:pt x="27697" y="44940"/>
                    <a:pt x="27792" y="45047"/>
                  </a:cubicBezTo>
                  <a:cubicBezTo>
                    <a:pt x="27321" y="46354"/>
                    <a:pt x="28484" y="47445"/>
                    <a:pt x="29757" y="47445"/>
                  </a:cubicBezTo>
                  <a:cubicBezTo>
                    <a:pt x="30224" y="47445"/>
                    <a:pt x="30704" y="47299"/>
                    <a:pt x="31126" y="46964"/>
                  </a:cubicBezTo>
                  <a:cubicBezTo>
                    <a:pt x="32269" y="46059"/>
                    <a:pt x="33400" y="45142"/>
                    <a:pt x="34507" y="44213"/>
                  </a:cubicBezTo>
                  <a:lnTo>
                    <a:pt x="34507" y="44213"/>
                  </a:lnTo>
                  <a:cubicBezTo>
                    <a:pt x="34197" y="44809"/>
                    <a:pt x="33924" y="45428"/>
                    <a:pt x="33697" y="46071"/>
                  </a:cubicBezTo>
                  <a:cubicBezTo>
                    <a:pt x="33201" y="47482"/>
                    <a:pt x="34468" y="48518"/>
                    <a:pt x="35755" y="48518"/>
                  </a:cubicBezTo>
                  <a:cubicBezTo>
                    <a:pt x="36260" y="48518"/>
                    <a:pt x="36768" y="48359"/>
                    <a:pt x="37174" y="48000"/>
                  </a:cubicBezTo>
                  <a:cubicBezTo>
                    <a:pt x="38734" y="46595"/>
                    <a:pt x="40305" y="45202"/>
                    <a:pt x="41865" y="43797"/>
                  </a:cubicBezTo>
                  <a:lnTo>
                    <a:pt x="41865" y="43797"/>
                  </a:lnTo>
                  <a:cubicBezTo>
                    <a:pt x="41508" y="44499"/>
                    <a:pt x="41151" y="45190"/>
                    <a:pt x="40793" y="45892"/>
                  </a:cubicBezTo>
                  <a:cubicBezTo>
                    <a:pt x="40031" y="47369"/>
                    <a:pt x="40996" y="48714"/>
                    <a:pt x="42615" y="48916"/>
                  </a:cubicBezTo>
                  <a:cubicBezTo>
                    <a:pt x="42760" y="48935"/>
                    <a:pt x="42904" y="48944"/>
                    <a:pt x="43045" y="48944"/>
                  </a:cubicBezTo>
                  <a:cubicBezTo>
                    <a:pt x="44454" y="48944"/>
                    <a:pt x="45660" y="48062"/>
                    <a:pt x="46699" y="47023"/>
                  </a:cubicBezTo>
                  <a:lnTo>
                    <a:pt x="46699" y="47023"/>
                  </a:lnTo>
                  <a:cubicBezTo>
                    <a:pt x="46169" y="48468"/>
                    <a:pt x="47206" y="49827"/>
                    <a:pt x="48636" y="49827"/>
                  </a:cubicBezTo>
                  <a:cubicBezTo>
                    <a:pt x="48974" y="49827"/>
                    <a:pt x="49333" y="49751"/>
                    <a:pt x="49699" y="49583"/>
                  </a:cubicBezTo>
                  <a:cubicBezTo>
                    <a:pt x="52176" y="48452"/>
                    <a:pt x="53509" y="46309"/>
                    <a:pt x="54795" y="44178"/>
                  </a:cubicBezTo>
                  <a:cubicBezTo>
                    <a:pt x="54915" y="44214"/>
                    <a:pt x="55042" y="44235"/>
                    <a:pt x="55173" y="44235"/>
                  </a:cubicBezTo>
                  <a:cubicBezTo>
                    <a:pt x="55381" y="44235"/>
                    <a:pt x="55600" y="44183"/>
                    <a:pt x="55819" y="44059"/>
                  </a:cubicBezTo>
                  <a:cubicBezTo>
                    <a:pt x="55843" y="44035"/>
                    <a:pt x="55867" y="44023"/>
                    <a:pt x="55891" y="43999"/>
                  </a:cubicBezTo>
                  <a:lnTo>
                    <a:pt x="55891" y="43999"/>
                  </a:lnTo>
                  <a:cubicBezTo>
                    <a:pt x="55605" y="44749"/>
                    <a:pt x="55319" y="45487"/>
                    <a:pt x="55057" y="46237"/>
                  </a:cubicBezTo>
                  <a:cubicBezTo>
                    <a:pt x="54783" y="47035"/>
                    <a:pt x="55236" y="48023"/>
                    <a:pt x="55986" y="48416"/>
                  </a:cubicBezTo>
                  <a:cubicBezTo>
                    <a:pt x="56414" y="48644"/>
                    <a:pt x="56820" y="48743"/>
                    <a:pt x="57205" y="48743"/>
                  </a:cubicBezTo>
                  <a:cubicBezTo>
                    <a:pt x="58973" y="48743"/>
                    <a:pt x="60308" y="46664"/>
                    <a:pt x="61403" y="45452"/>
                  </a:cubicBezTo>
                  <a:cubicBezTo>
                    <a:pt x="62725" y="43987"/>
                    <a:pt x="64046" y="42511"/>
                    <a:pt x="65380" y="41034"/>
                  </a:cubicBezTo>
                  <a:cubicBezTo>
                    <a:pt x="66082" y="40249"/>
                    <a:pt x="66189" y="39094"/>
                    <a:pt x="65380" y="38320"/>
                  </a:cubicBezTo>
                  <a:cubicBezTo>
                    <a:pt x="65003" y="37966"/>
                    <a:pt x="64449" y="37771"/>
                    <a:pt x="63900" y="37771"/>
                  </a:cubicBezTo>
                  <a:cubicBezTo>
                    <a:pt x="63563" y="37771"/>
                    <a:pt x="63229" y="37844"/>
                    <a:pt x="62939" y="37998"/>
                  </a:cubicBezTo>
                  <a:cubicBezTo>
                    <a:pt x="63141" y="37617"/>
                    <a:pt x="63344" y="37236"/>
                    <a:pt x="63546" y="36855"/>
                  </a:cubicBezTo>
                  <a:cubicBezTo>
                    <a:pt x="64034" y="35962"/>
                    <a:pt x="64630" y="34962"/>
                    <a:pt x="64737" y="33938"/>
                  </a:cubicBezTo>
                  <a:cubicBezTo>
                    <a:pt x="64856" y="33957"/>
                    <a:pt x="64977" y="33967"/>
                    <a:pt x="65099" y="33967"/>
                  </a:cubicBezTo>
                  <a:cubicBezTo>
                    <a:pt x="65586" y="33967"/>
                    <a:pt x="66087" y="33807"/>
                    <a:pt x="66535" y="33426"/>
                  </a:cubicBezTo>
                  <a:lnTo>
                    <a:pt x="69952" y="30521"/>
                  </a:lnTo>
                  <a:cubicBezTo>
                    <a:pt x="70090" y="31506"/>
                    <a:pt x="71118" y="32268"/>
                    <a:pt x="72196" y="32268"/>
                  </a:cubicBezTo>
                  <a:cubicBezTo>
                    <a:pt x="72696" y="32268"/>
                    <a:pt x="73206" y="32104"/>
                    <a:pt x="73643" y="31724"/>
                  </a:cubicBezTo>
                  <a:lnTo>
                    <a:pt x="75203" y="30366"/>
                  </a:lnTo>
                  <a:cubicBezTo>
                    <a:pt x="75369" y="30616"/>
                    <a:pt x="75595" y="30843"/>
                    <a:pt x="75905" y="31021"/>
                  </a:cubicBezTo>
                  <a:cubicBezTo>
                    <a:pt x="76225" y="31197"/>
                    <a:pt x="76607" y="31285"/>
                    <a:pt x="76992" y="31285"/>
                  </a:cubicBezTo>
                  <a:cubicBezTo>
                    <a:pt x="77754" y="31285"/>
                    <a:pt x="78530" y="30943"/>
                    <a:pt x="78870" y="30271"/>
                  </a:cubicBezTo>
                  <a:cubicBezTo>
                    <a:pt x="79858" y="28342"/>
                    <a:pt x="80846" y="26414"/>
                    <a:pt x="81834" y="24473"/>
                  </a:cubicBezTo>
                  <a:cubicBezTo>
                    <a:pt x="82525" y="23127"/>
                    <a:pt x="81668" y="21794"/>
                    <a:pt x="80465" y="21472"/>
                  </a:cubicBezTo>
                  <a:cubicBezTo>
                    <a:pt x="80477" y="21461"/>
                    <a:pt x="80489" y="21437"/>
                    <a:pt x="80501" y="21425"/>
                  </a:cubicBezTo>
                  <a:cubicBezTo>
                    <a:pt x="81505" y="19899"/>
                    <a:pt x="80096" y="18434"/>
                    <a:pt x="78584" y="18434"/>
                  </a:cubicBezTo>
                  <a:cubicBezTo>
                    <a:pt x="78197" y="18434"/>
                    <a:pt x="77803" y="18530"/>
                    <a:pt x="77441" y="18746"/>
                  </a:cubicBezTo>
                  <a:cubicBezTo>
                    <a:pt x="77453" y="18234"/>
                    <a:pt x="77274" y="17734"/>
                    <a:pt x="76846" y="17329"/>
                  </a:cubicBezTo>
                  <a:cubicBezTo>
                    <a:pt x="76432" y="16933"/>
                    <a:pt x="75889" y="16740"/>
                    <a:pt x="75346" y="16740"/>
                  </a:cubicBezTo>
                  <a:cubicBezTo>
                    <a:pt x="74794" y="16740"/>
                    <a:pt x="74241" y="16939"/>
                    <a:pt x="73821" y="17329"/>
                  </a:cubicBezTo>
                  <a:cubicBezTo>
                    <a:pt x="72631" y="18424"/>
                    <a:pt x="71428" y="19532"/>
                    <a:pt x="70214" y="20627"/>
                  </a:cubicBezTo>
                  <a:cubicBezTo>
                    <a:pt x="70488" y="20246"/>
                    <a:pt x="70750" y="19853"/>
                    <a:pt x="71012" y="19472"/>
                  </a:cubicBezTo>
                  <a:cubicBezTo>
                    <a:pt x="71994" y="18043"/>
                    <a:pt x="70536" y="16412"/>
                    <a:pt x="69068" y="16412"/>
                  </a:cubicBezTo>
                  <a:cubicBezTo>
                    <a:pt x="68580" y="16412"/>
                    <a:pt x="68091" y="16592"/>
                    <a:pt x="67690" y="17020"/>
                  </a:cubicBezTo>
                  <a:cubicBezTo>
                    <a:pt x="67225" y="17508"/>
                    <a:pt x="66773" y="18008"/>
                    <a:pt x="66309" y="18496"/>
                  </a:cubicBezTo>
                  <a:cubicBezTo>
                    <a:pt x="66225" y="17865"/>
                    <a:pt x="65832" y="17246"/>
                    <a:pt x="65273" y="16936"/>
                  </a:cubicBezTo>
                  <a:cubicBezTo>
                    <a:pt x="64935" y="16745"/>
                    <a:pt x="64590" y="16665"/>
                    <a:pt x="64255" y="16665"/>
                  </a:cubicBezTo>
                  <a:cubicBezTo>
                    <a:pt x="64153" y="16665"/>
                    <a:pt x="64051" y="16672"/>
                    <a:pt x="63951" y="16686"/>
                  </a:cubicBezTo>
                  <a:cubicBezTo>
                    <a:pt x="64023" y="16460"/>
                    <a:pt x="64082" y="16234"/>
                    <a:pt x="64154" y="16019"/>
                  </a:cubicBezTo>
                  <a:cubicBezTo>
                    <a:pt x="64261" y="15638"/>
                    <a:pt x="64261" y="15293"/>
                    <a:pt x="64165" y="14996"/>
                  </a:cubicBezTo>
                  <a:cubicBezTo>
                    <a:pt x="64189" y="14936"/>
                    <a:pt x="64225" y="14888"/>
                    <a:pt x="64249" y="14829"/>
                  </a:cubicBezTo>
                  <a:cubicBezTo>
                    <a:pt x="65130" y="12483"/>
                    <a:pt x="66023" y="10138"/>
                    <a:pt x="66904" y="7780"/>
                  </a:cubicBezTo>
                  <a:cubicBezTo>
                    <a:pt x="67456" y="6347"/>
                    <a:pt x="66067" y="5179"/>
                    <a:pt x="64705" y="5179"/>
                  </a:cubicBezTo>
                  <a:cubicBezTo>
                    <a:pt x="64539" y="5179"/>
                    <a:pt x="64374" y="5196"/>
                    <a:pt x="64213" y="5232"/>
                  </a:cubicBezTo>
                  <a:cubicBezTo>
                    <a:pt x="64487" y="4566"/>
                    <a:pt x="64701" y="3863"/>
                    <a:pt x="64808" y="3137"/>
                  </a:cubicBezTo>
                  <a:cubicBezTo>
                    <a:pt x="64951" y="2208"/>
                    <a:pt x="64713" y="1291"/>
                    <a:pt x="63808" y="791"/>
                  </a:cubicBezTo>
                  <a:cubicBezTo>
                    <a:pt x="63474" y="603"/>
                    <a:pt x="63098" y="514"/>
                    <a:pt x="62722" y="514"/>
                  </a:cubicBezTo>
                  <a:cubicBezTo>
                    <a:pt x="62146" y="514"/>
                    <a:pt x="61571" y="724"/>
                    <a:pt x="61153" y="1113"/>
                  </a:cubicBezTo>
                  <a:cubicBezTo>
                    <a:pt x="60344" y="1863"/>
                    <a:pt x="59582" y="2661"/>
                    <a:pt x="58843" y="3494"/>
                  </a:cubicBezTo>
                  <a:cubicBezTo>
                    <a:pt x="58927" y="3208"/>
                    <a:pt x="58998" y="2923"/>
                    <a:pt x="59058" y="2625"/>
                  </a:cubicBezTo>
                  <a:cubicBezTo>
                    <a:pt x="59236" y="1708"/>
                    <a:pt x="58939" y="768"/>
                    <a:pt x="58058" y="279"/>
                  </a:cubicBezTo>
                  <a:cubicBezTo>
                    <a:pt x="57732" y="99"/>
                    <a:pt x="57316" y="1"/>
                    <a:pt x="568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1" name="Google Shape;1181;p37"/>
          <p:cNvSpPr txBox="1">
            <a:spLocks noGrp="1"/>
          </p:cNvSpPr>
          <p:nvPr>
            <p:ph type="title"/>
          </p:nvPr>
        </p:nvSpPr>
        <p:spPr>
          <a:xfrm>
            <a:off x="3329504" y="757313"/>
            <a:ext cx="2637153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Wrap-up</a:t>
            </a:r>
          </a:p>
        </p:txBody>
      </p:sp>
      <p:sp>
        <p:nvSpPr>
          <p:cNvPr id="1182" name="Google Shape;1182;p37"/>
          <p:cNvSpPr txBox="1"/>
          <p:nvPr/>
        </p:nvSpPr>
        <p:spPr>
          <a:xfrm>
            <a:off x="3084091" y="1714075"/>
            <a:ext cx="3223576" cy="9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What have you learnt in this lesson?</a:t>
            </a:r>
          </a:p>
        </p:txBody>
      </p:sp>
      <p:sp>
        <p:nvSpPr>
          <p:cNvPr id="1185" name="Google Shape;1185;p37"/>
          <p:cNvSpPr txBox="1"/>
          <p:nvPr/>
        </p:nvSpPr>
        <p:spPr>
          <a:xfrm>
            <a:off x="677333" y="2720099"/>
            <a:ext cx="3120776" cy="1428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Review the vocabulary and grammar of Unit 5</a:t>
            </a:r>
            <a:endParaRPr sz="2700" dirty="0">
              <a:solidFill>
                <a:schemeClr val="dk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1188" name="Google Shape;1188;p37"/>
          <p:cNvSpPr txBox="1"/>
          <p:nvPr/>
        </p:nvSpPr>
        <p:spPr>
          <a:xfrm>
            <a:off x="5430708" y="2720099"/>
            <a:ext cx="2953800" cy="1530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Apply what they have learnt (vocabulary and grammar) into practice through a project</a:t>
            </a:r>
            <a:endParaRPr sz="2200" dirty="0">
              <a:solidFill>
                <a:schemeClr val="dk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cxnSp>
        <p:nvCxnSpPr>
          <p:cNvPr id="1189" name="Google Shape;1189;p37"/>
          <p:cNvCxnSpPr>
            <a:cxnSpLocks/>
            <a:stCxn id="1182" idx="1"/>
            <a:endCxn id="1185" idx="0"/>
          </p:cNvCxnSpPr>
          <p:nvPr/>
        </p:nvCxnSpPr>
        <p:spPr>
          <a:xfrm rot="10800000" flipV="1">
            <a:off x="2237721" y="2194375"/>
            <a:ext cx="846370" cy="525724"/>
          </a:xfrm>
          <a:prstGeom prst="bentConnector2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190" name="Google Shape;1190;p37"/>
          <p:cNvCxnSpPr>
            <a:cxnSpLocks/>
            <a:stCxn id="1182" idx="3"/>
            <a:endCxn id="1188" idx="0"/>
          </p:cNvCxnSpPr>
          <p:nvPr/>
        </p:nvCxnSpPr>
        <p:spPr>
          <a:xfrm>
            <a:off x="6307667" y="2194375"/>
            <a:ext cx="599941" cy="525724"/>
          </a:xfrm>
          <a:prstGeom prst="bentConnector2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grpSp>
        <p:nvGrpSpPr>
          <p:cNvPr id="12" name="Google Shape;413;p23">
            <a:extLst>
              <a:ext uri="{FF2B5EF4-FFF2-40B4-BE49-F238E27FC236}">
                <a16:creationId xmlns:a16="http://schemas.microsoft.com/office/drawing/2014/main" id="{55C97E9E-2810-780A-4987-F60D120B8738}"/>
              </a:ext>
            </a:extLst>
          </p:cNvPr>
          <p:cNvGrpSpPr/>
          <p:nvPr/>
        </p:nvGrpSpPr>
        <p:grpSpPr>
          <a:xfrm rot="1683481">
            <a:off x="8356538" y="4356726"/>
            <a:ext cx="344380" cy="339611"/>
            <a:chOff x="588850" y="618775"/>
            <a:chExt cx="703975" cy="694225"/>
          </a:xfrm>
        </p:grpSpPr>
        <p:sp>
          <p:nvSpPr>
            <p:cNvPr id="13" name="Google Shape;414;p23">
              <a:extLst>
                <a:ext uri="{FF2B5EF4-FFF2-40B4-BE49-F238E27FC236}">
                  <a16:creationId xmlns:a16="http://schemas.microsoft.com/office/drawing/2014/main" id="{4AE88961-6F4F-BCB5-7AA3-BDC9541C6EE1}"/>
                </a:ext>
              </a:extLst>
            </p:cNvPr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15;p23">
              <a:extLst>
                <a:ext uri="{FF2B5EF4-FFF2-40B4-BE49-F238E27FC236}">
                  <a16:creationId xmlns:a16="http://schemas.microsoft.com/office/drawing/2014/main" id="{F46D62E9-D618-ECFA-949E-73D376667408}"/>
                </a:ext>
              </a:extLst>
            </p:cNvPr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421;p23">
            <a:extLst>
              <a:ext uri="{FF2B5EF4-FFF2-40B4-BE49-F238E27FC236}">
                <a16:creationId xmlns:a16="http://schemas.microsoft.com/office/drawing/2014/main" id="{0D17B43D-DF32-964F-F9E1-DD9D689AB2B7}"/>
              </a:ext>
            </a:extLst>
          </p:cNvPr>
          <p:cNvGrpSpPr/>
          <p:nvPr/>
        </p:nvGrpSpPr>
        <p:grpSpPr>
          <a:xfrm>
            <a:off x="8103707" y="4188355"/>
            <a:ext cx="193200" cy="171550"/>
            <a:chOff x="1141700" y="1345000"/>
            <a:chExt cx="193200" cy="171550"/>
          </a:xfrm>
        </p:grpSpPr>
        <p:sp>
          <p:nvSpPr>
            <p:cNvPr id="16" name="Google Shape;422;p23">
              <a:extLst>
                <a:ext uri="{FF2B5EF4-FFF2-40B4-BE49-F238E27FC236}">
                  <a16:creationId xmlns:a16="http://schemas.microsoft.com/office/drawing/2014/main" id="{5B201A96-F588-20A5-32F8-2DB60B791D0D}"/>
                </a:ext>
              </a:extLst>
            </p:cNvPr>
            <p:cNvSpPr/>
            <p:nvPr/>
          </p:nvSpPr>
          <p:spPr>
            <a:xfrm>
              <a:off x="1157775" y="1362850"/>
              <a:ext cx="149825" cy="136225"/>
            </a:xfrm>
            <a:custGeom>
              <a:avLst/>
              <a:gdLst/>
              <a:ahLst/>
              <a:cxnLst/>
              <a:rect l="l" t="t" r="r" b="b"/>
              <a:pathLst>
                <a:path w="5993" h="5449" extrusionOk="0">
                  <a:moveTo>
                    <a:pt x="2636" y="0"/>
                  </a:moveTo>
                  <a:cubicBezTo>
                    <a:pt x="1842" y="0"/>
                    <a:pt x="1009" y="409"/>
                    <a:pt x="381" y="1400"/>
                  </a:cubicBezTo>
                  <a:cubicBezTo>
                    <a:pt x="36" y="2019"/>
                    <a:pt x="0" y="2697"/>
                    <a:pt x="155" y="3293"/>
                  </a:cubicBezTo>
                  <a:cubicBezTo>
                    <a:pt x="131" y="3543"/>
                    <a:pt x="131" y="3793"/>
                    <a:pt x="203" y="4055"/>
                  </a:cubicBezTo>
                  <a:cubicBezTo>
                    <a:pt x="512" y="5023"/>
                    <a:pt x="1335" y="5448"/>
                    <a:pt x="2210" y="5448"/>
                  </a:cubicBezTo>
                  <a:cubicBezTo>
                    <a:pt x="3120" y="5448"/>
                    <a:pt x="4086" y="4987"/>
                    <a:pt x="4584" y="4198"/>
                  </a:cubicBezTo>
                  <a:cubicBezTo>
                    <a:pt x="5992" y="2056"/>
                    <a:pt x="4416" y="0"/>
                    <a:pt x="26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23;p23">
              <a:extLst>
                <a:ext uri="{FF2B5EF4-FFF2-40B4-BE49-F238E27FC236}">
                  <a16:creationId xmlns:a16="http://schemas.microsoft.com/office/drawing/2014/main" id="{7DF344CD-FC16-AADC-BF5F-700BD791E75C}"/>
                </a:ext>
              </a:extLst>
            </p:cNvPr>
            <p:cNvSpPr/>
            <p:nvPr/>
          </p:nvSpPr>
          <p:spPr>
            <a:xfrm>
              <a:off x="1141700" y="1345000"/>
              <a:ext cx="193200" cy="171550"/>
            </a:xfrm>
            <a:custGeom>
              <a:avLst/>
              <a:gdLst/>
              <a:ahLst/>
              <a:cxnLst/>
              <a:rect l="l" t="t" r="r" b="b"/>
              <a:pathLst>
                <a:path w="7728" h="6862" extrusionOk="0">
                  <a:moveTo>
                    <a:pt x="3786" y="1363"/>
                  </a:moveTo>
                  <a:cubicBezTo>
                    <a:pt x="4298" y="1363"/>
                    <a:pt x="5096" y="1530"/>
                    <a:pt x="5358" y="2268"/>
                  </a:cubicBezTo>
                  <a:cubicBezTo>
                    <a:pt x="5754" y="3705"/>
                    <a:pt x="4574" y="5479"/>
                    <a:pt x="3180" y="5479"/>
                  </a:cubicBezTo>
                  <a:cubicBezTo>
                    <a:pt x="2981" y="5479"/>
                    <a:pt x="2776" y="5443"/>
                    <a:pt x="2572" y="5364"/>
                  </a:cubicBezTo>
                  <a:cubicBezTo>
                    <a:pt x="2048" y="5304"/>
                    <a:pt x="1393" y="4209"/>
                    <a:pt x="1369" y="3376"/>
                  </a:cubicBezTo>
                  <a:cubicBezTo>
                    <a:pt x="1239" y="2923"/>
                    <a:pt x="2251" y="1935"/>
                    <a:pt x="2893" y="1756"/>
                  </a:cubicBezTo>
                  <a:cubicBezTo>
                    <a:pt x="3191" y="1637"/>
                    <a:pt x="3572" y="1613"/>
                    <a:pt x="3786" y="1363"/>
                  </a:cubicBezTo>
                  <a:close/>
                  <a:moveTo>
                    <a:pt x="3862" y="1"/>
                  </a:moveTo>
                  <a:cubicBezTo>
                    <a:pt x="3664" y="1"/>
                    <a:pt x="3465" y="21"/>
                    <a:pt x="3286" y="101"/>
                  </a:cubicBezTo>
                  <a:cubicBezTo>
                    <a:pt x="3203" y="149"/>
                    <a:pt x="3144" y="185"/>
                    <a:pt x="3108" y="209"/>
                  </a:cubicBezTo>
                  <a:cubicBezTo>
                    <a:pt x="3060" y="232"/>
                    <a:pt x="3024" y="268"/>
                    <a:pt x="2989" y="304"/>
                  </a:cubicBezTo>
                  <a:cubicBezTo>
                    <a:pt x="1548" y="673"/>
                    <a:pt x="36" y="1792"/>
                    <a:pt x="0" y="3399"/>
                  </a:cubicBezTo>
                  <a:cubicBezTo>
                    <a:pt x="84" y="5289"/>
                    <a:pt x="1442" y="6861"/>
                    <a:pt x="3134" y="6861"/>
                  </a:cubicBezTo>
                  <a:cubicBezTo>
                    <a:pt x="3618" y="6861"/>
                    <a:pt x="4128" y="6733"/>
                    <a:pt x="4644" y="6447"/>
                  </a:cubicBezTo>
                  <a:cubicBezTo>
                    <a:pt x="7442" y="5090"/>
                    <a:pt x="7727" y="244"/>
                    <a:pt x="4060" y="6"/>
                  </a:cubicBezTo>
                  <a:cubicBezTo>
                    <a:pt x="3995" y="3"/>
                    <a:pt x="3929" y="1"/>
                    <a:pt x="38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441;p47">
            <a:extLst>
              <a:ext uri="{FF2B5EF4-FFF2-40B4-BE49-F238E27FC236}">
                <a16:creationId xmlns:a16="http://schemas.microsoft.com/office/drawing/2014/main" id="{013F77D8-C1C7-5068-48D7-396BE749443F}"/>
              </a:ext>
            </a:extLst>
          </p:cNvPr>
          <p:cNvGrpSpPr/>
          <p:nvPr/>
        </p:nvGrpSpPr>
        <p:grpSpPr>
          <a:xfrm>
            <a:off x="2479490" y="466904"/>
            <a:ext cx="850014" cy="816306"/>
            <a:chOff x="1389090" y="678166"/>
            <a:chExt cx="850014" cy="816306"/>
          </a:xfrm>
        </p:grpSpPr>
        <p:grpSp>
          <p:nvGrpSpPr>
            <p:cNvPr id="19" name="Google Shape;1442;p47">
              <a:extLst>
                <a:ext uri="{FF2B5EF4-FFF2-40B4-BE49-F238E27FC236}">
                  <a16:creationId xmlns:a16="http://schemas.microsoft.com/office/drawing/2014/main" id="{2E6E9D01-1CEF-7411-E6CD-5650BE2E8251}"/>
                </a:ext>
              </a:extLst>
            </p:cNvPr>
            <p:cNvGrpSpPr/>
            <p:nvPr/>
          </p:nvGrpSpPr>
          <p:grpSpPr>
            <a:xfrm rot="7224851">
              <a:off x="1467176" y="760430"/>
              <a:ext cx="438031" cy="431905"/>
              <a:chOff x="588850" y="618775"/>
              <a:chExt cx="703975" cy="694225"/>
            </a:xfrm>
          </p:grpSpPr>
          <p:sp>
            <p:nvSpPr>
              <p:cNvPr id="26" name="Google Shape;1443;p47">
                <a:extLst>
                  <a:ext uri="{FF2B5EF4-FFF2-40B4-BE49-F238E27FC236}">
                    <a16:creationId xmlns:a16="http://schemas.microsoft.com/office/drawing/2014/main" id="{DA84D4EF-CCF4-DCD7-96D9-76D348257CDB}"/>
                  </a:ext>
                </a:extLst>
              </p:cNvPr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444;p47">
                <a:extLst>
                  <a:ext uri="{FF2B5EF4-FFF2-40B4-BE49-F238E27FC236}">
                    <a16:creationId xmlns:a16="http://schemas.microsoft.com/office/drawing/2014/main" id="{FBAEA09B-F28B-2AA9-2A65-20E5FEDC0B03}"/>
                  </a:ext>
                </a:extLst>
              </p:cNvPr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" name="Google Shape;1445;p47">
              <a:extLst>
                <a:ext uri="{FF2B5EF4-FFF2-40B4-BE49-F238E27FC236}">
                  <a16:creationId xmlns:a16="http://schemas.microsoft.com/office/drawing/2014/main" id="{23DC9BA2-BB35-4496-8CF7-E291FD3EBDE5}"/>
                </a:ext>
              </a:extLst>
            </p:cNvPr>
            <p:cNvGrpSpPr/>
            <p:nvPr/>
          </p:nvGrpSpPr>
          <p:grpSpPr>
            <a:xfrm rot="6662374">
              <a:off x="2027773" y="836304"/>
              <a:ext cx="193193" cy="171544"/>
              <a:chOff x="1141700" y="1345000"/>
              <a:chExt cx="193200" cy="171550"/>
            </a:xfrm>
          </p:grpSpPr>
          <p:sp>
            <p:nvSpPr>
              <p:cNvPr id="24" name="Google Shape;1446;p47">
                <a:extLst>
                  <a:ext uri="{FF2B5EF4-FFF2-40B4-BE49-F238E27FC236}">
                    <a16:creationId xmlns:a16="http://schemas.microsoft.com/office/drawing/2014/main" id="{74BF3DD0-0C08-96EF-B62B-4B0BBDD0A002}"/>
                  </a:ext>
                </a:extLst>
              </p:cNvPr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447;p47">
                <a:extLst>
                  <a:ext uri="{FF2B5EF4-FFF2-40B4-BE49-F238E27FC236}">
                    <a16:creationId xmlns:a16="http://schemas.microsoft.com/office/drawing/2014/main" id="{3D0691F4-8B58-5E3C-4408-3807A9110C4A}"/>
                  </a:ext>
                </a:extLst>
              </p:cNvPr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1448;p47">
              <a:extLst>
                <a:ext uri="{FF2B5EF4-FFF2-40B4-BE49-F238E27FC236}">
                  <a16:creationId xmlns:a16="http://schemas.microsoft.com/office/drawing/2014/main" id="{A0E025FD-78F5-5544-F1B2-0290D298627D}"/>
                </a:ext>
              </a:extLst>
            </p:cNvPr>
            <p:cNvGrpSpPr/>
            <p:nvPr/>
          </p:nvGrpSpPr>
          <p:grpSpPr>
            <a:xfrm rot="6662374">
              <a:off x="1575096" y="1315273"/>
              <a:ext cx="175094" cy="143470"/>
              <a:chOff x="1808250" y="1643825"/>
              <a:chExt cx="175100" cy="143475"/>
            </a:xfrm>
          </p:grpSpPr>
          <p:sp>
            <p:nvSpPr>
              <p:cNvPr id="22" name="Google Shape;1449;p47">
                <a:extLst>
                  <a:ext uri="{FF2B5EF4-FFF2-40B4-BE49-F238E27FC236}">
                    <a16:creationId xmlns:a16="http://schemas.microsoft.com/office/drawing/2014/main" id="{8BFB9551-7E5E-DD9A-3A0F-EF0304A40202}"/>
                  </a:ext>
                </a:extLst>
              </p:cNvPr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450;p47">
                <a:extLst>
                  <a:ext uri="{FF2B5EF4-FFF2-40B4-BE49-F238E27FC236}">
                    <a16:creationId xmlns:a16="http://schemas.microsoft.com/office/drawing/2014/main" id="{299B8D5F-9D17-59B1-0140-B83A7D9CC93F}"/>
                  </a:ext>
                </a:extLst>
              </p:cNvPr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" name="Google Shape;1428;p47">
            <a:extLst>
              <a:ext uri="{FF2B5EF4-FFF2-40B4-BE49-F238E27FC236}">
                <a16:creationId xmlns:a16="http://schemas.microsoft.com/office/drawing/2014/main" id="{698F3F15-BFA6-55BC-9535-B469306DECCC}"/>
              </a:ext>
            </a:extLst>
          </p:cNvPr>
          <p:cNvGrpSpPr/>
          <p:nvPr/>
        </p:nvGrpSpPr>
        <p:grpSpPr>
          <a:xfrm>
            <a:off x="6042468" y="550544"/>
            <a:ext cx="1042000" cy="1202675"/>
            <a:chOff x="7437500" y="1672575"/>
            <a:chExt cx="1042000" cy="1202675"/>
          </a:xfrm>
        </p:grpSpPr>
        <p:grpSp>
          <p:nvGrpSpPr>
            <p:cNvPr id="29" name="Google Shape;1429;p47">
              <a:extLst>
                <a:ext uri="{FF2B5EF4-FFF2-40B4-BE49-F238E27FC236}">
                  <a16:creationId xmlns:a16="http://schemas.microsoft.com/office/drawing/2014/main" id="{CB9692B5-22BB-ABD1-C479-F88AE7A15883}"/>
                </a:ext>
              </a:extLst>
            </p:cNvPr>
            <p:cNvGrpSpPr/>
            <p:nvPr/>
          </p:nvGrpSpPr>
          <p:grpSpPr>
            <a:xfrm rot="-1233303">
              <a:off x="7600799" y="2036452"/>
              <a:ext cx="473584" cy="467025"/>
              <a:chOff x="588850" y="618775"/>
              <a:chExt cx="703975" cy="694225"/>
            </a:xfrm>
          </p:grpSpPr>
          <p:sp>
            <p:nvSpPr>
              <p:cNvPr id="39" name="Google Shape;1430;p47">
                <a:extLst>
                  <a:ext uri="{FF2B5EF4-FFF2-40B4-BE49-F238E27FC236}">
                    <a16:creationId xmlns:a16="http://schemas.microsoft.com/office/drawing/2014/main" id="{23D1C99E-4B85-C283-B829-587CA69A119D}"/>
                  </a:ext>
                </a:extLst>
              </p:cNvPr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431;p47">
                <a:extLst>
                  <a:ext uri="{FF2B5EF4-FFF2-40B4-BE49-F238E27FC236}">
                    <a16:creationId xmlns:a16="http://schemas.microsoft.com/office/drawing/2014/main" id="{72D8A8A9-4FD0-01FC-13B0-301AD3A634DB}"/>
                  </a:ext>
                </a:extLst>
              </p:cNvPr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" name="Google Shape;1432;p47">
              <a:extLst>
                <a:ext uri="{FF2B5EF4-FFF2-40B4-BE49-F238E27FC236}">
                  <a16:creationId xmlns:a16="http://schemas.microsoft.com/office/drawing/2014/main" id="{686A31FD-A589-1DCB-F654-6773F1A6479B}"/>
                </a:ext>
              </a:extLst>
            </p:cNvPr>
            <p:cNvGrpSpPr/>
            <p:nvPr/>
          </p:nvGrpSpPr>
          <p:grpSpPr>
            <a:xfrm>
              <a:off x="8286300" y="1846875"/>
              <a:ext cx="193200" cy="171550"/>
              <a:chOff x="1141700" y="1345000"/>
              <a:chExt cx="193200" cy="171550"/>
            </a:xfrm>
          </p:grpSpPr>
          <p:sp>
            <p:nvSpPr>
              <p:cNvPr id="37" name="Google Shape;1433;p47">
                <a:extLst>
                  <a:ext uri="{FF2B5EF4-FFF2-40B4-BE49-F238E27FC236}">
                    <a16:creationId xmlns:a16="http://schemas.microsoft.com/office/drawing/2014/main" id="{574ED7CE-306E-278D-1EAA-700989906A6C}"/>
                  </a:ext>
                </a:extLst>
              </p:cNvPr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434;p47">
                <a:extLst>
                  <a:ext uri="{FF2B5EF4-FFF2-40B4-BE49-F238E27FC236}">
                    <a16:creationId xmlns:a16="http://schemas.microsoft.com/office/drawing/2014/main" id="{27608519-EDE9-BE6F-732F-3B88F014704B}"/>
                  </a:ext>
                </a:extLst>
              </p:cNvPr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" name="Google Shape;1435;p47">
              <a:extLst>
                <a:ext uri="{FF2B5EF4-FFF2-40B4-BE49-F238E27FC236}">
                  <a16:creationId xmlns:a16="http://schemas.microsoft.com/office/drawing/2014/main" id="{ADB74464-9375-1C6D-134D-08188447B8F7}"/>
                </a:ext>
              </a:extLst>
            </p:cNvPr>
            <p:cNvGrpSpPr/>
            <p:nvPr/>
          </p:nvGrpSpPr>
          <p:grpSpPr>
            <a:xfrm>
              <a:off x="7878200" y="2731775"/>
              <a:ext cx="175100" cy="143475"/>
              <a:chOff x="1808250" y="1643825"/>
              <a:chExt cx="175100" cy="143475"/>
            </a:xfrm>
          </p:grpSpPr>
          <p:sp>
            <p:nvSpPr>
              <p:cNvPr id="35" name="Google Shape;1436;p47">
                <a:extLst>
                  <a:ext uri="{FF2B5EF4-FFF2-40B4-BE49-F238E27FC236}">
                    <a16:creationId xmlns:a16="http://schemas.microsoft.com/office/drawing/2014/main" id="{252E7A98-360C-38F6-DBB6-8F9E5FE5D655}"/>
                  </a:ext>
                </a:extLst>
              </p:cNvPr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437;p47">
                <a:extLst>
                  <a:ext uri="{FF2B5EF4-FFF2-40B4-BE49-F238E27FC236}">
                    <a16:creationId xmlns:a16="http://schemas.microsoft.com/office/drawing/2014/main" id="{4DF1402E-6D12-C063-7250-5B112B9B2839}"/>
                  </a:ext>
                </a:extLst>
              </p:cNvPr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" name="Google Shape;1438;p47">
              <a:extLst>
                <a:ext uri="{FF2B5EF4-FFF2-40B4-BE49-F238E27FC236}">
                  <a16:creationId xmlns:a16="http://schemas.microsoft.com/office/drawing/2014/main" id="{0399CC94-1F20-7AF8-7E89-73D52C574D38}"/>
                </a:ext>
              </a:extLst>
            </p:cNvPr>
            <p:cNvGrpSpPr/>
            <p:nvPr/>
          </p:nvGrpSpPr>
          <p:grpSpPr>
            <a:xfrm>
              <a:off x="7437500" y="1672575"/>
              <a:ext cx="265250" cy="244300"/>
              <a:chOff x="1139600" y="850250"/>
              <a:chExt cx="265250" cy="244300"/>
            </a:xfrm>
          </p:grpSpPr>
          <p:sp>
            <p:nvSpPr>
              <p:cNvPr id="33" name="Google Shape;1439;p47">
                <a:extLst>
                  <a:ext uri="{FF2B5EF4-FFF2-40B4-BE49-F238E27FC236}">
                    <a16:creationId xmlns:a16="http://schemas.microsoft.com/office/drawing/2014/main" id="{F8564520-68E4-F915-C48F-6041993D36E7}"/>
                  </a:ext>
                </a:extLst>
              </p:cNvPr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440;p47">
                <a:extLst>
                  <a:ext uri="{FF2B5EF4-FFF2-40B4-BE49-F238E27FC236}">
                    <a16:creationId xmlns:a16="http://schemas.microsoft.com/office/drawing/2014/main" id="{EA4DC7E5-538D-E522-5022-4076ECD11263}"/>
                  </a:ext>
                </a:extLst>
              </p:cNvPr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530042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33"/>
          <p:cNvSpPr/>
          <p:nvPr/>
        </p:nvSpPr>
        <p:spPr>
          <a:xfrm>
            <a:off x="3042650" y="1683367"/>
            <a:ext cx="1088711" cy="667944"/>
          </a:xfrm>
          <a:custGeom>
            <a:avLst/>
            <a:gdLst/>
            <a:ahLst/>
            <a:cxnLst/>
            <a:rect l="l" t="t" r="r" b="b"/>
            <a:pathLst>
              <a:path w="82525" h="49828" extrusionOk="0">
                <a:moveTo>
                  <a:pt x="63463" y="14936"/>
                </a:moveTo>
                <a:cubicBezTo>
                  <a:pt x="63499" y="15007"/>
                  <a:pt x="63534" y="15055"/>
                  <a:pt x="63570" y="15115"/>
                </a:cubicBezTo>
                <a:cubicBezTo>
                  <a:pt x="63511" y="15079"/>
                  <a:pt x="63439" y="15055"/>
                  <a:pt x="63380" y="15019"/>
                </a:cubicBezTo>
                <a:cubicBezTo>
                  <a:pt x="63415" y="14996"/>
                  <a:pt x="63439" y="14972"/>
                  <a:pt x="63463" y="14936"/>
                </a:cubicBezTo>
                <a:close/>
                <a:moveTo>
                  <a:pt x="42663" y="30640"/>
                </a:moveTo>
                <a:cubicBezTo>
                  <a:pt x="42651" y="30652"/>
                  <a:pt x="42639" y="30664"/>
                  <a:pt x="42627" y="30676"/>
                </a:cubicBezTo>
                <a:cubicBezTo>
                  <a:pt x="42627" y="30676"/>
                  <a:pt x="42627" y="30664"/>
                  <a:pt x="42627" y="30664"/>
                </a:cubicBezTo>
                <a:cubicBezTo>
                  <a:pt x="42639" y="30652"/>
                  <a:pt x="42651" y="30640"/>
                  <a:pt x="42663" y="30640"/>
                </a:cubicBezTo>
                <a:close/>
                <a:moveTo>
                  <a:pt x="56898" y="1"/>
                </a:moveTo>
                <a:cubicBezTo>
                  <a:pt x="56324" y="1"/>
                  <a:pt x="55747" y="187"/>
                  <a:pt x="55402" y="601"/>
                </a:cubicBezTo>
                <a:cubicBezTo>
                  <a:pt x="54390" y="1827"/>
                  <a:pt x="53366" y="3054"/>
                  <a:pt x="52319" y="4268"/>
                </a:cubicBezTo>
                <a:lnTo>
                  <a:pt x="52521" y="3958"/>
                </a:lnTo>
                <a:cubicBezTo>
                  <a:pt x="53541" y="2401"/>
                  <a:pt x="52099" y="884"/>
                  <a:pt x="50562" y="884"/>
                </a:cubicBezTo>
                <a:cubicBezTo>
                  <a:pt x="50054" y="884"/>
                  <a:pt x="49536" y="1050"/>
                  <a:pt x="49092" y="1434"/>
                </a:cubicBezTo>
                <a:cubicBezTo>
                  <a:pt x="45663" y="4399"/>
                  <a:pt x="42210" y="7387"/>
                  <a:pt x="38484" y="10007"/>
                </a:cubicBezTo>
                <a:cubicBezTo>
                  <a:pt x="39448" y="8911"/>
                  <a:pt x="40436" y="7828"/>
                  <a:pt x="41472" y="6780"/>
                </a:cubicBezTo>
                <a:cubicBezTo>
                  <a:pt x="42827" y="5416"/>
                  <a:pt x="41608" y="3170"/>
                  <a:pt x="39931" y="3170"/>
                </a:cubicBezTo>
                <a:cubicBezTo>
                  <a:pt x="39574" y="3170"/>
                  <a:pt x="39196" y="3272"/>
                  <a:pt x="38817" y="3506"/>
                </a:cubicBezTo>
                <a:cubicBezTo>
                  <a:pt x="38472" y="3720"/>
                  <a:pt x="38138" y="3947"/>
                  <a:pt x="37817" y="4173"/>
                </a:cubicBezTo>
                <a:cubicBezTo>
                  <a:pt x="38014" y="2979"/>
                  <a:pt x="37108" y="1704"/>
                  <a:pt x="35752" y="1704"/>
                </a:cubicBezTo>
                <a:cubicBezTo>
                  <a:pt x="35552" y="1704"/>
                  <a:pt x="35343" y="1732"/>
                  <a:pt x="35126" y="1792"/>
                </a:cubicBezTo>
                <a:cubicBezTo>
                  <a:pt x="32864" y="2399"/>
                  <a:pt x="30816" y="3435"/>
                  <a:pt x="28875" y="4649"/>
                </a:cubicBezTo>
                <a:cubicBezTo>
                  <a:pt x="29030" y="4518"/>
                  <a:pt x="29185" y="4387"/>
                  <a:pt x="29340" y="4256"/>
                </a:cubicBezTo>
                <a:cubicBezTo>
                  <a:pt x="30880" y="2964"/>
                  <a:pt x="29476" y="743"/>
                  <a:pt x="27765" y="743"/>
                </a:cubicBezTo>
                <a:cubicBezTo>
                  <a:pt x="27426" y="743"/>
                  <a:pt x="27075" y="831"/>
                  <a:pt x="26732" y="1030"/>
                </a:cubicBezTo>
                <a:lnTo>
                  <a:pt x="19577" y="5173"/>
                </a:lnTo>
                <a:cubicBezTo>
                  <a:pt x="18993" y="5506"/>
                  <a:pt x="18410" y="5852"/>
                  <a:pt x="17838" y="6185"/>
                </a:cubicBezTo>
                <a:cubicBezTo>
                  <a:pt x="18445" y="5482"/>
                  <a:pt x="19112" y="4804"/>
                  <a:pt x="19803" y="4149"/>
                </a:cubicBezTo>
                <a:cubicBezTo>
                  <a:pt x="19839" y="4152"/>
                  <a:pt x="19875" y="4153"/>
                  <a:pt x="19911" y="4153"/>
                </a:cubicBezTo>
                <a:cubicBezTo>
                  <a:pt x="20316" y="4153"/>
                  <a:pt x="20720" y="3966"/>
                  <a:pt x="20993" y="3518"/>
                </a:cubicBezTo>
                <a:lnTo>
                  <a:pt x="21732" y="2315"/>
                </a:lnTo>
                <a:cubicBezTo>
                  <a:pt x="22442" y="1161"/>
                  <a:pt x="21427" y="113"/>
                  <a:pt x="20279" y="113"/>
                </a:cubicBezTo>
                <a:cubicBezTo>
                  <a:pt x="20042" y="113"/>
                  <a:pt x="19799" y="158"/>
                  <a:pt x="19565" y="256"/>
                </a:cubicBezTo>
                <a:cubicBezTo>
                  <a:pt x="15338" y="2065"/>
                  <a:pt x="12397" y="6078"/>
                  <a:pt x="10802" y="10090"/>
                </a:cubicBezTo>
                <a:cubicBezTo>
                  <a:pt x="10480" y="10900"/>
                  <a:pt x="11016" y="11912"/>
                  <a:pt x="11754" y="12317"/>
                </a:cubicBezTo>
                <a:cubicBezTo>
                  <a:pt x="12298" y="12619"/>
                  <a:pt x="12834" y="12743"/>
                  <a:pt x="13363" y="12743"/>
                </a:cubicBezTo>
                <a:cubicBezTo>
                  <a:pt x="14061" y="12743"/>
                  <a:pt x="14745" y="12526"/>
                  <a:pt x="15409" y="12221"/>
                </a:cubicBezTo>
                <a:lnTo>
                  <a:pt x="15409" y="12221"/>
                </a:lnTo>
                <a:cubicBezTo>
                  <a:pt x="15302" y="12376"/>
                  <a:pt x="15183" y="12531"/>
                  <a:pt x="15076" y="12686"/>
                </a:cubicBezTo>
                <a:cubicBezTo>
                  <a:pt x="14080" y="14148"/>
                  <a:pt x="15477" y="15796"/>
                  <a:pt x="17063" y="15796"/>
                </a:cubicBezTo>
                <a:cubicBezTo>
                  <a:pt x="17221" y="15796"/>
                  <a:pt x="17381" y="15780"/>
                  <a:pt x="17541" y="15746"/>
                </a:cubicBezTo>
                <a:cubicBezTo>
                  <a:pt x="19910" y="15246"/>
                  <a:pt x="22041" y="14222"/>
                  <a:pt x="24053" y="12995"/>
                </a:cubicBezTo>
                <a:lnTo>
                  <a:pt x="24053" y="12995"/>
                </a:lnTo>
                <a:cubicBezTo>
                  <a:pt x="22898" y="14353"/>
                  <a:pt x="21827" y="15758"/>
                  <a:pt x="20874" y="17246"/>
                </a:cubicBezTo>
                <a:cubicBezTo>
                  <a:pt x="20757" y="17226"/>
                  <a:pt x="20636" y="17215"/>
                  <a:pt x="20512" y="17215"/>
                </a:cubicBezTo>
                <a:cubicBezTo>
                  <a:pt x="20046" y="17215"/>
                  <a:pt x="19542" y="17365"/>
                  <a:pt x="19053" y="17722"/>
                </a:cubicBezTo>
                <a:cubicBezTo>
                  <a:pt x="17850" y="18627"/>
                  <a:pt x="16659" y="19544"/>
                  <a:pt x="15457" y="20449"/>
                </a:cubicBezTo>
                <a:cubicBezTo>
                  <a:pt x="15600" y="20258"/>
                  <a:pt x="15743" y="20068"/>
                  <a:pt x="15897" y="19877"/>
                </a:cubicBezTo>
                <a:cubicBezTo>
                  <a:pt x="16588" y="19056"/>
                  <a:pt x="16743" y="17924"/>
                  <a:pt x="15897" y="17115"/>
                </a:cubicBezTo>
                <a:cubicBezTo>
                  <a:pt x="15496" y="16731"/>
                  <a:pt x="14993" y="16552"/>
                  <a:pt x="14486" y="16552"/>
                </a:cubicBezTo>
                <a:cubicBezTo>
                  <a:pt x="13955" y="16552"/>
                  <a:pt x="13419" y="16749"/>
                  <a:pt x="12992" y="17115"/>
                </a:cubicBezTo>
                <a:cubicBezTo>
                  <a:pt x="11099" y="18746"/>
                  <a:pt x="9182" y="20341"/>
                  <a:pt x="7230" y="21913"/>
                </a:cubicBezTo>
                <a:cubicBezTo>
                  <a:pt x="6765" y="22282"/>
                  <a:pt x="6301" y="22663"/>
                  <a:pt x="5837" y="23032"/>
                </a:cubicBezTo>
                <a:cubicBezTo>
                  <a:pt x="5872" y="22973"/>
                  <a:pt x="5896" y="22901"/>
                  <a:pt x="5932" y="22842"/>
                </a:cubicBezTo>
                <a:cubicBezTo>
                  <a:pt x="6337" y="22151"/>
                  <a:pt x="6777" y="21496"/>
                  <a:pt x="7289" y="20889"/>
                </a:cubicBezTo>
                <a:cubicBezTo>
                  <a:pt x="7599" y="20532"/>
                  <a:pt x="7920" y="20187"/>
                  <a:pt x="8266" y="19865"/>
                </a:cubicBezTo>
                <a:cubicBezTo>
                  <a:pt x="8373" y="19746"/>
                  <a:pt x="8599" y="19615"/>
                  <a:pt x="8670" y="19484"/>
                </a:cubicBezTo>
                <a:cubicBezTo>
                  <a:pt x="8682" y="19472"/>
                  <a:pt x="8682" y="19472"/>
                  <a:pt x="8682" y="19460"/>
                </a:cubicBezTo>
                <a:cubicBezTo>
                  <a:pt x="8863" y="19550"/>
                  <a:pt x="9047" y="19590"/>
                  <a:pt x="9227" y="19590"/>
                </a:cubicBezTo>
                <a:cubicBezTo>
                  <a:pt x="10366" y="19590"/>
                  <a:pt x="11350" y="17987"/>
                  <a:pt x="10302" y="17103"/>
                </a:cubicBezTo>
                <a:cubicBezTo>
                  <a:pt x="9771" y="16663"/>
                  <a:pt x="9221" y="16481"/>
                  <a:pt x="8670" y="16481"/>
                </a:cubicBezTo>
                <a:cubicBezTo>
                  <a:pt x="6820" y="16481"/>
                  <a:pt x="4967" y="18534"/>
                  <a:pt x="3884" y="19782"/>
                </a:cubicBezTo>
                <a:cubicBezTo>
                  <a:pt x="2205" y="21734"/>
                  <a:pt x="836" y="24056"/>
                  <a:pt x="253" y="26545"/>
                </a:cubicBezTo>
                <a:cubicBezTo>
                  <a:pt x="1" y="27631"/>
                  <a:pt x="761" y="29004"/>
                  <a:pt x="2056" y="29004"/>
                </a:cubicBezTo>
                <a:cubicBezTo>
                  <a:pt x="2109" y="29004"/>
                  <a:pt x="2163" y="29002"/>
                  <a:pt x="2217" y="28997"/>
                </a:cubicBezTo>
                <a:cubicBezTo>
                  <a:pt x="3420" y="28902"/>
                  <a:pt x="4479" y="28521"/>
                  <a:pt x="5456" y="28009"/>
                </a:cubicBezTo>
                <a:lnTo>
                  <a:pt x="5456" y="28009"/>
                </a:lnTo>
                <a:cubicBezTo>
                  <a:pt x="5420" y="28092"/>
                  <a:pt x="5372" y="28164"/>
                  <a:pt x="5325" y="28235"/>
                </a:cubicBezTo>
                <a:cubicBezTo>
                  <a:pt x="4848" y="29104"/>
                  <a:pt x="5015" y="30176"/>
                  <a:pt x="5861" y="30771"/>
                </a:cubicBezTo>
                <a:cubicBezTo>
                  <a:pt x="6248" y="31049"/>
                  <a:pt x="6658" y="31174"/>
                  <a:pt x="7067" y="31174"/>
                </a:cubicBezTo>
                <a:cubicBezTo>
                  <a:pt x="7589" y="31174"/>
                  <a:pt x="8108" y="30970"/>
                  <a:pt x="8575" y="30616"/>
                </a:cubicBezTo>
                <a:cubicBezTo>
                  <a:pt x="9587" y="29866"/>
                  <a:pt x="10599" y="29092"/>
                  <a:pt x="11611" y="28330"/>
                </a:cubicBezTo>
                <a:lnTo>
                  <a:pt x="11611" y="28330"/>
                </a:lnTo>
                <a:cubicBezTo>
                  <a:pt x="11349" y="28854"/>
                  <a:pt x="11099" y="29390"/>
                  <a:pt x="10873" y="29926"/>
                </a:cubicBezTo>
                <a:cubicBezTo>
                  <a:pt x="10563" y="30640"/>
                  <a:pt x="11028" y="31581"/>
                  <a:pt x="11611" y="32010"/>
                </a:cubicBezTo>
                <a:cubicBezTo>
                  <a:pt x="12003" y="32284"/>
                  <a:pt x="12424" y="32411"/>
                  <a:pt x="12854" y="32411"/>
                </a:cubicBezTo>
                <a:cubicBezTo>
                  <a:pt x="13207" y="32411"/>
                  <a:pt x="13567" y="32325"/>
                  <a:pt x="13921" y="32164"/>
                </a:cubicBezTo>
                <a:cubicBezTo>
                  <a:pt x="15588" y="31402"/>
                  <a:pt x="17124" y="30438"/>
                  <a:pt x="18600" y="29390"/>
                </a:cubicBezTo>
                <a:lnTo>
                  <a:pt x="18600" y="29390"/>
                </a:lnTo>
                <a:cubicBezTo>
                  <a:pt x="18481" y="29581"/>
                  <a:pt x="18362" y="29759"/>
                  <a:pt x="18255" y="29938"/>
                </a:cubicBezTo>
                <a:cubicBezTo>
                  <a:pt x="17437" y="31266"/>
                  <a:pt x="18641" y="32983"/>
                  <a:pt x="20070" y="32983"/>
                </a:cubicBezTo>
                <a:cubicBezTo>
                  <a:pt x="20409" y="32983"/>
                  <a:pt x="20760" y="32886"/>
                  <a:pt x="21101" y="32664"/>
                </a:cubicBezTo>
                <a:cubicBezTo>
                  <a:pt x="22875" y="31498"/>
                  <a:pt x="24660" y="30319"/>
                  <a:pt x="26423" y="29128"/>
                </a:cubicBezTo>
                <a:lnTo>
                  <a:pt x="26423" y="29128"/>
                </a:lnTo>
                <a:cubicBezTo>
                  <a:pt x="26208" y="29819"/>
                  <a:pt x="26399" y="30616"/>
                  <a:pt x="26935" y="31117"/>
                </a:cubicBezTo>
                <a:cubicBezTo>
                  <a:pt x="27089" y="31271"/>
                  <a:pt x="27256" y="31378"/>
                  <a:pt x="27435" y="31462"/>
                </a:cubicBezTo>
                <a:cubicBezTo>
                  <a:pt x="27161" y="31736"/>
                  <a:pt x="26887" y="32010"/>
                  <a:pt x="26613" y="32271"/>
                </a:cubicBezTo>
                <a:cubicBezTo>
                  <a:pt x="24911" y="33926"/>
                  <a:pt x="23208" y="35569"/>
                  <a:pt x="21505" y="37213"/>
                </a:cubicBezTo>
                <a:cubicBezTo>
                  <a:pt x="20815" y="37891"/>
                  <a:pt x="20755" y="38951"/>
                  <a:pt x="21351" y="39689"/>
                </a:cubicBezTo>
                <a:cubicBezTo>
                  <a:pt x="21716" y="40142"/>
                  <a:pt x="22347" y="40441"/>
                  <a:pt x="22967" y="40441"/>
                </a:cubicBezTo>
                <a:cubicBezTo>
                  <a:pt x="23276" y="40441"/>
                  <a:pt x="23582" y="40367"/>
                  <a:pt x="23851" y="40201"/>
                </a:cubicBezTo>
                <a:lnTo>
                  <a:pt x="23851" y="40201"/>
                </a:lnTo>
                <a:cubicBezTo>
                  <a:pt x="23577" y="40534"/>
                  <a:pt x="23303" y="40868"/>
                  <a:pt x="23029" y="41201"/>
                </a:cubicBezTo>
                <a:cubicBezTo>
                  <a:pt x="23029" y="41201"/>
                  <a:pt x="23017" y="41213"/>
                  <a:pt x="23017" y="41213"/>
                </a:cubicBezTo>
                <a:cubicBezTo>
                  <a:pt x="22922" y="41332"/>
                  <a:pt x="22827" y="41451"/>
                  <a:pt x="22732" y="41570"/>
                </a:cubicBezTo>
                <a:cubicBezTo>
                  <a:pt x="22184" y="42249"/>
                  <a:pt x="22541" y="43356"/>
                  <a:pt x="23196" y="43820"/>
                </a:cubicBezTo>
                <a:cubicBezTo>
                  <a:pt x="23363" y="43940"/>
                  <a:pt x="23541" y="44023"/>
                  <a:pt x="23732" y="44082"/>
                </a:cubicBezTo>
                <a:cubicBezTo>
                  <a:pt x="23666" y="45072"/>
                  <a:pt x="24645" y="45718"/>
                  <a:pt x="25627" y="45718"/>
                </a:cubicBezTo>
                <a:cubicBezTo>
                  <a:pt x="26075" y="45718"/>
                  <a:pt x="26524" y="45583"/>
                  <a:pt x="26875" y="45285"/>
                </a:cubicBezTo>
                <a:cubicBezTo>
                  <a:pt x="27101" y="45094"/>
                  <a:pt x="27327" y="44892"/>
                  <a:pt x="27542" y="44690"/>
                </a:cubicBezTo>
                <a:cubicBezTo>
                  <a:pt x="27613" y="44821"/>
                  <a:pt x="27697" y="44940"/>
                  <a:pt x="27792" y="45047"/>
                </a:cubicBezTo>
                <a:cubicBezTo>
                  <a:pt x="27321" y="46354"/>
                  <a:pt x="28484" y="47445"/>
                  <a:pt x="29757" y="47445"/>
                </a:cubicBezTo>
                <a:cubicBezTo>
                  <a:pt x="30224" y="47445"/>
                  <a:pt x="30704" y="47299"/>
                  <a:pt x="31126" y="46964"/>
                </a:cubicBezTo>
                <a:cubicBezTo>
                  <a:pt x="32269" y="46059"/>
                  <a:pt x="33400" y="45142"/>
                  <a:pt x="34507" y="44213"/>
                </a:cubicBezTo>
                <a:lnTo>
                  <a:pt x="34507" y="44213"/>
                </a:lnTo>
                <a:cubicBezTo>
                  <a:pt x="34197" y="44809"/>
                  <a:pt x="33924" y="45428"/>
                  <a:pt x="33697" y="46071"/>
                </a:cubicBezTo>
                <a:cubicBezTo>
                  <a:pt x="33201" y="47482"/>
                  <a:pt x="34468" y="48518"/>
                  <a:pt x="35755" y="48518"/>
                </a:cubicBezTo>
                <a:cubicBezTo>
                  <a:pt x="36260" y="48518"/>
                  <a:pt x="36768" y="48359"/>
                  <a:pt x="37174" y="48000"/>
                </a:cubicBezTo>
                <a:cubicBezTo>
                  <a:pt x="38734" y="46595"/>
                  <a:pt x="40305" y="45202"/>
                  <a:pt x="41865" y="43797"/>
                </a:cubicBezTo>
                <a:lnTo>
                  <a:pt x="41865" y="43797"/>
                </a:lnTo>
                <a:cubicBezTo>
                  <a:pt x="41508" y="44499"/>
                  <a:pt x="41151" y="45190"/>
                  <a:pt x="40793" y="45892"/>
                </a:cubicBezTo>
                <a:cubicBezTo>
                  <a:pt x="40031" y="47369"/>
                  <a:pt x="40996" y="48714"/>
                  <a:pt x="42615" y="48916"/>
                </a:cubicBezTo>
                <a:cubicBezTo>
                  <a:pt x="42760" y="48935"/>
                  <a:pt x="42904" y="48944"/>
                  <a:pt x="43045" y="48944"/>
                </a:cubicBezTo>
                <a:cubicBezTo>
                  <a:pt x="44454" y="48944"/>
                  <a:pt x="45660" y="48062"/>
                  <a:pt x="46699" y="47023"/>
                </a:cubicBezTo>
                <a:lnTo>
                  <a:pt x="46699" y="47023"/>
                </a:lnTo>
                <a:cubicBezTo>
                  <a:pt x="46169" y="48468"/>
                  <a:pt x="47206" y="49827"/>
                  <a:pt x="48636" y="49827"/>
                </a:cubicBezTo>
                <a:cubicBezTo>
                  <a:pt x="48974" y="49827"/>
                  <a:pt x="49333" y="49751"/>
                  <a:pt x="49699" y="49583"/>
                </a:cubicBezTo>
                <a:cubicBezTo>
                  <a:pt x="52176" y="48452"/>
                  <a:pt x="53509" y="46309"/>
                  <a:pt x="54795" y="44178"/>
                </a:cubicBezTo>
                <a:cubicBezTo>
                  <a:pt x="54915" y="44214"/>
                  <a:pt x="55042" y="44235"/>
                  <a:pt x="55173" y="44235"/>
                </a:cubicBezTo>
                <a:cubicBezTo>
                  <a:pt x="55381" y="44235"/>
                  <a:pt x="55600" y="44183"/>
                  <a:pt x="55819" y="44059"/>
                </a:cubicBezTo>
                <a:cubicBezTo>
                  <a:pt x="55843" y="44035"/>
                  <a:pt x="55867" y="44023"/>
                  <a:pt x="55891" y="43999"/>
                </a:cubicBezTo>
                <a:lnTo>
                  <a:pt x="55891" y="43999"/>
                </a:lnTo>
                <a:cubicBezTo>
                  <a:pt x="55605" y="44749"/>
                  <a:pt x="55319" y="45487"/>
                  <a:pt x="55057" y="46237"/>
                </a:cubicBezTo>
                <a:cubicBezTo>
                  <a:pt x="54783" y="47035"/>
                  <a:pt x="55236" y="48023"/>
                  <a:pt x="55986" y="48416"/>
                </a:cubicBezTo>
                <a:cubicBezTo>
                  <a:pt x="56414" y="48644"/>
                  <a:pt x="56820" y="48743"/>
                  <a:pt x="57205" y="48743"/>
                </a:cubicBezTo>
                <a:cubicBezTo>
                  <a:pt x="58973" y="48743"/>
                  <a:pt x="60308" y="46664"/>
                  <a:pt x="61403" y="45452"/>
                </a:cubicBezTo>
                <a:cubicBezTo>
                  <a:pt x="62725" y="43987"/>
                  <a:pt x="64046" y="42511"/>
                  <a:pt x="65380" y="41034"/>
                </a:cubicBezTo>
                <a:cubicBezTo>
                  <a:pt x="66082" y="40249"/>
                  <a:pt x="66189" y="39094"/>
                  <a:pt x="65380" y="38320"/>
                </a:cubicBezTo>
                <a:cubicBezTo>
                  <a:pt x="65003" y="37966"/>
                  <a:pt x="64449" y="37771"/>
                  <a:pt x="63900" y="37771"/>
                </a:cubicBezTo>
                <a:cubicBezTo>
                  <a:pt x="63563" y="37771"/>
                  <a:pt x="63229" y="37844"/>
                  <a:pt x="62939" y="37998"/>
                </a:cubicBezTo>
                <a:cubicBezTo>
                  <a:pt x="63141" y="37617"/>
                  <a:pt x="63344" y="37236"/>
                  <a:pt x="63546" y="36855"/>
                </a:cubicBezTo>
                <a:cubicBezTo>
                  <a:pt x="64034" y="35962"/>
                  <a:pt x="64630" y="34962"/>
                  <a:pt x="64737" y="33938"/>
                </a:cubicBezTo>
                <a:cubicBezTo>
                  <a:pt x="64856" y="33957"/>
                  <a:pt x="64977" y="33967"/>
                  <a:pt x="65099" y="33967"/>
                </a:cubicBezTo>
                <a:cubicBezTo>
                  <a:pt x="65586" y="33967"/>
                  <a:pt x="66087" y="33807"/>
                  <a:pt x="66535" y="33426"/>
                </a:cubicBezTo>
                <a:lnTo>
                  <a:pt x="69952" y="30521"/>
                </a:lnTo>
                <a:cubicBezTo>
                  <a:pt x="70090" y="31506"/>
                  <a:pt x="71118" y="32268"/>
                  <a:pt x="72196" y="32268"/>
                </a:cubicBezTo>
                <a:cubicBezTo>
                  <a:pt x="72696" y="32268"/>
                  <a:pt x="73206" y="32104"/>
                  <a:pt x="73643" y="31724"/>
                </a:cubicBezTo>
                <a:lnTo>
                  <a:pt x="75203" y="30366"/>
                </a:lnTo>
                <a:cubicBezTo>
                  <a:pt x="75369" y="30616"/>
                  <a:pt x="75595" y="30843"/>
                  <a:pt x="75905" y="31021"/>
                </a:cubicBezTo>
                <a:cubicBezTo>
                  <a:pt x="76225" y="31197"/>
                  <a:pt x="76607" y="31285"/>
                  <a:pt x="76992" y="31285"/>
                </a:cubicBezTo>
                <a:cubicBezTo>
                  <a:pt x="77754" y="31285"/>
                  <a:pt x="78530" y="30943"/>
                  <a:pt x="78870" y="30271"/>
                </a:cubicBezTo>
                <a:cubicBezTo>
                  <a:pt x="79858" y="28342"/>
                  <a:pt x="80846" y="26414"/>
                  <a:pt x="81834" y="24473"/>
                </a:cubicBezTo>
                <a:cubicBezTo>
                  <a:pt x="82525" y="23127"/>
                  <a:pt x="81668" y="21794"/>
                  <a:pt x="80465" y="21472"/>
                </a:cubicBezTo>
                <a:cubicBezTo>
                  <a:pt x="80477" y="21461"/>
                  <a:pt x="80489" y="21437"/>
                  <a:pt x="80501" y="21425"/>
                </a:cubicBezTo>
                <a:cubicBezTo>
                  <a:pt x="81505" y="19899"/>
                  <a:pt x="80096" y="18434"/>
                  <a:pt x="78584" y="18434"/>
                </a:cubicBezTo>
                <a:cubicBezTo>
                  <a:pt x="78197" y="18434"/>
                  <a:pt x="77803" y="18530"/>
                  <a:pt x="77441" y="18746"/>
                </a:cubicBezTo>
                <a:cubicBezTo>
                  <a:pt x="77453" y="18234"/>
                  <a:pt x="77274" y="17734"/>
                  <a:pt x="76846" y="17329"/>
                </a:cubicBezTo>
                <a:cubicBezTo>
                  <a:pt x="76432" y="16933"/>
                  <a:pt x="75889" y="16740"/>
                  <a:pt x="75346" y="16740"/>
                </a:cubicBezTo>
                <a:cubicBezTo>
                  <a:pt x="74794" y="16740"/>
                  <a:pt x="74241" y="16939"/>
                  <a:pt x="73821" y="17329"/>
                </a:cubicBezTo>
                <a:cubicBezTo>
                  <a:pt x="72631" y="18424"/>
                  <a:pt x="71428" y="19532"/>
                  <a:pt x="70214" y="20627"/>
                </a:cubicBezTo>
                <a:cubicBezTo>
                  <a:pt x="70488" y="20246"/>
                  <a:pt x="70750" y="19853"/>
                  <a:pt x="71012" y="19472"/>
                </a:cubicBezTo>
                <a:cubicBezTo>
                  <a:pt x="71994" y="18043"/>
                  <a:pt x="70536" y="16412"/>
                  <a:pt x="69068" y="16412"/>
                </a:cubicBezTo>
                <a:cubicBezTo>
                  <a:pt x="68580" y="16412"/>
                  <a:pt x="68091" y="16592"/>
                  <a:pt x="67690" y="17020"/>
                </a:cubicBezTo>
                <a:cubicBezTo>
                  <a:pt x="67225" y="17508"/>
                  <a:pt x="66773" y="18008"/>
                  <a:pt x="66309" y="18496"/>
                </a:cubicBezTo>
                <a:cubicBezTo>
                  <a:pt x="66225" y="17865"/>
                  <a:pt x="65832" y="17246"/>
                  <a:pt x="65273" y="16936"/>
                </a:cubicBezTo>
                <a:cubicBezTo>
                  <a:pt x="64935" y="16745"/>
                  <a:pt x="64590" y="16665"/>
                  <a:pt x="64255" y="16665"/>
                </a:cubicBezTo>
                <a:cubicBezTo>
                  <a:pt x="64153" y="16665"/>
                  <a:pt x="64051" y="16672"/>
                  <a:pt x="63951" y="16686"/>
                </a:cubicBezTo>
                <a:cubicBezTo>
                  <a:pt x="64023" y="16460"/>
                  <a:pt x="64082" y="16234"/>
                  <a:pt x="64154" y="16019"/>
                </a:cubicBezTo>
                <a:cubicBezTo>
                  <a:pt x="64261" y="15638"/>
                  <a:pt x="64261" y="15293"/>
                  <a:pt x="64165" y="14996"/>
                </a:cubicBezTo>
                <a:cubicBezTo>
                  <a:pt x="64189" y="14936"/>
                  <a:pt x="64225" y="14888"/>
                  <a:pt x="64249" y="14829"/>
                </a:cubicBezTo>
                <a:cubicBezTo>
                  <a:pt x="65130" y="12483"/>
                  <a:pt x="66023" y="10138"/>
                  <a:pt x="66904" y="7780"/>
                </a:cubicBezTo>
                <a:cubicBezTo>
                  <a:pt x="67456" y="6347"/>
                  <a:pt x="66067" y="5179"/>
                  <a:pt x="64705" y="5179"/>
                </a:cubicBezTo>
                <a:cubicBezTo>
                  <a:pt x="64539" y="5179"/>
                  <a:pt x="64374" y="5196"/>
                  <a:pt x="64213" y="5232"/>
                </a:cubicBezTo>
                <a:cubicBezTo>
                  <a:pt x="64487" y="4566"/>
                  <a:pt x="64701" y="3863"/>
                  <a:pt x="64808" y="3137"/>
                </a:cubicBezTo>
                <a:cubicBezTo>
                  <a:pt x="64951" y="2208"/>
                  <a:pt x="64713" y="1291"/>
                  <a:pt x="63808" y="791"/>
                </a:cubicBezTo>
                <a:cubicBezTo>
                  <a:pt x="63474" y="603"/>
                  <a:pt x="63098" y="514"/>
                  <a:pt x="62722" y="514"/>
                </a:cubicBezTo>
                <a:cubicBezTo>
                  <a:pt x="62146" y="514"/>
                  <a:pt x="61571" y="724"/>
                  <a:pt x="61153" y="1113"/>
                </a:cubicBezTo>
                <a:cubicBezTo>
                  <a:pt x="60344" y="1863"/>
                  <a:pt x="59582" y="2661"/>
                  <a:pt x="58843" y="3494"/>
                </a:cubicBezTo>
                <a:cubicBezTo>
                  <a:pt x="58927" y="3208"/>
                  <a:pt x="58998" y="2923"/>
                  <a:pt x="59058" y="2625"/>
                </a:cubicBezTo>
                <a:cubicBezTo>
                  <a:pt x="59236" y="1708"/>
                  <a:pt x="58939" y="768"/>
                  <a:pt x="58058" y="279"/>
                </a:cubicBezTo>
                <a:cubicBezTo>
                  <a:pt x="57732" y="99"/>
                  <a:pt x="57316" y="1"/>
                  <a:pt x="56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9" name="Google Shape;1059;p33"/>
          <p:cNvSpPr/>
          <p:nvPr/>
        </p:nvSpPr>
        <p:spPr>
          <a:xfrm>
            <a:off x="3957050" y="2807775"/>
            <a:ext cx="1088711" cy="667944"/>
          </a:xfrm>
          <a:custGeom>
            <a:avLst/>
            <a:gdLst/>
            <a:ahLst/>
            <a:cxnLst/>
            <a:rect l="l" t="t" r="r" b="b"/>
            <a:pathLst>
              <a:path w="82525" h="49828" extrusionOk="0">
                <a:moveTo>
                  <a:pt x="63463" y="14936"/>
                </a:moveTo>
                <a:cubicBezTo>
                  <a:pt x="63499" y="15007"/>
                  <a:pt x="63534" y="15055"/>
                  <a:pt x="63570" y="15115"/>
                </a:cubicBezTo>
                <a:cubicBezTo>
                  <a:pt x="63511" y="15079"/>
                  <a:pt x="63439" y="15055"/>
                  <a:pt x="63380" y="15019"/>
                </a:cubicBezTo>
                <a:cubicBezTo>
                  <a:pt x="63415" y="14996"/>
                  <a:pt x="63439" y="14972"/>
                  <a:pt x="63463" y="14936"/>
                </a:cubicBezTo>
                <a:close/>
                <a:moveTo>
                  <a:pt x="42663" y="30640"/>
                </a:moveTo>
                <a:cubicBezTo>
                  <a:pt x="42651" y="30652"/>
                  <a:pt x="42639" y="30664"/>
                  <a:pt x="42627" y="30676"/>
                </a:cubicBezTo>
                <a:cubicBezTo>
                  <a:pt x="42627" y="30676"/>
                  <a:pt x="42627" y="30664"/>
                  <a:pt x="42627" y="30664"/>
                </a:cubicBezTo>
                <a:cubicBezTo>
                  <a:pt x="42639" y="30652"/>
                  <a:pt x="42651" y="30640"/>
                  <a:pt x="42663" y="30640"/>
                </a:cubicBezTo>
                <a:close/>
                <a:moveTo>
                  <a:pt x="56898" y="1"/>
                </a:moveTo>
                <a:cubicBezTo>
                  <a:pt x="56324" y="1"/>
                  <a:pt x="55747" y="187"/>
                  <a:pt x="55402" y="601"/>
                </a:cubicBezTo>
                <a:cubicBezTo>
                  <a:pt x="54390" y="1827"/>
                  <a:pt x="53366" y="3054"/>
                  <a:pt x="52319" y="4268"/>
                </a:cubicBezTo>
                <a:lnTo>
                  <a:pt x="52521" y="3958"/>
                </a:lnTo>
                <a:cubicBezTo>
                  <a:pt x="53541" y="2401"/>
                  <a:pt x="52099" y="884"/>
                  <a:pt x="50562" y="884"/>
                </a:cubicBezTo>
                <a:cubicBezTo>
                  <a:pt x="50054" y="884"/>
                  <a:pt x="49536" y="1050"/>
                  <a:pt x="49092" y="1434"/>
                </a:cubicBezTo>
                <a:cubicBezTo>
                  <a:pt x="45663" y="4399"/>
                  <a:pt x="42210" y="7387"/>
                  <a:pt x="38484" y="10007"/>
                </a:cubicBezTo>
                <a:cubicBezTo>
                  <a:pt x="39448" y="8911"/>
                  <a:pt x="40436" y="7828"/>
                  <a:pt x="41472" y="6780"/>
                </a:cubicBezTo>
                <a:cubicBezTo>
                  <a:pt x="42827" y="5416"/>
                  <a:pt x="41608" y="3170"/>
                  <a:pt x="39931" y="3170"/>
                </a:cubicBezTo>
                <a:cubicBezTo>
                  <a:pt x="39574" y="3170"/>
                  <a:pt x="39196" y="3272"/>
                  <a:pt x="38817" y="3506"/>
                </a:cubicBezTo>
                <a:cubicBezTo>
                  <a:pt x="38472" y="3720"/>
                  <a:pt x="38138" y="3947"/>
                  <a:pt x="37817" y="4173"/>
                </a:cubicBezTo>
                <a:cubicBezTo>
                  <a:pt x="38014" y="2979"/>
                  <a:pt x="37108" y="1704"/>
                  <a:pt x="35752" y="1704"/>
                </a:cubicBezTo>
                <a:cubicBezTo>
                  <a:pt x="35552" y="1704"/>
                  <a:pt x="35343" y="1732"/>
                  <a:pt x="35126" y="1792"/>
                </a:cubicBezTo>
                <a:cubicBezTo>
                  <a:pt x="32864" y="2399"/>
                  <a:pt x="30816" y="3435"/>
                  <a:pt x="28875" y="4649"/>
                </a:cubicBezTo>
                <a:cubicBezTo>
                  <a:pt x="29030" y="4518"/>
                  <a:pt x="29185" y="4387"/>
                  <a:pt x="29340" y="4256"/>
                </a:cubicBezTo>
                <a:cubicBezTo>
                  <a:pt x="30880" y="2964"/>
                  <a:pt x="29476" y="743"/>
                  <a:pt x="27765" y="743"/>
                </a:cubicBezTo>
                <a:cubicBezTo>
                  <a:pt x="27426" y="743"/>
                  <a:pt x="27075" y="831"/>
                  <a:pt x="26732" y="1030"/>
                </a:cubicBezTo>
                <a:lnTo>
                  <a:pt x="19577" y="5173"/>
                </a:lnTo>
                <a:cubicBezTo>
                  <a:pt x="18993" y="5506"/>
                  <a:pt x="18410" y="5852"/>
                  <a:pt x="17838" y="6185"/>
                </a:cubicBezTo>
                <a:cubicBezTo>
                  <a:pt x="18445" y="5482"/>
                  <a:pt x="19112" y="4804"/>
                  <a:pt x="19803" y="4149"/>
                </a:cubicBezTo>
                <a:cubicBezTo>
                  <a:pt x="19839" y="4152"/>
                  <a:pt x="19875" y="4153"/>
                  <a:pt x="19911" y="4153"/>
                </a:cubicBezTo>
                <a:cubicBezTo>
                  <a:pt x="20316" y="4153"/>
                  <a:pt x="20720" y="3966"/>
                  <a:pt x="20993" y="3518"/>
                </a:cubicBezTo>
                <a:lnTo>
                  <a:pt x="21732" y="2315"/>
                </a:lnTo>
                <a:cubicBezTo>
                  <a:pt x="22442" y="1161"/>
                  <a:pt x="21427" y="113"/>
                  <a:pt x="20279" y="113"/>
                </a:cubicBezTo>
                <a:cubicBezTo>
                  <a:pt x="20042" y="113"/>
                  <a:pt x="19799" y="158"/>
                  <a:pt x="19565" y="256"/>
                </a:cubicBezTo>
                <a:cubicBezTo>
                  <a:pt x="15338" y="2065"/>
                  <a:pt x="12397" y="6078"/>
                  <a:pt x="10802" y="10090"/>
                </a:cubicBezTo>
                <a:cubicBezTo>
                  <a:pt x="10480" y="10900"/>
                  <a:pt x="11016" y="11912"/>
                  <a:pt x="11754" y="12317"/>
                </a:cubicBezTo>
                <a:cubicBezTo>
                  <a:pt x="12298" y="12619"/>
                  <a:pt x="12834" y="12743"/>
                  <a:pt x="13363" y="12743"/>
                </a:cubicBezTo>
                <a:cubicBezTo>
                  <a:pt x="14061" y="12743"/>
                  <a:pt x="14745" y="12526"/>
                  <a:pt x="15409" y="12221"/>
                </a:cubicBezTo>
                <a:lnTo>
                  <a:pt x="15409" y="12221"/>
                </a:lnTo>
                <a:cubicBezTo>
                  <a:pt x="15302" y="12376"/>
                  <a:pt x="15183" y="12531"/>
                  <a:pt x="15076" y="12686"/>
                </a:cubicBezTo>
                <a:cubicBezTo>
                  <a:pt x="14080" y="14148"/>
                  <a:pt x="15477" y="15796"/>
                  <a:pt x="17063" y="15796"/>
                </a:cubicBezTo>
                <a:cubicBezTo>
                  <a:pt x="17221" y="15796"/>
                  <a:pt x="17381" y="15780"/>
                  <a:pt x="17541" y="15746"/>
                </a:cubicBezTo>
                <a:cubicBezTo>
                  <a:pt x="19910" y="15246"/>
                  <a:pt x="22041" y="14222"/>
                  <a:pt x="24053" y="12995"/>
                </a:cubicBezTo>
                <a:lnTo>
                  <a:pt x="24053" y="12995"/>
                </a:lnTo>
                <a:cubicBezTo>
                  <a:pt x="22898" y="14353"/>
                  <a:pt x="21827" y="15758"/>
                  <a:pt x="20874" y="17246"/>
                </a:cubicBezTo>
                <a:cubicBezTo>
                  <a:pt x="20757" y="17226"/>
                  <a:pt x="20636" y="17215"/>
                  <a:pt x="20512" y="17215"/>
                </a:cubicBezTo>
                <a:cubicBezTo>
                  <a:pt x="20046" y="17215"/>
                  <a:pt x="19542" y="17365"/>
                  <a:pt x="19053" y="17722"/>
                </a:cubicBezTo>
                <a:cubicBezTo>
                  <a:pt x="17850" y="18627"/>
                  <a:pt x="16659" y="19544"/>
                  <a:pt x="15457" y="20449"/>
                </a:cubicBezTo>
                <a:cubicBezTo>
                  <a:pt x="15600" y="20258"/>
                  <a:pt x="15743" y="20068"/>
                  <a:pt x="15897" y="19877"/>
                </a:cubicBezTo>
                <a:cubicBezTo>
                  <a:pt x="16588" y="19056"/>
                  <a:pt x="16743" y="17924"/>
                  <a:pt x="15897" y="17115"/>
                </a:cubicBezTo>
                <a:cubicBezTo>
                  <a:pt x="15496" y="16731"/>
                  <a:pt x="14993" y="16552"/>
                  <a:pt x="14486" y="16552"/>
                </a:cubicBezTo>
                <a:cubicBezTo>
                  <a:pt x="13955" y="16552"/>
                  <a:pt x="13419" y="16749"/>
                  <a:pt x="12992" y="17115"/>
                </a:cubicBezTo>
                <a:cubicBezTo>
                  <a:pt x="11099" y="18746"/>
                  <a:pt x="9182" y="20341"/>
                  <a:pt x="7230" y="21913"/>
                </a:cubicBezTo>
                <a:cubicBezTo>
                  <a:pt x="6765" y="22282"/>
                  <a:pt x="6301" y="22663"/>
                  <a:pt x="5837" y="23032"/>
                </a:cubicBezTo>
                <a:cubicBezTo>
                  <a:pt x="5872" y="22973"/>
                  <a:pt x="5896" y="22901"/>
                  <a:pt x="5932" y="22842"/>
                </a:cubicBezTo>
                <a:cubicBezTo>
                  <a:pt x="6337" y="22151"/>
                  <a:pt x="6777" y="21496"/>
                  <a:pt x="7289" y="20889"/>
                </a:cubicBezTo>
                <a:cubicBezTo>
                  <a:pt x="7599" y="20532"/>
                  <a:pt x="7920" y="20187"/>
                  <a:pt x="8266" y="19865"/>
                </a:cubicBezTo>
                <a:cubicBezTo>
                  <a:pt x="8373" y="19746"/>
                  <a:pt x="8599" y="19615"/>
                  <a:pt x="8670" y="19484"/>
                </a:cubicBezTo>
                <a:cubicBezTo>
                  <a:pt x="8682" y="19472"/>
                  <a:pt x="8682" y="19472"/>
                  <a:pt x="8682" y="19460"/>
                </a:cubicBezTo>
                <a:cubicBezTo>
                  <a:pt x="8863" y="19550"/>
                  <a:pt x="9047" y="19590"/>
                  <a:pt x="9227" y="19590"/>
                </a:cubicBezTo>
                <a:cubicBezTo>
                  <a:pt x="10366" y="19590"/>
                  <a:pt x="11350" y="17987"/>
                  <a:pt x="10302" y="17103"/>
                </a:cubicBezTo>
                <a:cubicBezTo>
                  <a:pt x="9771" y="16663"/>
                  <a:pt x="9221" y="16481"/>
                  <a:pt x="8670" y="16481"/>
                </a:cubicBezTo>
                <a:cubicBezTo>
                  <a:pt x="6820" y="16481"/>
                  <a:pt x="4967" y="18534"/>
                  <a:pt x="3884" y="19782"/>
                </a:cubicBezTo>
                <a:cubicBezTo>
                  <a:pt x="2205" y="21734"/>
                  <a:pt x="836" y="24056"/>
                  <a:pt x="253" y="26545"/>
                </a:cubicBezTo>
                <a:cubicBezTo>
                  <a:pt x="1" y="27631"/>
                  <a:pt x="761" y="29004"/>
                  <a:pt x="2056" y="29004"/>
                </a:cubicBezTo>
                <a:cubicBezTo>
                  <a:pt x="2109" y="29004"/>
                  <a:pt x="2163" y="29002"/>
                  <a:pt x="2217" y="28997"/>
                </a:cubicBezTo>
                <a:cubicBezTo>
                  <a:pt x="3420" y="28902"/>
                  <a:pt x="4479" y="28521"/>
                  <a:pt x="5456" y="28009"/>
                </a:cubicBezTo>
                <a:lnTo>
                  <a:pt x="5456" y="28009"/>
                </a:lnTo>
                <a:cubicBezTo>
                  <a:pt x="5420" y="28092"/>
                  <a:pt x="5372" y="28164"/>
                  <a:pt x="5325" y="28235"/>
                </a:cubicBezTo>
                <a:cubicBezTo>
                  <a:pt x="4848" y="29104"/>
                  <a:pt x="5015" y="30176"/>
                  <a:pt x="5861" y="30771"/>
                </a:cubicBezTo>
                <a:cubicBezTo>
                  <a:pt x="6248" y="31049"/>
                  <a:pt x="6658" y="31174"/>
                  <a:pt x="7067" y="31174"/>
                </a:cubicBezTo>
                <a:cubicBezTo>
                  <a:pt x="7589" y="31174"/>
                  <a:pt x="8108" y="30970"/>
                  <a:pt x="8575" y="30616"/>
                </a:cubicBezTo>
                <a:cubicBezTo>
                  <a:pt x="9587" y="29866"/>
                  <a:pt x="10599" y="29092"/>
                  <a:pt x="11611" y="28330"/>
                </a:cubicBezTo>
                <a:lnTo>
                  <a:pt x="11611" y="28330"/>
                </a:lnTo>
                <a:cubicBezTo>
                  <a:pt x="11349" y="28854"/>
                  <a:pt x="11099" y="29390"/>
                  <a:pt x="10873" y="29926"/>
                </a:cubicBezTo>
                <a:cubicBezTo>
                  <a:pt x="10563" y="30640"/>
                  <a:pt x="11028" y="31581"/>
                  <a:pt x="11611" y="32010"/>
                </a:cubicBezTo>
                <a:cubicBezTo>
                  <a:pt x="12003" y="32284"/>
                  <a:pt x="12424" y="32411"/>
                  <a:pt x="12854" y="32411"/>
                </a:cubicBezTo>
                <a:cubicBezTo>
                  <a:pt x="13207" y="32411"/>
                  <a:pt x="13567" y="32325"/>
                  <a:pt x="13921" y="32164"/>
                </a:cubicBezTo>
                <a:cubicBezTo>
                  <a:pt x="15588" y="31402"/>
                  <a:pt x="17124" y="30438"/>
                  <a:pt x="18600" y="29390"/>
                </a:cubicBezTo>
                <a:lnTo>
                  <a:pt x="18600" y="29390"/>
                </a:lnTo>
                <a:cubicBezTo>
                  <a:pt x="18481" y="29581"/>
                  <a:pt x="18362" y="29759"/>
                  <a:pt x="18255" y="29938"/>
                </a:cubicBezTo>
                <a:cubicBezTo>
                  <a:pt x="17437" y="31266"/>
                  <a:pt x="18641" y="32983"/>
                  <a:pt x="20070" y="32983"/>
                </a:cubicBezTo>
                <a:cubicBezTo>
                  <a:pt x="20409" y="32983"/>
                  <a:pt x="20760" y="32886"/>
                  <a:pt x="21101" y="32664"/>
                </a:cubicBezTo>
                <a:cubicBezTo>
                  <a:pt x="22875" y="31498"/>
                  <a:pt x="24660" y="30319"/>
                  <a:pt x="26423" y="29128"/>
                </a:cubicBezTo>
                <a:lnTo>
                  <a:pt x="26423" y="29128"/>
                </a:lnTo>
                <a:cubicBezTo>
                  <a:pt x="26208" y="29819"/>
                  <a:pt x="26399" y="30616"/>
                  <a:pt x="26935" y="31117"/>
                </a:cubicBezTo>
                <a:cubicBezTo>
                  <a:pt x="27089" y="31271"/>
                  <a:pt x="27256" y="31378"/>
                  <a:pt x="27435" y="31462"/>
                </a:cubicBezTo>
                <a:cubicBezTo>
                  <a:pt x="27161" y="31736"/>
                  <a:pt x="26887" y="32010"/>
                  <a:pt x="26613" y="32271"/>
                </a:cubicBezTo>
                <a:cubicBezTo>
                  <a:pt x="24911" y="33926"/>
                  <a:pt x="23208" y="35569"/>
                  <a:pt x="21505" y="37213"/>
                </a:cubicBezTo>
                <a:cubicBezTo>
                  <a:pt x="20815" y="37891"/>
                  <a:pt x="20755" y="38951"/>
                  <a:pt x="21351" y="39689"/>
                </a:cubicBezTo>
                <a:cubicBezTo>
                  <a:pt x="21716" y="40142"/>
                  <a:pt x="22347" y="40441"/>
                  <a:pt x="22967" y="40441"/>
                </a:cubicBezTo>
                <a:cubicBezTo>
                  <a:pt x="23276" y="40441"/>
                  <a:pt x="23582" y="40367"/>
                  <a:pt x="23851" y="40201"/>
                </a:cubicBezTo>
                <a:lnTo>
                  <a:pt x="23851" y="40201"/>
                </a:lnTo>
                <a:cubicBezTo>
                  <a:pt x="23577" y="40534"/>
                  <a:pt x="23303" y="40868"/>
                  <a:pt x="23029" y="41201"/>
                </a:cubicBezTo>
                <a:cubicBezTo>
                  <a:pt x="23029" y="41201"/>
                  <a:pt x="23017" y="41213"/>
                  <a:pt x="23017" y="41213"/>
                </a:cubicBezTo>
                <a:cubicBezTo>
                  <a:pt x="22922" y="41332"/>
                  <a:pt x="22827" y="41451"/>
                  <a:pt x="22732" y="41570"/>
                </a:cubicBezTo>
                <a:cubicBezTo>
                  <a:pt x="22184" y="42249"/>
                  <a:pt x="22541" y="43356"/>
                  <a:pt x="23196" y="43820"/>
                </a:cubicBezTo>
                <a:cubicBezTo>
                  <a:pt x="23363" y="43940"/>
                  <a:pt x="23541" y="44023"/>
                  <a:pt x="23732" y="44082"/>
                </a:cubicBezTo>
                <a:cubicBezTo>
                  <a:pt x="23666" y="45072"/>
                  <a:pt x="24645" y="45718"/>
                  <a:pt x="25627" y="45718"/>
                </a:cubicBezTo>
                <a:cubicBezTo>
                  <a:pt x="26075" y="45718"/>
                  <a:pt x="26524" y="45583"/>
                  <a:pt x="26875" y="45285"/>
                </a:cubicBezTo>
                <a:cubicBezTo>
                  <a:pt x="27101" y="45094"/>
                  <a:pt x="27327" y="44892"/>
                  <a:pt x="27542" y="44690"/>
                </a:cubicBezTo>
                <a:cubicBezTo>
                  <a:pt x="27613" y="44821"/>
                  <a:pt x="27697" y="44940"/>
                  <a:pt x="27792" y="45047"/>
                </a:cubicBezTo>
                <a:cubicBezTo>
                  <a:pt x="27321" y="46354"/>
                  <a:pt x="28484" y="47445"/>
                  <a:pt x="29757" y="47445"/>
                </a:cubicBezTo>
                <a:cubicBezTo>
                  <a:pt x="30224" y="47445"/>
                  <a:pt x="30704" y="47299"/>
                  <a:pt x="31126" y="46964"/>
                </a:cubicBezTo>
                <a:cubicBezTo>
                  <a:pt x="32269" y="46059"/>
                  <a:pt x="33400" y="45142"/>
                  <a:pt x="34507" y="44213"/>
                </a:cubicBezTo>
                <a:lnTo>
                  <a:pt x="34507" y="44213"/>
                </a:lnTo>
                <a:cubicBezTo>
                  <a:pt x="34197" y="44809"/>
                  <a:pt x="33924" y="45428"/>
                  <a:pt x="33697" y="46071"/>
                </a:cubicBezTo>
                <a:cubicBezTo>
                  <a:pt x="33201" y="47482"/>
                  <a:pt x="34468" y="48518"/>
                  <a:pt x="35755" y="48518"/>
                </a:cubicBezTo>
                <a:cubicBezTo>
                  <a:pt x="36260" y="48518"/>
                  <a:pt x="36768" y="48359"/>
                  <a:pt x="37174" y="48000"/>
                </a:cubicBezTo>
                <a:cubicBezTo>
                  <a:pt x="38734" y="46595"/>
                  <a:pt x="40305" y="45202"/>
                  <a:pt x="41865" y="43797"/>
                </a:cubicBezTo>
                <a:lnTo>
                  <a:pt x="41865" y="43797"/>
                </a:lnTo>
                <a:cubicBezTo>
                  <a:pt x="41508" y="44499"/>
                  <a:pt x="41151" y="45190"/>
                  <a:pt x="40793" y="45892"/>
                </a:cubicBezTo>
                <a:cubicBezTo>
                  <a:pt x="40031" y="47369"/>
                  <a:pt x="40996" y="48714"/>
                  <a:pt x="42615" y="48916"/>
                </a:cubicBezTo>
                <a:cubicBezTo>
                  <a:pt x="42760" y="48935"/>
                  <a:pt x="42904" y="48944"/>
                  <a:pt x="43045" y="48944"/>
                </a:cubicBezTo>
                <a:cubicBezTo>
                  <a:pt x="44454" y="48944"/>
                  <a:pt x="45660" y="48062"/>
                  <a:pt x="46699" y="47023"/>
                </a:cubicBezTo>
                <a:lnTo>
                  <a:pt x="46699" y="47023"/>
                </a:lnTo>
                <a:cubicBezTo>
                  <a:pt x="46169" y="48468"/>
                  <a:pt x="47206" y="49827"/>
                  <a:pt x="48636" y="49827"/>
                </a:cubicBezTo>
                <a:cubicBezTo>
                  <a:pt x="48974" y="49827"/>
                  <a:pt x="49333" y="49751"/>
                  <a:pt x="49699" y="49583"/>
                </a:cubicBezTo>
                <a:cubicBezTo>
                  <a:pt x="52176" y="48452"/>
                  <a:pt x="53509" y="46309"/>
                  <a:pt x="54795" y="44178"/>
                </a:cubicBezTo>
                <a:cubicBezTo>
                  <a:pt x="54915" y="44214"/>
                  <a:pt x="55042" y="44235"/>
                  <a:pt x="55173" y="44235"/>
                </a:cubicBezTo>
                <a:cubicBezTo>
                  <a:pt x="55381" y="44235"/>
                  <a:pt x="55600" y="44183"/>
                  <a:pt x="55819" y="44059"/>
                </a:cubicBezTo>
                <a:cubicBezTo>
                  <a:pt x="55843" y="44035"/>
                  <a:pt x="55867" y="44023"/>
                  <a:pt x="55891" y="43999"/>
                </a:cubicBezTo>
                <a:lnTo>
                  <a:pt x="55891" y="43999"/>
                </a:lnTo>
                <a:cubicBezTo>
                  <a:pt x="55605" y="44749"/>
                  <a:pt x="55319" y="45487"/>
                  <a:pt x="55057" y="46237"/>
                </a:cubicBezTo>
                <a:cubicBezTo>
                  <a:pt x="54783" y="47035"/>
                  <a:pt x="55236" y="48023"/>
                  <a:pt x="55986" y="48416"/>
                </a:cubicBezTo>
                <a:cubicBezTo>
                  <a:pt x="56414" y="48644"/>
                  <a:pt x="56820" y="48743"/>
                  <a:pt x="57205" y="48743"/>
                </a:cubicBezTo>
                <a:cubicBezTo>
                  <a:pt x="58973" y="48743"/>
                  <a:pt x="60308" y="46664"/>
                  <a:pt x="61403" y="45452"/>
                </a:cubicBezTo>
                <a:cubicBezTo>
                  <a:pt x="62725" y="43987"/>
                  <a:pt x="64046" y="42511"/>
                  <a:pt x="65380" y="41034"/>
                </a:cubicBezTo>
                <a:cubicBezTo>
                  <a:pt x="66082" y="40249"/>
                  <a:pt x="66189" y="39094"/>
                  <a:pt x="65380" y="38320"/>
                </a:cubicBezTo>
                <a:cubicBezTo>
                  <a:pt x="65003" y="37966"/>
                  <a:pt x="64449" y="37771"/>
                  <a:pt x="63900" y="37771"/>
                </a:cubicBezTo>
                <a:cubicBezTo>
                  <a:pt x="63563" y="37771"/>
                  <a:pt x="63229" y="37844"/>
                  <a:pt x="62939" y="37998"/>
                </a:cubicBezTo>
                <a:cubicBezTo>
                  <a:pt x="63141" y="37617"/>
                  <a:pt x="63344" y="37236"/>
                  <a:pt x="63546" y="36855"/>
                </a:cubicBezTo>
                <a:cubicBezTo>
                  <a:pt x="64034" y="35962"/>
                  <a:pt x="64630" y="34962"/>
                  <a:pt x="64737" y="33938"/>
                </a:cubicBezTo>
                <a:cubicBezTo>
                  <a:pt x="64856" y="33957"/>
                  <a:pt x="64977" y="33967"/>
                  <a:pt x="65099" y="33967"/>
                </a:cubicBezTo>
                <a:cubicBezTo>
                  <a:pt x="65586" y="33967"/>
                  <a:pt x="66087" y="33807"/>
                  <a:pt x="66535" y="33426"/>
                </a:cubicBezTo>
                <a:lnTo>
                  <a:pt x="69952" y="30521"/>
                </a:lnTo>
                <a:cubicBezTo>
                  <a:pt x="70090" y="31506"/>
                  <a:pt x="71118" y="32268"/>
                  <a:pt x="72196" y="32268"/>
                </a:cubicBezTo>
                <a:cubicBezTo>
                  <a:pt x="72696" y="32268"/>
                  <a:pt x="73206" y="32104"/>
                  <a:pt x="73643" y="31724"/>
                </a:cubicBezTo>
                <a:lnTo>
                  <a:pt x="75203" y="30366"/>
                </a:lnTo>
                <a:cubicBezTo>
                  <a:pt x="75369" y="30616"/>
                  <a:pt x="75595" y="30843"/>
                  <a:pt x="75905" y="31021"/>
                </a:cubicBezTo>
                <a:cubicBezTo>
                  <a:pt x="76225" y="31197"/>
                  <a:pt x="76607" y="31285"/>
                  <a:pt x="76992" y="31285"/>
                </a:cubicBezTo>
                <a:cubicBezTo>
                  <a:pt x="77754" y="31285"/>
                  <a:pt x="78530" y="30943"/>
                  <a:pt x="78870" y="30271"/>
                </a:cubicBezTo>
                <a:cubicBezTo>
                  <a:pt x="79858" y="28342"/>
                  <a:pt x="80846" y="26414"/>
                  <a:pt x="81834" y="24473"/>
                </a:cubicBezTo>
                <a:cubicBezTo>
                  <a:pt x="82525" y="23127"/>
                  <a:pt x="81668" y="21794"/>
                  <a:pt x="80465" y="21472"/>
                </a:cubicBezTo>
                <a:cubicBezTo>
                  <a:pt x="80477" y="21461"/>
                  <a:pt x="80489" y="21437"/>
                  <a:pt x="80501" y="21425"/>
                </a:cubicBezTo>
                <a:cubicBezTo>
                  <a:pt x="81505" y="19899"/>
                  <a:pt x="80096" y="18434"/>
                  <a:pt x="78584" y="18434"/>
                </a:cubicBezTo>
                <a:cubicBezTo>
                  <a:pt x="78197" y="18434"/>
                  <a:pt x="77803" y="18530"/>
                  <a:pt x="77441" y="18746"/>
                </a:cubicBezTo>
                <a:cubicBezTo>
                  <a:pt x="77453" y="18234"/>
                  <a:pt x="77274" y="17734"/>
                  <a:pt x="76846" y="17329"/>
                </a:cubicBezTo>
                <a:cubicBezTo>
                  <a:pt x="76432" y="16933"/>
                  <a:pt x="75889" y="16740"/>
                  <a:pt x="75346" y="16740"/>
                </a:cubicBezTo>
                <a:cubicBezTo>
                  <a:pt x="74794" y="16740"/>
                  <a:pt x="74241" y="16939"/>
                  <a:pt x="73821" y="17329"/>
                </a:cubicBezTo>
                <a:cubicBezTo>
                  <a:pt x="72631" y="18424"/>
                  <a:pt x="71428" y="19532"/>
                  <a:pt x="70214" y="20627"/>
                </a:cubicBezTo>
                <a:cubicBezTo>
                  <a:pt x="70488" y="20246"/>
                  <a:pt x="70750" y="19853"/>
                  <a:pt x="71012" y="19472"/>
                </a:cubicBezTo>
                <a:cubicBezTo>
                  <a:pt x="71994" y="18043"/>
                  <a:pt x="70536" y="16412"/>
                  <a:pt x="69068" y="16412"/>
                </a:cubicBezTo>
                <a:cubicBezTo>
                  <a:pt x="68580" y="16412"/>
                  <a:pt x="68091" y="16592"/>
                  <a:pt x="67690" y="17020"/>
                </a:cubicBezTo>
                <a:cubicBezTo>
                  <a:pt x="67225" y="17508"/>
                  <a:pt x="66773" y="18008"/>
                  <a:pt x="66309" y="18496"/>
                </a:cubicBezTo>
                <a:cubicBezTo>
                  <a:pt x="66225" y="17865"/>
                  <a:pt x="65832" y="17246"/>
                  <a:pt x="65273" y="16936"/>
                </a:cubicBezTo>
                <a:cubicBezTo>
                  <a:pt x="64935" y="16745"/>
                  <a:pt x="64590" y="16665"/>
                  <a:pt x="64255" y="16665"/>
                </a:cubicBezTo>
                <a:cubicBezTo>
                  <a:pt x="64153" y="16665"/>
                  <a:pt x="64051" y="16672"/>
                  <a:pt x="63951" y="16686"/>
                </a:cubicBezTo>
                <a:cubicBezTo>
                  <a:pt x="64023" y="16460"/>
                  <a:pt x="64082" y="16234"/>
                  <a:pt x="64154" y="16019"/>
                </a:cubicBezTo>
                <a:cubicBezTo>
                  <a:pt x="64261" y="15638"/>
                  <a:pt x="64261" y="15293"/>
                  <a:pt x="64165" y="14996"/>
                </a:cubicBezTo>
                <a:cubicBezTo>
                  <a:pt x="64189" y="14936"/>
                  <a:pt x="64225" y="14888"/>
                  <a:pt x="64249" y="14829"/>
                </a:cubicBezTo>
                <a:cubicBezTo>
                  <a:pt x="65130" y="12483"/>
                  <a:pt x="66023" y="10138"/>
                  <a:pt x="66904" y="7780"/>
                </a:cubicBezTo>
                <a:cubicBezTo>
                  <a:pt x="67456" y="6347"/>
                  <a:pt x="66067" y="5179"/>
                  <a:pt x="64705" y="5179"/>
                </a:cubicBezTo>
                <a:cubicBezTo>
                  <a:pt x="64539" y="5179"/>
                  <a:pt x="64374" y="5196"/>
                  <a:pt x="64213" y="5232"/>
                </a:cubicBezTo>
                <a:cubicBezTo>
                  <a:pt x="64487" y="4566"/>
                  <a:pt x="64701" y="3863"/>
                  <a:pt x="64808" y="3137"/>
                </a:cubicBezTo>
                <a:cubicBezTo>
                  <a:pt x="64951" y="2208"/>
                  <a:pt x="64713" y="1291"/>
                  <a:pt x="63808" y="791"/>
                </a:cubicBezTo>
                <a:cubicBezTo>
                  <a:pt x="63474" y="603"/>
                  <a:pt x="63098" y="514"/>
                  <a:pt x="62722" y="514"/>
                </a:cubicBezTo>
                <a:cubicBezTo>
                  <a:pt x="62146" y="514"/>
                  <a:pt x="61571" y="724"/>
                  <a:pt x="61153" y="1113"/>
                </a:cubicBezTo>
                <a:cubicBezTo>
                  <a:pt x="60344" y="1863"/>
                  <a:pt x="59582" y="2661"/>
                  <a:pt x="58843" y="3494"/>
                </a:cubicBezTo>
                <a:cubicBezTo>
                  <a:pt x="58927" y="3208"/>
                  <a:pt x="58998" y="2923"/>
                  <a:pt x="59058" y="2625"/>
                </a:cubicBezTo>
                <a:cubicBezTo>
                  <a:pt x="59236" y="1708"/>
                  <a:pt x="58939" y="768"/>
                  <a:pt x="58058" y="279"/>
                </a:cubicBezTo>
                <a:cubicBezTo>
                  <a:pt x="57732" y="99"/>
                  <a:pt x="57316" y="1"/>
                  <a:pt x="56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0" name="Google Shape;1060;p33"/>
          <p:cNvSpPr/>
          <p:nvPr/>
        </p:nvSpPr>
        <p:spPr>
          <a:xfrm>
            <a:off x="4871450" y="3864517"/>
            <a:ext cx="1088711" cy="667944"/>
          </a:xfrm>
          <a:custGeom>
            <a:avLst/>
            <a:gdLst/>
            <a:ahLst/>
            <a:cxnLst/>
            <a:rect l="l" t="t" r="r" b="b"/>
            <a:pathLst>
              <a:path w="82525" h="49828" extrusionOk="0">
                <a:moveTo>
                  <a:pt x="63463" y="14936"/>
                </a:moveTo>
                <a:cubicBezTo>
                  <a:pt x="63499" y="15007"/>
                  <a:pt x="63534" y="15055"/>
                  <a:pt x="63570" y="15115"/>
                </a:cubicBezTo>
                <a:cubicBezTo>
                  <a:pt x="63511" y="15079"/>
                  <a:pt x="63439" y="15055"/>
                  <a:pt x="63380" y="15019"/>
                </a:cubicBezTo>
                <a:cubicBezTo>
                  <a:pt x="63415" y="14996"/>
                  <a:pt x="63439" y="14972"/>
                  <a:pt x="63463" y="14936"/>
                </a:cubicBezTo>
                <a:close/>
                <a:moveTo>
                  <a:pt x="42663" y="30640"/>
                </a:moveTo>
                <a:cubicBezTo>
                  <a:pt x="42651" y="30652"/>
                  <a:pt x="42639" y="30664"/>
                  <a:pt x="42627" y="30676"/>
                </a:cubicBezTo>
                <a:cubicBezTo>
                  <a:pt x="42627" y="30676"/>
                  <a:pt x="42627" y="30664"/>
                  <a:pt x="42627" y="30664"/>
                </a:cubicBezTo>
                <a:cubicBezTo>
                  <a:pt x="42639" y="30652"/>
                  <a:pt x="42651" y="30640"/>
                  <a:pt x="42663" y="30640"/>
                </a:cubicBezTo>
                <a:close/>
                <a:moveTo>
                  <a:pt x="56898" y="1"/>
                </a:moveTo>
                <a:cubicBezTo>
                  <a:pt x="56324" y="1"/>
                  <a:pt x="55747" y="187"/>
                  <a:pt x="55402" y="601"/>
                </a:cubicBezTo>
                <a:cubicBezTo>
                  <a:pt x="54390" y="1827"/>
                  <a:pt x="53366" y="3054"/>
                  <a:pt x="52319" y="4268"/>
                </a:cubicBezTo>
                <a:lnTo>
                  <a:pt x="52521" y="3958"/>
                </a:lnTo>
                <a:cubicBezTo>
                  <a:pt x="53541" y="2401"/>
                  <a:pt x="52099" y="884"/>
                  <a:pt x="50562" y="884"/>
                </a:cubicBezTo>
                <a:cubicBezTo>
                  <a:pt x="50054" y="884"/>
                  <a:pt x="49536" y="1050"/>
                  <a:pt x="49092" y="1434"/>
                </a:cubicBezTo>
                <a:cubicBezTo>
                  <a:pt x="45663" y="4399"/>
                  <a:pt x="42210" y="7387"/>
                  <a:pt x="38484" y="10007"/>
                </a:cubicBezTo>
                <a:cubicBezTo>
                  <a:pt x="39448" y="8911"/>
                  <a:pt x="40436" y="7828"/>
                  <a:pt x="41472" y="6780"/>
                </a:cubicBezTo>
                <a:cubicBezTo>
                  <a:pt x="42827" y="5416"/>
                  <a:pt x="41608" y="3170"/>
                  <a:pt x="39931" y="3170"/>
                </a:cubicBezTo>
                <a:cubicBezTo>
                  <a:pt x="39574" y="3170"/>
                  <a:pt x="39196" y="3272"/>
                  <a:pt x="38817" y="3506"/>
                </a:cubicBezTo>
                <a:cubicBezTo>
                  <a:pt x="38472" y="3720"/>
                  <a:pt x="38138" y="3947"/>
                  <a:pt x="37817" y="4173"/>
                </a:cubicBezTo>
                <a:cubicBezTo>
                  <a:pt x="38014" y="2979"/>
                  <a:pt x="37108" y="1704"/>
                  <a:pt x="35752" y="1704"/>
                </a:cubicBezTo>
                <a:cubicBezTo>
                  <a:pt x="35552" y="1704"/>
                  <a:pt x="35343" y="1732"/>
                  <a:pt x="35126" y="1792"/>
                </a:cubicBezTo>
                <a:cubicBezTo>
                  <a:pt x="32864" y="2399"/>
                  <a:pt x="30816" y="3435"/>
                  <a:pt x="28875" y="4649"/>
                </a:cubicBezTo>
                <a:cubicBezTo>
                  <a:pt x="29030" y="4518"/>
                  <a:pt x="29185" y="4387"/>
                  <a:pt x="29340" y="4256"/>
                </a:cubicBezTo>
                <a:cubicBezTo>
                  <a:pt x="30880" y="2964"/>
                  <a:pt x="29476" y="743"/>
                  <a:pt x="27765" y="743"/>
                </a:cubicBezTo>
                <a:cubicBezTo>
                  <a:pt x="27426" y="743"/>
                  <a:pt x="27075" y="831"/>
                  <a:pt x="26732" y="1030"/>
                </a:cubicBezTo>
                <a:lnTo>
                  <a:pt x="19577" y="5173"/>
                </a:lnTo>
                <a:cubicBezTo>
                  <a:pt x="18993" y="5506"/>
                  <a:pt x="18410" y="5852"/>
                  <a:pt x="17838" y="6185"/>
                </a:cubicBezTo>
                <a:cubicBezTo>
                  <a:pt x="18445" y="5482"/>
                  <a:pt x="19112" y="4804"/>
                  <a:pt x="19803" y="4149"/>
                </a:cubicBezTo>
                <a:cubicBezTo>
                  <a:pt x="19839" y="4152"/>
                  <a:pt x="19875" y="4153"/>
                  <a:pt x="19911" y="4153"/>
                </a:cubicBezTo>
                <a:cubicBezTo>
                  <a:pt x="20316" y="4153"/>
                  <a:pt x="20720" y="3966"/>
                  <a:pt x="20993" y="3518"/>
                </a:cubicBezTo>
                <a:lnTo>
                  <a:pt x="21732" y="2315"/>
                </a:lnTo>
                <a:cubicBezTo>
                  <a:pt x="22442" y="1161"/>
                  <a:pt x="21427" y="113"/>
                  <a:pt x="20279" y="113"/>
                </a:cubicBezTo>
                <a:cubicBezTo>
                  <a:pt x="20042" y="113"/>
                  <a:pt x="19799" y="158"/>
                  <a:pt x="19565" y="256"/>
                </a:cubicBezTo>
                <a:cubicBezTo>
                  <a:pt x="15338" y="2065"/>
                  <a:pt x="12397" y="6078"/>
                  <a:pt x="10802" y="10090"/>
                </a:cubicBezTo>
                <a:cubicBezTo>
                  <a:pt x="10480" y="10900"/>
                  <a:pt x="11016" y="11912"/>
                  <a:pt x="11754" y="12317"/>
                </a:cubicBezTo>
                <a:cubicBezTo>
                  <a:pt x="12298" y="12619"/>
                  <a:pt x="12834" y="12743"/>
                  <a:pt x="13363" y="12743"/>
                </a:cubicBezTo>
                <a:cubicBezTo>
                  <a:pt x="14061" y="12743"/>
                  <a:pt x="14745" y="12526"/>
                  <a:pt x="15409" y="12221"/>
                </a:cubicBezTo>
                <a:lnTo>
                  <a:pt x="15409" y="12221"/>
                </a:lnTo>
                <a:cubicBezTo>
                  <a:pt x="15302" y="12376"/>
                  <a:pt x="15183" y="12531"/>
                  <a:pt x="15076" y="12686"/>
                </a:cubicBezTo>
                <a:cubicBezTo>
                  <a:pt x="14080" y="14148"/>
                  <a:pt x="15477" y="15796"/>
                  <a:pt x="17063" y="15796"/>
                </a:cubicBezTo>
                <a:cubicBezTo>
                  <a:pt x="17221" y="15796"/>
                  <a:pt x="17381" y="15780"/>
                  <a:pt x="17541" y="15746"/>
                </a:cubicBezTo>
                <a:cubicBezTo>
                  <a:pt x="19910" y="15246"/>
                  <a:pt x="22041" y="14222"/>
                  <a:pt x="24053" y="12995"/>
                </a:cubicBezTo>
                <a:lnTo>
                  <a:pt x="24053" y="12995"/>
                </a:lnTo>
                <a:cubicBezTo>
                  <a:pt x="22898" y="14353"/>
                  <a:pt x="21827" y="15758"/>
                  <a:pt x="20874" y="17246"/>
                </a:cubicBezTo>
                <a:cubicBezTo>
                  <a:pt x="20757" y="17226"/>
                  <a:pt x="20636" y="17215"/>
                  <a:pt x="20512" y="17215"/>
                </a:cubicBezTo>
                <a:cubicBezTo>
                  <a:pt x="20046" y="17215"/>
                  <a:pt x="19542" y="17365"/>
                  <a:pt x="19053" y="17722"/>
                </a:cubicBezTo>
                <a:cubicBezTo>
                  <a:pt x="17850" y="18627"/>
                  <a:pt x="16659" y="19544"/>
                  <a:pt x="15457" y="20449"/>
                </a:cubicBezTo>
                <a:cubicBezTo>
                  <a:pt x="15600" y="20258"/>
                  <a:pt x="15743" y="20068"/>
                  <a:pt x="15897" y="19877"/>
                </a:cubicBezTo>
                <a:cubicBezTo>
                  <a:pt x="16588" y="19056"/>
                  <a:pt x="16743" y="17924"/>
                  <a:pt x="15897" y="17115"/>
                </a:cubicBezTo>
                <a:cubicBezTo>
                  <a:pt x="15496" y="16731"/>
                  <a:pt x="14993" y="16552"/>
                  <a:pt x="14486" y="16552"/>
                </a:cubicBezTo>
                <a:cubicBezTo>
                  <a:pt x="13955" y="16552"/>
                  <a:pt x="13419" y="16749"/>
                  <a:pt x="12992" y="17115"/>
                </a:cubicBezTo>
                <a:cubicBezTo>
                  <a:pt x="11099" y="18746"/>
                  <a:pt x="9182" y="20341"/>
                  <a:pt x="7230" y="21913"/>
                </a:cubicBezTo>
                <a:cubicBezTo>
                  <a:pt x="6765" y="22282"/>
                  <a:pt x="6301" y="22663"/>
                  <a:pt x="5837" y="23032"/>
                </a:cubicBezTo>
                <a:cubicBezTo>
                  <a:pt x="5872" y="22973"/>
                  <a:pt x="5896" y="22901"/>
                  <a:pt x="5932" y="22842"/>
                </a:cubicBezTo>
                <a:cubicBezTo>
                  <a:pt x="6337" y="22151"/>
                  <a:pt x="6777" y="21496"/>
                  <a:pt x="7289" y="20889"/>
                </a:cubicBezTo>
                <a:cubicBezTo>
                  <a:pt x="7599" y="20532"/>
                  <a:pt x="7920" y="20187"/>
                  <a:pt x="8266" y="19865"/>
                </a:cubicBezTo>
                <a:cubicBezTo>
                  <a:pt x="8373" y="19746"/>
                  <a:pt x="8599" y="19615"/>
                  <a:pt x="8670" y="19484"/>
                </a:cubicBezTo>
                <a:cubicBezTo>
                  <a:pt x="8682" y="19472"/>
                  <a:pt x="8682" y="19472"/>
                  <a:pt x="8682" y="19460"/>
                </a:cubicBezTo>
                <a:cubicBezTo>
                  <a:pt x="8863" y="19550"/>
                  <a:pt x="9047" y="19590"/>
                  <a:pt x="9227" y="19590"/>
                </a:cubicBezTo>
                <a:cubicBezTo>
                  <a:pt x="10366" y="19590"/>
                  <a:pt x="11350" y="17987"/>
                  <a:pt x="10302" y="17103"/>
                </a:cubicBezTo>
                <a:cubicBezTo>
                  <a:pt x="9771" y="16663"/>
                  <a:pt x="9221" y="16481"/>
                  <a:pt x="8670" y="16481"/>
                </a:cubicBezTo>
                <a:cubicBezTo>
                  <a:pt x="6820" y="16481"/>
                  <a:pt x="4967" y="18534"/>
                  <a:pt x="3884" y="19782"/>
                </a:cubicBezTo>
                <a:cubicBezTo>
                  <a:pt x="2205" y="21734"/>
                  <a:pt x="836" y="24056"/>
                  <a:pt x="253" y="26545"/>
                </a:cubicBezTo>
                <a:cubicBezTo>
                  <a:pt x="1" y="27631"/>
                  <a:pt x="761" y="29004"/>
                  <a:pt x="2056" y="29004"/>
                </a:cubicBezTo>
                <a:cubicBezTo>
                  <a:pt x="2109" y="29004"/>
                  <a:pt x="2163" y="29002"/>
                  <a:pt x="2217" y="28997"/>
                </a:cubicBezTo>
                <a:cubicBezTo>
                  <a:pt x="3420" y="28902"/>
                  <a:pt x="4479" y="28521"/>
                  <a:pt x="5456" y="28009"/>
                </a:cubicBezTo>
                <a:lnTo>
                  <a:pt x="5456" y="28009"/>
                </a:lnTo>
                <a:cubicBezTo>
                  <a:pt x="5420" y="28092"/>
                  <a:pt x="5372" y="28164"/>
                  <a:pt x="5325" y="28235"/>
                </a:cubicBezTo>
                <a:cubicBezTo>
                  <a:pt x="4848" y="29104"/>
                  <a:pt x="5015" y="30176"/>
                  <a:pt x="5861" y="30771"/>
                </a:cubicBezTo>
                <a:cubicBezTo>
                  <a:pt x="6248" y="31049"/>
                  <a:pt x="6658" y="31174"/>
                  <a:pt x="7067" y="31174"/>
                </a:cubicBezTo>
                <a:cubicBezTo>
                  <a:pt x="7589" y="31174"/>
                  <a:pt x="8108" y="30970"/>
                  <a:pt x="8575" y="30616"/>
                </a:cubicBezTo>
                <a:cubicBezTo>
                  <a:pt x="9587" y="29866"/>
                  <a:pt x="10599" y="29092"/>
                  <a:pt x="11611" y="28330"/>
                </a:cubicBezTo>
                <a:lnTo>
                  <a:pt x="11611" y="28330"/>
                </a:lnTo>
                <a:cubicBezTo>
                  <a:pt x="11349" y="28854"/>
                  <a:pt x="11099" y="29390"/>
                  <a:pt x="10873" y="29926"/>
                </a:cubicBezTo>
                <a:cubicBezTo>
                  <a:pt x="10563" y="30640"/>
                  <a:pt x="11028" y="31581"/>
                  <a:pt x="11611" y="32010"/>
                </a:cubicBezTo>
                <a:cubicBezTo>
                  <a:pt x="12003" y="32284"/>
                  <a:pt x="12424" y="32411"/>
                  <a:pt x="12854" y="32411"/>
                </a:cubicBezTo>
                <a:cubicBezTo>
                  <a:pt x="13207" y="32411"/>
                  <a:pt x="13567" y="32325"/>
                  <a:pt x="13921" y="32164"/>
                </a:cubicBezTo>
                <a:cubicBezTo>
                  <a:pt x="15588" y="31402"/>
                  <a:pt x="17124" y="30438"/>
                  <a:pt x="18600" y="29390"/>
                </a:cubicBezTo>
                <a:lnTo>
                  <a:pt x="18600" y="29390"/>
                </a:lnTo>
                <a:cubicBezTo>
                  <a:pt x="18481" y="29581"/>
                  <a:pt x="18362" y="29759"/>
                  <a:pt x="18255" y="29938"/>
                </a:cubicBezTo>
                <a:cubicBezTo>
                  <a:pt x="17437" y="31266"/>
                  <a:pt x="18641" y="32983"/>
                  <a:pt x="20070" y="32983"/>
                </a:cubicBezTo>
                <a:cubicBezTo>
                  <a:pt x="20409" y="32983"/>
                  <a:pt x="20760" y="32886"/>
                  <a:pt x="21101" y="32664"/>
                </a:cubicBezTo>
                <a:cubicBezTo>
                  <a:pt x="22875" y="31498"/>
                  <a:pt x="24660" y="30319"/>
                  <a:pt x="26423" y="29128"/>
                </a:cubicBezTo>
                <a:lnTo>
                  <a:pt x="26423" y="29128"/>
                </a:lnTo>
                <a:cubicBezTo>
                  <a:pt x="26208" y="29819"/>
                  <a:pt x="26399" y="30616"/>
                  <a:pt x="26935" y="31117"/>
                </a:cubicBezTo>
                <a:cubicBezTo>
                  <a:pt x="27089" y="31271"/>
                  <a:pt x="27256" y="31378"/>
                  <a:pt x="27435" y="31462"/>
                </a:cubicBezTo>
                <a:cubicBezTo>
                  <a:pt x="27161" y="31736"/>
                  <a:pt x="26887" y="32010"/>
                  <a:pt x="26613" y="32271"/>
                </a:cubicBezTo>
                <a:cubicBezTo>
                  <a:pt x="24911" y="33926"/>
                  <a:pt x="23208" y="35569"/>
                  <a:pt x="21505" y="37213"/>
                </a:cubicBezTo>
                <a:cubicBezTo>
                  <a:pt x="20815" y="37891"/>
                  <a:pt x="20755" y="38951"/>
                  <a:pt x="21351" y="39689"/>
                </a:cubicBezTo>
                <a:cubicBezTo>
                  <a:pt x="21716" y="40142"/>
                  <a:pt x="22347" y="40441"/>
                  <a:pt x="22967" y="40441"/>
                </a:cubicBezTo>
                <a:cubicBezTo>
                  <a:pt x="23276" y="40441"/>
                  <a:pt x="23582" y="40367"/>
                  <a:pt x="23851" y="40201"/>
                </a:cubicBezTo>
                <a:lnTo>
                  <a:pt x="23851" y="40201"/>
                </a:lnTo>
                <a:cubicBezTo>
                  <a:pt x="23577" y="40534"/>
                  <a:pt x="23303" y="40868"/>
                  <a:pt x="23029" y="41201"/>
                </a:cubicBezTo>
                <a:cubicBezTo>
                  <a:pt x="23029" y="41201"/>
                  <a:pt x="23017" y="41213"/>
                  <a:pt x="23017" y="41213"/>
                </a:cubicBezTo>
                <a:cubicBezTo>
                  <a:pt x="22922" y="41332"/>
                  <a:pt x="22827" y="41451"/>
                  <a:pt x="22732" y="41570"/>
                </a:cubicBezTo>
                <a:cubicBezTo>
                  <a:pt x="22184" y="42249"/>
                  <a:pt x="22541" y="43356"/>
                  <a:pt x="23196" y="43820"/>
                </a:cubicBezTo>
                <a:cubicBezTo>
                  <a:pt x="23363" y="43940"/>
                  <a:pt x="23541" y="44023"/>
                  <a:pt x="23732" y="44082"/>
                </a:cubicBezTo>
                <a:cubicBezTo>
                  <a:pt x="23666" y="45072"/>
                  <a:pt x="24645" y="45718"/>
                  <a:pt x="25627" y="45718"/>
                </a:cubicBezTo>
                <a:cubicBezTo>
                  <a:pt x="26075" y="45718"/>
                  <a:pt x="26524" y="45583"/>
                  <a:pt x="26875" y="45285"/>
                </a:cubicBezTo>
                <a:cubicBezTo>
                  <a:pt x="27101" y="45094"/>
                  <a:pt x="27327" y="44892"/>
                  <a:pt x="27542" y="44690"/>
                </a:cubicBezTo>
                <a:cubicBezTo>
                  <a:pt x="27613" y="44821"/>
                  <a:pt x="27697" y="44940"/>
                  <a:pt x="27792" y="45047"/>
                </a:cubicBezTo>
                <a:cubicBezTo>
                  <a:pt x="27321" y="46354"/>
                  <a:pt x="28484" y="47445"/>
                  <a:pt x="29757" y="47445"/>
                </a:cubicBezTo>
                <a:cubicBezTo>
                  <a:pt x="30224" y="47445"/>
                  <a:pt x="30704" y="47299"/>
                  <a:pt x="31126" y="46964"/>
                </a:cubicBezTo>
                <a:cubicBezTo>
                  <a:pt x="32269" y="46059"/>
                  <a:pt x="33400" y="45142"/>
                  <a:pt x="34507" y="44213"/>
                </a:cubicBezTo>
                <a:lnTo>
                  <a:pt x="34507" y="44213"/>
                </a:lnTo>
                <a:cubicBezTo>
                  <a:pt x="34197" y="44809"/>
                  <a:pt x="33924" y="45428"/>
                  <a:pt x="33697" y="46071"/>
                </a:cubicBezTo>
                <a:cubicBezTo>
                  <a:pt x="33201" y="47482"/>
                  <a:pt x="34468" y="48518"/>
                  <a:pt x="35755" y="48518"/>
                </a:cubicBezTo>
                <a:cubicBezTo>
                  <a:pt x="36260" y="48518"/>
                  <a:pt x="36768" y="48359"/>
                  <a:pt x="37174" y="48000"/>
                </a:cubicBezTo>
                <a:cubicBezTo>
                  <a:pt x="38734" y="46595"/>
                  <a:pt x="40305" y="45202"/>
                  <a:pt x="41865" y="43797"/>
                </a:cubicBezTo>
                <a:lnTo>
                  <a:pt x="41865" y="43797"/>
                </a:lnTo>
                <a:cubicBezTo>
                  <a:pt x="41508" y="44499"/>
                  <a:pt x="41151" y="45190"/>
                  <a:pt x="40793" y="45892"/>
                </a:cubicBezTo>
                <a:cubicBezTo>
                  <a:pt x="40031" y="47369"/>
                  <a:pt x="40996" y="48714"/>
                  <a:pt x="42615" y="48916"/>
                </a:cubicBezTo>
                <a:cubicBezTo>
                  <a:pt x="42760" y="48935"/>
                  <a:pt x="42904" y="48944"/>
                  <a:pt x="43045" y="48944"/>
                </a:cubicBezTo>
                <a:cubicBezTo>
                  <a:pt x="44454" y="48944"/>
                  <a:pt x="45660" y="48062"/>
                  <a:pt x="46699" y="47023"/>
                </a:cubicBezTo>
                <a:lnTo>
                  <a:pt x="46699" y="47023"/>
                </a:lnTo>
                <a:cubicBezTo>
                  <a:pt x="46169" y="48468"/>
                  <a:pt x="47206" y="49827"/>
                  <a:pt x="48636" y="49827"/>
                </a:cubicBezTo>
                <a:cubicBezTo>
                  <a:pt x="48974" y="49827"/>
                  <a:pt x="49333" y="49751"/>
                  <a:pt x="49699" y="49583"/>
                </a:cubicBezTo>
                <a:cubicBezTo>
                  <a:pt x="52176" y="48452"/>
                  <a:pt x="53509" y="46309"/>
                  <a:pt x="54795" y="44178"/>
                </a:cubicBezTo>
                <a:cubicBezTo>
                  <a:pt x="54915" y="44214"/>
                  <a:pt x="55042" y="44235"/>
                  <a:pt x="55173" y="44235"/>
                </a:cubicBezTo>
                <a:cubicBezTo>
                  <a:pt x="55381" y="44235"/>
                  <a:pt x="55600" y="44183"/>
                  <a:pt x="55819" y="44059"/>
                </a:cubicBezTo>
                <a:cubicBezTo>
                  <a:pt x="55843" y="44035"/>
                  <a:pt x="55867" y="44023"/>
                  <a:pt x="55891" y="43999"/>
                </a:cubicBezTo>
                <a:lnTo>
                  <a:pt x="55891" y="43999"/>
                </a:lnTo>
                <a:cubicBezTo>
                  <a:pt x="55605" y="44749"/>
                  <a:pt x="55319" y="45487"/>
                  <a:pt x="55057" y="46237"/>
                </a:cubicBezTo>
                <a:cubicBezTo>
                  <a:pt x="54783" y="47035"/>
                  <a:pt x="55236" y="48023"/>
                  <a:pt x="55986" y="48416"/>
                </a:cubicBezTo>
                <a:cubicBezTo>
                  <a:pt x="56414" y="48644"/>
                  <a:pt x="56820" y="48743"/>
                  <a:pt x="57205" y="48743"/>
                </a:cubicBezTo>
                <a:cubicBezTo>
                  <a:pt x="58973" y="48743"/>
                  <a:pt x="60308" y="46664"/>
                  <a:pt x="61403" y="45452"/>
                </a:cubicBezTo>
                <a:cubicBezTo>
                  <a:pt x="62725" y="43987"/>
                  <a:pt x="64046" y="42511"/>
                  <a:pt x="65380" y="41034"/>
                </a:cubicBezTo>
                <a:cubicBezTo>
                  <a:pt x="66082" y="40249"/>
                  <a:pt x="66189" y="39094"/>
                  <a:pt x="65380" y="38320"/>
                </a:cubicBezTo>
                <a:cubicBezTo>
                  <a:pt x="65003" y="37966"/>
                  <a:pt x="64449" y="37771"/>
                  <a:pt x="63900" y="37771"/>
                </a:cubicBezTo>
                <a:cubicBezTo>
                  <a:pt x="63563" y="37771"/>
                  <a:pt x="63229" y="37844"/>
                  <a:pt x="62939" y="37998"/>
                </a:cubicBezTo>
                <a:cubicBezTo>
                  <a:pt x="63141" y="37617"/>
                  <a:pt x="63344" y="37236"/>
                  <a:pt x="63546" y="36855"/>
                </a:cubicBezTo>
                <a:cubicBezTo>
                  <a:pt x="64034" y="35962"/>
                  <a:pt x="64630" y="34962"/>
                  <a:pt x="64737" y="33938"/>
                </a:cubicBezTo>
                <a:cubicBezTo>
                  <a:pt x="64856" y="33957"/>
                  <a:pt x="64977" y="33967"/>
                  <a:pt x="65099" y="33967"/>
                </a:cubicBezTo>
                <a:cubicBezTo>
                  <a:pt x="65586" y="33967"/>
                  <a:pt x="66087" y="33807"/>
                  <a:pt x="66535" y="33426"/>
                </a:cubicBezTo>
                <a:lnTo>
                  <a:pt x="69952" y="30521"/>
                </a:lnTo>
                <a:cubicBezTo>
                  <a:pt x="70090" y="31506"/>
                  <a:pt x="71118" y="32268"/>
                  <a:pt x="72196" y="32268"/>
                </a:cubicBezTo>
                <a:cubicBezTo>
                  <a:pt x="72696" y="32268"/>
                  <a:pt x="73206" y="32104"/>
                  <a:pt x="73643" y="31724"/>
                </a:cubicBezTo>
                <a:lnTo>
                  <a:pt x="75203" y="30366"/>
                </a:lnTo>
                <a:cubicBezTo>
                  <a:pt x="75369" y="30616"/>
                  <a:pt x="75595" y="30843"/>
                  <a:pt x="75905" y="31021"/>
                </a:cubicBezTo>
                <a:cubicBezTo>
                  <a:pt x="76225" y="31197"/>
                  <a:pt x="76607" y="31285"/>
                  <a:pt x="76992" y="31285"/>
                </a:cubicBezTo>
                <a:cubicBezTo>
                  <a:pt x="77754" y="31285"/>
                  <a:pt x="78530" y="30943"/>
                  <a:pt x="78870" y="30271"/>
                </a:cubicBezTo>
                <a:cubicBezTo>
                  <a:pt x="79858" y="28342"/>
                  <a:pt x="80846" y="26414"/>
                  <a:pt x="81834" y="24473"/>
                </a:cubicBezTo>
                <a:cubicBezTo>
                  <a:pt x="82525" y="23127"/>
                  <a:pt x="81668" y="21794"/>
                  <a:pt x="80465" y="21472"/>
                </a:cubicBezTo>
                <a:cubicBezTo>
                  <a:pt x="80477" y="21461"/>
                  <a:pt x="80489" y="21437"/>
                  <a:pt x="80501" y="21425"/>
                </a:cubicBezTo>
                <a:cubicBezTo>
                  <a:pt x="81505" y="19899"/>
                  <a:pt x="80096" y="18434"/>
                  <a:pt x="78584" y="18434"/>
                </a:cubicBezTo>
                <a:cubicBezTo>
                  <a:pt x="78197" y="18434"/>
                  <a:pt x="77803" y="18530"/>
                  <a:pt x="77441" y="18746"/>
                </a:cubicBezTo>
                <a:cubicBezTo>
                  <a:pt x="77453" y="18234"/>
                  <a:pt x="77274" y="17734"/>
                  <a:pt x="76846" y="17329"/>
                </a:cubicBezTo>
                <a:cubicBezTo>
                  <a:pt x="76432" y="16933"/>
                  <a:pt x="75889" y="16740"/>
                  <a:pt x="75346" y="16740"/>
                </a:cubicBezTo>
                <a:cubicBezTo>
                  <a:pt x="74794" y="16740"/>
                  <a:pt x="74241" y="16939"/>
                  <a:pt x="73821" y="17329"/>
                </a:cubicBezTo>
                <a:cubicBezTo>
                  <a:pt x="72631" y="18424"/>
                  <a:pt x="71428" y="19532"/>
                  <a:pt x="70214" y="20627"/>
                </a:cubicBezTo>
                <a:cubicBezTo>
                  <a:pt x="70488" y="20246"/>
                  <a:pt x="70750" y="19853"/>
                  <a:pt x="71012" y="19472"/>
                </a:cubicBezTo>
                <a:cubicBezTo>
                  <a:pt x="71994" y="18043"/>
                  <a:pt x="70536" y="16412"/>
                  <a:pt x="69068" y="16412"/>
                </a:cubicBezTo>
                <a:cubicBezTo>
                  <a:pt x="68580" y="16412"/>
                  <a:pt x="68091" y="16592"/>
                  <a:pt x="67690" y="17020"/>
                </a:cubicBezTo>
                <a:cubicBezTo>
                  <a:pt x="67225" y="17508"/>
                  <a:pt x="66773" y="18008"/>
                  <a:pt x="66309" y="18496"/>
                </a:cubicBezTo>
                <a:cubicBezTo>
                  <a:pt x="66225" y="17865"/>
                  <a:pt x="65832" y="17246"/>
                  <a:pt x="65273" y="16936"/>
                </a:cubicBezTo>
                <a:cubicBezTo>
                  <a:pt x="64935" y="16745"/>
                  <a:pt x="64590" y="16665"/>
                  <a:pt x="64255" y="16665"/>
                </a:cubicBezTo>
                <a:cubicBezTo>
                  <a:pt x="64153" y="16665"/>
                  <a:pt x="64051" y="16672"/>
                  <a:pt x="63951" y="16686"/>
                </a:cubicBezTo>
                <a:cubicBezTo>
                  <a:pt x="64023" y="16460"/>
                  <a:pt x="64082" y="16234"/>
                  <a:pt x="64154" y="16019"/>
                </a:cubicBezTo>
                <a:cubicBezTo>
                  <a:pt x="64261" y="15638"/>
                  <a:pt x="64261" y="15293"/>
                  <a:pt x="64165" y="14996"/>
                </a:cubicBezTo>
                <a:cubicBezTo>
                  <a:pt x="64189" y="14936"/>
                  <a:pt x="64225" y="14888"/>
                  <a:pt x="64249" y="14829"/>
                </a:cubicBezTo>
                <a:cubicBezTo>
                  <a:pt x="65130" y="12483"/>
                  <a:pt x="66023" y="10138"/>
                  <a:pt x="66904" y="7780"/>
                </a:cubicBezTo>
                <a:cubicBezTo>
                  <a:pt x="67456" y="6347"/>
                  <a:pt x="66067" y="5179"/>
                  <a:pt x="64705" y="5179"/>
                </a:cubicBezTo>
                <a:cubicBezTo>
                  <a:pt x="64539" y="5179"/>
                  <a:pt x="64374" y="5196"/>
                  <a:pt x="64213" y="5232"/>
                </a:cubicBezTo>
                <a:cubicBezTo>
                  <a:pt x="64487" y="4566"/>
                  <a:pt x="64701" y="3863"/>
                  <a:pt x="64808" y="3137"/>
                </a:cubicBezTo>
                <a:cubicBezTo>
                  <a:pt x="64951" y="2208"/>
                  <a:pt x="64713" y="1291"/>
                  <a:pt x="63808" y="791"/>
                </a:cubicBezTo>
                <a:cubicBezTo>
                  <a:pt x="63474" y="603"/>
                  <a:pt x="63098" y="514"/>
                  <a:pt x="62722" y="514"/>
                </a:cubicBezTo>
                <a:cubicBezTo>
                  <a:pt x="62146" y="514"/>
                  <a:pt x="61571" y="724"/>
                  <a:pt x="61153" y="1113"/>
                </a:cubicBezTo>
                <a:cubicBezTo>
                  <a:pt x="60344" y="1863"/>
                  <a:pt x="59582" y="2661"/>
                  <a:pt x="58843" y="3494"/>
                </a:cubicBezTo>
                <a:cubicBezTo>
                  <a:pt x="58927" y="3208"/>
                  <a:pt x="58998" y="2923"/>
                  <a:pt x="59058" y="2625"/>
                </a:cubicBezTo>
                <a:cubicBezTo>
                  <a:pt x="59236" y="1708"/>
                  <a:pt x="58939" y="768"/>
                  <a:pt x="58058" y="279"/>
                </a:cubicBezTo>
                <a:cubicBezTo>
                  <a:pt x="57732" y="99"/>
                  <a:pt x="57316" y="1"/>
                  <a:pt x="568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1" name="Google Shape;1061;p33"/>
          <p:cNvSpPr txBox="1"/>
          <p:nvPr/>
        </p:nvSpPr>
        <p:spPr>
          <a:xfrm flipH="1">
            <a:off x="3118100" y="1670888"/>
            <a:ext cx="937800" cy="6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01</a:t>
            </a:r>
            <a:endParaRPr sz="3600">
              <a:solidFill>
                <a:schemeClr val="dk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1062" name="Google Shape;1062;p33"/>
          <p:cNvSpPr txBox="1"/>
          <p:nvPr/>
        </p:nvSpPr>
        <p:spPr>
          <a:xfrm flipH="1">
            <a:off x="4032400" y="2795396"/>
            <a:ext cx="937800" cy="6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02</a:t>
            </a:r>
            <a:endParaRPr sz="3600">
              <a:solidFill>
                <a:schemeClr val="dk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1063" name="Google Shape;1063;p33"/>
          <p:cNvSpPr txBox="1"/>
          <p:nvPr/>
        </p:nvSpPr>
        <p:spPr>
          <a:xfrm flipH="1">
            <a:off x="4946800" y="3852138"/>
            <a:ext cx="937800" cy="6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03</a:t>
            </a:r>
            <a:endParaRPr sz="3600">
              <a:solidFill>
                <a:schemeClr val="dk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1064" name="Google Shape;1064;p33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vi-VN" dirty="0"/>
              <a:t>Homework</a:t>
            </a:r>
            <a:endParaRPr dirty="0"/>
          </a:p>
        </p:txBody>
      </p:sp>
      <p:cxnSp>
        <p:nvCxnSpPr>
          <p:cNvPr id="1074" name="Google Shape;1074;p33"/>
          <p:cNvCxnSpPr>
            <a:stCxn id="1061" idx="2"/>
            <a:endCxn id="1062" idx="0"/>
          </p:cNvCxnSpPr>
          <p:nvPr/>
        </p:nvCxnSpPr>
        <p:spPr>
          <a:xfrm rot="-5400000" flipH="1">
            <a:off x="3799400" y="2093288"/>
            <a:ext cx="489600" cy="914400"/>
          </a:xfrm>
          <a:prstGeom prst="bentConnector3">
            <a:avLst>
              <a:gd name="adj1" fmla="val 49992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75" name="Google Shape;1075;p33"/>
          <p:cNvCxnSpPr>
            <a:stCxn id="1062" idx="2"/>
            <a:endCxn id="1063" idx="0"/>
          </p:cNvCxnSpPr>
          <p:nvPr/>
        </p:nvCxnSpPr>
        <p:spPr>
          <a:xfrm rot="-5400000" flipH="1">
            <a:off x="4747600" y="3183896"/>
            <a:ext cx="421800" cy="9144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076" name="Google Shape;1076;p33"/>
          <p:cNvGrpSpPr/>
          <p:nvPr/>
        </p:nvGrpSpPr>
        <p:grpSpPr>
          <a:xfrm rot="-1233200">
            <a:off x="7816954" y="409965"/>
            <a:ext cx="348700" cy="343870"/>
            <a:chOff x="588850" y="618775"/>
            <a:chExt cx="703975" cy="694225"/>
          </a:xfrm>
        </p:grpSpPr>
        <p:sp>
          <p:nvSpPr>
            <p:cNvPr id="1077" name="Google Shape;1077;p33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3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9" name="Google Shape;1079;p33"/>
          <p:cNvGrpSpPr/>
          <p:nvPr/>
        </p:nvGrpSpPr>
        <p:grpSpPr>
          <a:xfrm>
            <a:off x="7485550" y="496122"/>
            <a:ext cx="193200" cy="171550"/>
            <a:chOff x="1141700" y="1345000"/>
            <a:chExt cx="193200" cy="171550"/>
          </a:xfrm>
        </p:grpSpPr>
        <p:sp>
          <p:nvSpPr>
            <p:cNvPr id="1080" name="Google Shape;1080;p33"/>
            <p:cNvSpPr/>
            <p:nvPr/>
          </p:nvSpPr>
          <p:spPr>
            <a:xfrm>
              <a:off x="1157775" y="1362850"/>
              <a:ext cx="149825" cy="136225"/>
            </a:xfrm>
            <a:custGeom>
              <a:avLst/>
              <a:gdLst/>
              <a:ahLst/>
              <a:cxnLst/>
              <a:rect l="l" t="t" r="r" b="b"/>
              <a:pathLst>
                <a:path w="5993" h="5449" extrusionOk="0">
                  <a:moveTo>
                    <a:pt x="2636" y="0"/>
                  </a:moveTo>
                  <a:cubicBezTo>
                    <a:pt x="1842" y="0"/>
                    <a:pt x="1009" y="409"/>
                    <a:pt x="381" y="1400"/>
                  </a:cubicBezTo>
                  <a:cubicBezTo>
                    <a:pt x="36" y="2019"/>
                    <a:pt x="0" y="2697"/>
                    <a:pt x="155" y="3293"/>
                  </a:cubicBezTo>
                  <a:cubicBezTo>
                    <a:pt x="131" y="3543"/>
                    <a:pt x="131" y="3793"/>
                    <a:pt x="203" y="4055"/>
                  </a:cubicBezTo>
                  <a:cubicBezTo>
                    <a:pt x="512" y="5023"/>
                    <a:pt x="1335" y="5448"/>
                    <a:pt x="2210" y="5448"/>
                  </a:cubicBezTo>
                  <a:cubicBezTo>
                    <a:pt x="3120" y="5448"/>
                    <a:pt x="4086" y="4987"/>
                    <a:pt x="4584" y="4198"/>
                  </a:cubicBezTo>
                  <a:cubicBezTo>
                    <a:pt x="5992" y="2056"/>
                    <a:pt x="4416" y="0"/>
                    <a:pt x="26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3"/>
            <p:cNvSpPr/>
            <p:nvPr/>
          </p:nvSpPr>
          <p:spPr>
            <a:xfrm>
              <a:off x="1141700" y="1345000"/>
              <a:ext cx="193200" cy="171550"/>
            </a:xfrm>
            <a:custGeom>
              <a:avLst/>
              <a:gdLst/>
              <a:ahLst/>
              <a:cxnLst/>
              <a:rect l="l" t="t" r="r" b="b"/>
              <a:pathLst>
                <a:path w="7728" h="6862" extrusionOk="0">
                  <a:moveTo>
                    <a:pt x="3786" y="1363"/>
                  </a:moveTo>
                  <a:cubicBezTo>
                    <a:pt x="4298" y="1363"/>
                    <a:pt x="5096" y="1530"/>
                    <a:pt x="5358" y="2268"/>
                  </a:cubicBezTo>
                  <a:cubicBezTo>
                    <a:pt x="5754" y="3705"/>
                    <a:pt x="4574" y="5479"/>
                    <a:pt x="3180" y="5479"/>
                  </a:cubicBezTo>
                  <a:cubicBezTo>
                    <a:pt x="2981" y="5479"/>
                    <a:pt x="2776" y="5443"/>
                    <a:pt x="2572" y="5364"/>
                  </a:cubicBezTo>
                  <a:cubicBezTo>
                    <a:pt x="2048" y="5304"/>
                    <a:pt x="1393" y="4209"/>
                    <a:pt x="1369" y="3376"/>
                  </a:cubicBezTo>
                  <a:cubicBezTo>
                    <a:pt x="1239" y="2923"/>
                    <a:pt x="2251" y="1935"/>
                    <a:pt x="2893" y="1756"/>
                  </a:cubicBezTo>
                  <a:cubicBezTo>
                    <a:pt x="3191" y="1637"/>
                    <a:pt x="3572" y="1613"/>
                    <a:pt x="3786" y="1363"/>
                  </a:cubicBezTo>
                  <a:close/>
                  <a:moveTo>
                    <a:pt x="3862" y="1"/>
                  </a:moveTo>
                  <a:cubicBezTo>
                    <a:pt x="3664" y="1"/>
                    <a:pt x="3465" y="21"/>
                    <a:pt x="3286" y="101"/>
                  </a:cubicBezTo>
                  <a:cubicBezTo>
                    <a:pt x="3203" y="149"/>
                    <a:pt x="3144" y="185"/>
                    <a:pt x="3108" y="209"/>
                  </a:cubicBezTo>
                  <a:cubicBezTo>
                    <a:pt x="3060" y="232"/>
                    <a:pt x="3024" y="268"/>
                    <a:pt x="2989" y="304"/>
                  </a:cubicBezTo>
                  <a:cubicBezTo>
                    <a:pt x="1548" y="673"/>
                    <a:pt x="36" y="1792"/>
                    <a:pt x="0" y="3399"/>
                  </a:cubicBezTo>
                  <a:cubicBezTo>
                    <a:pt x="84" y="5289"/>
                    <a:pt x="1442" y="6861"/>
                    <a:pt x="3134" y="6861"/>
                  </a:cubicBezTo>
                  <a:cubicBezTo>
                    <a:pt x="3618" y="6861"/>
                    <a:pt x="4128" y="6733"/>
                    <a:pt x="4644" y="6447"/>
                  </a:cubicBezTo>
                  <a:cubicBezTo>
                    <a:pt x="7442" y="5090"/>
                    <a:pt x="7727" y="244"/>
                    <a:pt x="4060" y="6"/>
                  </a:cubicBezTo>
                  <a:cubicBezTo>
                    <a:pt x="3995" y="3"/>
                    <a:pt x="3929" y="1"/>
                    <a:pt x="38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2" name="Google Shape;1082;p33"/>
          <p:cNvGrpSpPr/>
          <p:nvPr/>
        </p:nvGrpSpPr>
        <p:grpSpPr>
          <a:xfrm>
            <a:off x="8165475" y="833659"/>
            <a:ext cx="265250" cy="244300"/>
            <a:chOff x="1139600" y="850250"/>
            <a:chExt cx="265250" cy="244300"/>
          </a:xfrm>
        </p:grpSpPr>
        <p:sp>
          <p:nvSpPr>
            <p:cNvPr id="1083" name="Google Shape;1083;p33"/>
            <p:cNvSpPr/>
            <p:nvPr/>
          </p:nvSpPr>
          <p:spPr>
            <a:xfrm>
              <a:off x="1162125" y="879300"/>
              <a:ext cx="223075" cy="196550"/>
            </a:xfrm>
            <a:custGeom>
              <a:avLst/>
              <a:gdLst/>
              <a:ahLst/>
              <a:cxnLst/>
              <a:rect l="l" t="t" r="r" b="b"/>
              <a:pathLst>
                <a:path w="8923" h="7862" extrusionOk="0">
                  <a:moveTo>
                    <a:pt x="4456" y="1"/>
                  </a:moveTo>
                  <a:cubicBezTo>
                    <a:pt x="2706" y="1"/>
                    <a:pt x="886" y="673"/>
                    <a:pt x="481" y="2430"/>
                  </a:cubicBezTo>
                  <a:cubicBezTo>
                    <a:pt x="1" y="4699"/>
                    <a:pt x="1950" y="7862"/>
                    <a:pt x="4327" y="7862"/>
                  </a:cubicBezTo>
                  <a:cubicBezTo>
                    <a:pt x="4719" y="7862"/>
                    <a:pt x="5123" y="7776"/>
                    <a:pt x="5529" y="7585"/>
                  </a:cubicBezTo>
                  <a:cubicBezTo>
                    <a:pt x="7351" y="6692"/>
                    <a:pt x="8923" y="4192"/>
                    <a:pt x="7982" y="2204"/>
                  </a:cubicBezTo>
                  <a:cubicBezTo>
                    <a:pt x="7815" y="1930"/>
                    <a:pt x="7625" y="1680"/>
                    <a:pt x="7410" y="1465"/>
                  </a:cubicBezTo>
                  <a:cubicBezTo>
                    <a:pt x="7375" y="953"/>
                    <a:pt x="7065" y="465"/>
                    <a:pt x="6470" y="310"/>
                  </a:cubicBezTo>
                  <a:cubicBezTo>
                    <a:pt x="5878" y="113"/>
                    <a:pt x="5173" y="1"/>
                    <a:pt x="44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3"/>
            <p:cNvSpPr/>
            <p:nvPr/>
          </p:nvSpPr>
          <p:spPr>
            <a:xfrm>
              <a:off x="1139600" y="850250"/>
              <a:ext cx="265250" cy="244300"/>
            </a:xfrm>
            <a:custGeom>
              <a:avLst/>
              <a:gdLst/>
              <a:ahLst/>
              <a:cxnLst/>
              <a:rect l="l" t="t" r="r" b="b"/>
              <a:pathLst>
                <a:path w="10610" h="9772" extrusionOk="0">
                  <a:moveTo>
                    <a:pt x="5064" y="0"/>
                  </a:moveTo>
                  <a:cubicBezTo>
                    <a:pt x="3624" y="0"/>
                    <a:pt x="2244" y="451"/>
                    <a:pt x="1358" y="1687"/>
                  </a:cubicBezTo>
                  <a:cubicBezTo>
                    <a:pt x="477" y="3139"/>
                    <a:pt x="1" y="4913"/>
                    <a:pt x="358" y="6592"/>
                  </a:cubicBezTo>
                  <a:cubicBezTo>
                    <a:pt x="775" y="8009"/>
                    <a:pt x="2085" y="9092"/>
                    <a:pt x="3454" y="9545"/>
                  </a:cubicBezTo>
                  <a:cubicBezTo>
                    <a:pt x="3988" y="9697"/>
                    <a:pt x="4542" y="9772"/>
                    <a:pt x="5095" y="9772"/>
                  </a:cubicBezTo>
                  <a:cubicBezTo>
                    <a:pt x="6969" y="9772"/>
                    <a:pt x="8822" y="8906"/>
                    <a:pt x="9788" y="7223"/>
                  </a:cubicBezTo>
                  <a:cubicBezTo>
                    <a:pt x="10526" y="5925"/>
                    <a:pt x="10609" y="4199"/>
                    <a:pt x="10050" y="2830"/>
                  </a:cubicBezTo>
                  <a:cubicBezTo>
                    <a:pt x="9859" y="2449"/>
                    <a:pt x="9764" y="1913"/>
                    <a:pt x="9300" y="1782"/>
                  </a:cubicBezTo>
                  <a:cubicBezTo>
                    <a:pt x="9236" y="1765"/>
                    <a:pt x="9175" y="1757"/>
                    <a:pt x="9116" y="1757"/>
                  </a:cubicBezTo>
                  <a:cubicBezTo>
                    <a:pt x="8557" y="1757"/>
                    <a:pt x="8232" y="2474"/>
                    <a:pt x="8609" y="2937"/>
                  </a:cubicBezTo>
                  <a:cubicBezTo>
                    <a:pt x="9478" y="4544"/>
                    <a:pt x="8943" y="6664"/>
                    <a:pt x="7811" y="7473"/>
                  </a:cubicBezTo>
                  <a:cubicBezTo>
                    <a:pt x="7038" y="7997"/>
                    <a:pt x="6954" y="8140"/>
                    <a:pt x="6216" y="8271"/>
                  </a:cubicBezTo>
                  <a:cubicBezTo>
                    <a:pt x="6133" y="8295"/>
                    <a:pt x="5906" y="8330"/>
                    <a:pt x="5775" y="8354"/>
                  </a:cubicBezTo>
                  <a:cubicBezTo>
                    <a:pt x="5532" y="8375"/>
                    <a:pt x="5302" y="8385"/>
                    <a:pt x="5085" y="8385"/>
                  </a:cubicBezTo>
                  <a:cubicBezTo>
                    <a:pt x="3415" y="8385"/>
                    <a:pt x="2494" y="7765"/>
                    <a:pt x="1704" y="6342"/>
                  </a:cubicBezTo>
                  <a:cubicBezTo>
                    <a:pt x="1465" y="5675"/>
                    <a:pt x="1656" y="3508"/>
                    <a:pt x="2608" y="2282"/>
                  </a:cubicBezTo>
                  <a:cubicBezTo>
                    <a:pt x="2985" y="1766"/>
                    <a:pt x="4043" y="1358"/>
                    <a:pt x="5251" y="1358"/>
                  </a:cubicBezTo>
                  <a:cubicBezTo>
                    <a:pt x="5800" y="1358"/>
                    <a:pt x="6381" y="1442"/>
                    <a:pt x="6942" y="1639"/>
                  </a:cubicBezTo>
                  <a:cubicBezTo>
                    <a:pt x="7374" y="1705"/>
                    <a:pt x="7814" y="2030"/>
                    <a:pt x="8243" y="2030"/>
                  </a:cubicBezTo>
                  <a:cubicBezTo>
                    <a:pt x="8358" y="2030"/>
                    <a:pt x="8472" y="2007"/>
                    <a:pt x="8585" y="1949"/>
                  </a:cubicBezTo>
                  <a:cubicBezTo>
                    <a:pt x="9097" y="1675"/>
                    <a:pt x="8990" y="841"/>
                    <a:pt x="8419" y="699"/>
                  </a:cubicBezTo>
                  <a:cubicBezTo>
                    <a:pt x="7412" y="291"/>
                    <a:pt x="6219" y="0"/>
                    <a:pt x="5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5" name="Google Shape;1085;p33"/>
          <p:cNvGrpSpPr/>
          <p:nvPr/>
        </p:nvGrpSpPr>
        <p:grpSpPr>
          <a:xfrm>
            <a:off x="7592588" y="833659"/>
            <a:ext cx="175100" cy="143475"/>
            <a:chOff x="1808250" y="1643825"/>
            <a:chExt cx="175100" cy="143475"/>
          </a:xfrm>
        </p:grpSpPr>
        <p:sp>
          <p:nvSpPr>
            <p:cNvPr id="1086" name="Google Shape;1086;p33"/>
            <p:cNvSpPr/>
            <p:nvPr/>
          </p:nvSpPr>
          <p:spPr>
            <a:xfrm>
              <a:off x="1808250" y="1651700"/>
              <a:ext cx="175100" cy="135600"/>
            </a:xfrm>
            <a:custGeom>
              <a:avLst/>
              <a:gdLst/>
              <a:ahLst/>
              <a:cxnLst/>
              <a:rect l="l" t="t" r="r" b="b"/>
              <a:pathLst>
                <a:path w="7004" h="5424" extrusionOk="0">
                  <a:moveTo>
                    <a:pt x="3954" y="0"/>
                  </a:moveTo>
                  <a:cubicBezTo>
                    <a:pt x="3625" y="0"/>
                    <a:pt x="3268" y="74"/>
                    <a:pt x="2890" y="240"/>
                  </a:cubicBezTo>
                  <a:cubicBezTo>
                    <a:pt x="2544" y="430"/>
                    <a:pt x="2306" y="704"/>
                    <a:pt x="2151" y="1002"/>
                  </a:cubicBezTo>
                  <a:cubicBezTo>
                    <a:pt x="1" y="2826"/>
                    <a:pt x="817" y="5424"/>
                    <a:pt x="3003" y="5424"/>
                  </a:cubicBezTo>
                  <a:cubicBezTo>
                    <a:pt x="3685" y="5424"/>
                    <a:pt x="4501" y="5171"/>
                    <a:pt x="5402" y="4562"/>
                  </a:cubicBezTo>
                  <a:cubicBezTo>
                    <a:pt x="7004" y="2919"/>
                    <a:pt x="6019" y="0"/>
                    <a:pt x="3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3"/>
            <p:cNvSpPr/>
            <p:nvPr/>
          </p:nvSpPr>
          <p:spPr>
            <a:xfrm>
              <a:off x="1817675" y="1643825"/>
              <a:ext cx="158675" cy="140325"/>
            </a:xfrm>
            <a:custGeom>
              <a:avLst/>
              <a:gdLst/>
              <a:ahLst/>
              <a:cxnLst/>
              <a:rect l="l" t="t" r="r" b="b"/>
              <a:pathLst>
                <a:path w="6347" h="5613" extrusionOk="0">
                  <a:moveTo>
                    <a:pt x="4203" y="1293"/>
                  </a:moveTo>
                  <a:cubicBezTo>
                    <a:pt x="4227" y="1305"/>
                    <a:pt x="4263" y="1329"/>
                    <a:pt x="4299" y="1329"/>
                  </a:cubicBezTo>
                  <a:cubicBezTo>
                    <a:pt x="4489" y="1340"/>
                    <a:pt x="4846" y="1888"/>
                    <a:pt x="4822" y="2150"/>
                  </a:cubicBezTo>
                  <a:cubicBezTo>
                    <a:pt x="4810" y="2805"/>
                    <a:pt x="4799" y="2769"/>
                    <a:pt x="4739" y="3150"/>
                  </a:cubicBezTo>
                  <a:cubicBezTo>
                    <a:pt x="4715" y="3198"/>
                    <a:pt x="4703" y="3245"/>
                    <a:pt x="4691" y="3281"/>
                  </a:cubicBezTo>
                  <a:cubicBezTo>
                    <a:pt x="4668" y="3317"/>
                    <a:pt x="4656" y="3353"/>
                    <a:pt x="4632" y="3376"/>
                  </a:cubicBezTo>
                  <a:cubicBezTo>
                    <a:pt x="4013" y="4014"/>
                    <a:pt x="3484" y="4247"/>
                    <a:pt x="3179" y="4247"/>
                  </a:cubicBezTo>
                  <a:cubicBezTo>
                    <a:pt x="3085" y="4247"/>
                    <a:pt x="3013" y="4225"/>
                    <a:pt x="2965" y="4186"/>
                  </a:cubicBezTo>
                  <a:cubicBezTo>
                    <a:pt x="2167" y="3650"/>
                    <a:pt x="1941" y="3305"/>
                    <a:pt x="2572" y="2388"/>
                  </a:cubicBezTo>
                  <a:cubicBezTo>
                    <a:pt x="2679" y="2293"/>
                    <a:pt x="3322" y="1674"/>
                    <a:pt x="3477" y="1638"/>
                  </a:cubicBezTo>
                  <a:cubicBezTo>
                    <a:pt x="3882" y="1364"/>
                    <a:pt x="3787" y="1507"/>
                    <a:pt x="4203" y="1293"/>
                  </a:cubicBezTo>
                  <a:close/>
                  <a:moveTo>
                    <a:pt x="3898" y="1"/>
                  </a:moveTo>
                  <a:cubicBezTo>
                    <a:pt x="3839" y="1"/>
                    <a:pt x="3778" y="10"/>
                    <a:pt x="3715" y="31"/>
                  </a:cubicBezTo>
                  <a:cubicBezTo>
                    <a:pt x="2013" y="567"/>
                    <a:pt x="0" y="2603"/>
                    <a:pt x="1239" y="4436"/>
                  </a:cubicBezTo>
                  <a:cubicBezTo>
                    <a:pt x="1700" y="5095"/>
                    <a:pt x="2458" y="5612"/>
                    <a:pt x="3261" y="5612"/>
                  </a:cubicBezTo>
                  <a:cubicBezTo>
                    <a:pt x="3475" y="5612"/>
                    <a:pt x="3691" y="5576"/>
                    <a:pt x="3906" y="5496"/>
                  </a:cubicBezTo>
                  <a:cubicBezTo>
                    <a:pt x="4680" y="5162"/>
                    <a:pt x="5501" y="4650"/>
                    <a:pt x="5906" y="3888"/>
                  </a:cubicBezTo>
                  <a:cubicBezTo>
                    <a:pt x="6334" y="2757"/>
                    <a:pt x="6346" y="1269"/>
                    <a:pt x="5370" y="412"/>
                  </a:cubicBezTo>
                  <a:cubicBezTo>
                    <a:pt x="5133" y="220"/>
                    <a:pt x="4805" y="15"/>
                    <a:pt x="4482" y="15"/>
                  </a:cubicBezTo>
                  <a:cubicBezTo>
                    <a:pt x="4384" y="15"/>
                    <a:pt x="4286" y="34"/>
                    <a:pt x="4191" y="78"/>
                  </a:cubicBezTo>
                  <a:cubicBezTo>
                    <a:pt x="4106" y="32"/>
                    <a:pt x="4006" y="1"/>
                    <a:pt x="3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80C336F-EE26-9C3A-B5DD-D5390D8AC4CA}"/>
              </a:ext>
            </a:extLst>
          </p:cNvPr>
          <p:cNvGrpSpPr/>
          <p:nvPr/>
        </p:nvGrpSpPr>
        <p:grpSpPr>
          <a:xfrm>
            <a:off x="-384046" y="1888520"/>
            <a:ext cx="3033246" cy="4280787"/>
            <a:chOff x="-134507" y="1490955"/>
            <a:chExt cx="3033246" cy="4280787"/>
          </a:xfrm>
        </p:grpSpPr>
        <p:grpSp>
          <p:nvGrpSpPr>
            <p:cNvPr id="1088" name="Google Shape;1088;p33"/>
            <p:cNvGrpSpPr/>
            <p:nvPr/>
          </p:nvGrpSpPr>
          <p:grpSpPr>
            <a:xfrm>
              <a:off x="-134507" y="1490955"/>
              <a:ext cx="3033246" cy="4280787"/>
              <a:chOff x="-134507" y="1490955"/>
              <a:chExt cx="3033246" cy="4280787"/>
            </a:xfrm>
          </p:grpSpPr>
          <p:sp>
            <p:nvSpPr>
              <p:cNvPr id="1089" name="Google Shape;1089;p33"/>
              <p:cNvSpPr/>
              <p:nvPr/>
            </p:nvSpPr>
            <p:spPr>
              <a:xfrm rot="-349116">
                <a:off x="1103242" y="2496350"/>
                <a:ext cx="1443414" cy="1403814"/>
              </a:xfrm>
              <a:custGeom>
                <a:avLst/>
                <a:gdLst/>
                <a:ahLst/>
                <a:cxnLst/>
                <a:rect l="l" t="t" r="r" b="b"/>
                <a:pathLst>
                  <a:path w="16840" h="16378" extrusionOk="0">
                    <a:moveTo>
                      <a:pt x="7143" y="7201"/>
                    </a:moveTo>
                    <a:lnTo>
                      <a:pt x="7143" y="7201"/>
                    </a:lnTo>
                    <a:cubicBezTo>
                      <a:pt x="7052" y="7323"/>
                      <a:pt x="6991" y="7445"/>
                      <a:pt x="6900" y="7566"/>
                    </a:cubicBezTo>
                    <a:lnTo>
                      <a:pt x="6809" y="7688"/>
                    </a:lnTo>
                    <a:cubicBezTo>
                      <a:pt x="6839" y="7597"/>
                      <a:pt x="6900" y="7505"/>
                      <a:pt x="6961" y="7384"/>
                    </a:cubicBezTo>
                    <a:cubicBezTo>
                      <a:pt x="7022" y="7323"/>
                      <a:pt x="7083" y="7262"/>
                      <a:pt x="7143" y="7201"/>
                    </a:cubicBezTo>
                    <a:close/>
                    <a:moveTo>
                      <a:pt x="15501" y="1"/>
                    </a:moveTo>
                    <a:cubicBezTo>
                      <a:pt x="15427" y="1"/>
                      <a:pt x="15347" y="19"/>
                      <a:pt x="15259" y="58"/>
                    </a:cubicBezTo>
                    <a:cubicBezTo>
                      <a:pt x="14955" y="271"/>
                      <a:pt x="14894" y="758"/>
                      <a:pt x="14773" y="1061"/>
                    </a:cubicBezTo>
                    <a:cubicBezTo>
                      <a:pt x="14742" y="1122"/>
                      <a:pt x="14742" y="1153"/>
                      <a:pt x="14742" y="1153"/>
                    </a:cubicBezTo>
                    <a:cubicBezTo>
                      <a:pt x="14408" y="1730"/>
                      <a:pt x="14378" y="1821"/>
                      <a:pt x="13982" y="2217"/>
                    </a:cubicBezTo>
                    <a:cubicBezTo>
                      <a:pt x="13709" y="2460"/>
                      <a:pt x="13375" y="2703"/>
                      <a:pt x="12888" y="3037"/>
                    </a:cubicBezTo>
                    <a:cubicBezTo>
                      <a:pt x="12523" y="3250"/>
                      <a:pt x="12159" y="3432"/>
                      <a:pt x="11794" y="3615"/>
                    </a:cubicBezTo>
                    <a:cubicBezTo>
                      <a:pt x="11277" y="3797"/>
                      <a:pt x="11247" y="3888"/>
                      <a:pt x="10669" y="4010"/>
                    </a:cubicBezTo>
                    <a:cubicBezTo>
                      <a:pt x="10365" y="4040"/>
                      <a:pt x="10031" y="4071"/>
                      <a:pt x="9727" y="4071"/>
                    </a:cubicBezTo>
                    <a:cubicBezTo>
                      <a:pt x="9180" y="4010"/>
                      <a:pt x="9028" y="4010"/>
                      <a:pt x="8177" y="3797"/>
                    </a:cubicBezTo>
                    <a:cubicBezTo>
                      <a:pt x="7751" y="3676"/>
                      <a:pt x="7295" y="3524"/>
                      <a:pt x="6931" y="3402"/>
                    </a:cubicBezTo>
                    <a:cubicBezTo>
                      <a:pt x="6839" y="3280"/>
                      <a:pt x="6748" y="3189"/>
                      <a:pt x="6627" y="3128"/>
                    </a:cubicBezTo>
                    <a:cubicBezTo>
                      <a:pt x="6257" y="2876"/>
                      <a:pt x="5803" y="2745"/>
                      <a:pt x="5353" y="2745"/>
                    </a:cubicBezTo>
                    <a:cubicBezTo>
                      <a:pt x="4990" y="2745"/>
                      <a:pt x="4629" y="2830"/>
                      <a:pt x="4317" y="3007"/>
                    </a:cubicBezTo>
                    <a:cubicBezTo>
                      <a:pt x="4073" y="3128"/>
                      <a:pt x="3891" y="3280"/>
                      <a:pt x="3709" y="3493"/>
                    </a:cubicBezTo>
                    <a:cubicBezTo>
                      <a:pt x="3678" y="3524"/>
                      <a:pt x="3678" y="3524"/>
                      <a:pt x="3648" y="3554"/>
                    </a:cubicBezTo>
                    <a:cubicBezTo>
                      <a:pt x="3526" y="3736"/>
                      <a:pt x="3405" y="3919"/>
                      <a:pt x="3314" y="4101"/>
                    </a:cubicBezTo>
                    <a:cubicBezTo>
                      <a:pt x="3070" y="4709"/>
                      <a:pt x="2797" y="5347"/>
                      <a:pt x="2888" y="5986"/>
                    </a:cubicBezTo>
                    <a:cubicBezTo>
                      <a:pt x="2918" y="6138"/>
                      <a:pt x="2949" y="6259"/>
                      <a:pt x="3010" y="6411"/>
                    </a:cubicBezTo>
                    <a:cubicBezTo>
                      <a:pt x="2918" y="6533"/>
                      <a:pt x="2827" y="6685"/>
                      <a:pt x="2736" y="6806"/>
                    </a:cubicBezTo>
                    <a:cubicBezTo>
                      <a:pt x="2493" y="7232"/>
                      <a:pt x="2219" y="7597"/>
                      <a:pt x="2007" y="8022"/>
                    </a:cubicBezTo>
                    <a:cubicBezTo>
                      <a:pt x="1399" y="9177"/>
                      <a:pt x="1125" y="9846"/>
                      <a:pt x="578" y="11001"/>
                    </a:cubicBezTo>
                    <a:cubicBezTo>
                      <a:pt x="426" y="11518"/>
                      <a:pt x="0" y="12034"/>
                      <a:pt x="0" y="12825"/>
                    </a:cubicBezTo>
                    <a:cubicBezTo>
                      <a:pt x="0" y="13098"/>
                      <a:pt x="213" y="13281"/>
                      <a:pt x="456" y="13402"/>
                    </a:cubicBezTo>
                    <a:cubicBezTo>
                      <a:pt x="700" y="13584"/>
                      <a:pt x="943" y="13736"/>
                      <a:pt x="1186" y="13888"/>
                    </a:cubicBezTo>
                    <a:cubicBezTo>
                      <a:pt x="1794" y="14284"/>
                      <a:pt x="2918" y="14739"/>
                      <a:pt x="3253" y="14861"/>
                    </a:cubicBezTo>
                    <a:cubicBezTo>
                      <a:pt x="4256" y="15287"/>
                      <a:pt x="5259" y="15621"/>
                      <a:pt x="6323" y="15834"/>
                    </a:cubicBezTo>
                    <a:cubicBezTo>
                      <a:pt x="7143" y="16016"/>
                      <a:pt x="7994" y="16168"/>
                      <a:pt x="8815" y="16259"/>
                    </a:cubicBezTo>
                    <a:cubicBezTo>
                      <a:pt x="8876" y="16259"/>
                      <a:pt x="9302" y="16320"/>
                      <a:pt x="9423" y="16350"/>
                    </a:cubicBezTo>
                    <a:cubicBezTo>
                      <a:pt x="9555" y="16371"/>
                      <a:pt x="9687" y="16377"/>
                      <a:pt x="9819" y="16377"/>
                    </a:cubicBezTo>
                    <a:cubicBezTo>
                      <a:pt x="10085" y="16377"/>
                      <a:pt x="10355" y="16350"/>
                      <a:pt x="10639" y="16350"/>
                    </a:cubicBezTo>
                    <a:cubicBezTo>
                      <a:pt x="10745" y="16345"/>
                      <a:pt x="10853" y="16344"/>
                      <a:pt x="10962" y="16344"/>
                    </a:cubicBezTo>
                    <a:cubicBezTo>
                      <a:pt x="11129" y="16344"/>
                      <a:pt x="11298" y="16347"/>
                      <a:pt x="11468" y="16347"/>
                    </a:cubicBezTo>
                    <a:cubicBezTo>
                      <a:pt x="11825" y="16347"/>
                      <a:pt x="12184" y="16331"/>
                      <a:pt x="12523" y="16229"/>
                    </a:cubicBezTo>
                    <a:cubicBezTo>
                      <a:pt x="12645" y="16198"/>
                      <a:pt x="12797" y="16168"/>
                      <a:pt x="12919" y="16107"/>
                    </a:cubicBezTo>
                    <a:cubicBezTo>
                      <a:pt x="13101" y="16016"/>
                      <a:pt x="13162" y="15773"/>
                      <a:pt x="13101" y="15560"/>
                    </a:cubicBezTo>
                    <a:cubicBezTo>
                      <a:pt x="12949" y="15104"/>
                      <a:pt x="12979" y="14588"/>
                      <a:pt x="12949" y="13858"/>
                    </a:cubicBezTo>
                    <a:cubicBezTo>
                      <a:pt x="12919" y="12946"/>
                      <a:pt x="12827" y="12065"/>
                      <a:pt x="12858" y="11153"/>
                    </a:cubicBezTo>
                    <a:cubicBezTo>
                      <a:pt x="12919" y="9876"/>
                      <a:pt x="13131" y="8600"/>
                      <a:pt x="13101" y="7293"/>
                    </a:cubicBezTo>
                    <a:cubicBezTo>
                      <a:pt x="13101" y="6897"/>
                      <a:pt x="13101" y="6472"/>
                      <a:pt x="13101" y="6046"/>
                    </a:cubicBezTo>
                    <a:cubicBezTo>
                      <a:pt x="13435" y="5834"/>
                      <a:pt x="13770" y="5590"/>
                      <a:pt x="14104" y="5347"/>
                    </a:cubicBezTo>
                    <a:cubicBezTo>
                      <a:pt x="14499" y="5074"/>
                      <a:pt x="15320" y="4435"/>
                      <a:pt x="15897" y="3858"/>
                    </a:cubicBezTo>
                    <a:cubicBezTo>
                      <a:pt x="16080" y="3645"/>
                      <a:pt x="16323" y="3463"/>
                      <a:pt x="16475" y="3220"/>
                    </a:cubicBezTo>
                    <a:cubicBezTo>
                      <a:pt x="16596" y="3037"/>
                      <a:pt x="16688" y="2824"/>
                      <a:pt x="16718" y="2612"/>
                    </a:cubicBezTo>
                    <a:cubicBezTo>
                      <a:pt x="16840" y="2217"/>
                      <a:pt x="16657" y="1852"/>
                      <a:pt x="16445" y="1517"/>
                    </a:cubicBezTo>
                    <a:cubicBezTo>
                      <a:pt x="16414" y="1457"/>
                      <a:pt x="16353" y="1305"/>
                      <a:pt x="16323" y="1213"/>
                    </a:cubicBezTo>
                    <a:cubicBezTo>
                      <a:pt x="16191" y="791"/>
                      <a:pt x="15990" y="1"/>
                      <a:pt x="1550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33"/>
              <p:cNvSpPr/>
              <p:nvPr/>
            </p:nvSpPr>
            <p:spPr>
              <a:xfrm rot="-349116">
                <a:off x="1297019" y="1969671"/>
                <a:ext cx="1067732" cy="974819"/>
              </a:xfrm>
              <a:custGeom>
                <a:avLst/>
                <a:gdLst/>
                <a:ahLst/>
                <a:cxnLst/>
                <a:rect l="l" t="t" r="r" b="b"/>
                <a:pathLst>
                  <a:path w="12457" h="11373" extrusionOk="0">
                    <a:moveTo>
                      <a:pt x="7573" y="0"/>
                    </a:moveTo>
                    <a:cubicBezTo>
                      <a:pt x="6448" y="0"/>
                      <a:pt x="5313" y="239"/>
                      <a:pt x="4402" y="923"/>
                    </a:cubicBezTo>
                    <a:cubicBezTo>
                      <a:pt x="4098" y="1167"/>
                      <a:pt x="3794" y="1410"/>
                      <a:pt x="3550" y="1683"/>
                    </a:cubicBezTo>
                    <a:cubicBezTo>
                      <a:pt x="3490" y="1653"/>
                      <a:pt x="3429" y="1622"/>
                      <a:pt x="3307" y="1622"/>
                    </a:cubicBezTo>
                    <a:cubicBezTo>
                      <a:pt x="3034" y="1653"/>
                      <a:pt x="3003" y="1957"/>
                      <a:pt x="2943" y="2170"/>
                    </a:cubicBezTo>
                    <a:cubicBezTo>
                      <a:pt x="2951" y="2161"/>
                      <a:pt x="2957" y="2153"/>
                      <a:pt x="2961" y="2145"/>
                    </a:cubicBezTo>
                    <a:lnTo>
                      <a:pt x="2961" y="2145"/>
                    </a:lnTo>
                    <a:cubicBezTo>
                      <a:pt x="2908" y="2319"/>
                      <a:pt x="2876" y="2516"/>
                      <a:pt x="2791" y="2686"/>
                    </a:cubicBezTo>
                    <a:cubicBezTo>
                      <a:pt x="2760" y="2778"/>
                      <a:pt x="2730" y="2869"/>
                      <a:pt x="2699" y="2960"/>
                    </a:cubicBezTo>
                    <a:cubicBezTo>
                      <a:pt x="2639" y="3112"/>
                      <a:pt x="2547" y="3264"/>
                      <a:pt x="2487" y="3416"/>
                    </a:cubicBezTo>
                    <a:cubicBezTo>
                      <a:pt x="2274" y="3902"/>
                      <a:pt x="2091" y="4388"/>
                      <a:pt x="1970" y="4905"/>
                    </a:cubicBezTo>
                    <a:cubicBezTo>
                      <a:pt x="1940" y="4966"/>
                      <a:pt x="1909" y="5057"/>
                      <a:pt x="1879" y="5118"/>
                    </a:cubicBezTo>
                    <a:cubicBezTo>
                      <a:pt x="1757" y="5027"/>
                      <a:pt x="1636" y="4936"/>
                      <a:pt x="1453" y="4875"/>
                    </a:cubicBezTo>
                    <a:cubicBezTo>
                      <a:pt x="1380" y="4858"/>
                      <a:pt x="1306" y="4850"/>
                      <a:pt x="1232" y="4850"/>
                    </a:cubicBezTo>
                    <a:cubicBezTo>
                      <a:pt x="622" y="4850"/>
                      <a:pt x="1" y="5380"/>
                      <a:pt x="55" y="6030"/>
                    </a:cubicBezTo>
                    <a:cubicBezTo>
                      <a:pt x="55" y="6060"/>
                      <a:pt x="55" y="6091"/>
                      <a:pt x="55" y="6151"/>
                    </a:cubicBezTo>
                    <a:cubicBezTo>
                      <a:pt x="55" y="6334"/>
                      <a:pt x="85" y="6516"/>
                      <a:pt x="146" y="6668"/>
                    </a:cubicBezTo>
                    <a:cubicBezTo>
                      <a:pt x="146" y="6820"/>
                      <a:pt x="177" y="6972"/>
                      <a:pt x="268" y="7124"/>
                    </a:cubicBezTo>
                    <a:cubicBezTo>
                      <a:pt x="429" y="7366"/>
                      <a:pt x="676" y="7471"/>
                      <a:pt x="935" y="7471"/>
                    </a:cubicBezTo>
                    <a:cubicBezTo>
                      <a:pt x="1165" y="7471"/>
                      <a:pt x="1405" y="7388"/>
                      <a:pt x="1605" y="7246"/>
                    </a:cubicBezTo>
                    <a:cubicBezTo>
                      <a:pt x="1636" y="7306"/>
                      <a:pt x="1666" y="7367"/>
                      <a:pt x="1727" y="7428"/>
                    </a:cubicBezTo>
                    <a:cubicBezTo>
                      <a:pt x="2000" y="7793"/>
                      <a:pt x="2335" y="8066"/>
                      <a:pt x="2669" y="8370"/>
                    </a:cubicBezTo>
                    <a:cubicBezTo>
                      <a:pt x="3125" y="8765"/>
                      <a:pt x="3581" y="9161"/>
                      <a:pt x="4128" y="9404"/>
                    </a:cubicBezTo>
                    <a:cubicBezTo>
                      <a:pt x="4250" y="9465"/>
                      <a:pt x="4371" y="9495"/>
                      <a:pt x="4493" y="9556"/>
                    </a:cubicBezTo>
                    <a:cubicBezTo>
                      <a:pt x="4402" y="9647"/>
                      <a:pt x="4371" y="9769"/>
                      <a:pt x="4402" y="9920"/>
                    </a:cubicBezTo>
                    <a:cubicBezTo>
                      <a:pt x="4614" y="10407"/>
                      <a:pt x="4706" y="11015"/>
                      <a:pt x="5222" y="11258"/>
                    </a:cubicBezTo>
                    <a:cubicBezTo>
                      <a:pt x="5399" y="11335"/>
                      <a:pt x="5596" y="11372"/>
                      <a:pt x="5796" y="11372"/>
                    </a:cubicBezTo>
                    <a:cubicBezTo>
                      <a:pt x="6148" y="11372"/>
                      <a:pt x="6512" y="11258"/>
                      <a:pt x="6803" y="11045"/>
                    </a:cubicBezTo>
                    <a:cubicBezTo>
                      <a:pt x="7198" y="10893"/>
                      <a:pt x="7593" y="10589"/>
                      <a:pt x="7745" y="10224"/>
                    </a:cubicBezTo>
                    <a:cubicBezTo>
                      <a:pt x="7867" y="10164"/>
                      <a:pt x="7958" y="10072"/>
                      <a:pt x="8019" y="9951"/>
                    </a:cubicBezTo>
                    <a:cubicBezTo>
                      <a:pt x="8079" y="9951"/>
                      <a:pt x="8140" y="9920"/>
                      <a:pt x="8201" y="9920"/>
                    </a:cubicBezTo>
                    <a:cubicBezTo>
                      <a:pt x="8566" y="9860"/>
                      <a:pt x="8931" y="9769"/>
                      <a:pt x="9295" y="9617"/>
                    </a:cubicBezTo>
                    <a:cubicBezTo>
                      <a:pt x="9508" y="9525"/>
                      <a:pt x="9721" y="9434"/>
                      <a:pt x="9873" y="9252"/>
                    </a:cubicBezTo>
                    <a:cubicBezTo>
                      <a:pt x="9934" y="9221"/>
                      <a:pt x="10025" y="9191"/>
                      <a:pt x="10086" y="9161"/>
                    </a:cubicBezTo>
                    <a:cubicBezTo>
                      <a:pt x="10633" y="8826"/>
                      <a:pt x="11089" y="8401"/>
                      <a:pt x="11453" y="7884"/>
                    </a:cubicBezTo>
                    <a:cubicBezTo>
                      <a:pt x="11757" y="7428"/>
                      <a:pt x="11727" y="7398"/>
                      <a:pt x="11909" y="7003"/>
                    </a:cubicBezTo>
                    <a:cubicBezTo>
                      <a:pt x="12092" y="6547"/>
                      <a:pt x="12244" y="6091"/>
                      <a:pt x="12274" y="5604"/>
                    </a:cubicBezTo>
                    <a:cubicBezTo>
                      <a:pt x="12396" y="4936"/>
                      <a:pt x="12456" y="4480"/>
                      <a:pt x="12426" y="3416"/>
                    </a:cubicBezTo>
                    <a:cubicBezTo>
                      <a:pt x="12426" y="2899"/>
                      <a:pt x="12426" y="2382"/>
                      <a:pt x="12274" y="1896"/>
                    </a:cubicBezTo>
                    <a:cubicBezTo>
                      <a:pt x="12213" y="1622"/>
                      <a:pt x="12122" y="1349"/>
                      <a:pt x="11909" y="1167"/>
                    </a:cubicBezTo>
                    <a:cubicBezTo>
                      <a:pt x="11575" y="863"/>
                      <a:pt x="11119" y="680"/>
                      <a:pt x="10693" y="528"/>
                    </a:cubicBezTo>
                    <a:cubicBezTo>
                      <a:pt x="10207" y="346"/>
                      <a:pt x="9721" y="224"/>
                      <a:pt x="9204" y="133"/>
                    </a:cubicBezTo>
                    <a:cubicBezTo>
                      <a:pt x="9143" y="133"/>
                      <a:pt x="9082" y="103"/>
                      <a:pt x="9022" y="103"/>
                    </a:cubicBezTo>
                    <a:cubicBezTo>
                      <a:pt x="8931" y="103"/>
                      <a:pt x="8809" y="72"/>
                      <a:pt x="8687" y="72"/>
                    </a:cubicBezTo>
                    <a:cubicBezTo>
                      <a:pt x="8323" y="27"/>
                      <a:pt x="7948" y="0"/>
                      <a:pt x="7573" y="0"/>
                    </a:cubicBezTo>
                    <a:close/>
                  </a:path>
                </a:pathLst>
              </a:custGeom>
              <a:solidFill>
                <a:srgbClr val="D48B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33"/>
              <p:cNvSpPr/>
              <p:nvPr/>
            </p:nvSpPr>
            <p:spPr>
              <a:xfrm rot="-349116">
                <a:off x="1844291" y="2537370"/>
                <a:ext cx="177255" cy="99342"/>
              </a:xfrm>
              <a:custGeom>
                <a:avLst/>
                <a:gdLst/>
                <a:ahLst/>
                <a:cxnLst/>
                <a:rect l="l" t="t" r="r" b="b"/>
                <a:pathLst>
                  <a:path w="2068" h="1159" extrusionOk="0">
                    <a:moveTo>
                      <a:pt x="1524" y="1"/>
                    </a:moveTo>
                    <a:cubicBezTo>
                      <a:pt x="1368" y="1"/>
                      <a:pt x="1201" y="39"/>
                      <a:pt x="1064" y="54"/>
                    </a:cubicBezTo>
                    <a:cubicBezTo>
                      <a:pt x="760" y="145"/>
                      <a:pt x="426" y="175"/>
                      <a:pt x="183" y="388"/>
                    </a:cubicBezTo>
                    <a:cubicBezTo>
                      <a:pt x="31" y="540"/>
                      <a:pt x="0" y="844"/>
                      <a:pt x="152" y="996"/>
                    </a:cubicBezTo>
                    <a:cubicBezTo>
                      <a:pt x="270" y="1114"/>
                      <a:pt x="461" y="1159"/>
                      <a:pt x="640" y="1159"/>
                    </a:cubicBezTo>
                    <a:cubicBezTo>
                      <a:pt x="692" y="1159"/>
                      <a:pt x="743" y="1155"/>
                      <a:pt x="791" y="1148"/>
                    </a:cubicBezTo>
                    <a:cubicBezTo>
                      <a:pt x="912" y="1148"/>
                      <a:pt x="1247" y="1057"/>
                      <a:pt x="1581" y="996"/>
                    </a:cubicBezTo>
                    <a:cubicBezTo>
                      <a:pt x="1702" y="996"/>
                      <a:pt x="1824" y="966"/>
                      <a:pt x="1915" y="874"/>
                    </a:cubicBezTo>
                    <a:cubicBezTo>
                      <a:pt x="2067" y="722"/>
                      <a:pt x="2067" y="510"/>
                      <a:pt x="1946" y="327"/>
                    </a:cubicBezTo>
                    <a:cubicBezTo>
                      <a:pt x="1946" y="297"/>
                      <a:pt x="1946" y="236"/>
                      <a:pt x="1915" y="175"/>
                    </a:cubicBezTo>
                    <a:cubicBezTo>
                      <a:pt x="1824" y="39"/>
                      <a:pt x="1680" y="1"/>
                      <a:pt x="1524" y="1"/>
                    </a:cubicBezTo>
                    <a:close/>
                  </a:path>
                </a:pathLst>
              </a:custGeom>
              <a:solidFill>
                <a:srgbClr val="FFA6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33"/>
              <p:cNvSpPr/>
              <p:nvPr/>
            </p:nvSpPr>
            <p:spPr>
              <a:xfrm rot="-349116">
                <a:off x="1508661" y="2478597"/>
                <a:ext cx="231941" cy="206484"/>
              </a:xfrm>
              <a:custGeom>
                <a:avLst/>
                <a:gdLst/>
                <a:ahLst/>
                <a:cxnLst/>
                <a:rect l="l" t="t" r="r" b="b"/>
                <a:pathLst>
                  <a:path w="2706" h="2409" extrusionOk="0">
                    <a:moveTo>
                      <a:pt x="1380" y="0"/>
                    </a:moveTo>
                    <a:cubicBezTo>
                      <a:pt x="978" y="0"/>
                      <a:pt x="611" y="230"/>
                      <a:pt x="365" y="557"/>
                    </a:cubicBezTo>
                    <a:cubicBezTo>
                      <a:pt x="1" y="982"/>
                      <a:pt x="61" y="1590"/>
                      <a:pt x="426" y="1985"/>
                    </a:cubicBezTo>
                    <a:cubicBezTo>
                      <a:pt x="674" y="2255"/>
                      <a:pt x="987" y="2408"/>
                      <a:pt x="1306" y="2408"/>
                    </a:cubicBezTo>
                    <a:cubicBezTo>
                      <a:pt x="1419" y="2408"/>
                      <a:pt x="1531" y="2389"/>
                      <a:pt x="1642" y="2350"/>
                    </a:cubicBezTo>
                    <a:lnTo>
                      <a:pt x="1672" y="2350"/>
                    </a:lnTo>
                    <a:cubicBezTo>
                      <a:pt x="2098" y="2228"/>
                      <a:pt x="2493" y="1894"/>
                      <a:pt x="2615" y="1438"/>
                    </a:cubicBezTo>
                    <a:cubicBezTo>
                      <a:pt x="2706" y="1073"/>
                      <a:pt x="2645" y="709"/>
                      <a:pt x="2372" y="435"/>
                    </a:cubicBezTo>
                    <a:cubicBezTo>
                      <a:pt x="2159" y="222"/>
                      <a:pt x="1824" y="40"/>
                      <a:pt x="1520" y="10"/>
                    </a:cubicBezTo>
                    <a:cubicBezTo>
                      <a:pt x="1473" y="3"/>
                      <a:pt x="1427" y="0"/>
                      <a:pt x="1380" y="0"/>
                    </a:cubicBezTo>
                    <a:close/>
                  </a:path>
                </a:pathLst>
              </a:custGeom>
              <a:solidFill>
                <a:srgbClr val="FFA6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33"/>
              <p:cNvSpPr/>
              <p:nvPr/>
            </p:nvSpPr>
            <p:spPr>
              <a:xfrm rot="-349116">
                <a:off x="2042616" y="2455438"/>
                <a:ext cx="246255" cy="179998"/>
              </a:xfrm>
              <a:custGeom>
                <a:avLst/>
                <a:gdLst/>
                <a:ahLst/>
                <a:cxnLst/>
                <a:rect l="l" t="t" r="r" b="b"/>
                <a:pathLst>
                  <a:path w="2873" h="2100" extrusionOk="0">
                    <a:moveTo>
                      <a:pt x="1508" y="1"/>
                    </a:moveTo>
                    <a:cubicBezTo>
                      <a:pt x="1489" y="1"/>
                      <a:pt x="1470" y="1"/>
                      <a:pt x="1451" y="2"/>
                    </a:cubicBezTo>
                    <a:cubicBezTo>
                      <a:pt x="1439" y="2"/>
                      <a:pt x="1428" y="2"/>
                      <a:pt x="1416" y="2"/>
                    </a:cubicBezTo>
                    <a:cubicBezTo>
                      <a:pt x="496" y="2"/>
                      <a:pt x="0" y="1196"/>
                      <a:pt x="691" y="1856"/>
                    </a:cubicBezTo>
                    <a:cubicBezTo>
                      <a:pt x="869" y="2009"/>
                      <a:pt x="1090" y="2077"/>
                      <a:pt x="1318" y="2077"/>
                    </a:cubicBezTo>
                    <a:cubicBezTo>
                      <a:pt x="1362" y="2077"/>
                      <a:pt x="1406" y="2074"/>
                      <a:pt x="1451" y="2069"/>
                    </a:cubicBezTo>
                    <a:cubicBezTo>
                      <a:pt x="1481" y="2100"/>
                      <a:pt x="1512" y="2100"/>
                      <a:pt x="1542" y="2100"/>
                    </a:cubicBezTo>
                    <a:cubicBezTo>
                      <a:pt x="2028" y="2008"/>
                      <a:pt x="2515" y="1674"/>
                      <a:pt x="2636" y="1188"/>
                    </a:cubicBezTo>
                    <a:cubicBezTo>
                      <a:pt x="2872" y="480"/>
                      <a:pt x="2135" y="1"/>
                      <a:pt x="1508" y="1"/>
                    </a:cubicBezTo>
                    <a:close/>
                  </a:path>
                </a:pathLst>
              </a:custGeom>
              <a:solidFill>
                <a:srgbClr val="FFA6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33"/>
              <p:cNvSpPr/>
              <p:nvPr/>
            </p:nvSpPr>
            <p:spPr>
              <a:xfrm rot="-349116">
                <a:off x="1627046" y="2300493"/>
                <a:ext cx="96513" cy="65742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767" extrusionOk="0">
                    <a:moveTo>
                      <a:pt x="978" y="0"/>
                    </a:moveTo>
                    <a:cubicBezTo>
                      <a:pt x="967" y="0"/>
                      <a:pt x="955" y="2"/>
                      <a:pt x="943" y="6"/>
                    </a:cubicBezTo>
                    <a:cubicBezTo>
                      <a:pt x="912" y="37"/>
                      <a:pt x="882" y="37"/>
                      <a:pt x="851" y="37"/>
                    </a:cubicBezTo>
                    <a:cubicBezTo>
                      <a:pt x="608" y="37"/>
                      <a:pt x="213" y="219"/>
                      <a:pt x="122" y="371"/>
                    </a:cubicBezTo>
                    <a:cubicBezTo>
                      <a:pt x="0" y="554"/>
                      <a:pt x="152" y="766"/>
                      <a:pt x="335" y="766"/>
                    </a:cubicBezTo>
                    <a:cubicBezTo>
                      <a:pt x="548" y="766"/>
                      <a:pt x="700" y="645"/>
                      <a:pt x="882" y="554"/>
                    </a:cubicBezTo>
                    <a:cubicBezTo>
                      <a:pt x="943" y="523"/>
                      <a:pt x="1003" y="493"/>
                      <a:pt x="1064" y="432"/>
                    </a:cubicBezTo>
                    <a:cubicBezTo>
                      <a:pt x="1064" y="402"/>
                      <a:pt x="1095" y="371"/>
                      <a:pt x="1125" y="341"/>
                    </a:cubicBezTo>
                    <a:cubicBezTo>
                      <a:pt x="1125" y="280"/>
                      <a:pt x="1125" y="219"/>
                      <a:pt x="1095" y="158"/>
                    </a:cubicBezTo>
                    <a:cubicBezTo>
                      <a:pt x="1095" y="79"/>
                      <a:pt x="1049" y="0"/>
                      <a:pt x="978" y="0"/>
                    </a:cubicBezTo>
                    <a:close/>
                  </a:path>
                </a:pathLst>
              </a:custGeom>
              <a:solidFill>
                <a:srgbClr val="7A4C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33"/>
              <p:cNvSpPr/>
              <p:nvPr/>
            </p:nvSpPr>
            <p:spPr>
              <a:xfrm rot="-349116">
                <a:off x="2063293" y="2221945"/>
                <a:ext cx="108770" cy="8408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1" extrusionOk="0">
                    <a:moveTo>
                      <a:pt x="479" y="0"/>
                    </a:moveTo>
                    <a:cubicBezTo>
                      <a:pt x="418" y="0"/>
                      <a:pt x="357" y="31"/>
                      <a:pt x="296" y="61"/>
                    </a:cubicBezTo>
                    <a:cubicBezTo>
                      <a:pt x="285" y="59"/>
                      <a:pt x="275" y="59"/>
                      <a:pt x="264" y="59"/>
                    </a:cubicBezTo>
                    <a:cubicBezTo>
                      <a:pt x="75" y="59"/>
                      <a:pt x="0" y="314"/>
                      <a:pt x="144" y="487"/>
                    </a:cubicBezTo>
                    <a:cubicBezTo>
                      <a:pt x="235" y="639"/>
                      <a:pt x="448" y="730"/>
                      <a:pt x="631" y="851"/>
                    </a:cubicBezTo>
                    <a:cubicBezTo>
                      <a:pt x="781" y="926"/>
                      <a:pt x="807" y="981"/>
                      <a:pt x="897" y="981"/>
                    </a:cubicBezTo>
                    <a:cubicBezTo>
                      <a:pt x="916" y="981"/>
                      <a:pt x="938" y="978"/>
                      <a:pt x="965" y="973"/>
                    </a:cubicBezTo>
                    <a:cubicBezTo>
                      <a:pt x="1056" y="943"/>
                      <a:pt x="1087" y="882"/>
                      <a:pt x="1117" y="821"/>
                    </a:cubicBezTo>
                    <a:cubicBezTo>
                      <a:pt x="1269" y="699"/>
                      <a:pt x="1147" y="426"/>
                      <a:pt x="1026" y="304"/>
                    </a:cubicBezTo>
                    <a:cubicBezTo>
                      <a:pt x="935" y="213"/>
                      <a:pt x="813" y="122"/>
                      <a:pt x="722" y="91"/>
                    </a:cubicBezTo>
                    <a:cubicBezTo>
                      <a:pt x="661" y="31"/>
                      <a:pt x="570" y="0"/>
                      <a:pt x="479" y="0"/>
                    </a:cubicBezTo>
                    <a:close/>
                  </a:path>
                </a:pathLst>
              </a:custGeom>
              <a:solidFill>
                <a:srgbClr val="7A4C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33"/>
              <p:cNvSpPr/>
              <p:nvPr/>
            </p:nvSpPr>
            <p:spPr>
              <a:xfrm rot="-349116">
                <a:off x="1264131" y="1556870"/>
                <a:ext cx="1255873" cy="847791"/>
              </a:xfrm>
              <a:custGeom>
                <a:avLst/>
                <a:gdLst/>
                <a:ahLst/>
                <a:cxnLst/>
                <a:rect l="l" t="t" r="r" b="b"/>
                <a:pathLst>
                  <a:path w="14652" h="9891" extrusionOk="0">
                    <a:moveTo>
                      <a:pt x="4539" y="0"/>
                    </a:moveTo>
                    <a:cubicBezTo>
                      <a:pt x="4328" y="0"/>
                      <a:pt x="4116" y="60"/>
                      <a:pt x="3922" y="198"/>
                    </a:cubicBezTo>
                    <a:cubicBezTo>
                      <a:pt x="3435" y="471"/>
                      <a:pt x="2919" y="897"/>
                      <a:pt x="2736" y="1444"/>
                    </a:cubicBezTo>
                    <a:cubicBezTo>
                      <a:pt x="2675" y="1535"/>
                      <a:pt x="2645" y="1626"/>
                      <a:pt x="2615" y="1717"/>
                    </a:cubicBezTo>
                    <a:cubicBezTo>
                      <a:pt x="2523" y="1930"/>
                      <a:pt x="2493" y="2173"/>
                      <a:pt x="2493" y="2416"/>
                    </a:cubicBezTo>
                    <a:cubicBezTo>
                      <a:pt x="2422" y="2405"/>
                      <a:pt x="2352" y="2399"/>
                      <a:pt x="2283" y="2399"/>
                    </a:cubicBezTo>
                    <a:cubicBezTo>
                      <a:pt x="1822" y="2399"/>
                      <a:pt x="1416" y="2654"/>
                      <a:pt x="1125" y="3024"/>
                    </a:cubicBezTo>
                    <a:cubicBezTo>
                      <a:pt x="1095" y="3055"/>
                      <a:pt x="1064" y="3055"/>
                      <a:pt x="1034" y="3085"/>
                    </a:cubicBezTo>
                    <a:cubicBezTo>
                      <a:pt x="639" y="3480"/>
                      <a:pt x="365" y="4027"/>
                      <a:pt x="487" y="4605"/>
                    </a:cubicBezTo>
                    <a:cubicBezTo>
                      <a:pt x="487" y="4696"/>
                      <a:pt x="487" y="4757"/>
                      <a:pt x="517" y="4848"/>
                    </a:cubicBezTo>
                    <a:cubicBezTo>
                      <a:pt x="548" y="5000"/>
                      <a:pt x="608" y="5182"/>
                      <a:pt x="730" y="5304"/>
                    </a:cubicBezTo>
                    <a:cubicBezTo>
                      <a:pt x="791" y="5395"/>
                      <a:pt x="882" y="5456"/>
                      <a:pt x="1004" y="5486"/>
                    </a:cubicBezTo>
                    <a:cubicBezTo>
                      <a:pt x="1064" y="5638"/>
                      <a:pt x="1156" y="5790"/>
                      <a:pt x="1247" y="5912"/>
                    </a:cubicBezTo>
                    <a:cubicBezTo>
                      <a:pt x="1216" y="5912"/>
                      <a:pt x="1156" y="5942"/>
                      <a:pt x="1064" y="5942"/>
                    </a:cubicBezTo>
                    <a:cubicBezTo>
                      <a:pt x="517" y="6216"/>
                      <a:pt x="1" y="6854"/>
                      <a:pt x="31" y="7493"/>
                    </a:cubicBezTo>
                    <a:cubicBezTo>
                      <a:pt x="92" y="7948"/>
                      <a:pt x="335" y="8587"/>
                      <a:pt x="882" y="8587"/>
                    </a:cubicBezTo>
                    <a:cubicBezTo>
                      <a:pt x="912" y="8648"/>
                      <a:pt x="912" y="8708"/>
                      <a:pt x="912" y="8769"/>
                    </a:cubicBezTo>
                    <a:lnTo>
                      <a:pt x="943" y="8769"/>
                    </a:lnTo>
                    <a:cubicBezTo>
                      <a:pt x="852" y="9012"/>
                      <a:pt x="882" y="9225"/>
                      <a:pt x="1004" y="9407"/>
                    </a:cubicBezTo>
                    <a:cubicBezTo>
                      <a:pt x="852" y="9529"/>
                      <a:pt x="912" y="9803"/>
                      <a:pt x="1125" y="9803"/>
                    </a:cubicBezTo>
                    <a:cubicBezTo>
                      <a:pt x="1135" y="9813"/>
                      <a:pt x="1145" y="9816"/>
                      <a:pt x="1156" y="9816"/>
                    </a:cubicBezTo>
                    <a:cubicBezTo>
                      <a:pt x="1176" y="9816"/>
                      <a:pt x="1196" y="9803"/>
                      <a:pt x="1216" y="9803"/>
                    </a:cubicBezTo>
                    <a:cubicBezTo>
                      <a:pt x="1247" y="9833"/>
                      <a:pt x="1277" y="9833"/>
                      <a:pt x="1308" y="9833"/>
                    </a:cubicBezTo>
                    <a:cubicBezTo>
                      <a:pt x="1520" y="9863"/>
                      <a:pt x="1429" y="9863"/>
                      <a:pt x="1520" y="9863"/>
                    </a:cubicBezTo>
                    <a:cubicBezTo>
                      <a:pt x="1564" y="9882"/>
                      <a:pt x="1607" y="9890"/>
                      <a:pt x="1648" y="9890"/>
                    </a:cubicBezTo>
                    <a:cubicBezTo>
                      <a:pt x="1809" y="9890"/>
                      <a:pt x="1940" y="9759"/>
                      <a:pt x="1915" y="9590"/>
                    </a:cubicBezTo>
                    <a:cubicBezTo>
                      <a:pt x="2007" y="9468"/>
                      <a:pt x="2067" y="9347"/>
                      <a:pt x="2159" y="9225"/>
                    </a:cubicBezTo>
                    <a:cubicBezTo>
                      <a:pt x="2250" y="9043"/>
                      <a:pt x="2311" y="8860"/>
                      <a:pt x="2402" y="8678"/>
                    </a:cubicBezTo>
                    <a:cubicBezTo>
                      <a:pt x="2584" y="8344"/>
                      <a:pt x="2736" y="7979"/>
                      <a:pt x="2827" y="7614"/>
                    </a:cubicBezTo>
                    <a:cubicBezTo>
                      <a:pt x="2827" y="7584"/>
                      <a:pt x="2827" y="7584"/>
                      <a:pt x="2827" y="7553"/>
                    </a:cubicBezTo>
                    <a:cubicBezTo>
                      <a:pt x="2858" y="7462"/>
                      <a:pt x="2888" y="7371"/>
                      <a:pt x="2919" y="7280"/>
                    </a:cubicBezTo>
                    <a:cubicBezTo>
                      <a:pt x="2949" y="7128"/>
                      <a:pt x="3010" y="6976"/>
                      <a:pt x="3040" y="6824"/>
                    </a:cubicBezTo>
                    <a:cubicBezTo>
                      <a:pt x="3101" y="6854"/>
                      <a:pt x="3162" y="6885"/>
                      <a:pt x="3223" y="6915"/>
                    </a:cubicBezTo>
                    <a:cubicBezTo>
                      <a:pt x="3379" y="6984"/>
                      <a:pt x="3548" y="7017"/>
                      <a:pt x="3717" y="7017"/>
                    </a:cubicBezTo>
                    <a:cubicBezTo>
                      <a:pt x="4142" y="7017"/>
                      <a:pt x="4573" y="6815"/>
                      <a:pt x="4833" y="6489"/>
                    </a:cubicBezTo>
                    <a:cubicBezTo>
                      <a:pt x="4955" y="6581"/>
                      <a:pt x="5107" y="6641"/>
                      <a:pt x="5259" y="6672"/>
                    </a:cubicBezTo>
                    <a:cubicBezTo>
                      <a:pt x="5415" y="6709"/>
                      <a:pt x="5580" y="6729"/>
                      <a:pt x="5744" y="6729"/>
                    </a:cubicBezTo>
                    <a:cubicBezTo>
                      <a:pt x="6122" y="6729"/>
                      <a:pt x="6494" y="6622"/>
                      <a:pt x="6748" y="6368"/>
                    </a:cubicBezTo>
                    <a:cubicBezTo>
                      <a:pt x="6840" y="6277"/>
                      <a:pt x="6931" y="6186"/>
                      <a:pt x="6961" y="6064"/>
                    </a:cubicBezTo>
                    <a:cubicBezTo>
                      <a:pt x="7133" y="6145"/>
                      <a:pt x="7323" y="6182"/>
                      <a:pt x="7514" y="6182"/>
                    </a:cubicBezTo>
                    <a:cubicBezTo>
                      <a:pt x="7897" y="6182"/>
                      <a:pt x="8288" y="6034"/>
                      <a:pt x="8572" y="5790"/>
                    </a:cubicBezTo>
                    <a:cubicBezTo>
                      <a:pt x="8724" y="5638"/>
                      <a:pt x="8815" y="5426"/>
                      <a:pt x="8906" y="5243"/>
                    </a:cubicBezTo>
                    <a:cubicBezTo>
                      <a:pt x="8998" y="5395"/>
                      <a:pt x="9089" y="5578"/>
                      <a:pt x="9241" y="5730"/>
                    </a:cubicBezTo>
                    <a:cubicBezTo>
                      <a:pt x="9429" y="5990"/>
                      <a:pt x="9686" y="6099"/>
                      <a:pt x="9953" y="6099"/>
                    </a:cubicBezTo>
                    <a:cubicBezTo>
                      <a:pt x="10246" y="6099"/>
                      <a:pt x="10552" y="5967"/>
                      <a:pt x="10791" y="5760"/>
                    </a:cubicBezTo>
                    <a:cubicBezTo>
                      <a:pt x="10973" y="6064"/>
                      <a:pt x="11338" y="6246"/>
                      <a:pt x="11703" y="6277"/>
                    </a:cubicBezTo>
                    <a:lnTo>
                      <a:pt x="11855" y="6277"/>
                    </a:lnTo>
                    <a:cubicBezTo>
                      <a:pt x="12037" y="6277"/>
                      <a:pt x="12250" y="6277"/>
                      <a:pt x="12432" y="6216"/>
                    </a:cubicBezTo>
                    <a:cubicBezTo>
                      <a:pt x="12949" y="6064"/>
                      <a:pt x="13466" y="5760"/>
                      <a:pt x="13648" y="5243"/>
                    </a:cubicBezTo>
                    <a:cubicBezTo>
                      <a:pt x="13709" y="5122"/>
                      <a:pt x="13739" y="4939"/>
                      <a:pt x="13739" y="4787"/>
                    </a:cubicBezTo>
                    <a:cubicBezTo>
                      <a:pt x="14013" y="4696"/>
                      <a:pt x="14256" y="4544"/>
                      <a:pt x="14408" y="4301"/>
                    </a:cubicBezTo>
                    <a:cubicBezTo>
                      <a:pt x="14651" y="3845"/>
                      <a:pt x="14530" y="3207"/>
                      <a:pt x="13983" y="3024"/>
                    </a:cubicBezTo>
                    <a:cubicBezTo>
                      <a:pt x="13861" y="2994"/>
                      <a:pt x="13739" y="2964"/>
                      <a:pt x="13648" y="2964"/>
                    </a:cubicBezTo>
                    <a:cubicBezTo>
                      <a:pt x="13587" y="2629"/>
                      <a:pt x="13435" y="2295"/>
                      <a:pt x="13192" y="2082"/>
                    </a:cubicBezTo>
                    <a:cubicBezTo>
                      <a:pt x="12854" y="1829"/>
                      <a:pt x="12412" y="1653"/>
                      <a:pt x="11961" y="1653"/>
                    </a:cubicBezTo>
                    <a:cubicBezTo>
                      <a:pt x="11926" y="1653"/>
                      <a:pt x="11890" y="1654"/>
                      <a:pt x="11855" y="1657"/>
                    </a:cubicBezTo>
                    <a:cubicBezTo>
                      <a:pt x="11794" y="1505"/>
                      <a:pt x="11703" y="1383"/>
                      <a:pt x="11551" y="1261"/>
                    </a:cubicBezTo>
                    <a:cubicBezTo>
                      <a:pt x="11217" y="988"/>
                      <a:pt x="10761" y="897"/>
                      <a:pt x="10305" y="866"/>
                    </a:cubicBezTo>
                    <a:cubicBezTo>
                      <a:pt x="9818" y="866"/>
                      <a:pt x="9332" y="957"/>
                      <a:pt x="8906" y="1201"/>
                    </a:cubicBezTo>
                    <a:cubicBezTo>
                      <a:pt x="8876" y="1231"/>
                      <a:pt x="8815" y="1261"/>
                      <a:pt x="8755" y="1292"/>
                    </a:cubicBezTo>
                    <a:cubicBezTo>
                      <a:pt x="8755" y="1261"/>
                      <a:pt x="8755" y="1231"/>
                      <a:pt x="8755" y="1201"/>
                    </a:cubicBezTo>
                    <a:cubicBezTo>
                      <a:pt x="8694" y="957"/>
                      <a:pt x="8542" y="684"/>
                      <a:pt x="8299" y="532"/>
                    </a:cubicBezTo>
                    <a:cubicBezTo>
                      <a:pt x="8086" y="410"/>
                      <a:pt x="7843" y="350"/>
                      <a:pt x="7599" y="319"/>
                    </a:cubicBezTo>
                    <a:cubicBezTo>
                      <a:pt x="7235" y="319"/>
                      <a:pt x="6900" y="441"/>
                      <a:pt x="6566" y="562"/>
                    </a:cubicBezTo>
                    <a:cubicBezTo>
                      <a:pt x="6599" y="548"/>
                      <a:pt x="6611" y="542"/>
                      <a:pt x="6609" y="542"/>
                    </a:cubicBezTo>
                    <a:cubicBezTo>
                      <a:pt x="6596" y="542"/>
                      <a:pt x="6126" y="728"/>
                      <a:pt x="6049" y="806"/>
                    </a:cubicBezTo>
                    <a:cubicBezTo>
                      <a:pt x="6019" y="836"/>
                      <a:pt x="5958" y="866"/>
                      <a:pt x="5928" y="897"/>
                    </a:cubicBezTo>
                    <a:cubicBezTo>
                      <a:pt x="5837" y="714"/>
                      <a:pt x="5685" y="532"/>
                      <a:pt x="5502" y="410"/>
                    </a:cubicBezTo>
                    <a:cubicBezTo>
                      <a:pt x="5237" y="164"/>
                      <a:pt x="4889" y="0"/>
                      <a:pt x="4539" y="0"/>
                    </a:cubicBezTo>
                    <a:close/>
                  </a:path>
                </a:pathLst>
              </a:custGeom>
              <a:solidFill>
                <a:srgbClr val="7A4C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33"/>
              <p:cNvSpPr/>
              <p:nvPr/>
            </p:nvSpPr>
            <p:spPr>
              <a:xfrm rot="-349116">
                <a:off x="170675" y="3713336"/>
                <a:ext cx="2532489" cy="1736897"/>
              </a:xfrm>
              <a:custGeom>
                <a:avLst/>
                <a:gdLst/>
                <a:ahLst/>
                <a:cxnLst/>
                <a:rect l="l" t="t" r="r" b="b"/>
                <a:pathLst>
                  <a:path w="29546" h="20264" extrusionOk="0">
                    <a:moveTo>
                      <a:pt x="18208" y="3515"/>
                    </a:moveTo>
                    <a:cubicBezTo>
                      <a:pt x="18603" y="3546"/>
                      <a:pt x="18998" y="3576"/>
                      <a:pt x="19363" y="3637"/>
                    </a:cubicBezTo>
                    <a:lnTo>
                      <a:pt x="19332" y="3637"/>
                    </a:lnTo>
                    <a:cubicBezTo>
                      <a:pt x="19180" y="3637"/>
                      <a:pt x="19029" y="3606"/>
                      <a:pt x="18877" y="3606"/>
                    </a:cubicBezTo>
                    <a:cubicBezTo>
                      <a:pt x="18633" y="3576"/>
                      <a:pt x="18421" y="3546"/>
                      <a:pt x="18208" y="3515"/>
                    </a:cubicBezTo>
                    <a:close/>
                    <a:moveTo>
                      <a:pt x="13259" y="1"/>
                    </a:moveTo>
                    <a:cubicBezTo>
                      <a:pt x="13117" y="1"/>
                      <a:pt x="12984" y="83"/>
                      <a:pt x="12889" y="202"/>
                    </a:cubicBezTo>
                    <a:cubicBezTo>
                      <a:pt x="11855" y="810"/>
                      <a:pt x="10518" y="2087"/>
                      <a:pt x="9879" y="2573"/>
                    </a:cubicBezTo>
                    <a:cubicBezTo>
                      <a:pt x="7843" y="4032"/>
                      <a:pt x="4925" y="6342"/>
                      <a:pt x="3466" y="7527"/>
                    </a:cubicBezTo>
                    <a:cubicBezTo>
                      <a:pt x="2797" y="8044"/>
                      <a:pt x="2189" y="8622"/>
                      <a:pt x="1551" y="9108"/>
                    </a:cubicBezTo>
                    <a:cubicBezTo>
                      <a:pt x="1587" y="9078"/>
                      <a:pt x="1600" y="9066"/>
                      <a:pt x="1598" y="9066"/>
                    </a:cubicBezTo>
                    <a:cubicBezTo>
                      <a:pt x="1590" y="9066"/>
                      <a:pt x="1320" y="9272"/>
                      <a:pt x="1247" y="9321"/>
                    </a:cubicBezTo>
                    <a:cubicBezTo>
                      <a:pt x="1004" y="9533"/>
                      <a:pt x="669" y="9716"/>
                      <a:pt x="305" y="10141"/>
                    </a:cubicBezTo>
                    <a:cubicBezTo>
                      <a:pt x="1" y="10567"/>
                      <a:pt x="214" y="11114"/>
                      <a:pt x="518" y="11509"/>
                    </a:cubicBezTo>
                    <a:cubicBezTo>
                      <a:pt x="669" y="11783"/>
                      <a:pt x="913" y="12056"/>
                      <a:pt x="1247" y="12056"/>
                    </a:cubicBezTo>
                    <a:cubicBezTo>
                      <a:pt x="1733" y="12056"/>
                      <a:pt x="2159" y="11813"/>
                      <a:pt x="2554" y="11570"/>
                    </a:cubicBezTo>
                    <a:cubicBezTo>
                      <a:pt x="2797" y="11509"/>
                      <a:pt x="2949" y="11357"/>
                      <a:pt x="3162" y="11296"/>
                    </a:cubicBezTo>
                    <a:cubicBezTo>
                      <a:pt x="3405" y="11205"/>
                      <a:pt x="3648" y="11084"/>
                      <a:pt x="3861" y="10962"/>
                    </a:cubicBezTo>
                    <a:cubicBezTo>
                      <a:pt x="4591" y="10628"/>
                      <a:pt x="5229" y="10324"/>
                      <a:pt x="5837" y="10081"/>
                    </a:cubicBezTo>
                    <a:cubicBezTo>
                      <a:pt x="7995" y="9169"/>
                      <a:pt x="10427" y="8074"/>
                      <a:pt x="12889" y="6889"/>
                    </a:cubicBezTo>
                    <a:cubicBezTo>
                      <a:pt x="14317" y="6220"/>
                      <a:pt x="16019" y="5369"/>
                      <a:pt x="17357" y="4913"/>
                    </a:cubicBezTo>
                    <a:cubicBezTo>
                      <a:pt x="17691" y="4761"/>
                      <a:pt x="18025" y="4670"/>
                      <a:pt x="18360" y="4609"/>
                    </a:cubicBezTo>
                    <a:cubicBezTo>
                      <a:pt x="18421" y="4609"/>
                      <a:pt x="18481" y="4609"/>
                      <a:pt x="18542" y="4579"/>
                    </a:cubicBezTo>
                    <a:cubicBezTo>
                      <a:pt x="18580" y="4587"/>
                      <a:pt x="18618" y="4590"/>
                      <a:pt x="18656" y="4590"/>
                    </a:cubicBezTo>
                    <a:cubicBezTo>
                      <a:pt x="18768" y="4590"/>
                      <a:pt x="18877" y="4556"/>
                      <a:pt x="18968" y="4488"/>
                    </a:cubicBezTo>
                    <a:lnTo>
                      <a:pt x="19120" y="4488"/>
                    </a:lnTo>
                    <a:cubicBezTo>
                      <a:pt x="19059" y="4640"/>
                      <a:pt x="19029" y="4792"/>
                      <a:pt x="19120" y="4944"/>
                    </a:cubicBezTo>
                    <a:cubicBezTo>
                      <a:pt x="19849" y="6342"/>
                      <a:pt x="20639" y="7679"/>
                      <a:pt x="21460" y="9017"/>
                    </a:cubicBezTo>
                    <a:cubicBezTo>
                      <a:pt x="21825" y="9837"/>
                      <a:pt x="22220" y="10628"/>
                      <a:pt x="22615" y="11448"/>
                    </a:cubicBezTo>
                    <a:cubicBezTo>
                      <a:pt x="22615" y="11479"/>
                      <a:pt x="22646" y="11509"/>
                      <a:pt x="22676" y="11540"/>
                    </a:cubicBezTo>
                    <a:cubicBezTo>
                      <a:pt x="22676" y="11570"/>
                      <a:pt x="22676" y="11600"/>
                      <a:pt x="22706" y="11631"/>
                    </a:cubicBezTo>
                    <a:cubicBezTo>
                      <a:pt x="23193" y="12664"/>
                      <a:pt x="23649" y="13728"/>
                      <a:pt x="24257" y="14701"/>
                    </a:cubicBezTo>
                    <a:cubicBezTo>
                      <a:pt x="24287" y="14762"/>
                      <a:pt x="24317" y="14792"/>
                      <a:pt x="24317" y="14853"/>
                    </a:cubicBezTo>
                    <a:cubicBezTo>
                      <a:pt x="24439" y="15035"/>
                      <a:pt x="24561" y="15248"/>
                      <a:pt x="24712" y="15430"/>
                    </a:cubicBezTo>
                    <a:cubicBezTo>
                      <a:pt x="24804" y="15613"/>
                      <a:pt x="24864" y="15765"/>
                      <a:pt x="25016" y="15886"/>
                    </a:cubicBezTo>
                    <a:cubicBezTo>
                      <a:pt x="25016" y="15947"/>
                      <a:pt x="25047" y="16008"/>
                      <a:pt x="25077" y="16069"/>
                    </a:cubicBezTo>
                    <a:cubicBezTo>
                      <a:pt x="25199" y="16403"/>
                      <a:pt x="25290" y="16768"/>
                      <a:pt x="25381" y="17102"/>
                    </a:cubicBezTo>
                    <a:cubicBezTo>
                      <a:pt x="25564" y="17528"/>
                      <a:pt x="25959" y="18257"/>
                      <a:pt x="25989" y="18348"/>
                    </a:cubicBezTo>
                    <a:cubicBezTo>
                      <a:pt x="26232" y="18865"/>
                      <a:pt x="26263" y="19230"/>
                      <a:pt x="26749" y="19807"/>
                    </a:cubicBezTo>
                    <a:cubicBezTo>
                      <a:pt x="26810" y="19868"/>
                      <a:pt x="26901" y="19959"/>
                      <a:pt x="26992" y="19990"/>
                    </a:cubicBezTo>
                    <a:cubicBezTo>
                      <a:pt x="27144" y="20172"/>
                      <a:pt x="27448" y="20263"/>
                      <a:pt x="27691" y="20263"/>
                    </a:cubicBezTo>
                    <a:cubicBezTo>
                      <a:pt x="28117" y="20263"/>
                      <a:pt x="28482" y="20081"/>
                      <a:pt x="28816" y="19898"/>
                    </a:cubicBezTo>
                    <a:cubicBezTo>
                      <a:pt x="29120" y="19746"/>
                      <a:pt x="28938" y="19838"/>
                      <a:pt x="29241" y="19716"/>
                    </a:cubicBezTo>
                    <a:cubicBezTo>
                      <a:pt x="29485" y="19564"/>
                      <a:pt x="29545" y="19260"/>
                      <a:pt x="29393" y="19078"/>
                    </a:cubicBezTo>
                    <a:cubicBezTo>
                      <a:pt x="29150" y="18683"/>
                      <a:pt x="28846" y="18014"/>
                      <a:pt x="28542" y="17254"/>
                    </a:cubicBezTo>
                    <a:cubicBezTo>
                      <a:pt x="28330" y="16494"/>
                      <a:pt x="28178" y="15734"/>
                      <a:pt x="27965" y="14974"/>
                    </a:cubicBezTo>
                    <a:cubicBezTo>
                      <a:pt x="27539" y="13363"/>
                      <a:pt x="27053" y="11722"/>
                      <a:pt x="26779" y="10081"/>
                    </a:cubicBezTo>
                    <a:cubicBezTo>
                      <a:pt x="26658" y="9199"/>
                      <a:pt x="26141" y="7406"/>
                      <a:pt x="25928" y="6160"/>
                    </a:cubicBezTo>
                    <a:cubicBezTo>
                      <a:pt x="25807" y="5612"/>
                      <a:pt x="25807" y="5491"/>
                      <a:pt x="25716" y="4822"/>
                    </a:cubicBezTo>
                    <a:cubicBezTo>
                      <a:pt x="25624" y="4245"/>
                      <a:pt x="25472" y="3728"/>
                      <a:pt x="25381" y="3150"/>
                    </a:cubicBezTo>
                    <a:cubicBezTo>
                      <a:pt x="25381" y="3090"/>
                      <a:pt x="25381" y="2998"/>
                      <a:pt x="25381" y="2968"/>
                    </a:cubicBezTo>
                    <a:cubicBezTo>
                      <a:pt x="25412" y="2877"/>
                      <a:pt x="25412" y="2755"/>
                      <a:pt x="25351" y="2694"/>
                    </a:cubicBezTo>
                    <a:cubicBezTo>
                      <a:pt x="25290" y="2542"/>
                      <a:pt x="25138" y="2421"/>
                      <a:pt x="24956" y="2421"/>
                    </a:cubicBezTo>
                    <a:cubicBezTo>
                      <a:pt x="24864" y="2421"/>
                      <a:pt x="24773" y="2451"/>
                      <a:pt x="24682" y="2512"/>
                    </a:cubicBezTo>
                    <a:cubicBezTo>
                      <a:pt x="24652" y="2482"/>
                      <a:pt x="24621" y="2482"/>
                      <a:pt x="24561" y="2451"/>
                    </a:cubicBezTo>
                    <a:lnTo>
                      <a:pt x="24409" y="2451"/>
                    </a:lnTo>
                    <a:cubicBezTo>
                      <a:pt x="24429" y="2451"/>
                      <a:pt x="24422" y="2438"/>
                      <a:pt x="24334" y="2438"/>
                    </a:cubicBezTo>
                    <a:cubicBezTo>
                      <a:pt x="24290" y="2438"/>
                      <a:pt x="24226" y="2441"/>
                      <a:pt x="24135" y="2451"/>
                    </a:cubicBezTo>
                    <a:cubicBezTo>
                      <a:pt x="23770" y="2451"/>
                      <a:pt x="23405" y="2451"/>
                      <a:pt x="23041" y="2421"/>
                    </a:cubicBezTo>
                    <a:cubicBezTo>
                      <a:pt x="20275" y="2208"/>
                      <a:pt x="18299" y="2147"/>
                      <a:pt x="15503" y="1144"/>
                    </a:cubicBezTo>
                    <a:cubicBezTo>
                      <a:pt x="15290" y="1083"/>
                      <a:pt x="15107" y="1023"/>
                      <a:pt x="14955" y="962"/>
                    </a:cubicBezTo>
                    <a:cubicBezTo>
                      <a:pt x="14955" y="962"/>
                      <a:pt x="14955" y="962"/>
                      <a:pt x="14925" y="932"/>
                    </a:cubicBezTo>
                    <a:cubicBezTo>
                      <a:pt x="14500" y="719"/>
                      <a:pt x="14074" y="445"/>
                      <a:pt x="13648" y="172"/>
                    </a:cubicBezTo>
                    <a:cubicBezTo>
                      <a:pt x="13648" y="141"/>
                      <a:pt x="13588" y="141"/>
                      <a:pt x="13557" y="111"/>
                    </a:cubicBezTo>
                    <a:lnTo>
                      <a:pt x="13496" y="50"/>
                    </a:lnTo>
                    <a:cubicBezTo>
                      <a:pt x="13496" y="80"/>
                      <a:pt x="13496" y="80"/>
                      <a:pt x="13496" y="80"/>
                    </a:cubicBezTo>
                    <a:cubicBezTo>
                      <a:pt x="13466" y="50"/>
                      <a:pt x="13436" y="50"/>
                      <a:pt x="13375" y="20"/>
                    </a:cubicBezTo>
                    <a:cubicBezTo>
                      <a:pt x="13336" y="7"/>
                      <a:pt x="13297" y="1"/>
                      <a:pt x="1325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33"/>
              <p:cNvSpPr/>
              <p:nvPr/>
            </p:nvSpPr>
            <p:spPr>
              <a:xfrm rot="-349116">
                <a:off x="1762445" y="2454354"/>
                <a:ext cx="317911" cy="194055"/>
              </a:xfrm>
              <a:custGeom>
                <a:avLst/>
                <a:gdLst/>
                <a:ahLst/>
                <a:cxnLst/>
                <a:rect l="l" t="t" r="r" b="b"/>
                <a:pathLst>
                  <a:path w="3709" h="2264" extrusionOk="0">
                    <a:moveTo>
                      <a:pt x="2146" y="1161"/>
                    </a:moveTo>
                    <a:cubicBezTo>
                      <a:pt x="2249" y="1161"/>
                      <a:pt x="2343" y="1178"/>
                      <a:pt x="2432" y="1216"/>
                    </a:cubicBezTo>
                    <a:cubicBezTo>
                      <a:pt x="2554" y="1277"/>
                      <a:pt x="2645" y="1338"/>
                      <a:pt x="2766" y="1429"/>
                    </a:cubicBezTo>
                    <a:cubicBezTo>
                      <a:pt x="2827" y="1490"/>
                      <a:pt x="2888" y="1520"/>
                      <a:pt x="2918" y="1581"/>
                    </a:cubicBezTo>
                    <a:cubicBezTo>
                      <a:pt x="2918" y="1611"/>
                      <a:pt x="2888" y="1672"/>
                      <a:pt x="2888" y="1702"/>
                    </a:cubicBezTo>
                    <a:cubicBezTo>
                      <a:pt x="2645" y="1915"/>
                      <a:pt x="2371" y="2037"/>
                      <a:pt x="2067" y="2067"/>
                    </a:cubicBezTo>
                    <a:cubicBezTo>
                      <a:pt x="1961" y="2086"/>
                      <a:pt x="1846" y="2097"/>
                      <a:pt x="1729" y="2097"/>
                    </a:cubicBezTo>
                    <a:cubicBezTo>
                      <a:pt x="1476" y="2097"/>
                      <a:pt x="1211" y="2049"/>
                      <a:pt x="1003" y="1946"/>
                    </a:cubicBezTo>
                    <a:cubicBezTo>
                      <a:pt x="943" y="1915"/>
                      <a:pt x="912" y="1915"/>
                      <a:pt x="852" y="1885"/>
                    </a:cubicBezTo>
                    <a:cubicBezTo>
                      <a:pt x="1003" y="1581"/>
                      <a:pt x="1368" y="1338"/>
                      <a:pt x="1672" y="1247"/>
                    </a:cubicBezTo>
                    <a:cubicBezTo>
                      <a:pt x="1849" y="1194"/>
                      <a:pt x="2005" y="1161"/>
                      <a:pt x="2146" y="1161"/>
                    </a:cubicBezTo>
                    <a:close/>
                    <a:moveTo>
                      <a:pt x="2098" y="0"/>
                    </a:moveTo>
                    <a:cubicBezTo>
                      <a:pt x="1733" y="0"/>
                      <a:pt x="1490" y="31"/>
                      <a:pt x="1155" y="122"/>
                    </a:cubicBezTo>
                    <a:lnTo>
                      <a:pt x="1125" y="122"/>
                    </a:lnTo>
                    <a:cubicBezTo>
                      <a:pt x="882" y="152"/>
                      <a:pt x="608" y="183"/>
                      <a:pt x="396" y="274"/>
                    </a:cubicBezTo>
                    <a:cubicBezTo>
                      <a:pt x="183" y="335"/>
                      <a:pt x="31" y="456"/>
                      <a:pt x="0" y="669"/>
                    </a:cubicBezTo>
                    <a:cubicBezTo>
                      <a:pt x="0" y="851"/>
                      <a:pt x="61" y="1034"/>
                      <a:pt x="122" y="1216"/>
                    </a:cubicBezTo>
                    <a:cubicBezTo>
                      <a:pt x="152" y="1307"/>
                      <a:pt x="183" y="1429"/>
                      <a:pt x="274" y="1550"/>
                    </a:cubicBezTo>
                    <a:cubicBezTo>
                      <a:pt x="426" y="1702"/>
                      <a:pt x="578" y="1854"/>
                      <a:pt x="730" y="1976"/>
                    </a:cubicBezTo>
                    <a:cubicBezTo>
                      <a:pt x="943" y="2128"/>
                      <a:pt x="1155" y="2189"/>
                      <a:pt x="1399" y="2250"/>
                    </a:cubicBezTo>
                    <a:cubicBezTo>
                      <a:pt x="1459" y="2260"/>
                      <a:pt x="1537" y="2263"/>
                      <a:pt x="1617" y="2263"/>
                    </a:cubicBezTo>
                    <a:cubicBezTo>
                      <a:pt x="1777" y="2263"/>
                      <a:pt x="1946" y="2250"/>
                      <a:pt x="2007" y="2250"/>
                    </a:cubicBezTo>
                    <a:cubicBezTo>
                      <a:pt x="2219" y="2219"/>
                      <a:pt x="2432" y="2189"/>
                      <a:pt x="2614" y="2098"/>
                    </a:cubicBezTo>
                    <a:cubicBezTo>
                      <a:pt x="2979" y="1915"/>
                      <a:pt x="3192" y="1611"/>
                      <a:pt x="3405" y="1307"/>
                    </a:cubicBezTo>
                    <a:cubicBezTo>
                      <a:pt x="3405" y="1277"/>
                      <a:pt x="3435" y="1277"/>
                      <a:pt x="3435" y="1247"/>
                    </a:cubicBezTo>
                    <a:cubicBezTo>
                      <a:pt x="3526" y="1125"/>
                      <a:pt x="3618" y="973"/>
                      <a:pt x="3648" y="821"/>
                    </a:cubicBezTo>
                    <a:cubicBezTo>
                      <a:pt x="3648" y="791"/>
                      <a:pt x="3648" y="760"/>
                      <a:pt x="3648" y="730"/>
                    </a:cubicBezTo>
                    <a:cubicBezTo>
                      <a:pt x="3678" y="730"/>
                      <a:pt x="3678" y="699"/>
                      <a:pt x="3678" y="699"/>
                    </a:cubicBezTo>
                    <a:cubicBezTo>
                      <a:pt x="3709" y="608"/>
                      <a:pt x="3709" y="517"/>
                      <a:pt x="3678" y="395"/>
                    </a:cubicBezTo>
                    <a:cubicBezTo>
                      <a:pt x="3648" y="304"/>
                      <a:pt x="3587" y="274"/>
                      <a:pt x="3526" y="243"/>
                    </a:cubicBezTo>
                    <a:cubicBezTo>
                      <a:pt x="3496" y="213"/>
                      <a:pt x="3496" y="213"/>
                      <a:pt x="3496" y="213"/>
                    </a:cubicBezTo>
                    <a:cubicBezTo>
                      <a:pt x="3466" y="183"/>
                      <a:pt x="3435" y="183"/>
                      <a:pt x="3435" y="183"/>
                    </a:cubicBezTo>
                    <a:cubicBezTo>
                      <a:pt x="3283" y="122"/>
                      <a:pt x="3131" y="91"/>
                      <a:pt x="2979" y="61"/>
                    </a:cubicBezTo>
                    <a:cubicBezTo>
                      <a:pt x="2736" y="0"/>
                      <a:pt x="2402" y="0"/>
                      <a:pt x="20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33"/>
              <p:cNvSpPr/>
              <p:nvPr/>
            </p:nvSpPr>
            <p:spPr>
              <a:xfrm rot="-349116">
                <a:off x="1682590" y="2433087"/>
                <a:ext cx="65228" cy="70456"/>
              </a:xfrm>
              <a:custGeom>
                <a:avLst/>
                <a:gdLst/>
                <a:ahLst/>
                <a:cxnLst/>
                <a:rect l="l" t="t" r="r" b="b"/>
                <a:pathLst>
                  <a:path w="761" h="822" extrusionOk="0">
                    <a:moveTo>
                      <a:pt x="396" y="1"/>
                    </a:moveTo>
                    <a:cubicBezTo>
                      <a:pt x="183" y="1"/>
                      <a:pt x="1" y="183"/>
                      <a:pt x="1" y="396"/>
                    </a:cubicBezTo>
                    <a:cubicBezTo>
                      <a:pt x="1" y="639"/>
                      <a:pt x="183" y="822"/>
                      <a:pt x="396" y="822"/>
                    </a:cubicBezTo>
                    <a:cubicBezTo>
                      <a:pt x="609" y="822"/>
                      <a:pt x="761" y="639"/>
                      <a:pt x="761" y="396"/>
                    </a:cubicBezTo>
                    <a:cubicBezTo>
                      <a:pt x="761" y="183"/>
                      <a:pt x="609" y="1"/>
                      <a:pt x="39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33"/>
              <p:cNvSpPr/>
              <p:nvPr/>
            </p:nvSpPr>
            <p:spPr>
              <a:xfrm rot="-349116">
                <a:off x="2076822" y="2369392"/>
                <a:ext cx="65228" cy="70456"/>
              </a:xfrm>
              <a:custGeom>
                <a:avLst/>
                <a:gdLst/>
                <a:ahLst/>
                <a:cxnLst/>
                <a:rect l="l" t="t" r="r" b="b"/>
                <a:pathLst>
                  <a:path w="761" h="822" extrusionOk="0">
                    <a:moveTo>
                      <a:pt x="395" y="0"/>
                    </a:moveTo>
                    <a:cubicBezTo>
                      <a:pt x="183" y="0"/>
                      <a:pt x="0" y="183"/>
                      <a:pt x="0" y="396"/>
                    </a:cubicBezTo>
                    <a:cubicBezTo>
                      <a:pt x="0" y="639"/>
                      <a:pt x="183" y="821"/>
                      <a:pt x="395" y="821"/>
                    </a:cubicBezTo>
                    <a:cubicBezTo>
                      <a:pt x="608" y="821"/>
                      <a:pt x="760" y="639"/>
                      <a:pt x="760" y="396"/>
                    </a:cubicBezTo>
                    <a:cubicBezTo>
                      <a:pt x="760" y="183"/>
                      <a:pt x="608" y="0"/>
                      <a:pt x="3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33"/>
              <p:cNvSpPr/>
              <p:nvPr/>
            </p:nvSpPr>
            <p:spPr>
              <a:xfrm rot="-349116">
                <a:off x="1613495" y="2293727"/>
                <a:ext cx="138170" cy="68228"/>
              </a:xfrm>
              <a:custGeom>
                <a:avLst/>
                <a:gdLst/>
                <a:ahLst/>
                <a:cxnLst/>
                <a:rect l="l" t="t" r="r" b="b"/>
                <a:pathLst>
                  <a:path w="1612" h="796" extrusionOk="0">
                    <a:moveTo>
                      <a:pt x="1125" y="168"/>
                    </a:moveTo>
                    <a:cubicBezTo>
                      <a:pt x="1216" y="168"/>
                      <a:pt x="1368" y="228"/>
                      <a:pt x="1307" y="259"/>
                    </a:cubicBezTo>
                    <a:cubicBezTo>
                      <a:pt x="1064" y="441"/>
                      <a:pt x="730" y="624"/>
                      <a:pt x="426" y="654"/>
                    </a:cubicBezTo>
                    <a:cubicBezTo>
                      <a:pt x="410" y="655"/>
                      <a:pt x="396" y="656"/>
                      <a:pt x="383" y="656"/>
                    </a:cubicBezTo>
                    <a:cubicBezTo>
                      <a:pt x="147" y="656"/>
                      <a:pt x="379" y="404"/>
                      <a:pt x="639" y="289"/>
                    </a:cubicBezTo>
                    <a:cubicBezTo>
                      <a:pt x="669" y="259"/>
                      <a:pt x="730" y="228"/>
                      <a:pt x="760" y="228"/>
                    </a:cubicBezTo>
                    <a:cubicBezTo>
                      <a:pt x="852" y="198"/>
                      <a:pt x="912" y="198"/>
                      <a:pt x="1003" y="168"/>
                    </a:cubicBezTo>
                    <a:cubicBezTo>
                      <a:pt x="1024" y="168"/>
                      <a:pt x="1058" y="181"/>
                      <a:pt x="1087" y="181"/>
                    </a:cubicBezTo>
                    <a:cubicBezTo>
                      <a:pt x="1101" y="181"/>
                      <a:pt x="1115" y="178"/>
                      <a:pt x="1125" y="168"/>
                    </a:cubicBezTo>
                    <a:close/>
                    <a:moveTo>
                      <a:pt x="1015" y="0"/>
                    </a:moveTo>
                    <a:cubicBezTo>
                      <a:pt x="943" y="0"/>
                      <a:pt x="867" y="16"/>
                      <a:pt x="791" y="46"/>
                    </a:cubicBezTo>
                    <a:cubicBezTo>
                      <a:pt x="760" y="46"/>
                      <a:pt x="669" y="76"/>
                      <a:pt x="639" y="137"/>
                    </a:cubicBezTo>
                    <a:cubicBezTo>
                      <a:pt x="304" y="259"/>
                      <a:pt x="0" y="532"/>
                      <a:pt x="244" y="745"/>
                    </a:cubicBezTo>
                    <a:cubicBezTo>
                      <a:pt x="279" y="781"/>
                      <a:pt x="336" y="795"/>
                      <a:pt x="395" y="795"/>
                    </a:cubicBezTo>
                    <a:cubicBezTo>
                      <a:pt x="436" y="795"/>
                      <a:pt x="479" y="788"/>
                      <a:pt x="517" y="775"/>
                    </a:cubicBezTo>
                    <a:cubicBezTo>
                      <a:pt x="760" y="745"/>
                      <a:pt x="912" y="654"/>
                      <a:pt x="1155" y="532"/>
                    </a:cubicBezTo>
                    <a:cubicBezTo>
                      <a:pt x="1429" y="411"/>
                      <a:pt x="1611" y="228"/>
                      <a:pt x="1216" y="46"/>
                    </a:cubicBezTo>
                    <a:cubicBezTo>
                      <a:pt x="1155" y="16"/>
                      <a:pt x="1087" y="0"/>
                      <a:pt x="10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33"/>
              <p:cNvSpPr/>
              <p:nvPr/>
            </p:nvSpPr>
            <p:spPr>
              <a:xfrm rot="-349116">
                <a:off x="2054983" y="2223866"/>
                <a:ext cx="129942" cy="83485"/>
              </a:xfrm>
              <a:custGeom>
                <a:avLst/>
                <a:gdLst/>
                <a:ahLst/>
                <a:cxnLst/>
                <a:rect l="l" t="t" r="r" b="b"/>
                <a:pathLst>
                  <a:path w="1516" h="974" extrusionOk="0">
                    <a:moveTo>
                      <a:pt x="427" y="130"/>
                    </a:moveTo>
                    <a:cubicBezTo>
                      <a:pt x="518" y="130"/>
                      <a:pt x="618" y="144"/>
                      <a:pt x="699" y="158"/>
                    </a:cubicBezTo>
                    <a:cubicBezTo>
                      <a:pt x="790" y="188"/>
                      <a:pt x="912" y="249"/>
                      <a:pt x="1003" y="310"/>
                    </a:cubicBezTo>
                    <a:lnTo>
                      <a:pt x="1034" y="310"/>
                    </a:lnTo>
                    <a:cubicBezTo>
                      <a:pt x="1003" y="370"/>
                      <a:pt x="1034" y="431"/>
                      <a:pt x="1094" y="431"/>
                    </a:cubicBezTo>
                    <a:cubicBezTo>
                      <a:pt x="1186" y="553"/>
                      <a:pt x="1246" y="644"/>
                      <a:pt x="1277" y="735"/>
                    </a:cubicBezTo>
                    <a:cubicBezTo>
                      <a:pt x="1246" y="766"/>
                      <a:pt x="1246" y="766"/>
                      <a:pt x="1216" y="796"/>
                    </a:cubicBezTo>
                    <a:cubicBezTo>
                      <a:pt x="1246" y="796"/>
                      <a:pt x="1216" y="796"/>
                      <a:pt x="1186" y="826"/>
                    </a:cubicBezTo>
                    <a:lnTo>
                      <a:pt x="1155" y="826"/>
                    </a:lnTo>
                    <a:cubicBezTo>
                      <a:pt x="1003" y="826"/>
                      <a:pt x="912" y="766"/>
                      <a:pt x="760" y="674"/>
                    </a:cubicBezTo>
                    <a:cubicBezTo>
                      <a:pt x="638" y="583"/>
                      <a:pt x="365" y="431"/>
                      <a:pt x="304" y="401"/>
                    </a:cubicBezTo>
                    <a:cubicBezTo>
                      <a:pt x="213" y="310"/>
                      <a:pt x="182" y="249"/>
                      <a:pt x="182" y="218"/>
                    </a:cubicBezTo>
                    <a:cubicBezTo>
                      <a:pt x="216" y="151"/>
                      <a:pt x="315" y="130"/>
                      <a:pt x="427" y="130"/>
                    </a:cubicBezTo>
                    <a:close/>
                    <a:moveTo>
                      <a:pt x="448" y="0"/>
                    </a:moveTo>
                    <a:cubicBezTo>
                      <a:pt x="410" y="0"/>
                      <a:pt x="372" y="2"/>
                      <a:pt x="334" y="6"/>
                    </a:cubicBezTo>
                    <a:cubicBezTo>
                      <a:pt x="182" y="6"/>
                      <a:pt x="0" y="127"/>
                      <a:pt x="30" y="279"/>
                    </a:cubicBezTo>
                    <a:cubicBezTo>
                      <a:pt x="91" y="462"/>
                      <a:pt x="243" y="553"/>
                      <a:pt x="395" y="614"/>
                    </a:cubicBezTo>
                    <a:cubicBezTo>
                      <a:pt x="578" y="735"/>
                      <a:pt x="760" y="857"/>
                      <a:pt x="973" y="948"/>
                    </a:cubicBezTo>
                    <a:cubicBezTo>
                      <a:pt x="1030" y="965"/>
                      <a:pt x="1082" y="974"/>
                      <a:pt x="1130" y="974"/>
                    </a:cubicBezTo>
                    <a:cubicBezTo>
                      <a:pt x="1412" y="974"/>
                      <a:pt x="1515" y="691"/>
                      <a:pt x="1307" y="431"/>
                    </a:cubicBezTo>
                    <a:cubicBezTo>
                      <a:pt x="1246" y="370"/>
                      <a:pt x="1216" y="340"/>
                      <a:pt x="1186" y="310"/>
                    </a:cubicBezTo>
                    <a:cubicBezTo>
                      <a:pt x="999" y="96"/>
                      <a:pt x="719" y="0"/>
                      <a:pt x="4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33"/>
              <p:cNvSpPr/>
              <p:nvPr/>
            </p:nvSpPr>
            <p:spPr>
              <a:xfrm rot="-349116">
                <a:off x="1288585" y="2126364"/>
                <a:ext cx="142627" cy="296054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3454" extrusionOk="0">
                    <a:moveTo>
                      <a:pt x="1546" y="0"/>
                    </a:moveTo>
                    <a:cubicBezTo>
                      <a:pt x="1537" y="0"/>
                      <a:pt x="1528" y="2"/>
                      <a:pt x="1520" y="6"/>
                    </a:cubicBezTo>
                    <a:cubicBezTo>
                      <a:pt x="942" y="67"/>
                      <a:pt x="456" y="492"/>
                      <a:pt x="243" y="1040"/>
                    </a:cubicBezTo>
                    <a:cubicBezTo>
                      <a:pt x="0" y="1556"/>
                      <a:pt x="61" y="2043"/>
                      <a:pt x="547" y="2407"/>
                    </a:cubicBezTo>
                    <a:cubicBezTo>
                      <a:pt x="638" y="2468"/>
                      <a:pt x="790" y="2559"/>
                      <a:pt x="851" y="2590"/>
                    </a:cubicBezTo>
                    <a:cubicBezTo>
                      <a:pt x="821" y="2651"/>
                      <a:pt x="760" y="2803"/>
                      <a:pt x="760" y="2955"/>
                    </a:cubicBezTo>
                    <a:cubicBezTo>
                      <a:pt x="790" y="3137"/>
                      <a:pt x="851" y="3289"/>
                      <a:pt x="973" y="3410"/>
                    </a:cubicBezTo>
                    <a:cubicBezTo>
                      <a:pt x="994" y="3432"/>
                      <a:pt x="1001" y="3453"/>
                      <a:pt x="1035" y="3453"/>
                    </a:cubicBezTo>
                    <a:cubicBezTo>
                      <a:pt x="1049" y="3453"/>
                      <a:pt x="1068" y="3450"/>
                      <a:pt x="1094" y="3441"/>
                    </a:cubicBezTo>
                    <a:cubicBezTo>
                      <a:pt x="1277" y="3350"/>
                      <a:pt x="1094" y="3228"/>
                      <a:pt x="1064" y="3167"/>
                    </a:cubicBezTo>
                    <a:cubicBezTo>
                      <a:pt x="1064" y="3167"/>
                      <a:pt x="1064" y="3137"/>
                      <a:pt x="1064" y="3137"/>
                    </a:cubicBezTo>
                    <a:cubicBezTo>
                      <a:pt x="1064" y="3137"/>
                      <a:pt x="1064" y="3137"/>
                      <a:pt x="1064" y="3106"/>
                    </a:cubicBezTo>
                    <a:cubicBezTo>
                      <a:pt x="1034" y="3106"/>
                      <a:pt x="1003" y="2955"/>
                      <a:pt x="1003" y="2955"/>
                    </a:cubicBezTo>
                    <a:cubicBezTo>
                      <a:pt x="1003" y="2924"/>
                      <a:pt x="1003" y="2894"/>
                      <a:pt x="1003" y="2863"/>
                    </a:cubicBezTo>
                    <a:cubicBezTo>
                      <a:pt x="1034" y="2681"/>
                      <a:pt x="1064" y="2711"/>
                      <a:pt x="1064" y="2529"/>
                    </a:cubicBezTo>
                    <a:cubicBezTo>
                      <a:pt x="1064" y="2468"/>
                      <a:pt x="973" y="2438"/>
                      <a:pt x="882" y="2407"/>
                    </a:cubicBezTo>
                    <a:cubicBezTo>
                      <a:pt x="699" y="2286"/>
                      <a:pt x="608" y="2195"/>
                      <a:pt x="456" y="2012"/>
                    </a:cubicBezTo>
                    <a:cubicBezTo>
                      <a:pt x="152" y="1617"/>
                      <a:pt x="426" y="827"/>
                      <a:pt x="973" y="401"/>
                    </a:cubicBezTo>
                    <a:cubicBezTo>
                      <a:pt x="1064" y="340"/>
                      <a:pt x="1155" y="280"/>
                      <a:pt x="1246" y="249"/>
                    </a:cubicBezTo>
                    <a:cubicBezTo>
                      <a:pt x="1338" y="189"/>
                      <a:pt x="1520" y="219"/>
                      <a:pt x="1611" y="128"/>
                    </a:cubicBezTo>
                    <a:cubicBezTo>
                      <a:pt x="1664" y="75"/>
                      <a:pt x="1603" y="0"/>
                      <a:pt x="15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33"/>
              <p:cNvSpPr/>
              <p:nvPr/>
            </p:nvSpPr>
            <p:spPr>
              <a:xfrm rot="-349116">
                <a:off x="1291832" y="1551131"/>
                <a:ext cx="1229816" cy="839477"/>
              </a:xfrm>
              <a:custGeom>
                <a:avLst/>
                <a:gdLst/>
                <a:ahLst/>
                <a:cxnLst/>
                <a:rect l="l" t="t" r="r" b="b"/>
                <a:pathLst>
                  <a:path w="14348" h="9794" extrusionOk="0">
                    <a:moveTo>
                      <a:pt x="5411" y="1158"/>
                    </a:moveTo>
                    <a:lnTo>
                      <a:pt x="5411" y="1158"/>
                    </a:lnTo>
                    <a:cubicBezTo>
                      <a:pt x="5563" y="1493"/>
                      <a:pt x="5563" y="1858"/>
                      <a:pt x="5381" y="2192"/>
                    </a:cubicBezTo>
                    <a:cubicBezTo>
                      <a:pt x="5257" y="2371"/>
                      <a:pt x="5164" y="2469"/>
                      <a:pt x="5103" y="2469"/>
                    </a:cubicBezTo>
                    <a:cubicBezTo>
                      <a:pt x="5028" y="2469"/>
                      <a:pt x="5000" y="2326"/>
                      <a:pt x="5016" y="2010"/>
                    </a:cubicBezTo>
                    <a:cubicBezTo>
                      <a:pt x="5016" y="1675"/>
                      <a:pt x="5168" y="1371"/>
                      <a:pt x="5411" y="1158"/>
                    </a:cubicBezTo>
                    <a:close/>
                    <a:moveTo>
                      <a:pt x="11399" y="1888"/>
                    </a:moveTo>
                    <a:lnTo>
                      <a:pt x="11399" y="1888"/>
                    </a:lnTo>
                    <a:cubicBezTo>
                      <a:pt x="11460" y="2131"/>
                      <a:pt x="11399" y="2374"/>
                      <a:pt x="11156" y="2648"/>
                    </a:cubicBezTo>
                    <a:cubicBezTo>
                      <a:pt x="10970" y="2849"/>
                      <a:pt x="10698" y="2956"/>
                      <a:pt x="10491" y="2956"/>
                    </a:cubicBezTo>
                    <a:cubicBezTo>
                      <a:pt x="10292" y="2956"/>
                      <a:pt x="10154" y="2857"/>
                      <a:pt x="10214" y="2648"/>
                    </a:cubicBezTo>
                    <a:cubicBezTo>
                      <a:pt x="10366" y="2222"/>
                      <a:pt x="10883" y="1949"/>
                      <a:pt x="11399" y="1888"/>
                    </a:cubicBezTo>
                    <a:close/>
                    <a:moveTo>
                      <a:pt x="12742" y="2960"/>
                    </a:moveTo>
                    <a:cubicBezTo>
                      <a:pt x="12831" y="2960"/>
                      <a:pt x="12922" y="2967"/>
                      <a:pt x="13010" y="2982"/>
                    </a:cubicBezTo>
                    <a:cubicBezTo>
                      <a:pt x="13041" y="3195"/>
                      <a:pt x="13010" y="3377"/>
                      <a:pt x="12919" y="3590"/>
                    </a:cubicBezTo>
                    <a:cubicBezTo>
                      <a:pt x="12720" y="3875"/>
                      <a:pt x="12361" y="4079"/>
                      <a:pt x="11992" y="4079"/>
                    </a:cubicBezTo>
                    <a:cubicBezTo>
                      <a:pt x="11966" y="4079"/>
                      <a:pt x="11941" y="4078"/>
                      <a:pt x="11916" y="4076"/>
                    </a:cubicBezTo>
                    <a:cubicBezTo>
                      <a:pt x="11369" y="4046"/>
                      <a:pt x="11703" y="3377"/>
                      <a:pt x="12007" y="3195"/>
                    </a:cubicBezTo>
                    <a:cubicBezTo>
                      <a:pt x="12191" y="3034"/>
                      <a:pt x="12463" y="2960"/>
                      <a:pt x="12742" y="2960"/>
                    </a:cubicBezTo>
                    <a:close/>
                    <a:moveTo>
                      <a:pt x="6368" y="4315"/>
                    </a:moveTo>
                    <a:cubicBezTo>
                      <a:pt x="6509" y="4315"/>
                      <a:pt x="6663" y="4446"/>
                      <a:pt x="6718" y="4776"/>
                    </a:cubicBezTo>
                    <a:cubicBezTo>
                      <a:pt x="6749" y="5049"/>
                      <a:pt x="6658" y="5383"/>
                      <a:pt x="6506" y="5718"/>
                    </a:cubicBezTo>
                    <a:cubicBezTo>
                      <a:pt x="6384" y="5627"/>
                      <a:pt x="6262" y="5535"/>
                      <a:pt x="6171" y="5383"/>
                    </a:cubicBezTo>
                    <a:cubicBezTo>
                      <a:pt x="6080" y="5201"/>
                      <a:pt x="6019" y="4988"/>
                      <a:pt x="6080" y="4745"/>
                    </a:cubicBezTo>
                    <a:cubicBezTo>
                      <a:pt x="6141" y="4502"/>
                      <a:pt x="6232" y="4320"/>
                      <a:pt x="6323" y="4320"/>
                    </a:cubicBezTo>
                    <a:cubicBezTo>
                      <a:pt x="6338" y="4317"/>
                      <a:pt x="6353" y="4315"/>
                      <a:pt x="6368" y="4315"/>
                    </a:cubicBezTo>
                    <a:close/>
                    <a:moveTo>
                      <a:pt x="4391" y="4683"/>
                    </a:moveTo>
                    <a:cubicBezTo>
                      <a:pt x="4397" y="4683"/>
                      <a:pt x="4403" y="4684"/>
                      <a:pt x="4408" y="4684"/>
                    </a:cubicBezTo>
                    <a:cubicBezTo>
                      <a:pt x="4712" y="4715"/>
                      <a:pt x="4651" y="5383"/>
                      <a:pt x="4469" y="5961"/>
                    </a:cubicBezTo>
                    <a:cubicBezTo>
                      <a:pt x="4439" y="6052"/>
                      <a:pt x="4378" y="6143"/>
                      <a:pt x="4347" y="6235"/>
                    </a:cubicBezTo>
                    <a:cubicBezTo>
                      <a:pt x="4135" y="6052"/>
                      <a:pt x="4013" y="5779"/>
                      <a:pt x="4013" y="5475"/>
                    </a:cubicBezTo>
                    <a:cubicBezTo>
                      <a:pt x="4013" y="5208"/>
                      <a:pt x="4186" y="4683"/>
                      <a:pt x="4391" y="4683"/>
                    </a:cubicBezTo>
                    <a:close/>
                    <a:moveTo>
                      <a:pt x="4008" y="1"/>
                    </a:moveTo>
                    <a:cubicBezTo>
                      <a:pt x="3904" y="1"/>
                      <a:pt x="3802" y="11"/>
                      <a:pt x="3709" y="34"/>
                    </a:cubicBezTo>
                    <a:cubicBezTo>
                      <a:pt x="3192" y="186"/>
                      <a:pt x="2797" y="520"/>
                      <a:pt x="2463" y="915"/>
                    </a:cubicBezTo>
                    <a:cubicBezTo>
                      <a:pt x="2068" y="1310"/>
                      <a:pt x="1885" y="1888"/>
                      <a:pt x="1946" y="2435"/>
                    </a:cubicBezTo>
                    <a:lnTo>
                      <a:pt x="1764" y="2435"/>
                    </a:lnTo>
                    <a:cubicBezTo>
                      <a:pt x="943" y="2435"/>
                      <a:pt x="396" y="3165"/>
                      <a:pt x="153" y="3864"/>
                    </a:cubicBezTo>
                    <a:cubicBezTo>
                      <a:pt x="1" y="4350"/>
                      <a:pt x="62" y="4867"/>
                      <a:pt x="335" y="5292"/>
                    </a:cubicBezTo>
                    <a:cubicBezTo>
                      <a:pt x="518" y="5566"/>
                      <a:pt x="761" y="5839"/>
                      <a:pt x="1034" y="5961"/>
                    </a:cubicBezTo>
                    <a:cubicBezTo>
                      <a:pt x="1044" y="5964"/>
                      <a:pt x="1054" y="5966"/>
                      <a:pt x="1062" y="5966"/>
                    </a:cubicBezTo>
                    <a:cubicBezTo>
                      <a:pt x="1131" y="5966"/>
                      <a:pt x="1149" y="5866"/>
                      <a:pt x="1095" y="5839"/>
                    </a:cubicBezTo>
                    <a:cubicBezTo>
                      <a:pt x="457" y="5444"/>
                      <a:pt x="122" y="4684"/>
                      <a:pt x="305" y="4046"/>
                    </a:cubicBezTo>
                    <a:cubicBezTo>
                      <a:pt x="514" y="3289"/>
                      <a:pt x="1082" y="2689"/>
                      <a:pt x="1758" y="2689"/>
                    </a:cubicBezTo>
                    <a:cubicBezTo>
                      <a:pt x="1869" y="2689"/>
                      <a:pt x="1983" y="2705"/>
                      <a:pt x="2098" y="2739"/>
                    </a:cubicBezTo>
                    <a:cubicBezTo>
                      <a:pt x="2120" y="2744"/>
                      <a:pt x="2140" y="2747"/>
                      <a:pt x="2160" y="2747"/>
                    </a:cubicBezTo>
                    <a:cubicBezTo>
                      <a:pt x="2249" y="2747"/>
                      <a:pt x="2311" y="2692"/>
                      <a:pt x="2311" y="2617"/>
                    </a:cubicBezTo>
                    <a:cubicBezTo>
                      <a:pt x="2281" y="2465"/>
                      <a:pt x="2220" y="2496"/>
                      <a:pt x="2220" y="2405"/>
                    </a:cubicBezTo>
                    <a:cubicBezTo>
                      <a:pt x="2189" y="2253"/>
                      <a:pt x="2250" y="1675"/>
                      <a:pt x="2341" y="1554"/>
                    </a:cubicBezTo>
                    <a:cubicBezTo>
                      <a:pt x="2585" y="1067"/>
                      <a:pt x="2980" y="672"/>
                      <a:pt x="3436" y="399"/>
                    </a:cubicBezTo>
                    <a:cubicBezTo>
                      <a:pt x="3650" y="286"/>
                      <a:pt x="3857" y="231"/>
                      <a:pt x="4055" y="231"/>
                    </a:cubicBezTo>
                    <a:cubicBezTo>
                      <a:pt x="4389" y="231"/>
                      <a:pt x="4699" y="386"/>
                      <a:pt x="4986" y="672"/>
                    </a:cubicBezTo>
                    <a:cubicBezTo>
                      <a:pt x="5107" y="763"/>
                      <a:pt x="5199" y="855"/>
                      <a:pt x="5259" y="946"/>
                    </a:cubicBezTo>
                    <a:cubicBezTo>
                      <a:pt x="4955" y="1250"/>
                      <a:pt x="4743" y="1645"/>
                      <a:pt x="4743" y="2070"/>
                    </a:cubicBezTo>
                    <a:cubicBezTo>
                      <a:pt x="4743" y="2283"/>
                      <a:pt x="4743" y="2526"/>
                      <a:pt x="4925" y="2648"/>
                    </a:cubicBezTo>
                    <a:cubicBezTo>
                      <a:pt x="4990" y="2687"/>
                      <a:pt x="5053" y="2703"/>
                      <a:pt x="5114" y="2703"/>
                    </a:cubicBezTo>
                    <a:cubicBezTo>
                      <a:pt x="5339" y="2703"/>
                      <a:pt x="5528" y="2474"/>
                      <a:pt x="5624" y="2283"/>
                    </a:cubicBezTo>
                    <a:cubicBezTo>
                      <a:pt x="5837" y="1858"/>
                      <a:pt x="5837" y="1371"/>
                      <a:pt x="5624" y="976"/>
                    </a:cubicBezTo>
                    <a:cubicBezTo>
                      <a:pt x="6043" y="668"/>
                      <a:pt x="6606" y="495"/>
                      <a:pt x="7104" y="495"/>
                    </a:cubicBezTo>
                    <a:cubicBezTo>
                      <a:pt x="7835" y="495"/>
                      <a:pt x="8425" y="868"/>
                      <a:pt x="8208" y="1736"/>
                    </a:cubicBezTo>
                    <a:cubicBezTo>
                      <a:pt x="8208" y="1766"/>
                      <a:pt x="8208" y="1797"/>
                      <a:pt x="8208" y="1797"/>
                    </a:cubicBezTo>
                    <a:cubicBezTo>
                      <a:pt x="8177" y="1858"/>
                      <a:pt x="8147" y="1918"/>
                      <a:pt x="8147" y="1979"/>
                    </a:cubicBezTo>
                    <a:cubicBezTo>
                      <a:pt x="8167" y="2039"/>
                      <a:pt x="8238" y="2085"/>
                      <a:pt x="8302" y="2085"/>
                    </a:cubicBezTo>
                    <a:cubicBezTo>
                      <a:pt x="8337" y="2085"/>
                      <a:pt x="8369" y="2072"/>
                      <a:pt x="8390" y="2040"/>
                    </a:cubicBezTo>
                    <a:cubicBezTo>
                      <a:pt x="8421" y="2010"/>
                      <a:pt x="8451" y="1979"/>
                      <a:pt x="8451" y="1949"/>
                    </a:cubicBezTo>
                    <a:cubicBezTo>
                      <a:pt x="8512" y="1888"/>
                      <a:pt x="8512" y="1888"/>
                      <a:pt x="8572" y="1797"/>
                    </a:cubicBezTo>
                    <a:cubicBezTo>
                      <a:pt x="8986" y="1328"/>
                      <a:pt x="9375" y="1059"/>
                      <a:pt x="9967" y="1059"/>
                    </a:cubicBezTo>
                    <a:cubicBezTo>
                      <a:pt x="10027" y="1059"/>
                      <a:pt x="10089" y="1062"/>
                      <a:pt x="10153" y="1067"/>
                    </a:cubicBezTo>
                    <a:cubicBezTo>
                      <a:pt x="10670" y="1098"/>
                      <a:pt x="11156" y="1341"/>
                      <a:pt x="11339" y="1706"/>
                    </a:cubicBezTo>
                    <a:cubicBezTo>
                      <a:pt x="11065" y="1736"/>
                      <a:pt x="10761" y="1827"/>
                      <a:pt x="10548" y="1979"/>
                    </a:cubicBezTo>
                    <a:cubicBezTo>
                      <a:pt x="10275" y="2162"/>
                      <a:pt x="10001" y="2405"/>
                      <a:pt x="10001" y="2739"/>
                    </a:cubicBezTo>
                    <a:cubicBezTo>
                      <a:pt x="9977" y="3052"/>
                      <a:pt x="10258" y="3193"/>
                      <a:pt x="10527" y="3193"/>
                    </a:cubicBezTo>
                    <a:cubicBezTo>
                      <a:pt x="10598" y="3193"/>
                      <a:pt x="10667" y="3184"/>
                      <a:pt x="10731" y="3165"/>
                    </a:cubicBezTo>
                    <a:cubicBezTo>
                      <a:pt x="11278" y="2982"/>
                      <a:pt x="11734" y="2435"/>
                      <a:pt x="11673" y="1888"/>
                    </a:cubicBezTo>
                    <a:cubicBezTo>
                      <a:pt x="11977" y="1888"/>
                      <a:pt x="12281" y="1979"/>
                      <a:pt x="12494" y="2162"/>
                    </a:cubicBezTo>
                    <a:cubicBezTo>
                      <a:pt x="12706" y="2344"/>
                      <a:pt x="12858" y="2557"/>
                      <a:pt x="12949" y="2800"/>
                    </a:cubicBezTo>
                    <a:cubicBezTo>
                      <a:pt x="12868" y="2785"/>
                      <a:pt x="12787" y="2777"/>
                      <a:pt x="12707" y="2777"/>
                    </a:cubicBezTo>
                    <a:cubicBezTo>
                      <a:pt x="12455" y="2777"/>
                      <a:pt x="12207" y="2851"/>
                      <a:pt x="11977" y="3013"/>
                    </a:cubicBezTo>
                    <a:cubicBezTo>
                      <a:pt x="11642" y="3225"/>
                      <a:pt x="11247" y="3772"/>
                      <a:pt x="11612" y="4137"/>
                    </a:cubicBezTo>
                    <a:cubicBezTo>
                      <a:pt x="11713" y="4218"/>
                      <a:pt x="11842" y="4232"/>
                      <a:pt x="11970" y="4232"/>
                    </a:cubicBezTo>
                    <a:cubicBezTo>
                      <a:pt x="12034" y="4232"/>
                      <a:pt x="12098" y="4228"/>
                      <a:pt x="12159" y="4228"/>
                    </a:cubicBezTo>
                    <a:cubicBezTo>
                      <a:pt x="12494" y="4198"/>
                      <a:pt x="12798" y="4016"/>
                      <a:pt x="13010" y="3742"/>
                    </a:cubicBezTo>
                    <a:cubicBezTo>
                      <a:pt x="13162" y="3560"/>
                      <a:pt x="13223" y="3286"/>
                      <a:pt x="13193" y="3043"/>
                    </a:cubicBezTo>
                    <a:lnTo>
                      <a:pt x="13193" y="3043"/>
                    </a:lnTo>
                    <a:cubicBezTo>
                      <a:pt x="13709" y="3225"/>
                      <a:pt x="14044" y="3620"/>
                      <a:pt x="13801" y="4198"/>
                    </a:cubicBezTo>
                    <a:cubicBezTo>
                      <a:pt x="13770" y="4380"/>
                      <a:pt x="13557" y="4593"/>
                      <a:pt x="13466" y="4624"/>
                    </a:cubicBezTo>
                    <a:cubicBezTo>
                      <a:pt x="13436" y="4624"/>
                      <a:pt x="13436" y="4624"/>
                      <a:pt x="13405" y="4654"/>
                    </a:cubicBezTo>
                    <a:cubicBezTo>
                      <a:pt x="13405" y="4624"/>
                      <a:pt x="13375" y="4593"/>
                      <a:pt x="13375" y="4593"/>
                    </a:cubicBezTo>
                    <a:cubicBezTo>
                      <a:pt x="13343" y="4561"/>
                      <a:pt x="13308" y="4548"/>
                      <a:pt x="13274" y="4548"/>
                    </a:cubicBezTo>
                    <a:cubicBezTo>
                      <a:pt x="13210" y="4548"/>
                      <a:pt x="13152" y="4595"/>
                      <a:pt x="13132" y="4654"/>
                    </a:cubicBezTo>
                    <a:cubicBezTo>
                      <a:pt x="13132" y="4776"/>
                      <a:pt x="13162" y="4745"/>
                      <a:pt x="13162" y="4806"/>
                    </a:cubicBezTo>
                    <a:cubicBezTo>
                      <a:pt x="13253" y="5201"/>
                      <a:pt x="12646" y="5931"/>
                      <a:pt x="12068" y="6113"/>
                    </a:cubicBezTo>
                    <a:cubicBezTo>
                      <a:pt x="11985" y="6141"/>
                      <a:pt x="11901" y="6154"/>
                      <a:pt x="11820" y="6154"/>
                    </a:cubicBezTo>
                    <a:cubicBezTo>
                      <a:pt x="11363" y="6154"/>
                      <a:pt x="10951" y="5751"/>
                      <a:pt x="10822" y="5262"/>
                    </a:cubicBezTo>
                    <a:cubicBezTo>
                      <a:pt x="10822" y="5194"/>
                      <a:pt x="10747" y="5127"/>
                      <a:pt x="10675" y="5127"/>
                    </a:cubicBezTo>
                    <a:cubicBezTo>
                      <a:pt x="10617" y="5127"/>
                      <a:pt x="10562" y="5170"/>
                      <a:pt x="10548" y="5292"/>
                    </a:cubicBezTo>
                    <a:cubicBezTo>
                      <a:pt x="10408" y="5734"/>
                      <a:pt x="10095" y="5977"/>
                      <a:pt x="9723" y="5977"/>
                    </a:cubicBezTo>
                    <a:cubicBezTo>
                      <a:pt x="9532" y="5977"/>
                      <a:pt x="9326" y="5913"/>
                      <a:pt x="9120" y="5779"/>
                    </a:cubicBezTo>
                    <a:cubicBezTo>
                      <a:pt x="8907" y="5627"/>
                      <a:pt x="8664" y="5383"/>
                      <a:pt x="8572" y="5171"/>
                    </a:cubicBezTo>
                    <a:cubicBezTo>
                      <a:pt x="8542" y="5110"/>
                      <a:pt x="8633" y="4867"/>
                      <a:pt x="8421" y="4867"/>
                    </a:cubicBezTo>
                    <a:cubicBezTo>
                      <a:pt x="8360" y="4867"/>
                      <a:pt x="8299" y="4928"/>
                      <a:pt x="8299" y="4958"/>
                    </a:cubicBezTo>
                    <a:cubicBezTo>
                      <a:pt x="8269" y="5110"/>
                      <a:pt x="8269" y="5079"/>
                      <a:pt x="8238" y="5171"/>
                    </a:cubicBezTo>
                    <a:cubicBezTo>
                      <a:pt x="8177" y="5383"/>
                      <a:pt x="7965" y="5687"/>
                      <a:pt x="7752" y="5809"/>
                    </a:cubicBezTo>
                    <a:cubicBezTo>
                      <a:pt x="7558" y="5922"/>
                      <a:pt x="7373" y="5992"/>
                      <a:pt x="7183" y="5992"/>
                    </a:cubicBezTo>
                    <a:cubicBezTo>
                      <a:pt x="7015" y="5992"/>
                      <a:pt x="6843" y="5937"/>
                      <a:pt x="6658" y="5809"/>
                    </a:cubicBezTo>
                    <a:cubicBezTo>
                      <a:pt x="6870" y="5444"/>
                      <a:pt x="6992" y="4988"/>
                      <a:pt x="6901" y="4563"/>
                    </a:cubicBezTo>
                    <a:cubicBezTo>
                      <a:pt x="6840" y="4380"/>
                      <a:pt x="6749" y="4168"/>
                      <a:pt x="6566" y="4107"/>
                    </a:cubicBezTo>
                    <a:cubicBezTo>
                      <a:pt x="6493" y="4074"/>
                      <a:pt x="6427" y="4060"/>
                      <a:pt x="6367" y="4060"/>
                    </a:cubicBezTo>
                    <a:cubicBezTo>
                      <a:pt x="5974" y="4060"/>
                      <a:pt x="5841" y="4676"/>
                      <a:pt x="5867" y="5019"/>
                    </a:cubicBezTo>
                    <a:cubicBezTo>
                      <a:pt x="5898" y="5353"/>
                      <a:pt x="6019" y="5566"/>
                      <a:pt x="6354" y="5809"/>
                    </a:cubicBezTo>
                    <a:cubicBezTo>
                      <a:pt x="6354" y="5839"/>
                      <a:pt x="6384" y="5839"/>
                      <a:pt x="6414" y="5870"/>
                    </a:cubicBezTo>
                    <a:cubicBezTo>
                      <a:pt x="6354" y="5931"/>
                      <a:pt x="6323" y="6022"/>
                      <a:pt x="6262" y="6083"/>
                    </a:cubicBezTo>
                    <a:cubicBezTo>
                      <a:pt x="6080" y="6356"/>
                      <a:pt x="5624" y="6569"/>
                      <a:pt x="5290" y="6569"/>
                    </a:cubicBezTo>
                    <a:cubicBezTo>
                      <a:pt x="4986" y="6569"/>
                      <a:pt x="4743" y="6508"/>
                      <a:pt x="4530" y="6356"/>
                    </a:cubicBezTo>
                    <a:cubicBezTo>
                      <a:pt x="4530" y="6326"/>
                      <a:pt x="4560" y="6295"/>
                      <a:pt x="4560" y="6265"/>
                    </a:cubicBezTo>
                    <a:cubicBezTo>
                      <a:pt x="4828" y="5760"/>
                      <a:pt x="5124" y="4470"/>
                      <a:pt x="4370" y="4470"/>
                    </a:cubicBezTo>
                    <a:cubicBezTo>
                      <a:pt x="4353" y="4470"/>
                      <a:pt x="4335" y="4470"/>
                      <a:pt x="4317" y="4472"/>
                    </a:cubicBezTo>
                    <a:cubicBezTo>
                      <a:pt x="4044" y="4563"/>
                      <a:pt x="3952" y="4867"/>
                      <a:pt x="3892" y="5110"/>
                    </a:cubicBezTo>
                    <a:cubicBezTo>
                      <a:pt x="3740" y="5566"/>
                      <a:pt x="3922" y="6052"/>
                      <a:pt x="4256" y="6356"/>
                    </a:cubicBezTo>
                    <a:cubicBezTo>
                      <a:pt x="4044" y="6630"/>
                      <a:pt x="3740" y="6873"/>
                      <a:pt x="3405" y="6934"/>
                    </a:cubicBezTo>
                    <a:lnTo>
                      <a:pt x="3375" y="6934"/>
                    </a:lnTo>
                    <a:cubicBezTo>
                      <a:pt x="3314" y="6934"/>
                      <a:pt x="3314" y="6934"/>
                      <a:pt x="3192" y="6903"/>
                    </a:cubicBezTo>
                    <a:cubicBezTo>
                      <a:pt x="3071" y="6812"/>
                      <a:pt x="3040" y="6782"/>
                      <a:pt x="2949" y="6690"/>
                    </a:cubicBezTo>
                    <a:cubicBezTo>
                      <a:pt x="2889" y="6630"/>
                      <a:pt x="2828" y="6569"/>
                      <a:pt x="2828" y="6508"/>
                    </a:cubicBezTo>
                    <a:cubicBezTo>
                      <a:pt x="2797" y="6417"/>
                      <a:pt x="2797" y="6356"/>
                      <a:pt x="2737" y="6295"/>
                    </a:cubicBezTo>
                    <a:cubicBezTo>
                      <a:pt x="2722" y="6281"/>
                      <a:pt x="2705" y="6275"/>
                      <a:pt x="2687" y="6275"/>
                    </a:cubicBezTo>
                    <a:cubicBezTo>
                      <a:pt x="2627" y="6275"/>
                      <a:pt x="2561" y="6340"/>
                      <a:pt x="2585" y="6386"/>
                    </a:cubicBezTo>
                    <a:cubicBezTo>
                      <a:pt x="2645" y="6569"/>
                      <a:pt x="2554" y="6812"/>
                      <a:pt x="2493" y="7116"/>
                    </a:cubicBezTo>
                    <a:cubicBezTo>
                      <a:pt x="2341" y="7785"/>
                      <a:pt x="2098" y="8423"/>
                      <a:pt x="1825" y="9001"/>
                    </a:cubicBezTo>
                    <a:cubicBezTo>
                      <a:pt x="1703" y="9244"/>
                      <a:pt x="1521" y="9487"/>
                      <a:pt x="1399" y="9730"/>
                    </a:cubicBezTo>
                    <a:cubicBezTo>
                      <a:pt x="1399" y="9768"/>
                      <a:pt x="1434" y="9794"/>
                      <a:pt x="1468" y="9794"/>
                    </a:cubicBezTo>
                    <a:cubicBezTo>
                      <a:pt x="1489" y="9794"/>
                      <a:pt x="1509" y="9784"/>
                      <a:pt x="1521" y="9760"/>
                    </a:cubicBezTo>
                    <a:cubicBezTo>
                      <a:pt x="1855" y="9274"/>
                      <a:pt x="2159" y="8757"/>
                      <a:pt x="2341" y="8180"/>
                    </a:cubicBezTo>
                    <a:cubicBezTo>
                      <a:pt x="2524" y="7724"/>
                      <a:pt x="2676" y="7238"/>
                      <a:pt x="2737" y="6751"/>
                    </a:cubicBezTo>
                    <a:cubicBezTo>
                      <a:pt x="2858" y="6903"/>
                      <a:pt x="3040" y="7025"/>
                      <a:pt x="3223" y="7086"/>
                    </a:cubicBezTo>
                    <a:cubicBezTo>
                      <a:pt x="3278" y="7113"/>
                      <a:pt x="3334" y="7124"/>
                      <a:pt x="3388" y="7124"/>
                    </a:cubicBezTo>
                    <a:cubicBezTo>
                      <a:pt x="3513" y="7124"/>
                      <a:pt x="3634" y="7067"/>
                      <a:pt x="3740" y="7025"/>
                    </a:cubicBezTo>
                    <a:cubicBezTo>
                      <a:pt x="4013" y="6903"/>
                      <a:pt x="4256" y="6721"/>
                      <a:pt x="4408" y="6508"/>
                    </a:cubicBezTo>
                    <a:cubicBezTo>
                      <a:pt x="4439" y="6508"/>
                      <a:pt x="4439" y="6538"/>
                      <a:pt x="4469" y="6538"/>
                    </a:cubicBezTo>
                    <a:cubicBezTo>
                      <a:pt x="4706" y="6674"/>
                      <a:pt x="4976" y="6742"/>
                      <a:pt x="5245" y="6742"/>
                    </a:cubicBezTo>
                    <a:cubicBezTo>
                      <a:pt x="5702" y="6742"/>
                      <a:pt x="6158" y="6545"/>
                      <a:pt x="6445" y="6143"/>
                    </a:cubicBezTo>
                    <a:cubicBezTo>
                      <a:pt x="6475" y="6083"/>
                      <a:pt x="6506" y="6022"/>
                      <a:pt x="6536" y="5991"/>
                    </a:cubicBezTo>
                    <a:cubicBezTo>
                      <a:pt x="6753" y="6118"/>
                      <a:pt x="6980" y="6191"/>
                      <a:pt x="7206" y="6191"/>
                    </a:cubicBezTo>
                    <a:cubicBezTo>
                      <a:pt x="7360" y="6191"/>
                      <a:pt x="7513" y="6157"/>
                      <a:pt x="7661" y="6083"/>
                    </a:cubicBezTo>
                    <a:cubicBezTo>
                      <a:pt x="7965" y="5961"/>
                      <a:pt x="8238" y="5657"/>
                      <a:pt x="8390" y="5383"/>
                    </a:cubicBezTo>
                    <a:cubicBezTo>
                      <a:pt x="8481" y="5505"/>
                      <a:pt x="8572" y="5627"/>
                      <a:pt x="8664" y="5748"/>
                    </a:cubicBezTo>
                    <a:cubicBezTo>
                      <a:pt x="9006" y="6076"/>
                      <a:pt x="9374" y="6237"/>
                      <a:pt x="9713" y="6237"/>
                    </a:cubicBezTo>
                    <a:cubicBezTo>
                      <a:pt x="10098" y="6237"/>
                      <a:pt x="10444" y="6030"/>
                      <a:pt x="10670" y="5627"/>
                    </a:cubicBezTo>
                    <a:cubicBezTo>
                      <a:pt x="10883" y="6083"/>
                      <a:pt x="11308" y="6417"/>
                      <a:pt x="11794" y="6417"/>
                    </a:cubicBezTo>
                    <a:cubicBezTo>
                      <a:pt x="12159" y="6417"/>
                      <a:pt x="12494" y="6235"/>
                      <a:pt x="12767" y="5991"/>
                    </a:cubicBezTo>
                    <a:cubicBezTo>
                      <a:pt x="13010" y="5809"/>
                      <a:pt x="13253" y="5596"/>
                      <a:pt x="13375" y="5292"/>
                    </a:cubicBezTo>
                    <a:cubicBezTo>
                      <a:pt x="13436" y="5171"/>
                      <a:pt x="13466" y="4988"/>
                      <a:pt x="13466" y="4836"/>
                    </a:cubicBezTo>
                    <a:cubicBezTo>
                      <a:pt x="13649" y="4776"/>
                      <a:pt x="13801" y="4624"/>
                      <a:pt x="13892" y="4472"/>
                    </a:cubicBezTo>
                    <a:cubicBezTo>
                      <a:pt x="14348" y="3712"/>
                      <a:pt x="13861" y="3043"/>
                      <a:pt x="13162" y="2861"/>
                    </a:cubicBezTo>
                    <a:lnTo>
                      <a:pt x="13162" y="2830"/>
                    </a:lnTo>
                    <a:cubicBezTo>
                      <a:pt x="13010" y="2070"/>
                      <a:pt x="12311" y="1706"/>
                      <a:pt x="11612" y="1675"/>
                    </a:cubicBezTo>
                    <a:cubicBezTo>
                      <a:pt x="11551" y="1584"/>
                      <a:pt x="11490" y="1462"/>
                      <a:pt x="11369" y="1371"/>
                    </a:cubicBezTo>
                    <a:cubicBezTo>
                      <a:pt x="10980" y="982"/>
                      <a:pt x="10435" y="827"/>
                      <a:pt x="9906" y="827"/>
                    </a:cubicBezTo>
                    <a:cubicBezTo>
                      <a:pt x="9774" y="827"/>
                      <a:pt x="9642" y="836"/>
                      <a:pt x="9515" y="855"/>
                    </a:cubicBezTo>
                    <a:cubicBezTo>
                      <a:pt x="9120" y="946"/>
                      <a:pt x="8785" y="1158"/>
                      <a:pt x="8512" y="1432"/>
                    </a:cubicBezTo>
                    <a:cubicBezTo>
                      <a:pt x="8530" y="600"/>
                      <a:pt x="7838" y="274"/>
                      <a:pt x="7083" y="274"/>
                    </a:cubicBezTo>
                    <a:cubicBezTo>
                      <a:pt x="6568" y="274"/>
                      <a:pt x="6024" y="426"/>
                      <a:pt x="5655" y="672"/>
                    </a:cubicBezTo>
                    <a:cubicBezTo>
                      <a:pt x="5594" y="703"/>
                      <a:pt x="5533" y="733"/>
                      <a:pt x="5472" y="794"/>
                    </a:cubicBezTo>
                    <a:cubicBezTo>
                      <a:pt x="5472" y="763"/>
                      <a:pt x="5442" y="763"/>
                      <a:pt x="5442" y="733"/>
                    </a:cubicBezTo>
                    <a:cubicBezTo>
                      <a:pt x="5168" y="459"/>
                      <a:pt x="4864" y="216"/>
                      <a:pt x="4499" y="64"/>
                    </a:cubicBezTo>
                    <a:cubicBezTo>
                      <a:pt x="4349" y="27"/>
                      <a:pt x="4176" y="1"/>
                      <a:pt x="40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33"/>
              <p:cNvSpPr/>
              <p:nvPr/>
            </p:nvSpPr>
            <p:spPr>
              <a:xfrm rot="-349116">
                <a:off x="1294747" y="2110479"/>
                <a:ext cx="1181902" cy="1045275"/>
              </a:xfrm>
              <a:custGeom>
                <a:avLst/>
                <a:gdLst/>
                <a:ahLst/>
                <a:cxnLst/>
                <a:rect l="l" t="t" r="r" b="b"/>
                <a:pathLst>
                  <a:path w="13789" h="12195" extrusionOk="0">
                    <a:moveTo>
                      <a:pt x="12564" y="1"/>
                    </a:moveTo>
                    <a:cubicBezTo>
                      <a:pt x="12454" y="1"/>
                      <a:pt x="12341" y="105"/>
                      <a:pt x="12390" y="229"/>
                    </a:cubicBezTo>
                    <a:cubicBezTo>
                      <a:pt x="12390" y="351"/>
                      <a:pt x="12421" y="625"/>
                      <a:pt x="12451" y="685"/>
                    </a:cubicBezTo>
                    <a:cubicBezTo>
                      <a:pt x="12512" y="1081"/>
                      <a:pt x="12542" y="1445"/>
                      <a:pt x="12573" y="2023"/>
                    </a:cubicBezTo>
                    <a:cubicBezTo>
                      <a:pt x="12603" y="3451"/>
                      <a:pt x="12330" y="4789"/>
                      <a:pt x="11661" y="6005"/>
                    </a:cubicBezTo>
                    <a:cubicBezTo>
                      <a:pt x="10962" y="7281"/>
                      <a:pt x="9594" y="7980"/>
                      <a:pt x="8074" y="8223"/>
                    </a:cubicBezTo>
                    <a:cubicBezTo>
                      <a:pt x="7734" y="8288"/>
                      <a:pt x="7387" y="8321"/>
                      <a:pt x="7040" y="8321"/>
                    </a:cubicBezTo>
                    <a:cubicBezTo>
                      <a:pt x="6085" y="8321"/>
                      <a:pt x="5130" y="8076"/>
                      <a:pt x="4305" y="7585"/>
                    </a:cubicBezTo>
                    <a:cubicBezTo>
                      <a:pt x="3971" y="7433"/>
                      <a:pt x="3576" y="7190"/>
                      <a:pt x="3333" y="7038"/>
                    </a:cubicBezTo>
                    <a:cubicBezTo>
                      <a:pt x="3029" y="6765"/>
                      <a:pt x="2664" y="6339"/>
                      <a:pt x="2451" y="6096"/>
                    </a:cubicBezTo>
                    <a:cubicBezTo>
                      <a:pt x="2299" y="5913"/>
                      <a:pt x="2208" y="5670"/>
                      <a:pt x="2117" y="5488"/>
                    </a:cubicBezTo>
                    <a:cubicBezTo>
                      <a:pt x="2117" y="5407"/>
                      <a:pt x="2063" y="5366"/>
                      <a:pt x="2000" y="5366"/>
                    </a:cubicBezTo>
                    <a:cubicBezTo>
                      <a:pt x="1968" y="5366"/>
                      <a:pt x="1934" y="5376"/>
                      <a:pt x="1904" y="5397"/>
                    </a:cubicBezTo>
                    <a:cubicBezTo>
                      <a:pt x="1782" y="5457"/>
                      <a:pt x="1782" y="5457"/>
                      <a:pt x="1661" y="5518"/>
                    </a:cubicBezTo>
                    <a:cubicBezTo>
                      <a:pt x="1573" y="5531"/>
                      <a:pt x="1469" y="5538"/>
                      <a:pt x="1362" y="5538"/>
                    </a:cubicBezTo>
                    <a:cubicBezTo>
                      <a:pt x="1212" y="5538"/>
                      <a:pt x="1056" y="5523"/>
                      <a:pt x="931" y="5488"/>
                    </a:cubicBezTo>
                    <a:cubicBezTo>
                      <a:pt x="840" y="5488"/>
                      <a:pt x="658" y="5366"/>
                      <a:pt x="567" y="5306"/>
                    </a:cubicBezTo>
                    <a:cubicBezTo>
                      <a:pt x="475" y="5184"/>
                      <a:pt x="384" y="4880"/>
                      <a:pt x="354" y="4698"/>
                    </a:cubicBezTo>
                    <a:cubicBezTo>
                      <a:pt x="354" y="4546"/>
                      <a:pt x="445" y="4120"/>
                      <a:pt x="536" y="3938"/>
                    </a:cubicBezTo>
                    <a:cubicBezTo>
                      <a:pt x="627" y="3786"/>
                      <a:pt x="749" y="3725"/>
                      <a:pt x="931" y="3603"/>
                    </a:cubicBezTo>
                    <a:cubicBezTo>
                      <a:pt x="1205" y="3451"/>
                      <a:pt x="1326" y="3421"/>
                      <a:pt x="1661" y="3421"/>
                    </a:cubicBezTo>
                    <a:cubicBezTo>
                      <a:pt x="1752" y="3421"/>
                      <a:pt x="1874" y="3451"/>
                      <a:pt x="1934" y="3482"/>
                    </a:cubicBezTo>
                    <a:cubicBezTo>
                      <a:pt x="2026" y="3543"/>
                      <a:pt x="2147" y="3725"/>
                      <a:pt x="2238" y="3755"/>
                    </a:cubicBezTo>
                    <a:cubicBezTo>
                      <a:pt x="2299" y="3755"/>
                      <a:pt x="2329" y="3664"/>
                      <a:pt x="2299" y="3603"/>
                    </a:cubicBezTo>
                    <a:cubicBezTo>
                      <a:pt x="2208" y="3512"/>
                      <a:pt x="2086" y="3391"/>
                      <a:pt x="1965" y="3299"/>
                    </a:cubicBezTo>
                    <a:cubicBezTo>
                      <a:pt x="1843" y="3239"/>
                      <a:pt x="1691" y="3208"/>
                      <a:pt x="1509" y="3208"/>
                    </a:cubicBezTo>
                    <a:cubicBezTo>
                      <a:pt x="1174" y="3208"/>
                      <a:pt x="840" y="3360"/>
                      <a:pt x="597" y="3573"/>
                    </a:cubicBezTo>
                    <a:cubicBezTo>
                      <a:pt x="384" y="3725"/>
                      <a:pt x="263" y="3968"/>
                      <a:pt x="202" y="4242"/>
                    </a:cubicBezTo>
                    <a:cubicBezTo>
                      <a:pt x="111" y="4576"/>
                      <a:pt x="171" y="4941"/>
                      <a:pt x="354" y="5306"/>
                    </a:cubicBezTo>
                    <a:cubicBezTo>
                      <a:pt x="445" y="5457"/>
                      <a:pt x="658" y="5609"/>
                      <a:pt x="870" y="5670"/>
                    </a:cubicBezTo>
                    <a:cubicBezTo>
                      <a:pt x="1022" y="5731"/>
                      <a:pt x="1205" y="5731"/>
                      <a:pt x="1357" y="5731"/>
                    </a:cubicBezTo>
                    <a:cubicBezTo>
                      <a:pt x="1570" y="5731"/>
                      <a:pt x="1782" y="5701"/>
                      <a:pt x="1965" y="5609"/>
                    </a:cubicBezTo>
                    <a:cubicBezTo>
                      <a:pt x="2086" y="5883"/>
                      <a:pt x="2238" y="6126"/>
                      <a:pt x="2421" y="6309"/>
                    </a:cubicBezTo>
                    <a:cubicBezTo>
                      <a:pt x="2633" y="6582"/>
                      <a:pt x="2877" y="6825"/>
                      <a:pt x="3120" y="7068"/>
                    </a:cubicBezTo>
                    <a:cubicBezTo>
                      <a:pt x="2998" y="7008"/>
                      <a:pt x="2877" y="6947"/>
                      <a:pt x="2755" y="6916"/>
                    </a:cubicBezTo>
                    <a:cubicBezTo>
                      <a:pt x="2627" y="6889"/>
                      <a:pt x="2500" y="6876"/>
                      <a:pt x="2377" y="6876"/>
                    </a:cubicBezTo>
                    <a:cubicBezTo>
                      <a:pt x="1416" y="6876"/>
                      <a:pt x="613" y="7666"/>
                      <a:pt x="263" y="8527"/>
                    </a:cubicBezTo>
                    <a:cubicBezTo>
                      <a:pt x="202" y="8679"/>
                      <a:pt x="80" y="8953"/>
                      <a:pt x="19" y="9135"/>
                    </a:cubicBezTo>
                    <a:cubicBezTo>
                      <a:pt x="1" y="9173"/>
                      <a:pt x="28" y="9199"/>
                      <a:pt x="59" y="9199"/>
                    </a:cubicBezTo>
                    <a:cubicBezTo>
                      <a:pt x="79" y="9199"/>
                      <a:pt x="99" y="9189"/>
                      <a:pt x="111" y="9166"/>
                    </a:cubicBezTo>
                    <a:cubicBezTo>
                      <a:pt x="384" y="8467"/>
                      <a:pt x="749" y="7859"/>
                      <a:pt x="1387" y="7403"/>
                    </a:cubicBezTo>
                    <a:cubicBezTo>
                      <a:pt x="1707" y="7218"/>
                      <a:pt x="2036" y="7107"/>
                      <a:pt x="2359" y="7107"/>
                    </a:cubicBezTo>
                    <a:cubicBezTo>
                      <a:pt x="2619" y="7107"/>
                      <a:pt x="2875" y="7179"/>
                      <a:pt x="3120" y="7342"/>
                    </a:cubicBezTo>
                    <a:cubicBezTo>
                      <a:pt x="3272" y="7403"/>
                      <a:pt x="3393" y="7585"/>
                      <a:pt x="3545" y="7768"/>
                    </a:cubicBezTo>
                    <a:cubicBezTo>
                      <a:pt x="3849" y="8072"/>
                      <a:pt x="4062" y="8406"/>
                      <a:pt x="4275" y="8862"/>
                    </a:cubicBezTo>
                    <a:cubicBezTo>
                      <a:pt x="4336" y="9014"/>
                      <a:pt x="4457" y="9135"/>
                      <a:pt x="4548" y="9287"/>
                    </a:cubicBezTo>
                    <a:cubicBezTo>
                      <a:pt x="4731" y="9561"/>
                      <a:pt x="4822" y="9743"/>
                      <a:pt x="4913" y="9834"/>
                    </a:cubicBezTo>
                    <a:cubicBezTo>
                      <a:pt x="4913" y="9834"/>
                      <a:pt x="4913" y="9834"/>
                      <a:pt x="4944" y="9865"/>
                    </a:cubicBezTo>
                    <a:cubicBezTo>
                      <a:pt x="4396" y="10442"/>
                      <a:pt x="3758" y="11020"/>
                      <a:pt x="2998" y="11476"/>
                    </a:cubicBezTo>
                    <a:cubicBezTo>
                      <a:pt x="2568" y="11729"/>
                      <a:pt x="2369" y="11856"/>
                      <a:pt x="1998" y="11856"/>
                    </a:cubicBezTo>
                    <a:cubicBezTo>
                      <a:pt x="1924" y="11856"/>
                      <a:pt x="1843" y="11851"/>
                      <a:pt x="1752" y="11841"/>
                    </a:cubicBezTo>
                    <a:cubicBezTo>
                      <a:pt x="1539" y="11810"/>
                      <a:pt x="1539" y="11810"/>
                      <a:pt x="1478" y="11810"/>
                    </a:cubicBezTo>
                    <a:cubicBezTo>
                      <a:pt x="1448" y="11795"/>
                      <a:pt x="1418" y="11787"/>
                      <a:pt x="1391" y="11787"/>
                    </a:cubicBezTo>
                    <a:cubicBezTo>
                      <a:pt x="1364" y="11787"/>
                      <a:pt x="1342" y="11795"/>
                      <a:pt x="1326" y="11810"/>
                    </a:cubicBezTo>
                    <a:cubicBezTo>
                      <a:pt x="1174" y="11901"/>
                      <a:pt x="1205" y="12114"/>
                      <a:pt x="1387" y="12145"/>
                    </a:cubicBezTo>
                    <a:cubicBezTo>
                      <a:pt x="1565" y="12180"/>
                      <a:pt x="1743" y="12195"/>
                      <a:pt x="1927" y="12195"/>
                    </a:cubicBezTo>
                    <a:cubicBezTo>
                      <a:pt x="2058" y="12195"/>
                      <a:pt x="2191" y="12188"/>
                      <a:pt x="2329" y="12175"/>
                    </a:cubicBezTo>
                    <a:cubicBezTo>
                      <a:pt x="2573" y="12114"/>
                      <a:pt x="2785" y="11993"/>
                      <a:pt x="2998" y="11901"/>
                    </a:cubicBezTo>
                    <a:cubicBezTo>
                      <a:pt x="3545" y="11597"/>
                      <a:pt x="4062" y="11263"/>
                      <a:pt x="4518" y="10807"/>
                    </a:cubicBezTo>
                    <a:cubicBezTo>
                      <a:pt x="4731" y="10625"/>
                      <a:pt x="5004" y="10351"/>
                      <a:pt x="5095" y="10260"/>
                    </a:cubicBezTo>
                    <a:cubicBezTo>
                      <a:pt x="5217" y="10047"/>
                      <a:pt x="5339" y="10047"/>
                      <a:pt x="5308" y="9804"/>
                    </a:cubicBezTo>
                    <a:cubicBezTo>
                      <a:pt x="5278" y="9713"/>
                      <a:pt x="5217" y="9622"/>
                      <a:pt x="5156" y="9561"/>
                    </a:cubicBezTo>
                    <a:cubicBezTo>
                      <a:pt x="5004" y="9379"/>
                      <a:pt x="5065" y="9470"/>
                      <a:pt x="4944" y="9287"/>
                    </a:cubicBezTo>
                    <a:cubicBezTo>
                      <a:pt x="4731" y="8983"/>
                      <a:pt x="4640" y="8862"/>
                      <a:pt x="4488" y="8527"/>
                    </a:cubicBezTo>
                    <a:cubicBezTo>
                      <a:pt x="4305" y="8223"/>
                      <a:pt x="4153" y="8072"/>
                      <a:pt x="3971" y="7828"/>
                    </a:cubicBezTo>
                    <a:cubicBezTo>
                      <a:pt x="3849" y="7676"/>
                      <a:pt x="3697" y="7555"/>
                      <a:pt x="3576" y="7433"/>
                    </a:cubicBezTo>
                    <a:lnTo>
                      <a:pt x="3576" y="7433"/>
                    </a:lnTo>
                    <a:cubicBezTo>
                      <a:pt x="3819" y="7585"/>
                      <a:pt x="4092" y="7737"/>
                      <a:pt x="4336" y="7859"/>
                    </a:cubicBezTo>
                    <a:cubicBezTo>
                      <a:pt x="4670" y="8041"/>
                      <a:pt x="5004" y="8223"/>
                      <a:pt x="5369" y="8315"/>
                    </a:cubicBezTo>
                    <a:cubicBezTo>
                      <a:pt x="5910" y="8501"/>
                      <a:pt x="6489" y="8583"/>
                      <a:pt x="7068" y="8583"/>
                    </a:cubicBezTo>
                    <a:cubicBezTo>
                      <a:pt x="7531" y="8583"/>
                      <a:pt x="7994" y="8531"/>
                      <a:pt x="8439" y="8436"/>
                    </a:cubicBezTo>
                    <a:cubicBezTo>
                      <a:pt x="9564" y="8223"/>
                      <a:pt x="10628" y="7676"/>
                      <a:pt x="11418" y="6856"/>
                    </a:cubicBezTo>
                    <a:cubicBezTo>
                      <a:pt x="11843" y="6369"/>
                      <a:pt x="12117" y="5761"/>
                      <a:pt x="12330" y="5154"/>
                    </a:cubicBezTo>
                    <a:cubicBezTo>
                      <a:pt x="12360" y="5062"/>
                      <a:pt x="12421" y="4941"/>
                      <a:pt x="12451" y="4819"/>
                    </a:cubicBezTo>
                    <a:cubicBezTo>
                      <a:pt x="12816" y="5002"/>
                      <a:pt x="12907" y="5306"/>
                      <a:pt x="13120" y="5731"/>
                    </a:cubicBezTo>
                    <a:cubicBezTo>
                      <a:pt x="13150" y="5853"/>
                      <a:pt x="13302" y="6126"/>
                      <a:pt x="13333" y="6278"/>
                    </a:cubicBezTo>
                    <a:cubicBezTo>
                      <a:pt x="13394" y="6461"/>
                      <a:pt x="13424" y="6613"/>
                      <a:pt x="13515" y="6734"/>
                    </a:cubicBezTo>
                    <a:cubicBezTo>
                      <a:pt x="13546" y="6825"/>
                      <a:pt x="13576" y="6795"/>
                      <a:pt x="13394" y="7099"/>
                    </a:cubicBezTo>
                    <a:cubicBezTo>
                      <a:pt x="13059" y="7555"/>
                      <a:pt x="12421" y="8011"/>
                      <a:pt x="11935" y="8467"/>
                    </a:cubicBezTo>
                    <a:cubicBezTo>
                      <a:pt x="11631" y="8710"/>
                      <a:pt x="11266" y="9044"/>
                      <a:pt x="10962" y="9257"/>
                    </a:cubicBezTo>
                    <a:cubicBezTo>
                      <a:pt x="10536" y="9561"/>
                      <a:pt x="10050" y="9804"/>
                      <a:pt x="9685" y="9956"/>
                    </a:cubicBezTo>
                    <a:cubicBezTo>
                      <a:pt x="9594" y="9986"/>
                      <a:pt x="9564" y="10138"/>
                      <a:pt x="9655" y="10199"/>
                    </a:cubicBezTo>
                    <a:cubicBezTo>
                      <a:pt x="9671" y="10202"/>
                      <a:pt x="9688" y="10204"/>
                      <a:pt x="9704" y="10204"/>
                    </a:cubicBezTo>
                    <a:cubicBezTo>
                      <a:pt x="9839" y="10204"/>
                      <a:pt x="9972" y="10101"/>
                      <a:pt x="10080" y="10047"/>
                    </a:cubicBezTo>
                    <a:cubicBezTo>
                      <a:pt x="10476" y="9895"/>
                      <a:pt x="10810" y="9682"/>
                      <a:pt x="11144" y="9439"/>
                    </a:cubicBezTo>
                    <a:cubicBezTo>
                      <a:pt x="11752" y="8953"/>
                      <a:pt x="12147" y="8649"/>
                      <a:pt x="12755" y="8102"/>
                    </a:cubicBezTo>
                    <a:cubicBezTo>
                      <a:pt x="13090" y="7828"/>
                      <a:pt x="13454" y="7524"/>
                      <a:pt x="13667" y="7129"/>
                    </a:cubicBezTo>
                    <a:cubicBezTo>
                      <a:pt x="13728" y="7038"/>
                      <a:pt x="13789" y="6916"/>
                      <a:pt x="13789" y="6795"/>
                    </a:cubicBezTo>
                    <a:cubicBezTo>
                      <a:pt x="13758" y="6673"/>
                      <a:pt x="13728" y="6582"/>
                      <a:pt x="13697" y="6552"/>
                    </a:cubicBezTo>
                    <a:cubicBezTo>
                      <a:pt x="13637" y="6309"/>
                      <a:pt x="13576" y="6065"/>
                      <a:pt x="13454" y="5853"/>
                    </a:cubicBezTo>
                    <a:cubicBezTo>
                      <a:pt x="13394" y="5670"/>
                      <a:pt x="13150" y="5062"/>
                      <a:pt x="12877" y="4819"/>
                    </a:cubicBezTo>
                    <a:cubicBezTo>
                      <a:pt x="12786" y="4758"/>
                      <a:pt x="12664" y="4667"/>
                      <a:pt x="12542" y="4606"/>
                    </a:cubicBezTo>
                    <a:cubicBezTo>
                      <a:pt x="12786" y="3786"/>
                      <a:pt x="12907" y="2904"/>
                      <a:pt x="12907" y="2023"/>
                    </a:cubicBezTo>
                    <a:cubicBezTo>
                      <a:pt x="12907" y="1536"/>
                      <a:pt x="12816" y="746"/>
                      <a:pt x="12786" y="564"/>
                    </a:cubicBezTo>
                    <a:cubicBezTo>
                      <a:pt x="12755" y="442"/>
                      <a:pt x="12755" y="321"/>
                      <a:pt x="12725" y="199"/>
                    </a:cubicBezTo>
                    <a:cubicBezTo>
                      <a:pt x="12725" y="138"/>
                      <a:pt x="12694" y="47"/>
                      <a:pt x="12634" y="17"/>
                    </a:cubicBezTo>
                    <a:cubicBezTo>
                      <a:pt x="12612" y="6"/>
                      <a:pt x="12588" y="1"/>
                      <a:pt x="125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33"/>
              <p:cNvSpPr/>
              <p:nvPr/>
            </p:nvSpPr>
            <p:spPr>
              <a:xfrm rot="-349116">
                <a:off x="1358220" y="2504910"/>
                <a:ext cx="93942" cy="35571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415" extrusionOk="0">
                    <a:moveTo>
                      <a:pt x="453" y="0"/>
                    </a:moveTo>
                    <a:cubicBezTo>
                      <a:pt x="372" y="0"/>
                      <a:pt x="292" y="15"/>
                      <a:pt x="214" y="50"/>
                    </a:cubicBezTo>
                    <a:cubicBezTo>
                      <a:pt x="153" y="80"/>
                      <a:pt x="1" y="110"/>
                      <a:pt x="31" y="232"/>
                    </a:cubicBezTo>
                    <a:cubicBezTo>
                      <a:pt x="31" y="282"/>
                      <a:pt x="92" y="331"/>
                      <a:pt x="147" y="331"/>
                    </a:cubicBezTo>
                    <a:cubicBezTo>
                      <a:pt x="160" y="331"/>
                      <a:pt x="172" y="329"/>
                      <a:pt x="183" y="323"/>
                    </a:cubicBezTo>
                    <a:cubicBezTo>
                      <a:pt x="214" y="293"/>
                      <a:pt x="214" y="293"/>
                      <a:pt x="244" y="262"/>
                    </a:cubicBezTo>
                    <a:cubicBezTo>
                      <a:pt x="335" y="232"/>
                      <a:pt x="396" y="232"/>
                      <a:pt x="426" y="232"/>
                    </a:cubicBezTo>
                    <a:lnTo>
                      <a:pt x="518" y="232"/>
                    </a:lnTo>
                    <a:cubicBezTo>
                      <a:pt x="670" y="262"/>
                      <a:pt x="730" y="293"/>
                      <a:pt x="822" y="354"/>
                    </a:cubicBezTo>
                    <a:cubicBezTo>
                      <a:pt x="882" y="384"/>
                      <a:pt x="943" y="414"/>
                      <a:pt x="1004" y="414"/>
                    </a:cubicBezTo>
                    <a:cubicBezTo>
                      <a:pt x="1095" y="384"/>
                      <a:pt x="1095" y="262"/>
                      <a:pt x="1004" y="202"/>
                    </a:cubicBezTo>
                    <a:cubicBezTo>
                      <a:pt x="852" y="93"/>
                      <a:pt x="653" y="0"/>
                      <a:pt x="45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33"/>
              <p:cNvSpPr/>
              <p:nvPr/>
            </p:nvSpPr>
            <p:spPr>
              <a:xfrm rot="-349116">
                <a:off x="1713967" y="2818239"/>
                <a:ext cx="277711" cy="138513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1616" extrusionOk="0">
                    <a:moveTo>
                      <a:pt x="122" y="1"/>
                    </a:moveTo>
                    <a:cubicBezTo>
                      <a:pt x="63" y="1"/>
                      <a:pt x="0" y="71"/>
                      <a:pt x="48" y="142"/>
                    </a:cubicBezTo>
                    <a:cubicBezTo>
                      <a:pt x="108" y="264"/>
                      <a:pt x="200" y="568"/>
                      <a:pt x="321" y="750"/>
                    </a:cubicBezTo>
                    <a:cubicBezTo>
                      <a:pt x="473" y="1024"/>
                      <a:pt x="686" y="1236"/>
                      <a:pt x="929" y="1388"/>
                    </a:cubicBezTo>
                    <a:cubicBezTo>
                      <a:pt x="1224" y="1541"/>
                      <a:pt x="1519" y="1616"/>
                      <a:pt x="1802" y="1616"/>
                    </a:cubicBezTo>
                    <a:cubicBezTo>
                      <a:pt x="2305" y="1616"/>
                      <a:pt x="2767" y="1380"/>
                      <a:pt x="3118" y="932"/>
                    </a:cubicBezTo>
                    <a:cubicBezTo>
                      <a:pt x="3178" y="811"/>
                      <a:pt x="3239" y="811"/>
                      <a:pt x="3209" y="689"/>
                    </a:cubicBezTo>
                    <a:cubicBezTo>
                      <a:pt x="3181" y="643"/>
                      <a:pt x="3150" y="625"/>
                      <a:pt x="3118" y="625"/>
                    </a:cubicBezTo>
                    <a:cubicBezTo>
                      <a:pt x="3046" y="625"/>
                      <a:pt x="2968" y="717"/>
                      <a:pt x="2905" y="780"/>
                    </a:cubicBezTo>
                    <a:cubicBezTo>
                      <a:pt x="2570" y="1115"/>
                      <a:pt x="2297" y="1327"/>
                      <a:pt x="1962" y="1327"/>
                    </a:cubicBezTo>
                    <a:cubicBezTo>
                      <a:pt x="1873" y="1340"/>
                      <a:pt x="1787" y="1347"/>
                      <a:pt x="1705" y="1347"/>
                    </a:cubicBezTo>
                    <a:cubicBezTo>
                      <a:pt x="1205" y="1347"/>
                      <a:pt x="847" y="1116"/>
                      <a:pt x="534" y="750"/>
                    </a:cubicBezTo>
                    <a:cubicBezTo>
                      <a:pt x="352" y="507"/>
                      <a:pt x="352" y="294"/>
                      <a:pt x="169" y="20"/>
                    </a:cubicBezTo>
                    <a:cubicBezTo>
                      <a:pt x="155" y="7"/>
                      <a:pt x="139" y="1"/>
                      <a:pt x="1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33"/>
              <p:cNvSpPr/>
              <p:nvPr/>
            </p:nvSpPr>
            <p:spPr>
              <a:xfrm rot="-349116">
                <a:off x="2181628" y="2959403"/>
                <a:ext cx="30857" cy="24171"/>
              </a:xfrm>
              <a:custGeom>
                <a:avLst/>
                <a:gdLst/>
                <a:ahLst/>
                <a:cxnLst/>
                <a:rect l="l" t="t" r="r" b="b"/>
                <a:pathLst>
                  <a:path w="360" h="282" extrusionOk="0">
                    <a:moveTo>
                      <a:pt x="201" y="0"/>
                    </a:moveTo>
                    <a:cubicBezTo>
                      <a:pt x="185" y="0"/>
                      <a:pt x="168" y="3"/>
                      <a:pt x="152" y="8"/>
                    </a:cubicBezTo>
                    <a:cubicBezTo>
                      <a:pt x="122" y="38"/>
                      <a:pt x="31" y="69"/>
                      <a:pt x="0" y="130"/>
                    </a:cubicBezTo>
                    <a:cubicBezTo>
                      <a:pt x="0" y="190"/>
                      <a:pt x="61" y="282"/>
                      <a:pt x="122" y="282"/>
                    </a:cubicBezTo>
                    <a:cubicBezTo>
                      <a:pt x="152" y="251"/>
                      <a:pt x="274" y="251"/>
                      <a:pt x="335" y="160"/>
                    </a:cubicBezTo>
                    <a:cubicBezTo>
                      <a:pt x="360" y="59"/>
                      <a:pt x="281" y="0"/>
                      <a:pt x="20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33"/>
              <p:cNvSpPr/>
              <p:nvPr/>
            </p:nvSpPr>
            <p:spPr>
              <a:xfrm rot="-349116">
                <a:off x="2388383" y="1904139"/>
                <a:ext cx="479824" cy="626737"/>
              </a:xfrm>
              <a:custGeom>
                <a:avLst/>
                <a:gdLst/>
                <a:ahLst/>
                <a:cxnLst/>
                <a:rect l="l" t="t" r="r" b="b"/>
                <a:pathLst>
                  <a:path w="5598" h="7312" extrusionOk="0">
                    <a:moveTo>
                      <a:pt x="5294" y="1"/>
                    </a:moveTo>
                    <a:cubicBezTo>
                      <a:pt x="5172" y="1"/>
                      <a:pt x="5081" y="122"/>
                      <a:pt x="5112" y="244"/>
                    </a:cubicBezTo>
                    <a:cubicBezTo>
                      <a:pt x="5142" y="335"/>
                      <a:pt x="5172" y="426"/>
                      <a:pt x="5203" y="518"/>
                    </a:cubicBezTo>
                    <a:cubicBezTo>
                      <a:pt x="5264" y="670"/>
                      <a:pt x="5233" y="730"/>
                      <a:pt x="5233" y="974"/>
                    </a:cubicBezTo>
                    <a:cubicBezTo>
                      <a:pt x="5233" y="2949"/>
                      <a:pt x="3501" y="4712"/>
                      <a:pt x="2042" y="5928"/>
                    </a:cubicBezTo>
                    <a:cubicBezTo>
                      <a:pt x="1464" y="6354"/>
                      <a:pt x="826" y="6688"/>
                      <a:pt x="188" y="7022"/>
                    </a:cubicBezTo>
                    <a:cubicBezTo>
                      <a:pt x="0" y="7049"/>
                      <a:pt x="72" y="7312"/>
                      <a:pt x="216" y="7312"/>
                    </a:cubicBezTo>
                    <a:cubicBezTo>
                      <a:pt x="236" y="7312"/>
                      <a:pt x="257" y="7307"/>
                      <a:pt x="279" y="7296"/>
                    </a:cubicBezTo>
                    <a:cubicBezTo>
                      <a:pt x="917" y="6961"/>
                      <a:pt x="1555" y="6627"/>
                      <a:pt x="2163" y="6202"/>
                    </a:cubicBezTo>
                    <a:cubicBezTo>
                      <a:pt x="2862" y="5654"/>
                      <a:pt x="3501" y="5016"/>
                      <a:pt x="4078" y="4317"/>
                    </a:cubicBezTo>
                    <a:cubicBezTo>
                      <a:pt x="4504" y="3770"/>
                      <a:pt x="4929" y="3192"/>
                      <a:pt x="5203" y="2524"/>
                    </a:cubicBezTo>
                    <a:cubicBezTo>
                      <a:pt x="5476" y="1916"/>
                      <a:pt x="5537" y="1278"/>
                      <a:pt x="5598" y="730"/>
                    </a:cubicBezTo>
                    <a:cubicBezTo>
                      <a:pt x="5598" y="548"/>
                      <a:pt x="5507" y="214"/>
                      <a:pt x="5476" y="214"/>
                    </a:cubicBezTo>
                    <a:cubicBezTo>
                      <a:pt x="5416" y="92"/>
                      <a:pt x="5476" y="62"/>
                      <a:pt x="52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33"/>
              <p:cNvSpPr/>
              <p:nvPr/>
            </p:nvSpPr>
            <p:spPr>
              <a:xfrm rot="-349116">
                <a:off x="2191298" y="3009902"/>
                <a:ext cx="27943" cy="18428"/>
              </a:xfrm>
              <a:custGeom>
                <a:avLst/>
                <a:gdLst/>
                <a:ahLst/>
                <a:cxnLst/>
                <a:rect l="l" t="t" r="r" b="b"/>
                <a:pathLst>
                  <a:path w="326" h="215" extrusionOk="0">
                    <a:moveTo>
                      <a:pt x="217" y="0"/>
                    </a:moveTo>
                    <a:cubicBezTo>
                      <a:pt x="198" y="0"/>
                      <a:pt x="178" y="6"/>
                      <a:pt x="157" y="20"/>
                    </a:cubicBezTo>
                    <a:cubicBezTo>
                      <a:pt x="0" y="72"/>
                      <a:pt x="68" y="215"/>
                      <a:pt x="149" y="215"/>
                    </a:cubicBezTo>
                    <a:cubicBezTo>
                      <a:pt x="162" y="215"/>
                      <a:pt x="175" y="211"/>
                      <a:pt x="188" y="202"/>
                    </a:cubicBezTo>
                    <a:lnTo>
                      <a:pt x="157" y="202"/>
                    </a:lnTo>
                    <a:cubicBezTo>
                      <a:pt x="218" y="202"/>
                      <a:pt x="248" y="172"/>
                      <a:pt x="279" y="141"/>
                    </a:cubicBezTo>
                    <a:cubicBezTo>
                      <a:pt x="326" y="71"/>
                      <a:pt x="282" y="0"/>
                      <a:pt x="21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33"/>
              <p:cNvSpPr/>
              <p:nvPr/>
            </p:nvSpPr>
            <p:spPr>
              <a:xfrm rot="-349116">
                <a:off x="2211387" y="3043236"/>
                <a:ext cx="49628" cy="799792"/>
              </a:xfrm>
              <a:custGeom>
                <a:avLst/>
                <a:gdLst/>
                <a:ahLst/>
                <a:cxnLst/>
                <a:rect l="l" t="t" r="r" b="b"/>
                <a:pathLst>
                  <a:path w="579" h="9331" extrusionOk="0">
                    <a:moveTo>
                      <a:pt x="105" y="0"/>
                    </a:moveTo>
                    <a:cubicBezTo>
                      <a:pt x="52" y="0"/>
                      <a:pt x="1" y="47"/>
                      <a:pt x="1" y="106"/>
                    </a:cubicBezTo>
                    <a:cubicBezTo>
                      <a:pt x="1" y="957"/>
                      <a:pt x="61" y="1808"/>
                      <a:pt x="61" y="2690"/>
                    </a:cubicBezTo>
                    <a:cubicBezTo>
                      <a:pt x="92" y="3359"/>
                      <a:pt x="31" y="4058"/>
                      <a:pt x="61" y="4757"/>
                    </a:cubicBezTo>
                    <a:cubicBezTo>
                      <a:pt x="92" y="5334"/>
                      <a:pt x="183" y="5912"/>
                      <a:pt x="213" y="6489"/>
                    </a:cubicBezTo>
                    <a:cubicBezTo>
                      <a:pt x="213" y="7401"/>
                      <a:pt x="244" y="8313"/>
                      <a:pt x="335" y="9225"/>
                    </a:cubicBezTo>
                    <a:cubicBezTo>
                      <a:pt x="335" y="9284"/>
                      <a:pt x="399" y="9331"/>
                      <a:pt x="461" y="9331"/>
                    </a:cubicBezTo>
                    <a:cubicBezTo>
                      <a:pt x="494" y="9331"/>
                      <a:pt x="527" y="9317"/>
                      <a:pt x="548" y="9286"/>
                    </a:cubicBezTo>
                    <a:cubicBezTo>
                      <a:pt x="578" y="9225"/>
                      <a:pt x="548" y="9134"/>
                      <a:pt x="548" y="9073"/>
                    </a:cubicBezTo>
                    <a:cubicBezTo>
                      <a:pt x="426" y="8131"/>
                      <a:pt x="426" y="7188"/>
                      <a:pt x="365" y="6216"/>
                    </a:cubicBezTo>
                    <a:cubicBezTo>
                      <a:pt x="335" y="5699"/>
                      <a:pt x="244" y="5213"/>
                      <a:pt x="213" y="4635"/>
                    </a:cubicBezTo>
                    <a:cubicBezTo>
                      <a:pt x="183" y="3997"/>
                      <a:pt x="244" y="3389"/>
                      <a:pt x="213" y="2751"/>
                    </a:cubicBezTo>
                    <a:cubicBezTo>
                      <a:pt x="183" y="2021"/>
                      <a:pt x="274" y="1322"/>
                      <a:pt x="213" y="593"/>
                    </a:cubicBezTo>
                    <a:cubicBezTo>
                      <a:pt x="213" y="410"/>
                      <a:pt x="274" y="167"/>
                      <a:pt x="183" y="45"/>
                    </a:cubicBezTo>
                    <a:cubicBezTo>
                      <a:pt x="162" y="14"/>
                      <a:pt x="133" y="0"/>
                      <a:pt x="1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33"/>
              <p:cNvSpPr/>
              <p:nvPr/>
            </p:nvSpPr>
            <p:spPr>
              <a:xfrm rot="-349116">
                <a:off x="1332490" y="2975997"/>
                <a:ext cx="87428" cy="181627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2119" extrusionOk="0">
                    <a:moveTo>
                      <a:pt x="122" y="1"/>
                    </a:moveTo>
                    <a:cubicBezTo>
                      <a:pt x="77" y="1"/>
                      <a:pt x="31" y="31"/>
                      <a:pt x="31" y="92"/>
                    </a:cubicBezTo>
                    <a:cubicBezTo>
                      <a:pt x="1" y="396"/>
                      <a:pt x="1" y="730"/>
                      <a:pt x="92" y="1034"/>
                    </a:cubicBezTo>
                    <a:cubicBezTo>
                      <a:pt x="244" y="1460"/>
                      <a:pt x="517" y="1824"/>
                      <a:pt x="882" y="2098"/>
                    </a:cubicBezTo>
                    <a:cubicBezTo>
                      <a:pt x="896" y="2112"/>
                      <a:pt x="912" y="2118"/>
                      <a:pt x="927" y="2118"/>
                    </a:cubicBezTo>
                    <a:cubicBezTo>
                      <a:pt x="977" y="2118"/>
                      <a:pt x="1020" y="2053"/>
                      <a:pt x="973" y="2007"/>
                    </a:cubicBezTo>
                    <a:cubicBezTo>
                      <a:pt x="973" y="1946"/>
                      <a:pt x="912" y="1916"/>
                      <a:pt x="882" y="1885"/>
                    </a:cubicBezTo>
                    <a:cubicBezTo>
                      <a:pt x="548" y="1612"/>
                      <a:pt x="335" y="1308"/>
                      <a:pt x="213" y="913"/>
                    </a:cubicBezTo>
                    <a:cubicBezTo>
                      <a:pt x="183" y="700"/>
                      <a:pt x="183" y="365"/>
                      <a:pt x="213" y="92"/>
                    </a:cubicBezTo>
                    <a:cubicBezTo>
                      <a:pt x="213" y="31"/>
                      <a:pt x="168" y="1"/>
                      <a:pt x="1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33"/>
              <p:cNvSpPr/>
              <p:nvPr/>
            </p:nvSpPr>
            <p:spPr>
              <a:xfrm rot="-349116">
                <a:off x="1123130" y="3118130"/>
                <a:ext cx="1024018" cy="778192"/>
              </a:xfrm>
              <a:custGeom>
                <a:avLst/>
                <a:gdLst/>
                <a:ahLst/>
                <a:cxnLst/>
                <a:rect l="l" t="t" r="r" b="b"/>
                <a:pathLst>
                  <a:path w="11947" h="9079" extrusionOk="0">
                    <a:moveTo>
                      <a:pt x="3060" y="1"/>
                    </a:moveTo>
                    <a:cubicBezTo>
                      <a:pt x="3038" y="1"/>
                      <a:pt x="3019" y="12"/>
                      <a:pt x="3010" y="38"/>
                    </a:cubicBezTo>
                    <a:cubicBezTo>
                      <a:pt x="2554" y="1041"/>
                      <a:pt x="1946" y="2045"/>
                      <a:pt x="1490" y="2926"/>
                    </a:cubicBezTo>
                    <a:cubicBezTo>
                      <a:pt x="1156" y="3534"/>
                      <a:pt x="791" y="4081"/>
                      <a:pt x="518" y="4689"/>
                    </a:cubicBezTo>
                    <a:cubicBezTo>
                      <a:pt x="396" y="4932"/>
                      <a:pt x="214" y="5297"/>
                      <a:pt x="214" y="5388"/>
                    </a:cubicBezTo>
                    <a:lnTo>
                      <a:pt x="183" y="5388"/>
                    </a:lnTo>
                    <a:cubicBezTo>
                      <a:pt x="183" y="5418"/>
                      <a:pt x="183" y="5418"/>
                      <a:pt x="183" y="5418"/>
                    </a:cubicBezTo>
                    <a:cubicBezTo>
                      <a:pt x="92" y="5540"/>
                      <a:pt x="1" y="5722"/>
                      <a:pt x="153" y="5814"/>
                    </a:cubicBezTo>
                    <a:cubicBezTo>
                      <a:pt x="882" y="6634"/>
                      <a:pt x="1825" y="7181"/>
                      <a:pt x="2858" y="7637"/>
                    </a:cubicBezTo>
                    <a:cubicBezTo>
                      <a:pt x="3831" y="8093"/>
                      <a:pt x="4803" y="8458"/>
                      <a:pt x="5837" y="8671"/>
                    </a:cubicBezTo>
                    <a:cubicBezTo>
                      <a:pt x="7265" y="8975"/>
                      <a:pt x="8603" y="9036"/>
                      <a:pt x="10092" y="9066"/>
                    </a:cubicBezTo>
                    <a:cubicBezTo>
                      <a:pt x="10235" y="9075"/>
                      <a:pt x="10374" y="9078"/>
                      <a:pt x="10513" y="9078"/>
                    </a:cubicBezTo>
                    <a:cubicBezTo>
                      <a:pt x="10848" y="9078"/>
                      <a:pt x="11177" y="9057"/>
                      <a:pt x="11521" y="9036"/>
                    </a:cubicBezTo>
                    <a:cubicBezTo>
                      <a:pt x="11551" y="9046"/>
                      <a:pt x="11595" y="9049"/>
                      <a:pt x="11641" y="9049"/>
                    </a:cubicBezTo>
                    <a:cubicBezTo>
                      <a:pt x="11734" y="9049"/>
                      <a:pt x="11835" y="9036"/>
                      <a:pt x="11855" y="9036"/>
                    </a:cubicBezTo>
                    <a:cubicBezTo>
                      <a:pt x="11886" y="9036"/>
                      <a:pt x="11946" y="8975"/>
                      <a:pt x="11916" y="8914"/>
                    </a:cubicBezTo>
                    <a:cubicBezTo>
                      <a:pt x="11901" y="8868"/>
                      <a:pt x="11848" y="8861"/>
                      <a:pt x="11783" y="8861"/>
                    </a:cubicBezTo>
                    <a:cubicBezTo>
                      <a:pt x="11751" y="8861"/>
                      <a:pt x="11716" y="8863"/>
                      <a:pt x="11681" y="8863"/>
                    </a:cubicBezTo>
                    <a:cubicBezTo>
                      <a:pt x="11646" y="8863"/>
                      <a:pt x="11612" y="8861"/>
                      <a:pt x="11582" y="8853"/>
                    </a:cubicBezTo>
                    <a:cubicBezTo>
                      <a:pt x="11217" y="8853"/>
                      <a:pt x="10852" y="8884"/>
                      <a:pt x="10518" y="8884"/>
                    </a:cubicBezTo>
                    <a:cubicBezTo>
                      <a:pt x="8633" y="8823"/>
                      <a:pt x="7053" y="8792"/>
                      <a:pt x="5259" y="8276"/>
                    </a:cubicBezTo>
                    <a:cubicBezTo>
                      <a:pt x="4317" y="8063"/>
                      <a:pt x="3557" y="7668"/>
                      <a:pt x="2676" y="7273"/>
                    </a:cubicBezTo>
                    <a:cubicBezTo>
                      <a:pt x="1977" y="6969"/>
                      <a:pt x="1308" y="6573"/>
                      <a:pt x="822" y="6148"/>
                    </a:cubicBezTo>
                    <a:cubicBezTo>
                      <a:pt x="670" y="5996"/>
                      <a:pt x="518" y="5814"/>
                      <a:pt x="366" y="5631"/>
                    </a:cubicBezTo>
                    <a:cubicBezTo>
                      <a:pt x="366" y="5601"/>
                      <a:pt x="366" y="5601"/>
                      <a:pt x="366" y="5601"/>
                    </a:cubicBezTo>
                    <a:lnTo>
                      <a:pt x="396" y="5601"/>
                    </a:lnTo>
                    <a:cubicBezTo>
                      <a:pt x="396" y="5601"/>
                      <a:pt x="396" y="5570"/>
                      <a:pt x="396" y="5570"/>
                    </a:cubicBezTo>
                    <a:cubicBezTo>
                      <a:pt x="852" y="4598"/>
                      <a:pt x="1673" y="3048"/>
                      <a:pt x="2311" y="1771"/>
                    </a:cubicBezTo>
                    <a:cubicBezTo>
                      <a:pt x="2615" y="1224"/>
                      <a:pt x="2888" y="677"/>
                      <a:pt x="3132" y="130"/>
                    </a:cubicBezTo>
                    <a:cubicBezTo>
                      <a:pt x="3175" y="65"/>
                      <a:pt x="3111" y="1"/>
                      <a:pt x="30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33"/>
              <p:cNvSpPr/>
              <p:nvPr/>
            </p:nvSpPr>
            <p:spPr>
              <a:xfrm rot="-349116">
                <a:off x="1166247" y="3646388"/>
                <a:ext cx="86" cy="2743"/>
              </a:xfrm>
              <a:custGeom>
                <a:avLst/>
                <a:gdLst/>
                <a:ahLst/>
                <a:cxnLst/>
                <a:rect l="l" t="t" r="r" b="b"/>
                <a:pathLst>
                  <a:path w="1" h="32" extrusionOk="0">
                    <a:moveTo>
                      <a:pt x="1" y="31"/>
                    </a:moveTo>
                    <a:cubicBezTo>
                      <a:pt x="1" y="31"/>
                      <a:pt x="1" y="31"/>
                      <a:pt x="1" y="1"/>
                    </a:cubicBezTo>
                    <a:cubicBezTo>
                      <a:pt x="1" y="1"/>
                      <a:pt x="1" y="31"/>
                      <a:pt x="1" y="31"/>
                    </a:cubicBezTo>
                    <a:cubicBezTo>
                      <a:pt x="1" y="31"/>
                      <a:pt x="1" y="31"/>
                      <a:pt x="1" y="31"/>
                    </a:cubicBezTo>
                    <a:close/>
                  </a:path>
                </a:pathLst>
              </a:custGeom>
              <a:solidFill>
                <a:srgbClr val="3631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5" name="Google Shape;1115;p33"/>
              <p:cNvSpPr/>
              <p:nvPr/>
            </p:nvSpPr>
            <p:spPr>
              <a:xfrm rot="-349116">
                <a:off x="2201842" y="3821676"/>
                <a:ext cx="35571" cy="13371"/>
              </a:xfrm>
              <a:custGeom>
                <a:avLst/>
                <a:gdLst/>
                <a:ahLst/>
                <a:cxnLst/>
                <a:rect l="l" t="t" r="r" b="b"/>
                <a:pathLst>
                  <a:path w="415" h="156" extrusionOk="0">
                    <a:moveTo>
                      <a:pt x="145" y="0"/>
                    </a:moveTo>
                    <a:cubicBezTo>
                      <a:pt x="42" y="0"/>
                      <a:pt x="1" y="156"/>
                      <a:pt x="141" y="156"/>
                    </a:cubicBezTo>
                    <a:cubicBezTo>
                      <a:pt x="171" y="140"/>
                      <a:pt x="202" y="140"/>
                      <a:pt x="236" y="140"/>
                    </a:cubicBezTo>
                    <a:cubicBezTo>
                      <a:pt x="270" y="140"/>
                      <a:pt x="308" y="140"/>
                      <a:pt x="354" y="125"/>
                    </a:cubicBezTo>
                    <a:cubicBezTo>
                      <a:pt x="415" y="4"/>
                      <a:pt x="263" y="4"/>
                      <a:pt x="171" y="4"/>
                    </a:cubicBezTo>
                    <a:cubicBezTo>
                      <a:pt x="162" y="1"/>
                      <a:pt x="153" y="0"/>
                      <a:pt x="14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33"/>
              <p:cNvSpPr/>
              <p:nvPr/>
            </p:nvSpPr>
            <p:spPr>
              <a:xfrm rot="-349116">
                <a:off x="-45674" y="3740087"/>
                <a:ext cx="2798200" cy="1894695"/>
              </a:xfrm>
              <a:custGeom>
                <a:avLst/>
                <a:gdLst/>
                <a:ahLst/>
                <a:cxnLst/>
                <a:rect l="l" t="t" r="r" b="b"/>
                <a:pathLst>
                  <a:path w="32646" h="22105" extrusionOk="0">
                    <a:moveTo>
                      <a:pt x="3010" y="10056"/>
                    </a:moveTo>
                    <a:cubicBezTo>
                      <a:pt x="3040" y="10086"/>
                      <a:pt x="3040" y="10086"/>
                      <a:pt x="3040" y="10086"/>
                    </a:cubicBezTo>
                    <a:cubicBezTo>
                      <a:pt x="3496" y="10421"/>
                      <a:pt x="4043" y="10937"/>
                      <a:pt x="4347" y="11393"/>
                    </a:cubicBezTo>
                    <a:cubicBezTo>
                      <a:pt x="4438" y="11515"/>
                      <a:pt x="4469" y="11545"/>
                      <a:pt x="4529" y="11606"/>
                    </a:cubicBezTo>
                    <a:lnTo>
                      <a:pt x="4560" y="11606"/>
                    </a:lnTo>
                    <a:cubicBezTo>
                      <a:pt x="4286" y="11743"/>
                      <a:pt x="4030" y="11863"/>
                      <a:pt x="3893" y="11863"/>
                    </a:cubicBezTo>
                    <a:cubicBezTo>
                      <a:pt x="3847" y="11863"/>
                      <a:pt x="3815" y="11849"/>
                      <a:pt x="3800" y="11819"/>
                    </a:cubicBezTo>
                    <a:cubicBezTo>
                      <a:pt x="3435" y="11302"/>
                      <a:pt x="3010" y="10725"/>
                      <a:pt x="2736" y="10390"/>
                    </a:cubicBezTo>
                    <a:cubicBezTo>
                      <a:pt x="2827" y="10299"/>
                      <a:pt x="2918" y="10178"/>
                      <a:pt x="3010" y="10056"/>
                    </a:cubicBezTo>
                    <a:close/>
                    <a:moveTo>
                      <a:pt x="31490" y="21789"/>
                    </a:moveTo>
                    <a:cubicBezTo>
                      <a:pt x="31508" y="21801"/>
                      <a:pt x="31515" y="21805"/>
                      <a:pt x="31516" y="21805"/>
                    </a:cubicBezTo>
                    <a:cubicBezTo>
                      <a:pt x="31516" y="21805"/>
                      <a:pt x="31506" y="21799"/>
                      <a:pt x="31491" y="21789"/>
                    </a:cubicBezTo>
                    <a:lnTo>
                      <a:pt x="31491" y="21789"/>
                    </a:lnTo>
                    <a:cubicBezTo>
                      <a:pt x="31491" y="21789"/>
                      <a:pt x="31491" y="21789"/>
                      <a:pt x="31490" y="21789"/>
                    </a:cubicBezTo>
                    <a:close/>
                    <a:moveTo>
                      <a:pt x="15430" y="1"/>
                    </a:moveTo>
                    <a:cubicBezTo>
                      <a:pt x="15403" y="1"/>
                      <a:pt x="15376" y="8"/>
                      <a:pt x="15350" y="25"/>
                    </a:cubicBezTo>
                    <a:cubicBezTo>
                      <a:pt x="13526" y="1515"/>
                      <a:pt x="11794" y="2883"/>
                      <a:pt x="10031" y="4281"/>
                    </a:cubicBezTo>
                    <a:cubicBezTo>
                      <a:pt x="8997" y="5071"/>
                      <a:pt x="7751" y="5922"/>
                      <a:pt x="6657" y="6743"/>
                    </a:cubicBezTo>
                    <a:cubicBezTo>
                      <a:pt x="5198" y="7746"/>
                      <a:pt x="3952" y="8688"/>
                      <a:pt x="2675" y="9934"/>
                    </a:cubicBezTo>
                    <a:cubicBezTo>
                      <a:pt x="2402" y="10269"/>
                      <a:pt x="2280" y="10421"/>
                      <a:pt x="2614" y="10755"/>
                    </a:cubicBezTo>
                    <a:cubicBezTo>
                      <a:pt x="2736" y="10968"/>
                      <a:pt x="2858" y="11089"/>
                      <a:pt x="2979" y="11241"/>
                    </a:cubicBezTo>
                    <a:cubicBezTo>
                      <a:pt x="2645" y="11424"/>
                      <a:pt x="2219" y="11697"/>
                      <a:pt x="2006" y="11880"/>
                    </a:cubicBezTo>
                    <a:lnTo>
                      <a:pt x="1946" y="11880"/>
                    </a:lnTo>
                    <a:cubicBezTo>
                      <a:pt x="1703" y="11789"/>
                      <a:pt x="1368" y="11758"/>
                      <a:pt x="1216" y="11728"/>
                    </a:cubicBezTo>
                    <a:cubicBezTo>
                      <a:pt x="1066" y="11700"/>
                      <a:pt x="946" y="11685"/>
                      <a:pt x="833" y="11685"/>
                    </a:cubicBezTo>
                    <a:cubicBezTo>
                      <a:pt x="693" y="11685"/>
                      <a:pt x="563" y="11708"/>
                      <a:pt x="396" y="11758"/>
                    </a:cubicBezTo>
                    <a:cubicBezTo>
                      <a:pt x="0" y="11910"/>
                      <a:pt x="92" y="12062"/>
                      <a:pt x="274" y="12184"/>
                    </a:cubicBezTo>
                    <a:lnTo>
                      <a:pt x="304" y="12214"/>
                    </a:lnTo>
                    <a:lnTo>
                      <a:pt x="335" y="12214"/>
                    </a:lnTo>
                    <a:cubicBezTo>
                      <a:pt x="426" y="12275"/>
                      <a:pt x="547" y="12305"/>
                      <a:pt x="639" y="12336"/>
                    </a:cubicBezTo>
                    <a:cubicBezTo>
                      <a:pt x="821" y="12396"/>
                      <a:pt x="1003" y="12427"/>
                      <a:pt x="1186" y="12427"/>
                    </a:cubicBezTo>
                    <a:cubicBezTo>
                      <a:pt x="1307" y="12457"/>
                      <a:pt x="1429" y="12518"/>
                      <a:pt x="1581" y="12518"/>
                    </a:cubicBezTo>
                    <a:cubicBezTo>
                      <a:pt x="1733" y="12488"/>
                      <a:pt x="1915" y="12457"/>
                      <a:pt x="2037" y="12305"/>
                    </a:cubicBezTo>
                    <a:cubicBezTo>
                      <a:pt x="2067" y="12305"/>
                      <a:pt x="2067" y="12275"/>
                      <a:pt x="2098" y="12275"/>
                    </a:cubicBezTo>
                    <a:cubicBezTo>
                      <a:pt x="2493" y="12001"/>
                      <a:pt x="2979" y="11697"/>
                      <a:pt x="3131" y="11485"/>
                    </a:cubicBezTo>
                    <a:cubicBezTo>
                      <a:pt x="3131" y="11454"/>
                      <a:pt x="3131" y="11454"/>
                      <a:pt x="3131" y="11424"/>
                    </a:cubicBezTo>
                    <a:cubicBezTo>
                      <a:pt x="3162" y="11485"/>
                      <a:pt x="3222" y="11545"/>
                      <a:pt x="3283" y="11637"/>
                    </a:cubicBezTo>
                    <a:cubicBezTo>
                      <a:pt x="3435" y="11819"/>
                      <a:pt x="3557" y="12062"/>
                      <a:pt x="3800" y="12153"/>
                    </a:cubicBezTo>
                    <a:cubicBezTo>
                      <a:pt x="3833" y="12159"/>
                      <a:pt x="3867" y="12161"/>
                      <a:pt x="3900" y="12161"/>
                    </a:cubicBezTo>
                    <a:cubicBezTo>
                      <a:pt x="4049" y="12161"/>
                      <a:pt x="4198" y="12112"/>
                      <a:pt x="4347" y="12062"/>
                    </a:cubicBezTo>
                    <a:cubicBezTo>
                      <a:pt x="4651" y="11910"/>
                      <a:pt x="4803" y="11849"/>
                      <a:pt x="5168" y="11728"/>
                    </a:cubicBezTo>
                    <a:cubicBezTo>
                      <a:pt x="5958" y="11393"/>
                      <a:pt x="6779" y="11150"/>
                      <a:pt x="7569" y="10816"/>
                    </a:cubicBezTo>
                    <a:cubicBezTo>
                      <a:pt x="8329" y="10512"/>
                      <a:pt x="9028" y="10117"/>
                      <a:pt x="9757" y="9782"/>
                    </a:cubicBezTo>
                    <a:cubicBezTo>
                      <a:pt x="11672" y="8901"/>
                      <a:pt x="13374" y="8111"/>
                      <a:pt x="15229" y="7260"/>
                    </a:cubicBezTo>
                    <a:cubicBezTo>
                      <a:pt x="16323" y="6773"/>
                      <a:pt x="17417" y="6317"/>
                      <a:pt x="18481" y="5709"/>
                    </a:cubicBezTo>
                    <a:cubicBezTo>
                      <a:pt x="18937" y="5497"/>
                      <a:pt x="19393" y="5223"/>
                      <a:pt x="19849" y="4950"/>
                    </a:cubicBezTo>
                    <a:cubicBezTo>
                      <a:pt x="20062" y="4798"/>
                      <a:pt x="20335" y="4676"/>
                      <a:pt x="20548" y="4494"/>
                    </a:cubicBezTo>
                    <a:cubicBezTo>
                      <a:pt x="20578" y="4463"/>
                      <a:pt x="20578" y="4402"/>
                      <a:pt x="20578" y="4372"/>
                    </a:cubicBezTo>
                    <a:cubicBezTo>
                      <a:pt x="20984" y="4430"/>
                      <a:pt x="21363" y="4460"/>
                      <a:pt x="21766" y="4489"/>
                    </a:cubicBezTo>
                    <a:lnTo>
                      <a:pt x="21766" y="4489"/>
                    </a:lnTo>
                    <a:cubicBezTo>
                      <a:pt x="21691" y="4502"/>
                      <a:pt x="21624" y="4579"/>
                      <a:pt x="21673" y="4676"/>
                    </a:cubicBezTo>
                    <a:cubicBezTo>
                      <a:pt x="22068" y="5284"/>
                      <a:pt x="22372" y="5953"/>
                      <a:pt x="22645" y="6621"/>
                    </a:cubicBezTo>
                    <a:cubicBezTo>
                      <a:pt x="23010" y="7351"/>
                      <a:pt x="23375" y="8080"/>
                      <a:pt x="23770" y="8810"/>
                    </a:cubicBezTo>
                    <a:cubicBezTo>
                      <a:pt x="24013" y="9387"/>
                      <a:pt x="24347" y="9904"/>
                      <a:pt x="24651" y="10451"/>
                    </a:cubicBezTo>
                    <a:cubicBezTo>
                      <a:pt x="25077" y="11241"/>
                      <a:pt x="25502" y="12062"/>
                      <a:pt x="25867" y="12883"/>
                    </a:cubicBezTo>
                    <a:cubicBezTo>
                      <a:pt x="26414" y="14099"/>
                      <a:pt x="26961" y="15162"/>
                      <a:pt x="27508" y="16317"/>
                    </a:cubicBezTo>
                    <a:cubicBezTo>
                      <a:pt x="27934" y="17260"/>
                      <a:pt x="28451" y="18141"/>
                      <a:pt x="28876" y="19083"/>
                    </a:cubicBezTo>
                    <a:cubicBezTo>
                      <a:pt x="28967" y="19205"/>
                      <a:pt x="29028" y="19387"/>
                      <a:pt x="29119" y="19539"/>
                    </a:cubicBezTo>
                    <a:cubicBezTo>
                      <a:pt x="29059" y="19600"/>
                      <a:pt x="29119" y="19722"/>
                      <a:pt x="29211" y="19722"/>
                    </a:cubicBezTo>
                    <a:cubicBezTo>
                      <a:pt x="29393" y="19965"/>
                      <a:pt x="29606" y="20178"/>
                      <a:pt x="29879" y="20238"/>
                    </a:cubicBezTo>
                    <a:cubicBezTo>
                      <a:pt x="29961" y="20247"/>
                      <a:pt x="30042" y="20250"/>
                      <a:pt x="30124" y="20250"/>
                    </a:cubicBezTo>
                    <a:cubicBezTo>
                      <a:pt x="30346" y="20250"/>
                      <a:pt x="30569" y="20222"/>
                      <a:pt x="30791" y="20178"/>
                    </a:cubicBezTo>
                    <a:cubicBezTo>
                      <a:pt x="30791" y="20269"/>
                      <a:pt x="30822" y="20330"/>
                      <a:pt x="30852" y="20390"/>
                    </a:cubicBezTo>
                    <a:cubicBezTo>
                      <a:pt x="30852" y="20421"/>
                      <a:pt x="30882" y="20451"/>
                      <a:pt x="30882" y="20482"/>
                    </a:cubicBezTo>
                    <a:cubicBezTo>
                      <a:pt x="30882" y="20512"/>
                      <a:pt x="30913" y="20512"/>
                      <a:pt x="30913" y="20542"/>
                    </a:cubicBezTo>
                    <a:cubicBezTo>
                      <a:pt x="30974" y="20694"/>
                      <a:pt x="31004" y="20846"/>
                      <a:pt x="31065" y="21029"/>
                    </a:cubicBezTo>
                    <a:cubicBezTo>
                      <a:pt x="31156" y="21272"/>
                      <a:pt x="31186" y="21454"/>
                      <a:pt x="31369" y="21697"/>
                    </a:cubicBezTo>
                    <a:cubicBezTo>
                      <a:pt x="31386" y="21715"/>
                      <a:pt x="31455" y="21763"/>
                      <a:pt x="31491" y="21789"/>
                    </a:cubicBezTo>
                    <a:lnTo>
                      <a:pt x="31491" y="21789"/>
                    </a:lnTo>
                    <a:cubicBezTo>
                      <a:pt x="31521" y="21789"/>
                      <a:pt x="31521" y="21819"/>
                      <a:pt x="31551" y="21819"/>
                    </a:cubicBezTo>
                    <a:cubicBezTo>
                      <a:pt x="31642" y="21880"/>
                      <a:pt x="31977" y="21971"/>
                      <a:pt x="32068" y="22032"/>
                    </a:cubicBezTo>
                    <a:cubicBezTo>
                      <a:pt x="32157" y="22076"/>
                      <a:pt x="32278" y="22105"/>
                      <a:pt x="32397" y="22105"/>
                    </a:cubicBezTo>
                    <a:cubicBezTo>
                      <a:pt x="32440" y="22105"/>
                      <a:pt x="32483" y="22101"/>
                      <a:pt x="32524" y="22093"/>
                    </a:cubicBezTo>
                    <a:cubicBezTo>
                      <a:pt x="32554" y="22093"/>
                      <a:pt x="32585" y="22062"/>
                      <a:pt x="32615" y="22032"/>
                    </a:cubicBezTo>
                    <a:cubicBezTo>
                      <a:pt x="32645" y="22001"/>
                      <a:pt x="32645" y="21971"/>
                      <a:pt x="32645" y="21941"/>
                    </a:cubicBezTo>
                    <a:cubicBezTo>
                      <a:pt x="32645" y="21789"/>
                      <a:pt x="32463" y="21697"/>
                      <a:pt x="32341" y="21606"/>
                    </a:cubicBezTo>
                    <a:cubicBezTo>
                      <a:pt x="32129" y="21515"/>
                      <a:pt x="31946" y="21424"/>
                      <a:pt x="31733" y="21394"/>
                    </a:cubicBezTo>
                    <a:cubicBezTo>
                      <a:pt x="31612" y="20938"/>
                      <a:pt x="31460" y="20512"/>
                      <a:pt x="31369" y="20087"/>
                    </a:cubicBezTo>
                    <a:cubicBezTo>
                      <a:pt x="31642" y="20026"/>
                      <a:pt x="31916" y="19965"/>
                      <a:pt x="32189" y="19874"/>
                    </a:cubicBezTo>
                    <a:cubicBezTo>
                      <a:pt x="32372" y="19783"/>
                      <a:pt x="32493" y="19783"/>
                      <a:pt x="32554" y="19631"/>
                    </a:cubicBezTo>
                    <a:cubicBezTo>
                      <a:pt x="32598" y="19522"/>
                      <a:pt x="32501" y="19429"/>
                      <a:pt x="32399" y="19429"/>
                    </a:cubicBezTo>
                    <a:cubicBezTo>
                      <a:pt x="32358" y="19429"/>
                      <a:pt x="32315" y="19444"/>
                      <a:pt x="32281" y="19479"/>
                    </a:cubicBezTo>
                    <a:cubicBezTo>
                      <a:pt x="32250" y="19479"/>
                      <a:pt x="32250" y="19479"/>
                      <a:pt x="32220" y="19509"/>
                    </a:cubicBezTo>
                    <a:cubicBezTo>
                      <a:pt x="32240" y="19499"/>
                      <a:pt x="32250" y="19495"/>
                      <a:pt x="32254" y="19495"/>
                    </a:cubicBezTo>
                    <a:cubicBezTo>
                      <a:pt x="32260" y="19495"/>
                      <a:pt x="32240" y="19509"/>
                      <a:pt x="32220" y="19509"/>
                    </a:cubicBezTo>
                    <a:cubicBezTo>
                      <a:pt x="31642" y="19691"/>
                      <a:pt x="31004" y="19874"/>
                      <a:pt x="30487" y="19935"/>
                    </a:cubicBezTo>
                    <a:cubicBezTo>
                      <a:pt x="30329" y="19952"/>
                      <a:pt x="30171" y="19970"/>
                      <a:pt x="30043" y="19970"/>
                    </a:cubicBezTo>
                    <a:cubicBezTo>
                      <a:pt x="29948" y="19970"/>
                      <a:pt x="29870" y="19960"/>
                      <a:pt x="29819" y="19935"/>
                    </a:cubicBezTo>
                    <a:cubicBezTo>
                      <a:pt x="29727" y="19874"/>
                      <a:pt x="29606" y="19752"/>
                      <a:pt x="29515" y="19600"/>
                    </a:cubicBezTo>
                    <a:cubicBezTo>
                      <a:pt x="29849" y="19479"/>
                      <a:pt x="30153" y="19357"/>
                      <a:pt x="30487" y="19296"/>
                    </a:cubicBezTo>
                    <a:cubicBezTo>
                      <a:pt x="30913" y="19205"/>
                      <a:pt x="31369" y="19114"/>
                      <a:pt x="31612" y="18992"/>
                    </a:cubicBezTo>
                    <a:cubicBezTo>
                      <a:pt x="31612" y="18962"/>
                      <a:pt x="31673" y="18962"/>
                      <a:pt x="31673" y="18931"/>
                    </a:cubicBezTo>
                    <a:cubicBezTo>
                      <a:pt x="31699" y="18853"/>
                      <a:pt x="31634" y="18774"/>
                      <a:pt x="31557" y="18774"/>
                    </a:cubicBezTo>
                    <a:cubicBezTo>
                      <a:pt x="31545" y="18774"/>
                      <a:pt x="31533" y="18775"/>
                      <a:pt x="31521" y="18779"/>
                    </a:cubicBezTo>
                    <a:cubicBezTo>
                      <a:pt x="31186" y="18931"/>
                      <a:pt x="30822" y="18992"/>
                      <a:pt x="30335" y="19083"/>
                    </a:cubicBezTo>
                    <a:cubicBezTo>
                      <a:pt x="30001" y="19175"/>
                      <a:pt x="29697" y="19296"/>
                      <a:pt x="29393" y="19418"/>
                    </a:cubicBezTo>
                    <a:cubicBezTo>
                      <a:pt x="29271" y="19175"/>
                      <a:pt x="29150" y="18931"/>
                      <a:pt x="29028" y="18688"/>
                    </a:cubicBezTo>
                    <a:cubicBezTo>
                      <a:pt x="28785" y="18172"/>
                      <a:pt x="28512" y="17685"/>
                      <a:pt x="28268" y="17169"/>
                    </a:cubicBezTo>
                    <a:cubicBezTo>
                      <a:pt x="27387" y="15345"/>
                      <a:pt x="26505" y="13521"/>
                      <a:pt x="25624" y="11728"/>
                    </a:cubicBezTo>
                    <a:cubicBezTo>
                      <a:pt x="25198" y="10907"/>
                      <a:pt x="24742" y="10117"/>
                      <a:pt x="24287" y="9326"/>
                    </a:cubicBezTo>
                    <a:cubicBezTo>
                      <a:pt x="23861" y="8445"/>
                      <a:pt x="23375" y="7624"/>
                      <a:pt x="22980" y="6773"/>
                    </a:cubicBezTo>
                    <a:cubicBezTo>
                      <a:pt x="22584" y="6013"/>
                      <a:pt x="22372" y="5314"/>
                      <a:pt x="21885" y="4524"/>
                    </a:cubicBezTo>
                    <a:cubicBezTo>
                      <a:pt x="21855" y="4494"/>
                      <a:pt x="21824" y="4494"/>
                      <a:pt x="21794" y="4494"/>
                    </a:cubicBezTo>
                    <a:lnTo>
                      <a:pt x="22159" y="4494"/>
                    </a:lnTo>
                    <a:cubicBezTo>
                      <a:pt x="22341" y="4524"/>
                      <a:pt x="22524" y="4524"/>
                      <a:pt x="22706" y="4554"/>
                    </a:cubicBezTo>
                    <a:cubicBezTo>
                      <a:pt x="22736" y="4554"/>
                      <a:pt x="22767" y="4524"/>
                      <a:pt x="22797" y="4494"/>
                    </a:cubicBezTo>
                    <a:cubicBezTo>
                      <a:pt x="22906" y="4357"/>
                      <a:pt x="22795" y="4246"/>
                      <a:pt x="22662" y="4246"/>
                    </a:cubicBezTo>
                    <a:cubicBezTo>
                      <a:pt x="22646" y="4246"/>
                      <a:pt x="22631" y="4247"/>
                      <a:pt x="22615" y="4250"/>
                    </a:cubicBezTo>
                    <a:cubicBezTo>
                      <a:pt x="21733" y="4190"/>
                      <a:pt x="20882" y="4220"/>
                      <a:pt x="20092" y="4038"/>
                    </a:cubicBezTo>
                    <a:cubicBezTo>
                      <a:pt x="19666" y="3977"/>
                      <a:pt x="19271" y="3794"/>
                      <a:pt x="18876" y="3703"/>
                    </a:cubicBezTo>
                    <a:cubicBezTo>
                      <a:pt x="18755" y="3703"/>
                      <a:pt x="18724" y="3916"/>
                      <a:pt x="18846" y="3946"/>
                    </a:cubicBezTo>
                    <a:cubicBezTo>
                      <a:pt x="19241" y="4098"/>
                      <a:pt x="19666" y="4220"/>
                      <a:pt x="20092" y="4281"/>
                    </a:cubicBezTo>
                    <a:cubicBezTo>
                      <a:pt x="19697" y="4524"/>
                      <a:pt x="19302" y="4767"/>
                      <a:pt x="18937" y="4980"/>
                    </a:cubicBezTo>
                    <a:cubicBezTo>
                      <a:pt x="16110" y="6500"/>
                      <a:pt x="13374" y="7624"/>
                      <a:pt x="10548" y="8962"/>
                    </a:cubicBezTo>
                    <a:cubicBezTo>
                      <a:pt x="9514" y="9418"/>
                      <a:pt x="8542" y="9965"/>
                      <a:pt x="7538" y="10451"/>
                    </a:cubicBezTo>
                    <a:cubicBezTo>
                      <a:pt x="6809" y="10785"/>
                      <a:pt x="5958" y="11029"/>
                      <a:pt x="5137" y="11363"/>
                    </a:cubicBezTo>
                    <a:cubicBezTo>
                      <a:pt x="5016" y="11424"/>
                      <a:pt x="4894" y="11485"/>
                      <a:pt x="4772" y="11515"/>
                    </a:cubicBezTo>
                    <a:cubicBezTo>
                      <a:pt x="4772" y="11515"/>
                      <a:pt x="4772" y="11485"/>
                      <a:pt x="4772" y="11485"/>
                    </a:cubicBezTo>
                    <a:cubicBezTo>
                      <a:pt x="4712" y="11272"/>
                      <a:pt x="4499" y="11029"/>
                      <a:pt x="4377" y="10846"/>
                    </a:cubicBezTo>
                    <a:cubicBezTo>
                      <a:pt x="4134" y="10542"/>
                      <a:pt x="3830" y="10269"/>
                      <a:pt x="3526" y="9995"/>
                    </a:cubicBezTo>
                    <a:cubicBezTo>
                      <a:pt x="3465" y="9965"/>
                      <a:pt x="3374" y="9874"/>
                      <a:pt x="3283" y="9813"/>
                    </a:cubicBezTo>
                    <a:cubicBezTo>
                      <a:pt x="3374" y="9752"/>
                      <a:pt x="3465" y="9661"/>
                      <a:pt x="3557" y="9570"/>
                    </a:cubicBezTo>
                    <a:cubicBezTo>
                      <a:pt x="4529" y="8688"/>
                      <a:pt x="5259" y="8111"/>
                      <a:pt x="6323" y="7381"/>
                    </a:cubicBezTo>
                    <a:cubicBezTo>
                      <a:pt x="7387" y="6591"/>
                      <a:pt x="8511" y="5770"/>
                      <a:pt x="9757" y="4858"/>
                    </a:cubicBezTo>
                    <a:cubicBezTo>
                      <a:pt x="10821" y="4038"/>
                      <a:pt x="11946" y="3095"/>
                      <a:pt x="12949" y="2275"/>
                    </a:cubicBezTo>
                    <a:cubicBezTo>
                      <a:pt x="13587" y="1788"/>
                      <a:pt x="14226" y="1241"/>
                      <a:pt x="14864" y="725"/>
                    </a:cubicBezTo>
                    <a:cubicBezTo>
                      <a:pt x="15077" y="542"/>
                      <a:pt x="15289" y="360"/>
                      <a:pt x="15502" y="177"/>
                    </a:cubicBezTo>
                    <a:cubicBezTo>
                      <a:pt x="15533" y="177"/>
                      <a:pt x="15563" y="147"/>
                      <a:pt x="15563" y="117"/>
                    </a:cubicBezTo>
                    <a:cubicBezTo>
                      <a:pt x="15563" y="51"/>
                      <a:pt x="15500" y="1"/>
                      <a:pt x="154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7" name="Google Shape;1117;p33"/>
              <p:cNvSpPr/>
              <p:nvPr/>
            </p:nvSpPr>
            <p:spPr>
              <a:xfrm rot="-349116">
                <a:off x="2316018" y="3852084"/>
                <a:ext cx="404824" cy="1422157"/>
              </a:xfrm>
              <a:custGeom>
                <a:avLst/>
                <a:gdLst/>
                <a:ahLst/>
                <a:cxnLst/>
                <a:rect l="l" t="t" r="r" b="b"/>
                <a:pathLst>
                  <a:path w="4723" h="16592" extrusionOk="0">
                    <a:moveTo>
                      <a:pt x="155" y="0"/>
                    </a:moveTo>
                    <a:cubicBezTo>
                      <a:pt x="144" y="0"/>
                      <a:pt x="133" y="3"/>
                      <a:pt x="122" y="8"/>
                    </a:cubicBezTo>
                    <a:cubicBezTo>
                      <a:pt x="30" y="8"/>
                      <a:pt x="0" y="99"/>
                      <a:pt x="30" y="160"/>
                    </a:cubicBezTo>
                    <a:cubicBezTo>
                      <a:pt x="426" y="1346"/>
                      <a:pt x="638" y="2926"/>
                      <a:pt x="1064" y="4203"/>
                    </a:cubicBezTo>
                    <a:cubicBezTo>
                      <a:pt x="1337" y="5145"/>
                      <a:pt x="1337" y="5935"/>
                      <a:pt x="1611" y="6847"/>
                    </a:cubicBezTo>
                    <a:cubicBezTo>
                      <a:pt x="1854" y="7577"/>
                      <a:pt x="2097" y="8337"/>
                      <a:pt x="2310" y="9066"/>
                    </a:cubicBezTo>
                    <a:cubicBezTo>
                      <a:pt x="2523" y="9796"/>
                      <a:pt x="2675" y="10525"/>
                      <a:pt x="2827" y="11255"/>
                    </a:cubicBezTo>
                    <a:cubicBezTo>
                      <a:pt x="2979" y="11893"/>
                      <a:pt x="3222" y="12501"/>
                      <a:pt x="3404" y="13139"/>
                    </a:cubicBezTo>
                    <a:cubicBezTo>
                      <a:pt x="3587" y="13899"/>
                      <a:pt x="3769" y="14629"/>
                      <a:pt x="3982" y="15358"/>
                    </a:cubicBezTo>
                    <a:cubicBezTo>
                      <a:pt x="4103" y="15784"/>
                      <a:pt x="4286" y="16209"/>
                      <a:pt x="4407" y="16483"/>
                    </a:cubicBezTo>
                    <a:cubicBezTo>
                      <a:pt x="4438" y="16513"/>
                      <a:pt x="4438" y="16513"/>
                      <a:pt x="4438" y="16543"/>
                    </a:cubicBezTo>
                    <a:lnTo>
                      <a:pt x="4438" y="16513"/>
                    </a:lnTo>
                    <a:cubicBezTo>
                      <a:pt x="4476" y="16570"/>
                      <a:pt x="4519" y="16591"/>
                      <a:pt x="4559" y="16591"/>
                    </a:cubicBezTo>
                    <a:cubicBezTo>
                      <a:pt x="4649" y="16591"/>
                      <a:pt x="4723" y="16485"/>
                      <a:pt x="4681" y="16422"/>
                    </a:cubicBezTo>
                    <a:cubicBezTo>
                      <a:pt x="4620" y="16179"/>
                      <a:pt x="4438" y="15753"/>
                      <a:pt x="4347" y="15388"/>
                    </a:cubicBezTo>
                    <a:cubicBezTo>
                      <a:pt x="4073" y="14568"/>
                      <a:pt x="3860" y="13717"/>
                      <a:pt x="3587" y="12866"/>
                    </a:cubicBezTo>
                    <a:cubicBezTo>
                      <a:pt x="3435" y="12288"/>
                      <a:pt x="3252" y="11741"/>
                      <a:pt x="3100" y="11163"/>
                    </a:cubicBezTo>
                    <a:cubicBezTo>
                      <a:pt x="2857" y="10160"/>
                      <a:pt x="2644" y="9127"/>
                      <a:pt x="2341" y="8124"/>
                    </a:cubicBezTo>
                    <a:cubicBezTo>
                      <a:pt x="2158" y="7455"/>
                      <a:pt x="1915" y="6817"/>
                      <a:pt x="1763" y="6148"/>
                    </a:cubicBezTo>
                    <a:cubicBezTo>
                      <a:pt x="1581" y="5236"/>
                      <a:pt x="1368" y="4324"/>
                      <a:pt x="1064" y="3443"/>
                    </a:cubicBezTo>
                    <a:cubicBezTo>
                      <a:pt x="699" y="2349"/>
                      <a:pt x="578" y="1194"/>
                      <a:pt x="243" y="99"/>
                    </a:cubicBezTo>
                    <a:cubicBezTo>
                      <a:pt x="243" y="50"/>
                      <a:pt x="203" y="0"/>
                      <a:pt x="1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8" name="Google Shape;1118;p33"/>
              <p:cNvSpPr/>
              <p:nvPr/>
            </p:nvSpPr>
            <p:spPr>
              <a:xfrm rot="-349116">
                <a:off x="1633330" y="2868133"/>
                <a:ext cx="1098332" cy="338739"/>
              </a:xfrm>
              <a:custGeom>
                <a:avLst/>
                <a:gdLst/>
                <a:ahLst/>
                <a:cxnLst/>
                <a:rect l="l" t="t" r="r" b="b"/>
                <a:pathLst>
                  <a:path w="12814" h="3952" extrusionOk="0">
                    <a:moveTo>
                      <a:pt x="10912" y="425"/>
                    </a:moveTo>
                    <a:cubicBezTo>
                      <a:pt x="10943" y="456"/>
                      <a:pt x="10943" y="456"/>
                      <a:pt x="10943" y="486"/>
                    </a:cubicBezTo>
                    <a:cubicBezTo>
                      <a:pt x="10973" y="486"/>
                      <a:pt x="10973" y="516"/>
                      <a:pt x="10973" y="516"/>
                    </a:cubicBezTo>
                    <a:cubicBezTo>
                      <a:pt x="11034" y="608"/>
                      <a:pt x="11064" y="790"/>
                      <a:pt x="11064" y="972"/>
                    </a:cubicBezTo>
                    <a:cubicBezTo>
                      <a:pt x="11034" y="1033"/>
                      <a:pt x="11003" y="1124"/>
                      <a:pt x="11003" y="1216"/>
                    </a:cubicBezTo>
                    <a:cubicBezTo>
                      <a:pt x="10943" y="1094"/>
                      <a:pt x="10912" y="943"/>
                      <a:pt x="10852" y="761"/>
                    </a:cubicBezTo>
                    <a:lnTo>
                      <a:pt x="10852" y="761"/>
                    </a:lnTo>
                    <a:cubicBezTo>
                      <a:pt x="10853" y="706"/>
                      <a:pt x="10859" y="509"/>
                      <a:pt x="10882" y="486"/>
                    </a:cubicBezTo>
                    <a:cubicBezTo>
                      <a:pt x="10882" y="486"/>
                      <a:pt x="10882" y="456"/>
                      <a:pt x="10912" y="425"/>
                    </a:cubicBezTo>
                    <a:close/>
                    <a:moveTo>
                      <a:pt x="11885" y="334"/>
                    </a:moveTo>
                    <a:cubicBezTo>
                      <a:pt x="11915" y="486"/>
                      <a:pt x="11885" y="456"/>
                      <a:pt x="11854" y="577"/>
                    </a:cubicBezTo>
                    <a:cubicBezTo>
                      <a:pt x="11824" y="729"/>
                      <a:pt x="11733" y="851"/>
                      <a:pt x="11611" y="1003"/>
                    </a:cubicBezTo>
                    <a:cubicBezTo>
                      <a:pt x="11520" y="1094"/>
                      <a:pt x="11459" y="1155"/>
                      <a:pt x="11368" y="1216"/>
                    </a:cubicBezTo>
                    <a:cubicBezTo>
                      <a:pt x="11429" y="972"/>
                      <a:pt x="11520" y="851"/>
                      <a:pt x="11702" y="547"/>
                    </a:cubicBezTo>
                    <a:cubicBezTo>
                      <a:pt x="11733" y="501"/>
                      <a:pt x="11733" y="501"/>
                      <a:pt x="11737" y="501"/>
                    </a:cubicBezTo>
                    <a:cubicBezTo>
                      <a:pt x="11740" y="501"/>
                      <a:pt x="11748" y="501"/>
                      <a:pt x="11794" y="456"/>
                    </a:cubicBezTo>
                    <a:cubicBezTo>
                      <a:pt x="11824" y="395"/>
                      <a:pt x="11794" y="425"/>
                      <a:pt x="11854" y="364"/>
                    </a:cubicBezTo>
                    <a:cubicBezTo>
                      <a:pt x="11854" y="364"/>
                      <a:pt x="11854" y="334"/>
                      <a:pt x="11854" y="334"/>
                    </a:cubicBezTo>
                    <a:close/>
                    <a:moveTo>
                      <a:pt x="12158" y="1064"/>
                    </a:moveTo>
                    <a:cubicBezTo>
                      <a:pt x="12098" y="1155"/>
                      <a:pt x="11824" y="1398"/>
                      <a:pt x="11733" y="1459"/>
                    </a:cubicBezTo>
                    <a:cubicBezTo>
                      <a:pt x="11763" y="1428"/>
                      <a:pt x="11794" y="1398"/>
                      <a:pt x="11824" y="1368"/>
                    </a:cubicBezTo>
                    <a:cubicBezTo>
                      <a:pt x="11946" y="1246"/>
                      <a:pt x="12037" y="1155"/>
                      <a:pt x="12098" y="1094"/>
                    </a:cubicBezTo>
                    <a:cubicBezTo>
                      <a:pt x="12128" y="1094"/>
                      <a:pt x="12158" y="1064"/>
                      <a:pt x="12158" y="1064"/>
                    </a:cubicBezTo>
                    <a:close/>
                    <a:moveTo>
                      <a:pt x="11932" y="1"/>
                    </a:moveTo>
                    <a:cubicBezTo>
                      <a:pt x="11868" y="1"/>
                      <a:pt x="11791" y="19"/>
                      <a:pt x="11702" y="61"/>
                    </a:cubicBezTo>
                    <a:cubicBezTo>
                      <a:pt x="11550" y="152"/>
                      <a:pt x="11429" y="304"/>
                      <a:pt x="11307" y="486"/>
                    </a:cubicBezTo>
                    <a:cubicBezTo>
                      <a:pt x="11247" y="304"/>
                      <a:pt x="11125" y="152"/>
                      <a:pt x="10973" y="121"/>
                    </a:cubicBezTo>
                    <a:cubicBezTo>
                      <a:pt x="10928" y="105"/>
                      <a:pt x="10886" y="97"/>
                      <a:pt x="10848" y="97"/>
                    </a:cubicBezTo>
                    <a:cubicBezTo>
                      <a:pt x="10608" y="97"/>
                      <a:pt x="10517" y="402"/>
                      <a:pt x="10517" y="638"/>
                    </a:cubicBezTo>
                    <a:cubicBezTo>
                      <a:pt x="10487" y="820"/>
                      <a:pt x="10669" y="1337"/>
                      <a:pt x="10699" y="1337"/>
                    </a:cubicBezTo>
                    <a:cubicBezTo>
                      <a:pt x="10760" y="1459"/>
                      <a:pt x="10791" y="1580"/>
                      <a:pt x="10821" y="1702"/>
                    </a:cubicBezTo>
                    <a:cubicBezTo>
                      <a:pt x="10608" y="1915"/>
                      <a:pt x="10426" y="2036"/>
                      <a:pt x="10122" y="2249"/>
                    </a:cubicBezTo>
                    <a:cubicBezTo>
                      <a:pt x="9484" y="2705"/>
                      <a:pt x="8936" y="2887"/>
                      <a:pt x="8237" y="3130"/>
                    </a:cubicBezTo>
                    <a:cubicBezTo>
                      <a:pt x="7414" y="3460"/>
                      <a:pt x="6739" y="3591"/>
                      <a:pt x="5900" y="3591"/>
                    </a:cubicBezTo>
                    <a:cubicBezTo>
                      <a:pt x="5810" y="3591"/>
                      <a:pt x="5718" y="3589"/>
                      <a:pt x="5623" y="3586"/>
                    </a:cubicBezTo>
                    <a:cubicBezTo>
                      <a:pt x="5334" y="3601"/>
                      <a:pt x="5054" y="3611"/>
                      <a:pt x="4780" y="3611"/>
                    </a:cubicBezTo>
                    <a:cubicBezTo>
                      <a:pt x="3930" y="3611"/>
                      <a:pt x="3137" y="3520"/>
                      <a:pt x="2310" y="3222"/>
                    </a:cubicBezTo>
                    <a:cubicBezTo>
                      <a:pt x="1824" y="3070"/>
                      <a:pt x="1186" y="2675"/>
                      <a:pt x="638" y="2340"/>
                    </a:cubicBezTo>
                    <a:cubicBezTo>
                      <a:pt x="486" y="2249"/>
                      <a:pt x="304" y="2036"/>
                      <a:pt x="122" y="2036"/>
                    </a:cubicBezTo>
                    <a:cubicBezTo>
                      <a:pt x="0" y="2067"/>
                      <a:pt x="0" y="2219"/>
                      <a:pt x="91" y="2279"/>
                    </a:cubicBezTo>
                    <a:cubicBezTo>
                      <a:pt x="730" y="2705"/>
                      <a:pt x="1368" y="3161"/>
                      <a:pt x="2097" y="3465"/>
                    </a:cubicBezTo>
                    <a:cubicBezTo>
                      <a:pt x="2905" y="3771"/>
                      <a:pt x="3790" y="3925"/>
                      <a:pt x="4681" y="3925"/>
                    </a:cubicBezTo>
                    <a:cubicBezTo>
                      <a:pt x="4762" y="3925"/>
                      <a:pt x="4843" y="3923"/>
                      <a:pt x="4924" y="3921"/>
                    </a:cubicBezTo>
                    <a:cubicBezTo>
                      <a:pt x="5654" y="3890"/>
                      <a:pt x="6383" y="3951"/>
                      <a:pt x="7113" y="3799"/>
                    </a:cubicBezTo>
                    <a:cubicBezTo>
                      <a:pt x="8237" y="3526"/>
                      <a:pt x="9362" y="3161"/>
                      <a:pt x="10304" y="2523"/>
                    </a:cubicBezTo>
                    <a:cubicBezTo>
                      <a:pt x="10608" y="2310"/>
                      <a:pt x="10851" y="2127"/>
                      <a:pt x="11125" y="1854"/>
                    </a:cubicBezTo>
                    <a:cubicBezTo>
                      <a:pt x="11155" y="1884"/>
                      <a:pt x="11155" y="1884"/>
                      <a:pt x="11186" y="1884"/>
                    </a:cubicBezTo>
                    <a:cubicBezTo>
                      <a:pt x="11095" y="1915"/>
                      <a:pt x="11003" y="2036"/>
                      <a:pt x="11064" y="2127"/>
                    </a:cubicBezTo>
                    <a:cubicBezTo>
                      <a:pt x="11133" y="2333"/>
                      <a:pt x="11338" y="2384"/>
                      <a:pt x="11526" y="2384"/>
                    </a:cubicBezTo>
                    <a:cubicBezTo>
                      <a:pt x="11588" y="2384"/>
                      <a:pt x="11649" y="2378"/>
                      <a:pt x="11702" y="2371"/>
                    </a:cubicBezTo>
                    <a:cubicBezTo>
                      <a:pt x="11885" y="2340"/>
                      <a:pt x="12037" y="2279"/>
                      <a:pt x="12189" y="2219"/>
                    </a:cubicBezTo>
                    <a:cubicBezTo>
                      <a:pt x="12310" y="2127"/>
                      <a:pt x="12462" y="2036"/>
                      <a:pt x="12554" y="1915"/>
                    </a:cubicBezTo>
                    <a:cubicBezTo>
                      <a:pt x="12813" y="1626"/>
                      <a:pt x="12690" y="1365"/>
                      <a:pt x="12469" y="1365"/>
                    </a:cubicBezTo>
                    <a:cubicBezTo>
                      <a:pt x="12457" y="1365"/>
                      <a:pt x="12444" y="1366"/>
                      <a:pt x="12432" y="1368"/>
                    </a:cubicBezTo>
                    <a:cubicBezTo>
                      <a:pt x="12493" y="1276"/>
                      <a:pt x="12584" y="1155"/>
                      <a:pt x="12614" y="1064"/>
                    </a:cubicBezTo>
                    <a:cubicBezTo>
                      <a:pt x="12761" y="820"/>
                      <a:pt x="12672" y="517"/>
                      <a:pt x="12443" y="517"/>
                    </a:cubicBezTo>
                    <a:cubicBezTo>
                      <a:pt x="12386" y="517"/>
                      <a:pt x="12322" y="535"/>
                      <a:pt x="12250" y="577"/>
                    </a:cubicBezTo>
                    <a:cubicBezTo>
                      <a:pt x="12250" y="577"/>
                      <a:pt x="12219" y="608"/>
                      <a:pt x="12219" y="608"/>
                    </a:cubicBezTo>
                    <a:cubicBezTo>
                      <a:pt x="12268" y="314"/>
                      <a:pt x="12199" y="1"/>
                      <a:pt x="119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19" name="Google Shape;1119;p33"/>
            <p:cNvSpPr/>
            <p:nvPr/>
          </p:nvSpPr>
          <p:spPr>
            <a:xfrm rot="-349116">
              <a:off x="2705784" y="1726335"/>
              <a:ext cx="164227" cy="230569"/>
            </a:xfrm>
            <a:custGeom>
              <a:avLst/>
              <a:gdLst/>
              <a:ahLst/>
              <a:cxnLst/>
              <a:rect l="l" t="t" r="r" b="b"/>
              <a:pathLst>
                <a:path w="1916" h="2690" extrusionOk="0">
                  <a:moveTo>
                    <a:pt x="486" y="761"/>
                  </a:moveTo>
                  <a:cubicBezTo>
                    <a:pt x="567" y="827"/>
                    <a:pt x="646" y="938"/>
                    <a:pt x="700" y="1074"/>
                  </a:cubicBezTo>
                  <a:cubicBezTo>
                    <a:pt x="700" y="1104"/>
                    <a:pt x="700" y="1134"/>
                    <a:pt x="730" y="1165"/>
                  </a:cubicBezTo>
                  <a:cubicBezTo>
                    <a:pt x="700" y="1134"/>
                    <a:pt x="700" y="1104"/>
                    <a:pt x="670" y="1074"/>
                  </a:cubicBezTo>
                  <a:cubicBezTo>
                    <a:pt x="609" y="1013"/>
                    <a:pt x="548" y="861"/>
                    <a:pt x="487" y="770"/>
                  </a:cubicBezTo>
                  <a:cubicBezTo>
                    <a:pt x="487" y="766"/>
                    <a:pt x="487" y="764"/>
                    <a:pt x="486" y="761"/>
                  </a:cubicBezTo>
                  <a:close/>
                  <a:moveTo>
                    <a:pt x="305" y="1742"/>
                  </a:moveTo>
                  <a:cubicBezTo>
                    <a:pt x="335" y="1742"/>
                    <a:pt x="396" y="1773"/>
                    <a:pt x="427" y="1803"/>
                  </a:cubicBezTo>
                  <a:cubicBezTo>
                    <a:pt x="427" y="1803"/>
                    <a:pt x="427" y="1834"/>
                    <a:pt x="427" y="1834"/>
                  </a:cubicBezTo>
                  <a:cubicBezTo>
                    <a:pt x="457" y="1894"/>
                    <a:pt x="487" y="1985"/>
                    <a:pt x="518" y="2046"/>
                  </a:cubicBezTo>
                  <a:lnTo>
                    <a:pt x="487" y="2046"/>
                  </a:lnTo>
                  <a:cubicBezTo>
                    <a:pt x="427" y="1925"/>
                    <a:pt x="335" y="1834"/>
                    <a:pt x="305" y="1742"/>
                  </a:cubicBezTo>
                  <a:close/>
                  <a:moveTo>
                    <a:pt x="813" y="0"/>
                  </a:moveTo>
                  <a:cubicBezTo>
                    <a:pt x="737" y="0"/>
                    <a:pt x="662" y="30"/>
                    <a:pt x="609" y="101"/>
                  </a:cubicBezTo>
                  <a:cubicBezTo>
                    <a:pt x="578" y="223"/>
                    <a:pt x="578" y="314"/>
                    <a:pt x="578" y="435"/>
                  </a:cubicBezTo>
                  <a:cubicBezTo>
                    <a:pt x="509" y="380"/>
                    <a:pt x="433" y="343"/>
                    <a:pt x="362" y="343"/>
                  </a:cubicBezTo>
                  <a:cubicBezTo>
                    <a:pt x="279" y="343"/>
                    <a:pt x="202" y="395"/>
                    <a:pt x="153" y="526"/>
                  </a:cubicBezTo>
                  <a:cubicBezTo>
                    <a:pt x="153" y="587"/>
                    <a:pt x="153" y="678"/>
                    <a:pt x="153" y="770"/>
                  </a:cubicBezTo>
                  <a:cubicBezTo>
                    <a:pt x="129" y="841"/>
                    <a:pt x="143" y="950"/>
                    <a:pt x="150" y="950"/>
                  </a:cubicBezTo>
                  <a:cubicBezTo>
                    <a:pt x="152" y="950"/>
                    <a:pt x="153" y="941"/>
                    <a:pt x="153" y="922"/>
                  </a:cubicBezTo>
                  <a:cubicBezTo>
                    <a:pt x="153" y="952"/>
                    <a:pt x="153" y="982"/>
                    <a:pt x="153" y="982"/>
                  </a:cubicBezTo>
                  <a:cubicBezTo>
                    <a:pt x="183" y="1074"/>
                    <a:pt x="214" y="1134"/>
                    <a:pt x="244" y="1226"/>
                  </a:cubicBezTo>
                  <a:cubicBezTo>
                    <a:pt x="275" y="1286"/>
                    <a:pt x="275" y="1378"/>
                    <a:pt x="305" y="1438"/>
                  </a:cubicBezTo>
                  <a:cubicBezTo>
                    <a:pt x="305" y="1469"/>
                    <a:pt x="305" y="1469"/>
                    <a:pt x="305" y="1469"/>
                  </a:cubicBezTo>
                  <a:cubicBezTo>
                    <a:pt x="289" y="1465"/>
                    <a:pt x="272" y="1463"/>
                    <a:pt x="255" y="1463"/>
                  </a:cubicBezTo>
                  <a:cubicBezTo>
                    <a:pt x="139" y="1463"/>
                    <a:pt x="1" y="1549"/>
                    <a:pt x="1" y="1682"/>
                  </a:cubicBezTo>
                  <a:cubicBezTo>
                    <a:pt x="1" y="1773"/>
                    <a:pt x="62" y="1864"/>
                    <a:pt x="92" y="1925"/>
                  </a:cubicBezTo>
                  <a:cubicBezTo>
                    <a:pt x="62" y="1985"/>
                    <a:pt x="31" y="2016"/>
                    <a:pt x="31" y="2077"/>
                  </a:cubicBezTo>
                  <a:cubicBezTo>
                    <a:pt x="31" y="2229"/>
                    <a:pt x="214" y="2350"/>
                    <a:pt x="396" y="2411"/>
                  </a:cubicBezTo>
                  <a:cubicBezTo>
                    <a:pt x="457" y="2533"/>
                    <a:pt x="548" y="2624"/>
                    <a:pt x="639" y="2685"/>
                  </a:cubicBezTo>
                  <a:cubicBezTo>
                    <a:pt x="652" y="2688"/>
                    <a:pt x="665" y="2689"/>
                    <a:pt x="677" y="2689"/>
                  </a:cubicBezTo>
                  <a:cubicBezTo>
                    <a:pt x="779" y="2689"/>
                    <a:pt x="846" y="2584"/>
                    <a:pt x="791" y="2502"/>
                  </a:cubicBezTo>
                  <a:cubicBezTo>
                    <a:pt x="791" y="2472"/>
                    <a:pt x="761" y="2472"/>
                    <a:pt x="761" y="2441"/>
                  </a:cubicBezTo>
                  <a:cubicBezTo>
                    <a:pt x="791" y="2441"/>
                    <a:pt x="852" y="2411"/>
                    <a:pt x="882" y="2381"/>
                  </a:cubicBezTo>
                  <a:cubicBezTo>
                    <a:pt x="943" y="2350"/>
                    <a:pt x="1004" y="2350"/>
                    <a:pt x="1065" y="2320"/>
                  </a:cubicBezTo>
                  <a:cubicBezTo>
                    <a:pt x="1217" y="2259"/>
                    <a:pt x="1430" y="2046"/>
                    <a:pt x="1612" y="1834"/>
                  </a:cubicBezTo>
                  <a:cubicBezTo>
                    <a:pt x="1794" y="1621"/>
                    <a:pt x="1916" y="1195"/>
                    <a:pt x="1855" y="770"/>
                  </a:cubicBezTo>
                  <a:cubicBezTo>
                    <a:pt x="1794" y="496"/>
                    <a:pt x="1794" y="344"/>
                    <a:pt x="1521" y="131"/>
                  </a:cubicBezTo>
                  <a:cubicBezTo>
                    <a:pt x="1480" y="91"/>
                    <a:pt x="1436" y="74"/>
                    <a:pt x="1394" y="74"/>
                  </a:cubicBezTo>
                  <a:cubicBezTo>
                    <a:pt x="1308" y="74"/>
                    <a:pt x="1227" y="141"/>
                    <a:pt x="1186" y="223"/>
                  </a:cubicBezTo>
                  <a:cubicBezTo>
                    <a:pt x="1126" y="162"/>
                    <a:pt x="1065" y="101"/>
                    <a:pt x="974" y="40"/>
                  </a:cubicBezTo>
                  <a:cubicBezTo>
                    <a:pt x="923" y="15"/>
                    <a:pt x="868" y="0"/>
                    <a:pt x="81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7687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" name="Google Shape;1177;p37"/>
          <p:cNvGrpSpPr/>
          <p:nvPr/>
        </p:nvGrpSpPr>
        <p:grpSpPr>
          <a:xfrm>
            <a:off x="3263132" y="1772888"/>
            <a:ext cx="2572773" cy="793919"/>
            <a:chOff x="681575" y="2832623"/>
            <a:chExt cx="2022461" cy="667944"/>
          </a:xfrm>
        </p:grpSpPr>
        <p:sp>
          <p:nvSpPr>
            <p:cNvPr id="1178" name="Google Shape;1178;p37"/>
            <p:cNvSpPr/>
            <p:nvPr/>
          </p:nvSpPr>
          <p:spPr>
            <a:xfrm>
              <a:off x="681575" y="2832623"/>
              <a:ext cx="1088711" cy="667944"/>
            </a:xfrm>
            <a:custGeom>
              <a:avLst/>
              <a:gdLst/>
              <a:ahLst/>
              <a:cxnLst/>
              <a:rect l="l" t="t" r="r" b="b"/>
              <a:pathLst>
                <a:path w="82525" h="49828" extrusionOk="0">
                  <a:moveTo>
                    <a:pt x="63463" y="14936"/>
                  </a:moveTo>
                  <a:cubicBezTo>
                    <a:pt x="63499" y="15007"/>
                    <a:pt x="63534" y="15055"/>
                    <a:pt x="63570" y="15115"/>
                  </a:cubicBezTo>
                  <a:cubicBezTo>
                    <a:pt x="63511" y="15079"/>
                    <a:pt x="63439" y="15055"/>
                    <a:pt x="63380" y="15019"/>
                  </a:cubicBezTo>
                  <a:cubicBezTo>
                    <a:pt x="63415" y="14996"/>
                    <a:pt x="63439" y="14972"/>
                    <a:pt x="63463" y="14936"/>
                  </a:cubicBezTo>
                  <a:close/>
                  <a:moveTo>
                    <a:pt x="42663" y="30640"/>
                  </a:moveTo>
                  <a:cubicBezTo>
                    <a:pt x="42651" y="30652"/>
                    <a:pt x="42639" y="30664"/>
                    <a:pt x="42627" y="30676"/>
                  </a:cubicBezTo>
                  <a:cubicBezTo>
                    <a:pt x="42627" y="30676"/>
                    <a:pt x="42627" y="30664"/>
                    <a:pt x="42627" y="30664"/>
                  </a:cubicBezTo>
                  <a:cubicBezTo>
                    <a:pt x="42639" y="30652"/>
                    <a:pt x="42651" y="30640"/>
                    <a:pt x="42663" y="30640"/>
                  </a:cubicBezTo>
                  <a:close/>
                  <a:moveTo>
                    <a:pt x="56898" y="1"/>
                  </a:moveTo>
                  <a:cubicBezTo>
                    <a:pt x="56324" y="1"/>
                    <a:pt x="55747" y="187"/>
                    <a:pt x="55402" y="601"/>
                  </a:cubicBezTo>
                  <a:cubicBezTo>
                    <a:pt x="54390" y="1827"/>
                    <a:pt x="53366" y="3054"/>
                    <a:pt x="52319" y="4268"/>
                  </a:cubicBezTo>
                  <a:lnTo>
                    <a:pt x="52521" y="3958"/>
                  </a:lnTo>
                  <a:cubicBezTo>
                    <a:pt x="53541" y="2401"/>
                    <a:pt x="52099" y="884"/>
                    <a:pt x="50562" y="884"/>
                  </a:cubicBezTo>
                  <a:cubicBezTo>
                    <a:pt x="50054" y="884"/>
                    <a:pt x="49536" y="1050"/>
                    <a:pt x="49092" y="1434"/>
                  </a:cubicBezTo>
                  <a:cubicBezTo>
                    <a:pt x="45663" y="4399"/>
                    <a:pt x="42210" y="7387"/>
                    <a:pt x="38484" y="10007"/>
                  </a:cubicBezTo>
                  <a:cubicBezTo>
                    <a:pt x="39448" y="8911"/>
                    <a:pt x="40436" y="7828"/>
                    <a:pt x="41472" y="6780"/>
                  </a:cubicBezTo>
                  <a:cubicBezTo>
                    <a:pt x="42827" y="5416"/>
                    <a:pt x="41608" y="3170"/>
                    <a:pt x="39931" y="3170"/>
                  </a:cubicBezTo>
                  <a:cubicBezTo>
                    <a:pt x="39574" y="3170"/>
                    <a:pt x="39196" y="3272"/>
                    <a:pt x="38817" y="3506"/>
                  </a:cubicBezTo>
                  <a:cubicBezTo>
                    <a:pt x="38472" y="3720"/>
                    <a:pt x="38138" y="3947"/>
                    <a:pt x="37817" y="4173"/>
                  </a:cubicBezTo>
                  <a:cubicBezTo>
                    <a:pt x="38014" y="2979"/>
                    <a:pt x="37108" y="1704"/>
                    <a:pt x="35752" y="1704"/>
                  </a:cubicBezTo>
                  <a:cubicBezTo>
                    <a:pt x="35552" y="1704"/>
                    <a:pt x="35343" y="1732"/>
                    <a:pt x="35126" y="1792"/>
                  </a:cubicBezTo>
                  <a:cubicBezTo>
                    <a:pt x="32864" y="2399"/>
                    <a:pt x="30816" y="3435"/>
                    <a:pt x="28875" y="4649"/>
                  </a:cubicBezTo>
                  <a:cubicBezTo>
                    <a:pt x="29030" y="4518"/>
                    <a:pt x="29185" y="4387"/>
                    <a:pt x="29340" y="4256"/>
                  </a:cubicBezTo>
                  <a:cubicBezTo>
                    <a:pt x="30880" y="2964"/>
                    <a:pt x="29476" y="743"/>
                    <a:pt x="27765" y="743"/>
                  </a:cubicBezTo>
                  <a:cubicBezTo>
                    <a:pt x="27426" y="743"/>
                    <a:pt x="27075" y="831"/>
                    <a:pt x="26732" y="1030"/>
                  </a:cubicBezTo>
                  <a:lnTo>
                    <a:pt x="19577" y="5173"/>
                  </a:lnTo>
                  <a:cubicBezTo>
                    <a:pt x="18993" y="5506"/>
                    <a:pt x="18410" y="5852"/>
                    <a:pt x="17838" y="6185"/>
                  </a:cubicBezTo>
                  <a:cubicBezTo>
                    <a:pt x="18445" y="5482"/>
                    <a:pt x="19112" y="4804"/>
                    <a:pt x="19803" y="4149"/>
                  </a:cubicBezTo>
                  <a:cubicBezTo>
                    <a:pt x="19839" y="4152"/>
                    <a:pt x="19875" y="4153"/>
                    <a:pt x="19911" y="4153"/>
                  </a:cubicBezTo>
                  <a:cubicBezTo>
                    <a:pt x="20316" y="4153"/>
                    <a:pt x="20720" y="3966"/>
                    <a:pt x="20993" y="3518"/>
                  </a:cubicBezTo>
                  <a:lnTo>
                    <a:pt x="21732" y="2315"/>
                  </a:lnTo>
                  <a:cubicBezTo>
                    <a:pt x="22442" y="1161"/>
                    <a:pt x="21427" y="113"/>
                    <a:pt x="20279" y="113"/>
                  </a:cubicBezTo>
                  <a:cubicBezTo>
                    <a:pt x="20042" y="113"/>
                    <a:pt x="19799" y="158"/>
                    <a:pt x="19565" y="256"/>
                  </a:cubicBezTo>
                  <a:cubicBezTo>
                    <a:pt x="15338" y="2065"/>
                    <a:pt x="12397" y="6078"/>
                    <a:pt x="10802" y="10090"/>
                  </a:cubicBezTo>
                  <a:cubicBezTo>
                    <a:pt x="10480" y="10900"/>
                    <a:pt x="11016" y="11912"/>
                    <a:pt x="11754" y="12317"/>
                  </a:cubicBezTo>
                  <a:cubicBezTo>
                    <a:pt x="12298" y="12619"/>
                    <a:pt x="12834" y="12743"/>
                    <a:pt x="13363" y="12743"/>
                  </a:cubicBezTo>
                  <a:cubicBezTo>
                    <a:pt x="14061" y="12743"/>
                    <a:pt x="14745" y="12526"/>
                    <a:pt x="15409" y="12221"/>
                  </a:cubicBezTo>
                  <a:lnTo>
                    <a:pt x="15409" y="12221"/>
                  </a:lnTo>
                  <a:cubicBezTo>
                    <a:pt x="15302" y="12376"/>
                    <a:pt x="15183" y="12531"/>
                    <a:pt x="15076" y="12686"/>
                  </a:cubicBezTo>
                  <a:cubicBezTo>
                    <a:pt x="14080" y="14148"/>
                    <a:pt x="15477" y="15796"/>
                    <a:pt x="17063" y="15796"/>
                  </a:cubicBezTo>
                  <a:cubicBezTo>
                    <a:pt x="17221" y="15796"/>
                    <a:pt x="17381" y="15780"/>
                    <a:pt x="17541" y="15746"/>
                  </a:cubicBezTo>
                  <a:cubicBezTo>
                    <a:pt x="19910" y="15246"/>
                    <a:pt x="22041" y="14222"/>
                    <a:pt x="24053" y="12995"/>
                  </a:cubicBezTo>
                  <a:lnTo>
                    <a:pt x="24053" y="12995"/>
                  </a:lnTo>
                  <a:cubicBezTo>
                    <a:pt x="22898" y="14353"/>
                    <a:pt x="21827" y="15758"/>
                    <a:pt x="20874" y="17246"/>
                  </a:cubicBezTo>
                  <a:cubicBezTo>
                    <a:pt x="20757" y="17226"/>
                    <a:pt x="20636" y="17215"/>
                    <a:pt x="20512" y="17215"/>
                  </a:cubicBezTo>
                  <a:cubicBezTo>
                    <a:pt x="20046" y="17215"/>
                    <a:pt x="19542" y="17365"/>
                    <a:pt x="19053" y="17722"/>
                  </a:cubicBezTo>
                  <a:cubicBezTo>
                    <a:pt x="17850" y="18627"/>
                    <a:pt x="16659" y="19544"/>
                    <a:pt x="15457" y="20449"/>
                  </a:cubicBezTo>
                  <a:cubicBezTo>
                    <a:pt x="15600" y="20258"/>
                    <a:pt x="15743" y="20068"/>
                    <a:pt x="15897" y="19877"/>
                  </a:cubicBezTo>
                  <a:cubicBezTo>
                    <a:pt x="16588" y="19056"/>
                    <a:pt x="16743" y="17924"/>
                    <a:pt x="15897" y="17115"/>
                  </a:cubicBezTo>
                  <a:cubicBezTo>
                    <a:pt x="15496" y="16731"/>
                    <a:pt x="14993" y="16552"/>
                    <a:pt x="14486" y="16552"/>
                  </a:cubicBezTo>
                  <a:cubicBezTo>
                    <a:pt x="13955" y="16552"/>
                    <a:pt x="13419" y="16749"/>
                    <a:pt x="12992" y="17115"/>
                  </a:cubicBezTo>
                  <a:cubicBezTo>
                    <a:pt x="11099" y="18746"/>
                    <a:pt x="9182" y="20341"/>
                    <a:pt x="7230" y="21913"/>
                  </a:cubicBezTo>
                  <a:cubicBezTo>
                    <a:pt x="6765" y="22282"/>
                    <a:pt x="6301" y="22663"/>
                    <a:pt x="5837" y="23032"/>
                  </a:cubicBezTo>
                  <a:cubicBezTo>
                    <a:pt x="5872" y="22973"/>
                    <a:pt x="5896" y="22901"/>
                    <a:pt x="5932" y="22842"/>
                  </a:cubicBezTo>
                  <a:cubicBezTo>
                    <a:pt x="6337" y="22151"/>
                    <a:pt x="6777" y="21496"/>
                    <a:pt x="7289" y="20889"/>
                  </a:cubicBezTo>
                  <a:cubicBezTo>
                    <a:pt x="7599" y="20532"/>
                    <a:pt x="7920" y="20187"/>
                    <a:pt x="8266" y="19865"/>
                  </a:cubicBezTo>
                  <a:cubicBezTo>
                    <a:pt x="8373" y="19746"/>
                    <a:pt x="8599" y="19615"/>
                    <a:pt x="8670" y="19484"/>
                  </a:cubicBezTo>
                  <a:cubicBezTo>
                    <a:pt x="8682" y="19472"/>
                    <a:pt x="8682" y="19472"/>
                    <a:pt x="8682" y="19460"/>
                  </a:cubicBezTo>
                  <a:cubicBezTo>
                    <a:pt x="8863" y="19550"/>
                    <a:pt x="9047" y="19590"/>
                    <a:pt x="9227" y="19590"/>
                  </a:cubicBezTo>
                  <a:cubicBezTo>
                    <a:pt x="10366" y="19590"/>
                    <a:pt x="11350" y="17987"/>
                    <a:pt x="10302" y="17103"/>
                  </a:cubicBezTo>
                  <a:cubicBezTo>
                    <a:pt x="9771" y="16663"/>
                    <a:pt x="9221" y="16481"/>
                    <a:pt x="8670" y="16481"/>
                  </a:cubicBezTo>
                  <a:cubicBezTo>
                    <a:pt x="6820" y="16481"/>
                    <a:pt x="4967" y="18534"/>
                    <a:pt x="3884" y="19782"/>
                  </a:cubicBezTo>
                  <a:cubicBezTo>
                    <a:pt x="2205" y="21734"/>
                    <a:pt x="836" y="24056"/>
                    <a:pt x="253" y="26545"/>
                  </a:cubicBezTo>
                  <a:cubicBezTo>
                    <a:pt x="1" y="27631"/>
                    <a:pt x="761" y="29004"/>
                    <a:pt x="2056" y="29004"/>
                  </a:cubicBezTo>
                  <a:cubicBezTo>
                    <a:pt x="2109" y="29004"/>
                    <a:pt x="2163" y="29002"/>
                    <a:pt x="2217" y="28997"/>
                  </a:cubicBezTo>
                  <a:cubicBezTo>
                    <a:pt x="3420" y="28902"/>
                    <a:pt x="4479" y="28521"/>
                    <a:pt x="5456" y="28009"/>
                  </a:cubicBezTo>
                  <a:lnTo>
                    <a:pt x="5456" y="28009"/>
                  </a:lnTo>
                  <a:cubicBezTo>
                    <a:pt x="5420" y="28092"/>
                    <a:pt x="5372" y="28164"/>
                    <a:pt x="5325" y="28235"/>
                  </a:cubicBezTo>
                  <a:cubicBezTo>
                    <a:pt x="4848" y="29104"/>
                    <a:pt x="5015" y="30176"/>
                    <a:pt x="5861" y="30771"/>
                  </a:cubicBezTo>
                  <a:cubicBezTo>
                    <a:pt x="6248" y="31049"/>
                    <a:pt x="6658" y="31174"/>
                    <a:pt x="7067" y="31174"/>
                  </a:cubicBezTo>
                  <a:cubicBezTo>
                    <a:pt x="7589" y="31174"/>
                    <a:pt x="8108" y="30970"/>
                    <a:pt x="8575" y="30616"/>
                  </a:cubicBezTo>
                  <a:cubicBezTo>
                    <a:pt x="9587" y="29866"/>
                    <a:pt x="10599" y="29092"/>
                    <a:pt x="11611" y="28330"/>
                  </a:cubicBezTo>
                  <a:lnTo>
                    <a:pt x="11611" y="28330"/>
                  </a:lnTo>
                  <a:cubicBezTo>
                    <a:pt x="11349" y="28854"/>
                    <a:pt x="11099" y="29390"/>
                    <a:pt x="10873" y="29926"/>
                  </a:cubicBezTo>
                  <a:cubicBezTo>
                    <a:pt x="10563" y="30640"/>
                    <a:pt x="11028" y="31581"/>
                    <a:pt x="11611" y="32010"/>
                  </a:cubicBezTo>
                  <a:cubicBezTo>
                    <a:pt x="12003" y="32284"/>
                    <a:pt x="12424" y="32411"/>
                    <a:pt x="12854" y="32411"/>
                  </a:cubicBezTo>
                  <a:cubicBezTo>
                    <a:pt x="13207" y="32411"/>
                    <a:pt x="13567" y="32325"/>
                    <a:pt x="13921" y="32164"/>
                  </a:cubicBezTo>
                  <a:cubicBezTo>
                    <a:pt x="15588" y="31402"/>
                    <a:pt x="17124" y="30438"/>
                    <a:pt x="18600" y="29390"/>
                  </a:cubicBezTo>
                  <a:lnTo>
                    <a:pt x="18600" y="29390"/>
                  </a:lnTo>
                  <a:cubicBezTo>
                    <a:pt x="18481" y="29581"/>
                    <a:pt x="18362" y="29759"/>
                    <a:pt x="18255" y="29938"/>
                  </a:cubicBezTo>
                  <a:cubicBezTo>
                    <a:pt x="17437" y="31266"/>
                    <a:pt x="18641" y="32983"/>
                    <a:pt x="20070" y="32983"/>
                  </a:cubicBezTo>
                  <a:cubicBezTo>
                    <a:pt x="20409" y="32983"/>
                    <a:pt x="20760" y="32886"/>
                    <a:pt x="21101" y="32664"/>
                  </a:cubicBezTo>
                  <a:cubicBezTo>
                    <a:pt x="22875" y="31498"/>
                    <a:pt x="24660" y="30319"/>
                    <a:pt x="26423" y="29128"/>
                  </a:cubicBezTo>
                  <a:lnTo>
                    <a:pt x="26423" y="29128"/>
                  </a:lnTo>
                  <a:cubicBezTo>
                    <a:pt x="26208" y="29819"/>
                    <a:pt x="26399" y="30616"/>
                    <a:pt x="26935" y="31117"/>
                  </a:cubicBezTo>
                  <a:cubicBezTo>
                    <a:pt x="27089" y="31271"/>
                    <a:pt x="27256" y="31378"/>
                    <a:pt x="27435" y="31462"/>
                  </a:cubicBezTo>
                  <a:cubicBezTo>
                    <a:pt x="27161" y="31736"/>
                    <a:pt x="26887" y="32010"/>
                    <a:pt x="26613" y="32271"/>
                  </a:cubicBezTo>
                  <a:cubicBezTo>
                    <a:pt x="24911" y="33926"/>
                    <a:pt x="23208" y="35569"/>
                    <a:pt x="21505" y="37213"/>
                  </a:cubicBezTo>
                  <a:cubicBezTo>
                    <a:pt x="20815" y="37891"/>
                    <a:pt x="20755" y="38951"/>
                    <a:pt x="21351" y="39689"/>
                  </a:cubicBezTo>
                  <a:cubicBezTo>
                    <a:pt x="21716" y="40142"/>
                    <a:pt x="22347" y="40441"/>
                    <a:pt x="22967" y="40441"/>
                  </a:cubicBezTo>
                  <a:cubicBezTo>
                    <a:pt x="23276" y="40441"/>
                    <a:pt x="23582" y="40367"/>
                    <a:pt x="23851" y="40201"/>
                  </a:cubicBezTo>
                  <a:lnTo>
                    <a:pt x="23851" y="40201"/>
                  </a:lnTo>
                  <a:cubicBezTo>
                    <a:pt x="23577" y="40534"/>
                    <a:pt x="23303" y="40868"/>
                    <a:pt x="23029" y="41201"/>
                  </a:cubicBezTo>
                  <a:cubicBezTo>
                    <a:pt x="23029" y="41201"/>
                    <a:pt x="23017" y="41213"/>
                    <a:pt x="23017" y="41213"/>
                  </a:cubicBezTo>
                  <a:cubicBezTo>
                    <a:pt x="22922" y="41332"/>
                    <a:pt x="22827" y="41451"/>
                    <a:pt x="22732" y="41570"/>
                  </a:cubicBezTo>
                  <a:cubicBezTo>
                    <a:pt x="22184" y="42249"/>
                    <a:pt x="22541" y="43356"/>
                    <a:pt x="23196" y="43820"/>
                  </a:cubicBezTo>
                  <a:cubicBezTo>
                    <a:pt x="23363" y="43940"/>
                    <a:pt x="23541" y="44023"/>
                    <a:pt x="23732" y="44082"/>
                  </a:cubicBezTo>
                  <a:cubicBezTo>
                    <a:pt x="23666" y="45072"/>
                    <a:pt x="24645" y="45718"/>
                    <a:pt x="25627" y="45718"/>
                  </a:cubicBezTo>
                  <a:cubicBezTo>
                    <a:pt x="26075" y="45718"/>
                    <a:pt x="26524" y="45583"/>
                    <a:pt x="26875" y="45285"/>
                  </a:cubicBezTo>
                  <a:cubicBezTo>
                    <a:pt x="27101" y="45094"/>
                    <a:pt x="27327" y="44892"/>
                    <a:pt x="27542" y="44690"/>
                  </a:cubicBezTo>
                  <a:cubicBezTo>
                    <a:pt x="27613" y="44821"/>
                    <a:pt x="27697" y="44940"/>
                    <a:pt x="27792" y="45047"/>
                  </a:cubicBezTo>
                  <a:cubicBezTo>
                    <a:pt x="27321" y="46354"/>
                    <a:pt x="28484" y="47445"/>
                    <a:pt x="29757" y="47445"/>
                  </a:cubicBezTo>
                  <a:cubicBezTo>
                    <a:pt x="30224" y="47445"/>
                    <a:pt x="30704" y="47299"/>
                    <a:pt x="31126" y="46964"/>
                  </a:cubicBezTo>
                  <a:cubicBezTo>
                    <a:pt x="32269" y="46059"/>
                    <a:pt x="33400" y="45142"/>
                    <a:pt x="34507" y="44213"/>
                  </a:cubicBezTo>
                  <a:lnTo>
                    <a:pt x="34507" y="44213"/>
                  </a:lnTo>
                  <a:cubicBezTo>
                    <a:pt x="34197" y="44809"/>
                    <a:pt x="33924" y="45428"/>
                    <a:pt x="33697" y="46071"/>
                  </a:cubicBezTo>
                  <a:cubicBezTo>
                    <a:pt x="33201" y="47482"/>
                    <a:pt x="34468" y="48518"/>
                    <a:pt x="35755" y="48518"/>
                  </a:cubicBezTo>
                  <a:cubicBezTo>
                    <a:pt x="36260" y="48518"/>
                    <a:pt x="36768" y="48359"/>
                    <a:pt x="37174" y="48000"/>
                  </a:cubicBezTo>
                  <a:cubicBezTo>
                    <a:pt x="38734" y="46595"/>
                    <a:pt x="40305" y="45202"/>
                    <a:pt x="41865" y="43797"/>
                  </a:cubicBezTo>
                  <a:lnTo>
                    <a:pt x="41865" y="43797"/>
                  </a:lnTo>
                  <a:cubicBezTo>
                    <a:pt x="41508" y="44499"/>
                    <a:pt x="41151" y="45190"/>
                    <a:pt x="40793" y="45892"/>
                  </a:cubicBezTo>
                  <a:cubicBezTo>
                    <a:pt x="40031" y="47369"/>
                    <a:pt x="40996" y="48714"/>
                    <a:pt x="42615" y="48916"/>
                  </a:cubicBezTo>
                  <a:cubicBezTo>
                    <a:pt x="42760" y="48935"/>
                    <a:pt x="42904" y="48944"/>
                    <a:pt x="43045" y="48944"/>
                  </a:cubicBezTo>
                  <a:cubicBezTo>
                    <a:pt x="44454" y="48944"/>
                    <a:pt x="45660" y="48062"/>
                    <a:pt x="46699" y="47023"/>
                  </a:cubicBezTo>
                  <a:lnTo>
                    <a:pt x="46699" y="47023"/>
                  </a:lnTo>
                  <a:cubicBezTo>
                    <a:pt x="46169" y="48468"/>
                    <a:pt x="47206" y="49827"/>
                    <a:pt x="48636" y="49827"/>
                  </a:cubicBezTo>
                  <a:cubicBezTo>
                    <a:pt x="48974" y="49827"/>
                    <a:pt x="49333" y="49751"/>
                    <a:pt x="49699" y="49583"/>
                  </a:cubicBezTo>
                  <a:cubicBezTo>
                    <a:pt x="52176" y="48452"/>
                    <a:pt x="53509" y="46309"/>
                    <a:pt x="54795" y="44178"/>
                  </a:cubicBezTo>
                  <a:cubicBezTo>
                    <a:pt x="54915" y="44214"/>
                    <a:pt x="55042" y="44235"/>
                    <a:pt x="55173" y="44235"/>
                  </a:cubicBezTo>
                  <a:cubicBezTo>
                    <a:pt x="55381" y="44235"/>
                    <a:pt x="55600" y="44183"/>
                    <a:pt x="55819" y="44059"/>
                  </a:cubicBezTo>
                  <a:cubicBezTo>
                    <a:pt x="55843" y="44035"/>
                    <a:pt x="55867" y="44023"/>
                    <a:pt x="55891" y="43999"/>
                  </a:cubicBezTo>
                  <a:lnTo>
                    <a:pt x="55891" y="43999"/>
                  </a:lnTo>
                  <a:cubicBezTo>
                    <a:pt x="55605" y="44749"/>
                    <a:pt x="55319" y="45487"/>
                    <a:pt x="55057" y="46237"/>
                  </a:cubicBezTo>
                  <a:cubicBezTo>
                    <a:pt x="54783" y="47035"/>
                    <a:pt x="55236" y="48023"/>
                    <a:pt x="55986" y="48416"/>
                  </a:cubicBezTo>
                  <a:cubicBezTo>
                    <a:pt x="56414" y="48644"/>
                    <a:pt x="56820" y="48743"/>
                    <a:pt x="57205" y="48743"/>
                  </a:cubicBezTo>
                  <a:cubicBezTo>
                    <a:pt x="58973" y="48743"/>
                    <a:pt x="60308" y="46664"/>
                    <a:pt x="61403" y="45452"/>
                  </a:cubicBezTo>
                  <a:cubicBezTo>
                    <a:pt x="62725" y="43987"/>
                    <a:pt x="64046" y="42511"/>
                    <a:pt x="65380" y="41034"/>
                  </a:cubicBezTo>
                  <a:cubicBezTo>
                    <a:pt x="66082" y="40249"/>
                    <a:pt x="66189" y="39094"/>
                    <a:pt x="65380" y="38320"/>
                  </a:cubicBezTo>
                  <a:cubicBezTo>
                    <a:pt x="65003" y="37966"/>
                    <a:pt x="64449" y="37771"/>
                    <a:pt x="63900" y="37771"/>
                  </a:cubicBezTo>
                  <a:cubicBezTo>
                    <a:pt x="63563" y="37771"/>
                    <a:pt x="63229" y="37844"/>
                    <a:pt x="62939" y="37998"/>
                  </a:cubicBezTo>
                  <a:cubicBezTo>
                    <a:pt x="63141" y="37617"/>
                    <a:pt x="63344" y="37236"/>
                    <a:pt x="63546" y="36855"/>
                  </a:cubicBezTo>
                  <a:cubicBezTo>
                    <a:pt x="64034" y="35962"/>
                    <a:pt x="64630" y="34962"/>
                    <a:pt x="64737" y="33938"/>
                  </a:cubicBezTo>
                  <a:cubicBezTo>
                    <a:pt x="64856" y="33957"/>
                    <a:pt x="64977" y="33967"/>
                    <a:pt x="65099" y="33967"/>
                  </a:cubicBezTo>
                  <a:cubicBezTo>
                    <a:pt x="65586" y="33967"/>
                    <a:pt x="66087" y="33807"/>
                    <a:pt x="66535" y="33426"/>
                  </a:cubicBezTo>
                  <a:lnTo>
                    <a:pt x="69952" y="30521"/>
                  </a:lnTo>
                  <a:cubicBezTo>
                    <a:pt x="70090" y="31506"/>
                    <a:pt x="71118" y="32268"/>
                    <a:pt x="72196" y="32268"/>
                  </a:cubicBezTo>
                  <a:cubicBezTo>
                    <a:pt x="72696" y="32268"/>
                    <a:pt x="73206" y="32104"/>
                    <a:pt x="73643" y="31724"/>
                  </a:cubicBezTo>
                  <a:lnTo>
                    <a:pt x="75203" y="30366"/>
                  </a:lnTo>
                  <a:cubicBezTo>
                    <a:pt x="75369" y="30616"/>
                    <a:pt x="75595" y="30843"/>
                    <a:pt x="75905" y="31021"/>
                  </a:cubicBezTo>
                  <a:cubicBezTo>
                    <a:pt x="76225" y="31197"/>
                    <a:pt x="76607" y="31285"/>
                    <a:pt x="76992" y="31285"/>
                  </a:cubicBezTo>
                  <a:cubicBezTo>
                    <a:pt x="77754" y="31285"/>
                    <a:pt x="78530" y="30943"/>
                    <a:pt x="78870" y="30271"/>
                  </a:cubicBezTo>
                  <a:cubicBezTo>
                    <a:pt x="79858" y="28342"/>
                    <a:pt x="80846" y="26414"/>
                    <a:pt x="81834" y="24473"/>
                  </a:cubicBezTo>
                  <a:cubicBezTo>
                    <a:pt x="82525" y="23127"/>
                    <a:pt x="81668" y="21794"/>
                    <a:pt x="80465" y="21472"/>
                  </a:cubicBezTo>
                  <a:cubicBezTo>
                    <a:pt x="80477" y="21461"/>
                    <a:pt x="80489" y="21437"/>
                    <a:pt x="80501" y="21425"/>
                  </a:cubicBezTo>
                  <a:cubicBezTo>
                    <a:pt x="81505" y="19899"/>
                    <a:pt x="80096" y="18434"/>
                    <a:pt x="78584" y="18434"/>
                  </a:cubicBezTo>
                  <a:cubicBezTo>
                    <a:pt x="78197" y="18434"/>
                    <a:pt x="77803" y="18530"/>
                    <a:pt x="77441" y="18746"/>
                  </a:cubicBezTo>
                  <a:cubicBezTo>
                    <a:pt x="77453" y="18234"/>
                    <a:pt x="77274" y="17734"/>
                    <a:pt x="76846" y="17329"/>
                  </a:cubicBezTo>
                  <a:cubicBezTo>
                    <a:pt x="76432" y="16933"/>
                    <a:pt x="75889" y="16740"/>
                    <a:pt x="75346" y="16740"/>
                  </a:cubicBezTo>
                  <a:cubicBezTo>
                    <a:pt x="74794" y="16740"/>
                    <a:pt x="74241" y="16939"/>
                    <a:pt x="73821" y="17329"/>
                  </a:cubicBezTo>
                  <a:cubicBezTo>
                    <a:pt x="72631" y="18424"/>
                    <a:pt x="71428" y="19532"/>
                    <a:pt x="70214" y="20627"/>
                  </a:cubicBezTo>
                  <a:cubicBezTo>
                    <a:pt x="70488" y="20246"/>
                    <a:pt x="70750" y="19853"/>
                    <a:pt x="71012" y="19472"/>
                  </a:cubicBezTo>
                  <a:cubicBezTo>
                    <a:pt x="71994" y="18043"/>
                    <a:pt x="70536" y="16412"/>
                    <a:pt x="69068" y="16412"/>
                  </a:cubicBezTo>
                  <a:cubicBezTo>
                    <a:pt x="68580" y="16412"/>
                    <a:pt x="68091" y="16592"/>
                    <a:pt x="67690" y="17020"/>
                  </a:cubicBezTo>
                  <a:cubicBezTo>
                    <a:pt x="67225" y="17508"/>
                    <a:pt x="66773" y="18008"/>
                    <a:pt x="66309" y="18496"/>
                  </a:cubicBezTo>
                  <a:cubicBezTo>
                    <a:pt x="66225" y="17865"/>
                    <a:pt x="65832" y="17246"/>
                    <a:pt x="65273" y="16936"/>
                  </a:cubicBezTo>
                  <a:cubicBezTo>
                    <a:pt x="64935" y="16745"/>
                    <a:pt x="64590" y="16665"/>
                    <a:pt x="64255" y="16665"/>
                  </a:cubicBezTo>
                  <a:cubicBezTo>
                    <a:pt x="64153" y="16665"/>
                    <a:pt x="64051" y="16672"/>
                    <a:pt x="63951" y="16686"/>
                  </a:cubicBezTo>
                  <a:cubicBezTo>
                    <a:pt x="64023" y="16460"/>
                    <a:pt x="64082" y="16234"/>
                    <a:pt x="64154" y="16019"/>
                  </a:cubicBezTo>
                  <a:cubicBezTo>
                    <a:pt x="64261" y="15638"/>
                    <a:pt x="64261" y="15293"/>
                    <a:pt x="64165" y="14996"/>
                  </a:cubicBezTo>
                  <a:cubicBezTo>
                    <a:pt x="64189" y="14936"/>
                    <a:pt x="64225" y="14888"/>
                    <a:pt x="64249" y="14829"/>
                  </a:cubicBezTo>
                  <a:cubicBezTo>
                    <a:pt x="65130" y="12483"/>
                    <a:pt x="66023" y="10138"/>
                    <a:pt x="66904" y="7780"/>
                  </a:cubicBezTo>
                  <a:cubicBezTo>
                    <a:pt x="67456" y="6347"/>
                    <a:pt x="66067" y="5179"/>
                    <a:pt x="64705" y="5179"/>
                  </a:cubicBezTo>
                  <a:cubicBezTo>
                    <a:pt x="64539" y="5179"/>
                    <a:pt x="64374" y="5196"/>
                    <a:pt x="64213" y="5232"/>
                  </a:cubicBezTo>
                  <a:cubicBezTo>
                    <a:pt x="64487" y="4566"/>
                    <a:pt x="64701" y="3863"/>
                    <a:pt x="64808" y="3137"/>
                  </a:cubicBezTo>
                  <a:cubicBezTo>
                    <a:pt x="64951" y="2208"/>
                    <a:pt x="64713" y="1291"/>
                    <a:pt x="63808" y="791"/>
                  </a:cubicBezTo>
                  <a:cubicBezTo>
                    <a:pt x="63474" y="603"/>
                    <a:pt x="63098" y="514"/>
                    <a:pt x="62722" y="514"/>
                  </a:cubicBezTo>
                  <a:cubicBezTo>
                    <a:pt x="62146" y="514"/>
                    <a:pt x="61571" y="724"/>
                    <a:pt x="61153" y="1113"/>
                  </a:cubicBezTo>
                  <a:cubicBezTo>
                    <a:pt x="60344" y="1863"/>
                    <a:pt x="59582" y="2661"/>
                    <a:pt x="58843" y="3494"/>
                  </a:cubicBezTo>
                  <a:cubicBezTo>
                    <a:pt x="58927" y="3208"/>
                    <a:pt x="58998" y="2923"/>
                    <a:pt x="59058" y="2625"/>
                  </a:cubicBezTo>
                  <a:cubicBezTo>
                    <a:pt x="59236" y="1708"/>
                    <a:pt x="58939" y="768"/>
                    <a:pt x="58058" y="279"/>
                  </a:cubicBezTo>
                  <a:cubicBezTo>
                    <a:pt x="57732" y="99"/>
                    <a:pt x="57316" y="1"/>
                    <a:pt x="568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7"/>
            <p:cNvSpPr/>
            <p:nvPr/>
          </p:nvSpPr>
          <p:spPr>
            <a:xfrm>
              <a:off x="1213300" y="2832623"/>
              <a:ext cx="1088711" cy="667944"/>
            </a:xfrm>
            <a:custGeom>
              <a:avLst/>
              <a:gdLst/>
              <a:ahLst/>
              <a:cxnLst/>
              <a:rect l="l" t="t" r="r" b="b"/>
              <a:pathLst>
                <a:path w="82525" h="49828" extrusionOk="0">
                  <a:moveTo>
                    <a:pt x="63463" y="14936"/>
                  </a:moveTo>
                  <a:cubicBezTo>
                    <a:pt x="63499" y="15007"/>
                    <a:pt x="63534" y="15055"/>
                    <a:pt x="63570" y="15115"/>
                  </a:cubicBezTo>
                  <a:cubicBezTo>
                    <a:pt x="63511" y="15079"/>
                    <a:pt x="63439" y="15055"/>
                    <a:pt x="63380" y="15019"/>
                  </a:cubicBezTo>
                  <a:cubicBezTo>
                    <a:pt x="63415" y="14996"/>
                    <a:pt x="63439" y="14972"/>
                    <a:pt x="63463" y="14936"/>
                  </a:cubicBezTo>
                  <a:close/>
                  <a:moveTo>
                    <a:pt x="42663" y="30640"/>
                  </a:moveTo>
                  <a:cubicBezTo>
                    <a:pt x="42651" y="30652"/>
                    <a:pt x="42639" y="30664"/>
                    <a:pt x="42627" y="30676"/>
                  </a:cubicBezTo>
                  <a:cubicBezTo>
                    <a:pt x="42627" y="30676"/>
                    <a:pt x="42627" y="30664"/>
                    <a:pt x="42627" y="30664"/>
                  </a:cubicBezTo>
                  <a:cubicBezTo>
                    <a:pt x="42639" y="30652"/>
                    <a:pt x="42651" y="30640"/>
                    <a:pt x="42663" y="30640"/>
                  </a:cubicBezTo>
                  <a:close/>
                  <a:moveTo>
                    <a:pt x="56898" y="1"/>
                  </a:moveTo>
                  <a:cubicBezTo>
                    <a:pt x="56324" y="1"/>
                    <a:pt x="55747" y="187"/>
                    <a:pt x="55402" y="601"/>
                  </a:cubicBezTo>
                  <a:cubicBezTo>
                    <a:pt x="54390" y="1827"/>
                    <a:pt x="53366" y="3054"/>
                    <a:pt x="52319" y="4268"/>
                  </a:cubicBezTo>
                  <a:lnTo>
                    <a:pt x="52521" y="3958"/>
                  </a:lnTo>
                  <a:cubicBezTo>
                    <a:pt x="53541" y="2401"/>
                    <a:pt x="52099" y="884"/>
                    <a:pt x="50562" y="884"/>
                  </a:cubicBezTo>
                  <a:cubicBezTo>
                    <a:pt x="50054" y="884"/>
                    <a:pt x="49536" y="1050"/>
                    <a:pt x="49092" y="1434"/>
                  </a:cubicBezTo>
                  <a:cubicBezTo>
                    <a:pt x="45663" y="4399"/>
                    <a:pt x="42210" y="7387"/>
                    <a:pt x="38484" y="10007"/>
                  </a:cubicBezTo>
                  <a:cubicBezTo>
                    <a:pt x="39448" y="8911"/>
                    <a:pt x="40436" y="7828"/>
                    <a:pt x="41472" y="6780"/>
                  </a:cubicBezTo>
                  <a:cubicBezTo>
                    <a:pt x="42827" y="5416"/>
                    <a:pt x="41608" y="3170"/>
                    <a:pt x="39931" y="3170"/>
                  </a:cubicBezTo>
                  <a:cubicBezTo>
                    <a:pt x="39574" y="3170"/>
                    <a:pt x="39196" y="3272"/>
                    <a:pt x="38817" y="3506"/>
                  </a:cubicBezTo>
                  <a:cubicBezTo>
                    <a:pt x="38472" y="3720"/>
                    <a:pt x="38138" y="3947"/>
                    <a:pt x="37817" y="4173"/>
                  </a:cubicBezTo>
                  <a:cubicBezTo>
                    <a:pt x="38014" y="2979"/>
                    <a:pt x="37108" y="1704"/>
                    <a:pt x="35752" y="1704"/>
                  </a:cubicBezTo>
                  <a:cubicBezTo>
                    <a:pt x="35552" y="1704"/>
                    <a:pt x="35343" y="1732"/>
                    <a:pt x="35126" y="1792"/>
                  </a:cubicBezTo>
                  <a:cubicBezTo>
                    <a:pt x="32864" y="2399"/>
                    <a:pt x="30816" y="3435"/>
                    <a:pt x="28875" y="4649"/>
                  </a:cubicBezTo>
                  <a:cubicBezTo>
                    <a:pt x="29030" y="4518"/>
                    <a:pt x="29185" y="4387"/>
                    <a:pt x="29340" y="4256"/>
                  </a:cubicBezTo>
                  <a:cubicBezTo>
                    <a:pt x="30880" y="2964"/>
                    <a:pt x="29476" y="743"/>
                    <a:pt x="27765" y="743"/>
                  </a:cubicBezTo>
                  <a:cubicBezTo>
                    <a:pt x="27426" y="743"/>
                    <a:pt x="27075" y="831"/>
                    <a:pt x="26732" y="1030"/>
                  </a:cubicBezTo>
                  <a:lnTo>
                    <a:pt x="19577" y="5173"/>
                  </a:lnTo>
                  <a:cubicBezTo>
                    <a:pt x="18993" y="5506"/>
                    <a:pt x="18410" y="5852"/>
                    <a:pt x="17838" y="6185"/>
                  </a:cubicBezTo>
                  <a:cubicBezTo>
                    <a:pt x="18445" y="5482"/>
                    <a:pt x="19112" y="4804"/>
                    <a:pt x="19803" y="4149"/>
                  </a:cubicBezTo>
                  <a:cubicBezTo>
                    <a:pt x="19839" y="4152"/>
                    <a:pt x="19875" y="4153"/>
                    <a:pt x="19911" y="4153"/>
                  </a:cubicBezTo>
                  <a:cubicBezTo>
                    <a:pt x="20316" y="4153"/>
                    <a:pt x="20720" y="3966"/>
                    <a:pt x="20993" y="3518"/>
                  </a:cubicBezTo>
                  <a:lnTo>
                    <a:pt x="21732" y="2315"/>
                  </a:lnTo>
                  <a:cubicBezTo>
                    <a:pt x="22442" y="1161"/>
                    <a:pt x="21427" y="113"/>
                    <a:pt x="20279" y="113"/>
                  </a:cubicBezTo>
                  <a:cubicBezTo>
                    <a:pt x="20042" y="113"/>
                    <a:pt x="19799" y="158"/>
                    <a:pt x="19565" y="256"/>
                  </a:cubicBezTo>
                  <a:cubicBezTo>
                    <a:pt x="15338" y="2065"/>
                    <a:pt x="12397" y="6078"/>
                    <a:pt x="10802" y="10090"/>
                  </a:cubicBezTo>
                  <a:cubicBezTo>
                    <a:pt x="10480" y="10900"/>
                    <a:pt x="11016" y="11912"/>
                    <a:pt x="11754" y="12317"/>
                  </a:cubicBezTo>
                  <a:cubicBezTo>
                    <a:pt x="12298" y="12619"/>
                    <a:pt x="12834" y="12743"/>
                    <a:pt x="13363" y="12743"/>
                  </a:cubicBezTo>
                  <a:cubicBezTo>
                    <a:pt x="14061" y="12743"/>
                    <a:pt x="14745" y="12526"/>
                    <a:pt x="15409" y="12221"/>
                  </a:cubicBezTo>
                  <a:lnTo>
                    <a:pt x="15409" y="12221"/>
                  </a:lnTo>
                  <a:cubicBezTo>
                    <a:pt x="15302" y="12376"/>
                    <a:pt x="15183" y="12531"/>
                    <a:pt x="15076" y="12686"/>
                  </a:cubicBezTo>
                  <a:cubicBezTo>
                    <a:pt x="14080" y="14148"/>
                    <a:pt x="15477" y="15796"/>
                    <a:pt x="17063" y="15796"/>
                  </a:cubicBezTo>
                  <a:cubicBezTo>
                    <a:pt x="17221" y="15796"/>
                    <a:pt x="17381" y="15780"/>
                    <a:pt x="17541" y="15746"/>
                  </a:cubicBezTo>
                  <a:cubicBezTo>
                    <a:pt x="19910" y="15246"/>
                    <a:pt x="22041" y="14222"/>
                    <a:pt x="24053" y="12995"/>
                  </a:cubicBezTo>
                  <a:lnTo>
                    <a:pt x="24053" y="12995"/>
                  </a:lnTo>
                  <a:cubicBezTo>
                    <a:pt x="22898" y="14353"/>
                    <a:pt x="21827" y="15758"/>
                    <a:pt x="20874" y="17246"/>
                  </a:cubicBezTo>
                  <a:cubicBezTo>
                    <a:pt x="20757" y="17226"/>
                    <a:pt x="20636" y="17215"/>
                    <a:pt x="20512" y="17215"/>
                  </a:cubicBezTo>
                  <a:cubicBezTo>
                    <a:pt x="20046" y="17215"/>
                    <a:pt x="19542" y="17365"/>
                    <a:pt x="19053" y="17722"/>
                  </a:cubicBezTo>
                  <a:cubicBezTo>
                    <a:pt x="17850" y="18627"/>
                    <a:pt x="16659" y="19544"/>
                    <a:pt x="15457" y="20449"/>
                  </a:cubicBezTo>
                  <a:cubicBezTo>
                    <a:pt x="15600" y="20258"/>
                    <a:pt x="15743" y="20068"/>
                    <a:pt x="15897" y="19877"/>
                  </a:cubicBezTo>
                  <a:cubicBezTo>
                    <a:pt x="16588" y="19056"/>
                    <a:pt x="16743" y="17924"/>
                    <a:pt x="15897" y="17115"/>
                  </a:cubicBezTo>
                  <a:cubicBezTo>
                    <a:pt x="15496" y="16731"/>
                    <a:pt x="14993" y="16552"/>
                    <a:pt x="14486" y="16552"/>
                  </a:cubicBezTo>
                  <a:cubicBezTo>
                    <a:pt x="13955" y="16552"/>
                    <a:pt x="13419" y="16749"/>
                    <a:pt x="12992" y="17115"/>
                  </a:cubicBezTo>
                  <a:cubicBezTo>
                    <a:pt x="11099" y="18746"/>
                    <a:pt x="9182" y="20341"/>
                    <a:pt x="7230" y="21913"/>
                  </a:cubicBezTo>
                  <a:cubicBezTo>
                    <a:pt x="6765" y="22282"/>
                    <a:pt x="6301" y="22663"/>
                    <a:pt x="5837" y="23032"/>
                  </a:cubicBezTo>
                  <a:cubicBezTo>
                    <a:pt x="5872" y="22973"/>
                    <a:pt x="5896" y="22901"/>
                    <a:pt x="5932" y="22842"/>
                  </a:cubicBezTo>
                  <a:cubicBezTo>
                    <a:pt x="6337" y="22151"/>
                    <a:pt x="6777" y="21496"/>
                    <a:pt x="7289" y="20889"/>
                  </a:cubicBezTo>
                  <a:cubicBezTo>
                    <a:pt x="7599" y="20532"/>
                    <a:pt x="7920" y="20187"/>
                    <a:pt x="8266" y="19865"/>
                  </a:cubicBezTo>
                  <a:cubicBezTo>
                    <a:pt x="8373" y="19746"/>
                    <a:pt x="8599" y="19615"/>
                    <a:pt x="8670" y="19484"/>
                  </a:cubicBezTo>
                  <a:cubicBezTo>
                    <a:pt x="8682" y="19472"/>
                    <a:pt x="8682" y="19472"/>
                    <a:pt x="8682" y="19460"/>
                  </a:cubicBezTo>
                  <a:cubicBezTo>
                    <a:pt x="8863" y="19550"/>
                    <a:pt x="9047" y="19590"/>
                    <a:pt x="9227" y="19590"/>
                  </a:cubicBezTo>
                  <a:cubicBezTo>
                    <a:pt x="10366" y="19590"/>
                    <a:pt x="11350" y="17987"/>
                    <a:pt x="10302" y="17103"/>
                  </a:cubicBezTo>
                  <a:cubicBezTo>
                    <a:pt x="9771" y="16663"/>
                    <a:pt x="9221" y="16481"/>
                    <a:pt x="8670" y="16481"/>
                  </a:cubicBezTo>
                  <a:cubicBezTo>
                    <a:pt x="6820" y="16481"/>
                    <a:pt x="4967" y="18534"/>
                    <a:pt x="3884" y="19782"/>
                  </a:cubicBezTo>
                  <a:cubicBezTo>
                    <a:pt x="2205" y="21734"/>
                    <a:pt x="836" y="24056"/>
                    <a:pt x="253" y="26545"/>
                  </a:cubicBezTo>
                  <a:cubicBezTo>
                    <a:pt x="1" y="27631"/>
                    <a:pt x="761" y="29004"/>
                    <a:pt x="2056" y="29004"/>
                  </a:cubicBezTo>
                  <a:cubicBezTo>
                    <a:pt x="2109" y="29004"/>
                    <a:pt x="2163" y="29002"/>
                    <a:pt x="2217" y="28997"/>
                  </a:cubicBezTo>
                  <a:cubicBezTo>
                    <a:pt x="3420" y="28902"/>
                    <a:pt x="4479" y="28521"/>
                    <a:pt x="5456" y="28009"/>
                  </a:cubicBezTo>
                  <a:lnTo>
                    <a:pt x="5456" y="28009"/>
                  </a:lnTo>
                  <a:cubicBezTo>
                    <a:pt x="5420" y="28092"/>
                    <a:pt x="5372" y="28164"/>
                    <a:pt x="5325" y="28235"/>
                  </a:cubicBezTo>
                  <a:cubicBezTo>
                    <a:pt x="4848" y="29104"/>
                    <a:pt x="5015" y="30176"/>
                    <a:pt x="5861" y="30771"/>
                  </a:cubicBezTo>
                  <a:cubicBezTo>
                    <a:pt x="6248" y="31049"/>
                    <a:pt x="6658" y="31174"/>
                    <a:pt x="7067" y="31174"/>
                  </a:cubicBezTo>
                  <a:cubicBezTo>
                    <a:pt x="7589" y="31174"/>
                    <a:pt x="8108" y="30970"/>
                    <a:pt x="8575" y="30616"/>
                  </a:cubicBezTo>
                  <a:cubicBezTo>
                    <a:pt x="9587" y="29866"/>
                    <a:pt x="10599" y="29092"/>
                    <a:pt x="11611" y="28330"/>
                  </a:cubicBezTo>
                  <a:lnTo>
                    <a:pt x="11611" y="28330"/>
                  </a:lnTo>
                  <a:cubicBezTo>
                    <a:pt x="11349" y="28854"/>
                    <a:pt x="11099" y="29390"/>
                    <a:pt x="10873" y="29926"/>
                  </a:cubicBezTo>
                  <a:cubicBezTo>
                    <a:pt x="10563" y="30640"/>
                    <a:pt x="11028" y="31581"/>
                    <a:pt x="11611" y="32010"/>
                  </a:cubicBezTo>
                  <a:cubicBezTo>
                    <a:pt x="12003" y="32284"/>
                    <a:pt x="12424" y="32411"/>
                    <a:pt x="12854" y="32411"/>
                  </a:cubicBezTo>
                  <a:cubicBezTo>
                    <a:pt x="13207" y="32411"/>
                    <a:pt x="13567" y="32325"/>
                    <a:pt x="13921" y="32164"/>
                  </a:cubicBezTo>
                  <a:cubicBezTo>
                    <a:pt x="15588" y="31402"/>
                    <a:pt x="17124" y="30438"/>
                    <a:pt x="18600" y="29390"/>
                  </a:cubicBezTo>
                  <a:lnTo>
                    <a:pt x="18600" y="29390"/>
                  </a:lnTo>
                  <a:cubicBezTo>
                    <a:pt x="18481" y="29581"/>
                    <a:pt x="18362" y="29759"/>
                    <a:pt x="18255" y="29938"/>
                  </a:cubicBezTo>
                  <a:cubicBezTo>
                    <a:pt x="17437" y="31266"/>
                    <a:pt x="18641" y="32983"/>
                    <a:pt x="20070" y="32983"/>
                  </a:cubicBezTo>
                  <a:cubicBezTo>
                    <a:pt x="20409" y="32983"/>
                    <a:pt x="20760" y="32886"/>
                    <a:pt x="21101" y="32664"/>
                  </a:cubicBezTo>
                  <a:cubicBezTo>
                    <a:pt x="22875" y="31498"/>
                    <a:pt x="24660" y="30319"/>
                    <a:pt x="26423" y="29128"/>
                  </a:cubicBezTo>
                  <a:lnTo>
                    <a:pt x="26423" y="29128"/>
                  </a:lnTo>
                  <a:cubicBezTo>
                    <a:pt x="26208" y="29819"/>
                    <a:pt x="26399" y="30616"/>
                    <a:pt x="26935" y="31117"/>
                  </a:cubicBezTo>
                  <a:cubicBezTo>
                    <a:pt x="27089" y="31271"/>
                    <a:pt x="27256" y="31378"/>
                    <a:pt x="27435" y="31462"/>
                  </a:cubicBezTo>
                  <a:cubicBezTo>
                    <a:pt x="27161" y="31736"/>
                    <a:pt x="26887" y="32010"/>
                    <a:pt x="26613" y="32271"/>
                  </a:cubicBezTo>
                  <a:cubicBezTo>
                    <a:pt x="24911" y="33926"/>
                    <a:pt x="23208" y="35569"/>
                    <a:pt x="21505" y="37213"/>
                  </a:cubicBezTo>
                  <a:cubicBezTo>
                    <a:pt x="20815" y="37891"/>
                    <a:pt x="20755" y="38951"/>
                    <a:pt x="21351" y="39689"/>
                  </a:cubicBezTo>
                  <a:cubicBezTo>
                    <a:pt x="21716" y="40142"/>
                    <a:pt x="22347" y="40441"/>
                    <a:pt x="22967" y="40441"/>
                  </a:cubicBezTo>
                  <a:cubicBezTo>
                    <a:pt x="23276" y="40441"/>
                    <a:pt x="23582" y="40367"/>
                    <a:pt x="23851" y="40201"/>
                  </a:cubicBezTo>
                  <a:lnTo>
                    <a:pt x="23851" y="40201"/>
                  </a:lnTo>
                  <a:cubicBezTo>
                    <a:pt x="23577" y="40534"/>
                    <a:pt x="23303" y="40868"/>
                    <a:pt x="23029" y="41201"/>
                  </a:cubicBezTo>
                  <a:cubicBezTo>
                    <a:pt x="23029" y="41201"/>
                    <a:pt x="23017" y="41213"/>
                    <a:pt x="23017" y="41213"/>
                  </a:cubicBezTo>
                  <a:cubicBezTo>
                    <a:pt x="22922" y="41332"/>
                    <a:pt x="22827" y="41451"/>
                    <a:pt x="22732" y="41570"/>
                  </a:cubicBezTo>
                  <a:cubicBezTo>
                    <a:pt x="22184" y="42249"/>
                    <a:pt x="22541" y="43356"/>
                    <a:pt x="23196" y="43820"/>
                  </a:cubicBezTo>
                  <a:cubicBezTo>
                    <a:pt x="23363" y="43940"/>
                    <a:pt x="23541" y="44023"/>
                    <a:pt x="23732" y="44082"/>
                  </a:cubicBezTo>
                  <a:cubicBezTo>
                    <a:pt x="23666" y="45072"/>
                    <a:pt x="24645" y="45718"/>
                    <a:pt x="25627" y="45718"/>
                  </a:cubicBezTo>
                  <a:cubicBezTo>
                    <a:pt x="26075" y="45718"/>
                    <a:pt x="26524" y="45583"/>
                    <a:pt x="26875" y="45285"/>
                  </a:cubicBezTo>
                  <a:cubicBezTo>
                    <a:pt x="27101" y="45094"/>
                    <a:pt x="27327" y="44892"/>
                    <a:pt x="27542" y="44690"/>
                  </a:cubicBezTo>
                  <a:cubicBezTo>
                    <a:pt x="27613" y="44821"/>
                    <a:pt x="27697" y="44940"/>
                    <a:pt x="27792" y="45047"/>
                  </a:cubicBezTo>
                  <a:cubicBezTo>
                    <a:pt x="27321" y="46354"/>
                    <a:pt x="28484" y="47445"/>
                    <a:pt x="29757" y="47445"/>
                  </a:cubicBezTo>
                  <a:cubicBezTo>
                    <a:pt x="30224" y="47445"/>
                    <a:pt x="30704" y="47299"/>
                    <a:pt x="31126" y="46964"/>
                  </a:cubicBezTo>
                  <a:cubicBezTo>
                    <a:pt x="32269" y="46059"/>
                    <a:pt x="33400" y="45142"/>
                    <a:pt x="34507" y="44213"/>
                  </a:cubicBezTo>
                  <a:lnTo>
                    <a:pt x="34507" y="44213"/>
                  </a:lnTo>
                  <a:cubicBezTo>
                    <a:pt x="34197" y="44809"/>
                    <a:pt x="33924" y="45428"/>
                    <a:pt x="33697" y="46071"/>
                  </a:cubicBezTo>
                  <a:cubicBezTo>
                    <a:pt x="33201" y="47482"/>
                    <a:pt x="34468" y="48518"/>
                    <a:pt x="35755" y="48518"/>
                  </a:cubicBezTo>
                  <a:cubicBezTo>
                    <a:pt x="36260" y="48518"/>
                    <a:pt x="36768" y="48359"/>
                    <a:pt x="37174" y="48000"/>
                  </a:cubicBezTo>
                  <a:cubicBezTo>
                    <a:pt x="38734" y="46595"/>
                    <a:pt x="40305" y="45202"/>
                    <a:pt x="41865" y="43797"/>
                  </a:cubicBezTo>
                  <a:lnTo>
                    <a:pt x="41865" y="43797"/>
                  </a:lnTo>
                  <a:cubicBezTo>
                    <a:pt x="41508" y="44499"/>
                    <a:pt x="41151" y="45190"/>
                    <a:pt x="40793" y="45892"/>
                  </a:cubicBezTo>
                  <a:cubicBezTo>
                    <a:pt x="40031" y="47369"/>
                    <a:pt x="40996" y="48714"/>
                    <a:pt x="42615" y="48916"/>
                  </a:cubicBezTo>
                  <a:cubicBezTo>
                    <a:pt x="42760" y="48935"/>
                    <a:pt x="42904" y="48944"/>
                    <a:pt x="43045" y="48944"/>
                  </a:cubicBezTo>
                  <a:cubicBezTo>
                    <a:pt x="44454" y="48944"/>
                    <a:pt x="45660" y="48062"/>
                    <a:pt x="46699" y="47023"/>
                  </a:cubicBezTo>
                  <a:lnTo>
                    <a:pt x="46699" y="47023"/>
                  </a:lnTo>
                  <a:cubicBezTo>
                    <a:pt x="46169" y="48468"/>
                    <a:pt x="47206" y="49827"/>
                    <a:pt x="48636" y="49827"/>
                  </a:cubicBezTo>
                  <a:cubicBezTo>
                    <a:pt x="48974" y="49827"/>
                    <a:pt x="49333" y="49751"/>
                    <a:pt x="49699" y="49583"/>
                  </a:cubicBezTo>
                  <a:cubicBezTo>
                    <a:pt x="52176" y="48452"/>
                    <a:pt x="53509" y="46309"/>
                    <a:pt x="54795" y="44178"/>
                  </a:cubicBezTo>
                  <a:cubicBezTo>
                    <a:pt x="54915" y="44214"/>
                    <a:pt x="55042" y="44235"/>
                    <a:pt x="55173" y="44235"/>
                  </a:cubicBezTo>
                  <a:cubicBezTo>
                    <a:pt x="55381" y="44235"/>
                    <a:pt x="55600" y="44183"/>
                    <a:pt x="55819" y="44059"/>
                  </a:cubicBezTo>
                  <a:cubicBezTo>
                    <a:pt x="55843" y="44035"/>
                    <a:pt x="55867" y="44023"/>
                    <a:pt x="55891" y="43999"/>
                  </a:cubicBezTo>
                  <a:lnTo>
                    <a:pt x="55891" y="43999"/>
                  </a:lnTo>
                  <a:cubicBezTo>
                    <a:pt x="55605" y="44749"/>
                    <a:pt x="55319" y="45487"/>
                    <a:pt x="55057" y="46237"/>
                  </a:cubicBezTo>
                  <a:cubicBezTo>
                    <a:pt x="54783" y="47035"/>
                    <a:pt x="55236" y="48023"/>
                    <a:pt x="55986" y="48416"/>
                  </a:cubicBezTo>
                  <a:cubicBezTo>
                    <a:pt x="56414" y="48644"/>
                    <a:pt x="56820" y="48743"/>
                    <a:pt x="57205" y="48743"/>
                  </a:cubicBezTo>
                  <a:cubicBezTo>
                    <a:pt x="58973" y="48743"/>
                    <a:pt x="60308" y="46664"/>
                    <a:pt x="61403" y="45452"/>
                  </a:cubicBezTo>
                  <a:cubicBezTo>
                    <a:pt x="62725" y="43987"/>
                    <a:pt x="64046" y="42511"/>
                    <a:pt x="65380" y="41034"/>
                  </a:cubicBezTo>
                  <a:cubicBezTo>
                    <a:pt x="66082" y="40249"/>
                    <a:pt x="66189" y="39094"/>
                    <a:pt x="65380" y="38320"/>
                  </a:cubicBezTo>
                  <a:cubicBezTo>
                    <a:pt x="65003" y="37966"/>
                    <a:pt x="64449" y="37771"/>
                    <a:pt x="63900" y="37771"/>
                  </a:cubicBezTo>
                  <a:cubicBezTo>
                    <a:pt x="63563" y="37771"/>
                    <a:pt x="63229" y="37844"/>
                    <a:pt x="62939" y="37998"/>
                  </a:cubicBezTo>
                  <a:cubicBezTo>
                    <a:pt x="63141" y="37617"/>
                    <a:pt x="63344" y="37236"/>
                    <a:pt x="63546" y="36855"/>
                  </a:cubicBezTo>
                  <a:cubicBezTo>
                    <a:pt x="64034" y="35962"/>
                    <a:pt x="64630" y="34962"/>
                    <a:pt x="64737" y="33938"/>
                  </a:cubicBezTo>
                  <a:cubicBezTo>
                    <a:pt x="64856" y="33957"/>
                    <a:pt x="64977" y="33967"/>
                    <a:pt x="65099" y="33967"/>
                  </a:cubicBezTo>
                  <a:cubicBezTo>
                    <a:pt x="65586" y="33967"/>
                    <a:pt x="66087" y="33807"/>
                    <a:pt x="66535" y="33426"/>
                  </a:cubicBezTo>
                  <a:lnTo>
                    <a:pt x="69952" y="30521"/>
                  </a:lnTo>
                  <a:cubicBezTo>
                    <a:pt x="70090" y="31506"/>
                    <a:pt x="71118" y="32268"/>
                    <a:pt x="72196" y="32268"/>
                  </a:cubicBezTo>
                  <a:cubicBezTo>
                    <a:pt x="72696" y="32268"/>
                    <a:pt x="73206" y="32104"/>
                    <a:pt x="73643" y="31724"/>
                  </a:cubicBezTo>
                  <a:lnTo>
                    <a:pt x="75203" y="30366"/>
                  </a:lnTo>
                  <a:cubicBezTo>
                    <a:pt x="75369" y="30616"/>
                    <a:pt x="75595" y="30843"/>
                    <a:pt x="75905" y="31021"/>
                  </a:cubicBezTo>
                  <a:cubicBezTo>
                    <a:pt x="76225" y="31197"/>
                    <a:pt x="76607" y="31285"/>
                    <a:pt x="76992" y="31285"/>
                  </a:cubicBezTo>
                  <a:cubicBezTo>
                    <a:pt x="77754" y="31285"/>
                    <a:pt x="78530" y="30943"/>
                    <a:pt x="78870" y="30271"/>
                  </a:cubicBezTo>
                  <a:cubicBezTo>
                    <a:pt x="79858" y="28342"/>
                    <a:pt x="80846" y="26414"/>
                    <a:pt x="81834" y="24473"/>
                  </a:cubicBezTo>
                  <a:cubicBezTo>
                    <a:pt x="82525" y="23127"/>
                    <a:pt x="81668" y="21794"/>
                    <a:pt x="80465" y="21472"/>
                  </a:cubicBezTo>
                  <a:cubicBezTo>
                    <a:pt x="80477" y="21461"/>
                    <a:pt x="80489" y="21437"/>
                    <a:pt x="80501" y="21425"/>
                  </a:cubicBezTo>
                  <a:cubicBezTo>
                    <a:pt x="81505" y="19899"/>
                    <a:pt x="80096" y="18434"/>
                    <a:pt x="78584" y="18434"/>
                  </a:cubicBezTo>
                  <a:cubicBezTo>
                    <a:pt x="78197" y="18434"/>
                    <a:pt x="77803" y="18530"/>
                    <a:pt x="77441" y="18746"/>
                  </a:cubicBezTo>
                  <a:cubicBezTo>
                    <a:pt x="77453" y="18234"/>
                    <a:pt x="77274" y="17734"/>
                    <a:pt x="76846" y="17329"/>
                  </a:cubicBezTo>
                  <a:cubicBezTo>
                    <a:pt x="76432" y="16933"/>
                    <a:pt x="75889" y="16740"/>
                    <a:pt x="75346" y="16740"/>
                  </a:cubicBezTo>
                  <a:cubicBezTo>
                    <a:pt x="74794" y="16740"/>
                    <a:pt x="74241" y="16939"/>
                    <a:pt x="73821" y="17329"/>
                  </a:cubicBezTo>
                  <a:cubicBezTo>
                    <a:pt x="72631" y="18424"/>
                    <a:pt x="71428" y="19532"/>
                    <a:pt x="70214" y="20627"/>
                  </a:cubicBezTo>
                  <a:cubicBezTo>
                    <a:pt x="70488" y="20246"/>
                    <a:pt x="70750" y="19853"/>
                    <a:pt x="71012" y="19472"/>
                  </a:cubicBezTo>
                  <a:cubicBezTo>
                    <a:pt x="71994" y="18043"/>
                    <a:pt x="70536" y="16412"/>
                    <a:pt x="69068" y="16412"/>
                  </a:cubicBezTo>
                  <a:cubicBezTo>
                    <a:pt x="68580" y="16412"/>
                    <a:pt x="68091" y="16592"/>
                    <a:pt x="67690" y="17020"/>
                  </a:cubicBezTo>
                  <a:cubicBezTo>
                    <a:pt x="67225" y="17508"/>
                    <a:pt x="66773" y="18008"/>
                    <a:pt x="66309" y="18496"/>
                  </a:cubicBezTo>
                  <a:cubicBezTo>
                    <a:pt x="66225" y="17865"/>
                    <a:pt x="65832" y="17246"/>
                    <a:pt x="65273" y="16936"/>
                  </a:cubicBezTo>
                  <a:cubicBezTo>
                    <a:pt x="64935" y="16745"/>
                    <a:pt x="64590" y="16665"/>
                    <a:pt x="64255" y="16665"/>
                  </a:cubicBezTo>
                  <a:cubicBezTo>
                    <a:pt x="64153" y="16665"/>
                    <a:pt x="64051" y="16672"/>
                    <a:pt x="63951" y="16686"/>
                  </a:cubicBezTo>
                  <a:cubicBezTo>
                    <a:pt x="64023" y="16460"/>
                    <a:pt x="64082" y="16234"/>
                    <a:pt x="64154" y="16019"/>
                  </a:cubicBezTo>
                  <a:cubicBezTo>
                    <a:pt x="64261" y="15638"/>
                    <a:pt x="64261" y="15293"/>
                    <a:pt x="64165" y="14996"/>
                  </a:cubicBezTo>
                  <a:cubicBezTo>
                    <a:pt x="64189" y="14936"/>
                    <a:pt x="64225" y="14888"/>
                    <a:pt x="64249" y="14829"/>
                  </a:cubicBezTo>
                  <a:cubicBezTo>
                    <a:pt x="65130" y="12483"/>
                    <a:pt x="66023" y="10138"/>
                    <a:pt x="66904" y="7780"/>
                  </a:cubicBezTo>
                  <a:cubicBezTo>
                    <a:pt x="67456" y="6347"/>
                    <a:pt x="66067" y="5179"/>
                    <a:pt x="64705" y="5179"/>
                  </a:cubicBezTo>
                  <a:cubicBezTo>
                    <a:pt x="64539" y="5179"/>
                    <a:pt x="64374" y="5196"/>
                    <a:pt x="64213" y="5232"/>
                  </a:cubicBezTo>
                  <a:cubicBezTo>
                    <a:pt x="64487" y="4566"/>
                    <a:pt x="64701" y="3863"/>
                    <a:pt x="64808" y="3137"/>
                  </a:cubicBezTo>
                  <a:cubicBezTo>
                    <a:pt x="64951" y="2208"/>
                    <a:pt x="64713" y="1291"/>
                    <a:pt x="63808" y="791"/>
                  </a:cubicBezTo>
                  <a:cubicBezTo>
                    <a:pt x="63474" y="603"/>
                    <a:pt x="63098" y="514"/>
                    <a:pt x="62722" y="514"/>
                  </a:cubicBezTo>
                  <a:cubicBezTo>
                    <a:pt x="62146" y="514"/>
                    <a:pt x="61571" y="724"/>
                    <a:pt x="61153" y="1113"/>
                  </a:cubicBezTo>
                  <a:cubicBezTo>
                    <a:pt x="60344" y="1863"/>
                    <a:pt x="59582" y="2661"/>
                    <a:pt x="58843" y="3494"/>
                  </a:cubicBezTo>
                  <a:cubicBezTo>
                    <a:pt x="58927" y="3208"/>
                    <a:pt x="58998" y="2923"/>
                    <a:pt x="59058" y="2625"/>
                  </a:cubicBezTo>
                  <a:cubicBezTo>
                    <a:pt x="59236" y="1708"/>
                    <a:pt x="58939" y="768"/>
                    <a:pt x="58058" y="279"/>
                  </a:cubicBezTo>
                  <a:cubicBezTo>
                    <a:pt x="57732" y="99"/>
                    <a:pt x="57316" y="1"/>
                    <a:pt x="568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7"/>
            <p:cNvSpPr/>
            <p:nvPr/>
          </p:nvSpPr>
          <p:spPr>
            <a:xfrm>
              <a:off x="1615325" y="2832623"/>
              <a:ext cx="1088711" cy="667944"/>
            </a:xfrm>
            <a:custGeom>
              <a:avLst/>
              <a:gdLst/>
              <a:ahLst/>
              <a:cxnLst/>
              <a:rect l="l" t="t" r="r" b="b"/>
              <a:pathLst>
                <a:path w="82525" h="49828" extrusionOk="0">
                  <a:moveTo>
                    <a:pt x="63463" y="14936"/>
                  </a:moveTo>
                  <a:cubicBezTo>
                    <a:pt x="63499" y="15007"/>
                    <a:pt x="63534" y="15055"/>
                    <a:pt x="63570" y="15115"/>
                  </a:cubicBezTo>
                  <a:cubicBezTo>
                    <a:pt x="63511" y="15079"/>
                    <a:pt x="63439" y="15055"/>
                    <a:pt x="63380" y="15019"/>
                  </a:cubicBezTo>
                  <a:cubicBezTo>
                    <a:pt x="63415" y="14996"/>
                    <a:pt x="63439" y="14972"/>
                    <a:pt x="63463" y="14936"/>
                  </a:cubicBezTo>
                  <a:close/>
                  <a:moveTo>
                    <a:pt x="42663" y="30640"/>
                  </a:moveTo>
                  <a:cubicBezTo>
                    <a:pt x="42651" y="30652"/>
                    <a:pt x="42639" y="30664"/>
                    <a:pt x="42627" y="30676"/>
                  </a:cubicBezTo>
                  <a:cubicBezTo>
                    <a:pt x="42627" y="30676"/>
                    <a:pt x="42627" y="30664"/>
                    <a:pt x="42627" y="30664"/>
                  </a:cubicBezTo>
                  <a:cubicBezTo>
                    <a:pt x="42639" y="30652"/>
                    <a:pt x="42651" y="30640"/>
                    <a:pt x="42663" y="30640"/>
                  </a:cubicBezTo>
                  <a:close/>
                  <a:moveTo>
                    <a:pt x="56898" y="1"/>
                  </a:moveTo>
                  <a:cubicBezTo>
                    <a:pt x="56324" y="1"/>
                    <a:pt x="55747" y="187"/>
                    <a:pt x="55402" y="601"/>
                  </a:cubicBezTo>
                  <a:cubicBezTo>
                    <a:pt x="54390" y="1827"/>
                    <a:pt x="53366" y="3054"/>
                    <a:pt x="52319" y="4268"/>
                  </a:cubicBezTo>
                  <a:lnTo>
                    <a:pt x="52521" y="3958"/>
                  </a:lnTo>
                  <a:cubicBezTo>
                    <a:pt x="53541" y="2401"/>
                    <a:pt x="52099" y="884"/>
                    <a:pt x="50562" y="884"/>
                  </a:cubicBezTo>
                  <a:cubicBezTo>
                    <a:pt x="50054" y="884"/>
                    <a:pt x="49536" y="1050"/>
                    <a:pt x="49092" y="1434"/>
                  </a:cubicBezTo>
                  <a:cubicBezTo>
                    <a:pt x="45663" y="4399"/>
                    <a:pt x="42210" y="7387"/>
                    <a:pt x="38484" y="10007"/>
                  </a:cubicBezTo>
                  <a:cubicBezTo>
                    <a:pt x="39448" y="8911"/>
                    <a:pt x="40436" y="7828"/>
                    <a:pt x="41472" y="6780"/>
                  </a:cubicBezTo>
                  <a:cubicBezTo>
                    <a:pt x="42827" y="5416"/>
                    <a:pt x="41608" y="3170"/>
                    <a:pt x="39931" y="3170"/>
                  </a:cubicBezTo>
                  <a:cubicBezTo>
                    <a:pt x="39574" y="3170"/>
                    <a:pt x="39196" y="3272"/>
                    <a:pt x="38817" y="3506"/>
                  </a:cubicBezTo>
                  <a:cubicBezTo>
                    <a:pt x="38472" y="3720"/>
                    <a:pt x="38138" y="3947"/>
                    <a:pt x="37817" y="4173"/>
                  </a:cubicBezTo>
                  <a:cubicBezTo>
                    <a:pt x="38014" y="2979"/>
                    <a:pt x="37108" y="1704"/>
                    <a:pt x="35752" y="1704"/>
                  </a:cubicBezTo>
                  <a:cubicBezTo>
                    <a:pt x="35552" y="1704"/>
                    <a:pt x="35343" y="1732"/>
                    <a:pt x="35126" y="1792"/>
                  </a:cubicBezTo>
                  <a:cubicBezTo>
                    <a:pt x="32864" y="2399"/>
                    <a:pt x="30816" y="3435"/>
                    <a:pt x="28875" y="4649"/>
                  </a:cubicBezTo>
                  <a:cubicBezTo>
                    <a:pt x="29030" y="4518"/>
                    <a:pt x="29185" y="4387"/>
                    <a:pt x="29340" y="4256"/>
                  </a:cubicBezTo>
                  <a:cubicBezTo>
                    <a:pt x="30880" y="2964"/>
                    <a:pt x="29476" y="743"/>
                    <a:pt x="27765" y="743"/>
                  </a:cubicBezTo>
                  <a:cubicBezTo>
                    <a:pt x="27426" y="743"/>
                    <a:pt x="27075" y="831"/>
                    <a:pt x="26732" y="1030"/>
                  </a:cubicBezTo>
                  <a:lnTo>
                    <a:pt x="19577" y="5173"/>
                  </a:lnTo>
                  <a:cubicBezTo>
                    <a:pt x="18993" y="5506"/>
                    <a:pt x="18410" y="5852"/>
                    <a:pt x="17838" y="6185"/>
                  </a:cubicBezTo>
                  <a:cubicBezTo>
                    <a:pt x="18445" y="5482"/>
                    <a:pt x="19112" y="4804"/>
                    <a:pt x="19803" y="4149"/>
                  </a:cubicBezTo>
                  <a:cubicBezTo>
                    <a:pt x="19839" y="4152"/>
                    <a:pt x="19875" y="4153"/>
                    <a:pt x="19911" y="4153"/>
                  </a:cubicBezTo>
                  <a:cubicBezTo>
                    <a:pt x="20316" y="4153"/>
                    <a:pt x="20720" y="3966"/>
                    <a:pt x="20993" y="3518"/>
                  </a:cubicBezTo>
                  <a:lnTo>
                    <a:pt x="21732" y="2315"/>
                  </a:lnTo>
                  <a:cubicBezTo>
                    <a:pt x="22442" y="1161"/>
                    <a:pt x="21427" y="113"/>
                    <a:pt x="20279" y="113"/>
                  </a:cubicBezTo>
                  <a:cubicBezTo>
                    <a:pt x="20042" y="113"/>
                    <a:pt x="19799" y="158"/>
                    <a:pt x="19565" y="256"/>
                  </a:cubicBezTo>
                  <a:cubicBezTo>
                    <a:pt x="15338" y="2065"/>
                    <a:pt x="12397" y="6078"/>
                    <a:pt x="10802" y="10090"/>
                  </a:cubicBezTo>
                  <a:cubicBezTo>
                    <a:pt x="10480" y="10900"/>
                    <a:pt x="11016" y="11912"/>
                    <a:pt x="11754" y="12317"/>
                  </a:cubicBezTo>
                  <a:cubicBezTo>
                    <a:pt x="12298" y="12619"/>
                    <a:pt x="12834" y="12743"/>
                    <a:pt x="13363" y="12743"/>
                  </a:cubicBezTo>
                  <a:cubicBezTo>
                    <a:pt x="14061" y="12743"/>
                    <a:pt x="14745" y="12526"/>
                    <a:pt x="15409" y="12221"/>
                  </a:cubicBezTo>
                  <a:lnTo>
                    <a:pt x="15409" y="12221"/>
                  </a:lnTo>
                  <a:cubicBezTo>
                    <a:pt x="15302" y="12376"/>
                    <a:pt x="15183" y="12531"/>
                    <a:pt x="15076" y="12686"/>
                  </a:cubicBezTo>
                  <a:cubicBezTo>
                    <a:pt x="14080" y="14148"/>
                    <a:pt x="15477" y="15796"/>
                    <a:pt x="17063" y="15796"/>
                  </a:cubicBezTo>
                  <a:cubicBezTo>
                    <a:pt x="17221" y="15796"/>
                    <a:pt x="17381" y="15780"/>
                    <a:pt x="17541" y="15746"/>
                  </a:cubicBezTo>
                  <a:cubicBezTo>
                    <a:pt x="19910" y="15246"/>
                    <a:pt x="22041" y="14222"/>
                    <a:pt x="24053" y="12995"/>
                  </a:cubicBezTo>
                  <a:lnTo>
                    <a:pt x="24053" y="12995"/>
                  </a:lnTo>
                  <a:cubicBezTo>
                    <a:pt x="22898" y="14353"/>
                    <a:pt x="21827" y="15758"/>
                    <a:pt x="20874" y="17246"/>
                  </a:cubicBezTo>
                  <a:cubicBezTo>
                    <a:pt x="20757" y="17226"/>
                    <a:pt x="20636" y="17215"/>
                    <a:pt x="20512" y="17215"/>
                  </a:cubicBezTo>
                  <a:cubicBezTo>
                    <a:pt x="20046" y="17215"/>
                    <a:pt x="19542" y="17365"/>
                    <a:pt x="19053" y="17722"/>
                  </a:cubicBezTo>
                  <a:cubicBezTo>
                    <a:pt x="17850" y="18627"/>
                    <a:pt x="16659" y="19544"/>
                    <a:pt x="15457" y="20449"/>
                  </a:cubicBezTo>
                  <a:cubicBezTo>
                    <a:pt x="15600" y="20258"/>
                    <a:pt x="15743" y="20068"/>
                    <a:pt x="15897" y="19877"/>
                  </a:cubicBezTo>
                  <a:cubicBezTo>
                    <a:pt x="16588" y="19056"/>
                    <a:pt x="16743" y="17924"/>
                    <a:pt x="15897" y="17115"/>
                  </a:cubicBezTo>
                  <a:cubicBezTo>
                    <a:pt x="15496" y="16731"/>
                    <a:pt x="14993" y="16552"/>
                    <a:pt x="14486" y="16552"/>
                  </a:cubicBezTo>
                  <a:cubicBezTo>
                    <a:pt x="13955" y="16552"/>
                    <a:pt x="13419" y="16749"/>
                    <a:pt x="12992" y="17115"/>
                  </a:cubicBezTo>
                  <a:cubicBezTo>
                    <a:pt x="11099" y="18746"/>
                    <a:pt x="9182" y="20341"/>
                    <a:pt x="7230" y="21913"/>
                  </a:cubicBezTo>
                  <a:cubicBezTo>
                    <a:pt x="6765" y="22282"/>
                    <a:pt x="6301" y="22663"/>
                    <a:pt x="5837" y="23032"/>
                  </a:cubicBezTo>
                  <a:cubicBezTo>
                    <a:pt x="5872" y="22973"/>
                    <a:pt x="5896" y="22901"/>
                    <a:pt x="5932" y="22842"/>
                  </a:cubicBezTo>
                  <a:cubicBezTo>
                    <a:pt x="6337" y="22151"/>
                    <a:pt x="6777" y="21496"/>
                    <a:pt x="7289" y="20889"/>
                  </a:cubicBezTo>
                  <a:cubicBezTo>
                    <a:pt x="7599" y="20532"/>
                    <a:pt x="7920" y="20187"/>
                    <a:pt x="8266" y="19865"/>
                  </a:cubicBezTo>
                  <a:cubicBezTo>
                    <a:pt x="8373" y="19746"/>
                    <a:pt x="8599" y="19615"/>
                    <a:pt x="8670" y="19484"/>
                  </a:cubicBezTo>
                  <a:cubicBezTo>
                    <a:pt x="8682" y="19472"/>
                    <a:pt x="8682" y="19472"/>
                    <a:pt x="8682" y="19460"/>
                  </a:cubicBezTo>
                  <a:cubicBezTo>
                    <a:pt x="8863" y="19550"/>
                    <a:pt x="9047" y="19590"/>
                    <a:pt x="9227" y="19590"/>
                  </a:cubicBezTo>
                  <a:cubicBezTo>
                    <a:pt x="10366" y="19590"/>
                    <a:pt x="11350" y="17987"/>
                    <a:pt x="10302" y="17103"/>
                  </a:cubicBezTo>
                  <a:cubicBezTo>
                    <a:pt x="9771" y="16663"/>
                    <a:pt x="9221" y="16481"/>
                    <a:pt x="8670" y="16481"/>
                  </a:cubicBezTo>
                  <a:cubicBezTo>
                    <a:pt x="6820" y="16481"/>
                    <a:pt x="4967" y="18534"/>
                    <a:pt x="3884" y="19782"/>
                  </a:cubicBezTo>
                  <a:cubicBezTo>
                    <a:pt x="2205" y="21734"/>
                    <a:pt x="836" y="24056"/>
                    <a:pt x="253" y="26545"/>
                  </a:cubicBezTo>
                  <a:cubicBezTo>
                    <a:pt x="1" y="27631"/>
                    <a:pt x="761" y="29004"/>
                    <a:pt x="2056" y="29004"/>
                  </a:cubicBezTo>
                  <a:cubicBezTo>
                    <a:pt x="2109" y="29004"/>
                    <a:pt x="2163" y="29002"/>
                    <a:pt x="2217" y="28997"/>
                  </a:cubicBezTo>
                  <a:cubicBezTo>
                    <a:pt x="3420" y="28902"/>
                    <a:pt x="4479" y="28521"/>
                    <a:pt x="5456" y="28009"/>
                  </a:cubicBezTo>
                  <a:lnTo>
                    <a:pt x="5456" y="28009"/>
                  </a:lnTo>
                  <a:cubicBezTo>
                    <a:pt x="5420" y="28092"/>
                    <a:pt x="5372" y="28164"/>
                    <a:pt x="5325" y="28235"/>
                  </a:cubicBezTo>
                  <a:cubicBezTo>
                    <a:pt x="4848" y="29104"/>
                    <a:pt x="5015" y="30176"/>
                    <a:pt x="5861" y="30771"/>
                  </a:cubicBezTo>
                  <a:cubicBezTo>
                    <a:pt x="6248" y="31049"/>
                    <a:pt x="6658" y="31174"/>
                    <a:pt x="7067" y="31174"/>
                  </a:cubicBezTo>
                  <a:cubicBezTo>
                    <a:pt x="7589" y="31174"/>
                    <a:pt x="8108" y="30970"/>
                    <a:pt x="8575" y="30616"/>
                  </a:cubicBezTo>
                  <a:cubicBezTo>
                    <a:pt x="9587" y="29866"/>
                    <a:pt x="10599" y="29092"/>
                    <a:pt x="11611" y="28330"/>
                  </a:cubicBezTo>
                  <a:lnTo>
                    <a:pt x="11611" y="28330"/>
                  </a:lnTo>
                  <a:cubicBezTo>
                    <a:pt x="11349" y="28854"/>
                    <a:pt x="11099" y="29390"/>
                    <a:pt x="10873" y="29926"/>
                  </a:cubicBezTo>
                  <a:cubicBezTo>
                    <a:pt x="10563" y="30640"/>
                    <a:pt x="11028" y="31581"/>
                    <a:pt x="11611" y="32010"/>
                  </a:cubicBezTo>
                  <a:cubicBezTo>
                    <a:pt x="12003" y="32284"/>
                    <a:pt x="12424" y="32411"/>
                    <a:pt x="12854" y="32411"/>
                  </a:cubicBezTo>
                  <a:cubicBezTo>
                    <a:pt x="13207" y="32411"/>
                    <a:pt x="13567" y="32325"/>
                    <a:pt x="13921" y="32164"/>
                  </a:cubicBezTo>
                  <a:cubicBezTo>
                    <a:pt x="15588" y="31402"/>
                    <a:pt x="17124" y="30438"/>
                    <a:pt x="18600" y="29390"/>
                  </a:cubicBezTo>
                  <a:lnTo>
                    <a:pt x="18600" y="29390"/>
                  </a:lnTo>
                  <a:cubicBezTo>
                    <a:pt x="18481" y="29581"/>
                    <a:pt x="18362" y="29759"/>
                    <a:pt x="18255" y="29938"/>
                  </a:cubicBezTo>
                  <a:cubicBezTo>
                    <a:pt x="17437" y="31266"/>
                    <a:pt x="18641" y="32983"/>
                    <a:pt x="20070" y="32983"/>
                  </a:cubicBezTo>
                  <a:cubicBezTo>
                    <a:pt x="20409" y="32983"/>
                    <a:pt x="20760" y="32886"/>
                    <a:pt x="21101" y="32664"/>
                  </a:cubicBezTo>
                  <a:cubicBezTo>
                    <a:pt x="22875" y="31498"/>
                    <a:pt x="24660" y="30319"/>
                    <a:pt x="26423" y="29128"/>
                  </a:cubicBezTo>
                  <a:lnTo>
                    <a:pt x="26423" y="29128"/>
                  </a:lnTo>
                  <a:cubicBezTo>
                    <a:pt x="26208" y="29819"/>
                    <a:pt x="26399" y="30616"/>
                    <a:pt x="26935" y="31117"/>
                  </a:cubicBezTo>
                  <a:cubicBezTo>
                    <a:pt x="27089" y="31271"/>
                    <a:pt x="27256" y="31378"/>
                    <a:pt x="27435" y="31462"/>
                  </a:cubicBezTo>
                  <a:cubicBezTo>
                    <a:pt x="27161" y="31736"/>
                    <a:pt x="26887" y="32010"/>
                    <a:pt x="26613" y="32271"/>
                  </a:cubicBezTo>
                  <a:cubicBezTo>
                    <a:pt x="24911" y="33926"/>
                    <a:pt x="23208" y="35569"/>
                    <a:pt x="21505" y="37213"/>
                  </a:cubicBezTo>
                  <a:cubicBezTo>
                    <a:pt x="20815" y="37891"/>
                    <a:pt x="20755" y="38951"/>
                    <a:pt x="21351" y="39689"/>
                  </a:cubicBezTo>
                  <a:cubicBezTo>
                    <a:pt x="21716" y="40142"/>
                    <a:pt x="22347" y="40441"/>
                    <a:pt x="22967" y="40441"/>
                  </a:cubicBezTo>
                  <a:cubicBezTo>
                    <a:pt x="23276" y="40441"/>
                    <a:pt x="23582" y="40367"/>
                    <a:pt x="23851" y="40201"/>
                  </a:cubicBezTo>
                  <a:lnTo>
                    <a:pt x="23851" y="40201"/>
                  </a:lnTo>
                  <a:cubicBezTo>
                    <a:pt x="23577" y="40534"/>
                    <a:pt x="23303" y="40868"/>
                    <a:pt x="23029" y="41201"/>
                  </a:cubicBezTo>
                  <a:cubicBezTo>
                    <a:pt x="23029" y="41201"/>
                    <a:pt x="23017" y="41213"/>
                    <a:pt x="23017" y="41213"/>
                  </a:cubicBezTo>
                  <a:cubicBezTo>
                    <a:pt x="22922" y="41332"/>
                    <a:pt x="22827" y="41451"/>
                    <a:pt x="22732" y="41570"/>
                  </a:cubicBezTo>
                  <a:cubicBezTo>
                    <a:pt x="22184" y="42249"/>
                    <a:pt x="22541" y="43356"/>
                    <a:pt x="23196" y="43820"/>
                  </a:cubicBezTo>
                  <a:cubicBezTo>
                    <a:pt x="23363" y="43940"/>
                    <a:pt x="23541" y="44023"/>
                    <a:pt x="23732" y="44082"/>
                  </a:cubicBezTo>
                  <a:cubicBezTo>
                    <a:pt x="23666" y="45072"/>
                    <a:pt x="24645" y="45718"/>
                    <a:pt x="25627" y="45718"/>
                  </a:cubicBezTo>
                  <a:cubicBezTo>
                    <a:pt x="26075" y="45718"/>
                    <a:pt x="26524" y="45583"/>
                    <a:pt x="26875" y="45285"/>
                  </a:cubicBezTo>
                  <a:cubicBezTo>
                    <a:pt x="27101" y="45094"/>
                    <a:pt x="27327" y="44892"/>
                    <a:pt x="27542" y="44690"/>
                  </a:cubicBezTo>
                  <a:cubicBezTo>
                    <a:pt x="27613" y="44821"/>
                    <a:pt x="27697" y="44940"/>
                    <a:pt x="27792" y="45047"/>
                  </a:cubicBezTo>
                  <a:cubicBezTo>
                    <a:pt x="27321" y="46354"/>
                    <a:pt x="28484" y="47445"/>
                    <a:pt x="29757" y="47445"/>
                  </a:cubicBezTo>
                  <a:cubicBezTo>
                    <a:pt x="30224" y="47445"/>
                    <a:pt x="30704" y="47299"/>
                    <a:pt x="31126" y="46964"/>
                  </a:cubicBezTo>
                  <a:cubicBezTo>
                    <a:pt x="32269" y="46059"/>
                    <a:pt x="33400" y="45142"/>
                    <a:pt x="34507" y="44213"/>
                  </a:cubicBezTo>
                  <a:lnTo>
                    <a:pt x="34507" y="44213"/>
                  </a:lnTo>
                  <a:cubicBezTo>
                    <a:pt x="34197" y="44809"/>
                    <a:pt x="33924" y="45428"/>
                    <a:pt x="33697" y="46071"/>
                  </a:cubicBezTo>
                  <a:cubicBezTo>
                    <a:pt x="33201" y="47482"/>
                    <a:pt x="34468" y="48518"/>
                    <a:pt x="35755" y="48518"/>
                  </a:cubicBezTo>
                  <a:cubicBezTo>
                    <a:pt x="36260" y="48518"/>
                    <a:pt x="36768" y="48359"/>
                    <a:pt x="37174" y="48000"/>
                  </a:cubicBezTo>
                  <a:cubicBezTo>
                    <a:pt x="38734" y="46595"/>
                    <a:pt x="40305" y="45202"/>
                    <a:pt x="41865" y="43797"/>
                  </a:cubicBezTo>
                  <a:lnTo>
                    <a:pt x="41865" y="43797"/>
                  </a:lnTo>
                  <a:cubicBezTo>
                    <a:pt x="41508" y="44499"/>
                    <a:pt x="41151" y="45190"/>
                    <a:pt x="40793" y="45892"/>
                  </a:cubicBezTo>
                  <a:cubicBezTo>
                    <a:pt x="40031" y="47369"/>
                    <a:pt x="40996" y="48714"/>
                    <a:pt x="42615" y="48916"/>
                  </a:cubicBezTo>
                  <a:cubicBezTo>
                    <a:pt x="42760" y="48935"/>
                    <a:pt x="42904" y="48944"/>
                    <a:pt x="43045" y="48944"/>
                  </a:cubicBezTo>
                  <a:cubicBezTo>
                    <a:pt x="44454" y="48944"/>
                    <a:pt x="45660" y="48062"/>
                    <a:pt x="46699" y="47023"/>
                  </a:cubicBezTo>
                  <a:lnTo>
                    <a:pt x="46699" y="47023"/>
                  </a:lnTo>
                  <a:cubicBezTo>
                    <a:pt x="46169" y="48468"/>
                    <a:pt x="47206" y="49827"/>
                    <a:pt x="48636" y="49827"/>
                  </a:cubicBezTo>
                  <a:cubicBezTo>
                    <a:pt x="48974" y="49827"/>
                    <a:pt x="49333" y="49751"/>
                    <a:pt x="49699" y="49583"/>
                  </a:cubicBezTo>
                  <a:cubicBezTo>
                    <a:pt x="52176" y="48452"/>
                    <a:pt x="53509" y="46309"/>
                    <a:pt x="54795" y="44178"/>
                  </a:cubicBezTo>
                  <a:cubicBezTo>
                    <a:pt x="54915" y="44214"/>
                    <a:pt x="55042" y="44235"/>
                    <a:pt x="55173" y="44235"/>
                  </a:cubicBezTo>
                  <a:cubicBezTo>
                    <a:pt x="55381" y="44235"/>
                    <a:pt x="55600" y="44183"/>
                    <a:pt x="55819" y="44059"/>
                  </a:cubicBezTo>
                  <a:cubicBezTo>
                    <a:pt x="55843" y="44035"/>
                    <a:pt x="55867" y="44023"/>
                    <a:pt x="55891" y="43999"/>
                  </a:cubicBezTo>
                  <a:lnTo>
                    <a:pt x="55891" y="43999"/>
                  </a:lnTo>
                  <a:cubicBezTo>
                    <a:pt x="55605" y="44749"/>
                    <a:pt x="55319" y="45487"/>
                    <a:pt x="55057" y="46237"/>
                  </a:cubicBezTo>
                  <a:cubicBezTo>
                    <a:pt x="54783" y="47035"/>
                    <a:pt x="55236" y="48023"/>
                    <a:pt x="55986" y="48416"/>
                  </a:cubicBezTo>
                  <a:cubicBezTo>
                    <a:pt x="56414" y="48644"/>
                    <a:pt x="56820" y="48743"/>
                    <a:pt x="57205" y="48743"/>
                  </a:cubicBezTo>
                  <a:cubicBezTo>
                    <a:pt x="58973" y="48743"/>
                    <a:pt x="60308" y="46664"/>
                    <a:pt x="61403" y="45452"/>
                  </a:cubicBezTo>
                  <a:cubicBezTo>
                    <a:pt x="62725" y="43987"/>
                    <a:pt x="64046" y="42511"/>
                    <a:pt x="65380" y="41034"/>
                  </a:cubicBezTo>
                  <a:cubicBezTo>
                    <a:pt x="66082" y="40249"/>
                    <a:pt x="66189" y="39094"/>
                    <a:pt x="65380" y="38320"/>
                  </a:cubicBezTo>
                  <a:cubicBezTo>
                    <a:pt x="65003" y="37966"/>
                    <a:pt x="64449" y="37771"/>
                    <a:pt x="63900" y="37771"/>
                  </a:cubicBezTo>
                  <a:cubicBezTo>
                    <a:pt x="63563" y="37771"/>
                    <a:pt x="63229" y="37844"/>
                    <a:pt x="62939" y="37998"/>
                  </a:cubicBezTo>
                  <a:cubicBezTo>
                    <a:pt x="63141" y="37617"/>
                    <a:pt x="63344" y="37236"/>
                    <a:pt x="63546" y="36855"/>
                  </a:cubicBezTo>
                  <a:cubicBezTo>
                    <a:pt x="64034" y="35962"/>
                    <a:pt x="64630" y="34962"/>
                    <a:pt x="64737" y="33938"/>
                  </a:cubicBezTo>
                  <a:cubicBezTo>
                    <a:pt x="64856" y="33957"/>
                    <a:pt x="64977" y="33967"/>
                    <a:pt x="65099" y="33967"/>
                  </a:cubicBezTo>
                  <a:cubicBezTo>
                    <a:pt x="65586" y="33967"/>
                    <a:pt x="66087" y="33807"/>
                    <a:pt x="66535" y="33426"/>
                  </a:cubicBezTo>
                  <a:lnTo>
                    <a:pt x="69952" y="30521"/>
                  </a:lnTo>
                  <a:cubicBezTo>
                    <a:pt x="70090" y="31506"/>
                    <a:pt x="71118" y="32268"/>
                    <a:pt x="72196" y="32268"/>
                  </a:cubicBezTo>
                  <a:cubicBezTo>
                    <a:pt x="72696" y="32268"/>
                    <a:pt x="73206" y="32104"/>
                    <a:pt x="73643" y="31724"/>
                  </a:cubicBezTo>
                  <a:lnTo>
                    <a:pt x="75203" y="30366"/>
                  </a:lnTo>
                  <a:cubicBezTo>
                    <a:pt x="75369" y="30616"/>
                    <a:pt x="75595" y="30843"/>
                    <a:pt x="75905" y="31021"/>
                  </a:cubicBezTo>
                  <a:cubicBezTo>
                    <a:pt x="76225" y="31197"/>
                    <a:pt x="76607" y="31285"/>
                    <a:pt x="76992" y="31285"/>
                  </a:cubicBezTo>
                  <a:cubicBezTo>
                    <a:pt x="77754" y="31285"/>
                    <a:pt x="78530" y="30943"/>
                    <a:pt x="78870" y="30271"/>
                  </a:cubicBezTo>
                  <a:cubicBezTo>
                    <a:pt x="79858" y="28342"/>
                    <a:pt x="80846" y="26414"/>
                    <a:pt x="81834" y="24473"/>
                  </a:cubicBezTo>
                  <a:cubicBezTo>
                    <a:pt x="82525" y="23127"/>
                    <a:pt x="81668" y="21794"/>
                    <a:pt x="80465" y="21472"/>
                  </a:cubicBezTo>
                  <a:cubicBezTo>
                    <a:pt x="80477" y="21461"/>
                    <a:pt x="80489" y="21437"/>
                    <a:pt x="80501" y="21425"/>
                  </a:cubicBezTo>
                  <a:cubicBezTo>
                    <a:pt x="81505" y="19899"/>
                    <a:pt x="80096" y="18434"/>
                    <a:pt x="78584" y="18434"/>
                  </a:cubicBezTo>
                  <a:cubicBezTo>
                    <a:pt x="78197" y="18434"/>
                    <a:pt x="77803" y="18530"/>
                    <a:pt x="77441" y="18746"/>
                  </a:cubicBezTo>
                  <a:cubicBezTo>
                    <a:pt x="77453" y="18234"/>
                    <a:pt x="77274" y="17734"/>
                    <a:pt x="76846" y="17329"/>
                  </a:cubicBezTo>
                  <a:cubicBezTo>
                    <a:pt x="76432" y="16933"/>
                    <a:pt x="75889" y="16740"/>
                    <a:pt x="75346" y="16740"/>
                  </a:cubicBezTo>
                  <a:cubicBezTo>
                    <a:pt x="74794" y="16740"/>
                    <a:pt x="74241" y="16939"/>
                    <a:pt x="73821" y="17329"/>
                  </a:cubicBezTo>
                  <a:cubicBezTo>
                    <a:pt x="72631" y="18424"/>
                    <a:pt x="71428" y="19532"/>
                    <a:pt x="70214" y="20627"/>
                  </a:cubicBezTo>
                  <a:cubicBezTo>
                    <a:pt x="70488" y="20246"/>
                    <a:pt x="70750" y="19853"/>
                    <a:pt x="71012" y="19472"/>
                  </a:cubicBezTo>
                  <a:cubicBezTo>
                    <a:pt x="71994" y="18043"/>
                    <a:pt x="70536" y="16412"/>
                    <a:pt x="69068" y="16412"/>
                  </a:cubicBezTo>
                  <a:cubicBezTo>
                    <a:pt x="68580" y="16412"/>
                    <a:pt x="68091" y="16592"/>
                    <a:pt x="67690" y="17020"/>
                  </a:cubicBezTo>
                  <a:cubicBezTo>
                    <a:pt x="67225" y="17508"/>
                    <a:pt x="66773" y="18008"/>
                    <a:pt x="66309" y="18496"/>
                  </a:cubicBezTo>
                  <a:cubicBezTo>
                    <a:pt x="66225" y="17865"/>
                    <a:pt x="65832" y="17246"/>
                    <a:pt x="65273" y="16936"/>
                  </a:cubicBezTo>
                  <a:cubicBezTo>
                    <a:pt x="64935" y="16745"/>
                    <a:pt x="64590" y="16665"/>
                    <a:pt x="64255" y="16665"/>
                  </a:cubicBezTo>
                  <a:cubicBezTo>
                    <a:pt x="64153" y="16665"/>
                    <a:pt x="64051" y="16672"/>
                    <a:pt x="63951" y="16686"/>
                  </a:cubicBezTo>
                  <a:cubicBezTo>
                    <a:pt x="64023" y="16460"/>
                    <a:pt x="64082" y="16234"/>
                    <a:pt x="64154" y="16019"/>
                  </a:cubicBezTo>
                  <a:cubicBezTo>
                    <a:pt x="64261" y="15638"/>
                    <a:pt x="64261" y="15293"/>
                    <a:pt x="64165" y="14996"/>
                  </a:cubicBezTo>
                  <a:cubicBezTo>
                    <a:pt x="64189" y="14936"/>
                    <a:pt x="64225" y="14888"/>
                    <a:pt x="64249" y="14829"/>
                  </a:cubicBezTo>
                  <a:cubicBezTo>
                    <a:pt x="65130" y="12483"/>
                    <a:pt x="66023" y="10138"/>
                    <a:pt x="66904" y="7780"/>
                  </a:cubicBezTo>
                  <a:cubicBezTo>
                    <a:pt x="67456" y="6347"/>
                    <a:pt x="66067" y="5179"/>
                    <a:pt x="64705" y="5179"/>
                  </a:cubicBezTo>
                  <a:cubicBezTo>
                    <a:pt x="64539" y="5179"/>
                    <a:pt x="64374" y="5196"/>
                    <a:pt x="64213" y="5232"/>
                  </a:cubicBezTo>
                  <a:cubicBezTo>
                    <a:pt x="64487" y="4566"/>
                    <a:pt x="64701" y="3863"/>
                    <a:pt x="64808" y="3137"/>
                  </a:cubicBezTo>
                  <a:cubicBezTo>
                    <a:pt x="64951" y="2208"/>
                    <a:pt x="64713" y="1291"/>
                    <a:pt x="63808" y="791"/>
                  </a:cubicBezTo>
                  <a:cubicBezTo>
                    <a:pt x="63474" y="603"/>
                    <a:pt x="63098" y="514"/>
                    <a:pt x="62722" y="514"/>
                  </a:cubicBezTo>
                  <a:cubicBezTo>
                    <a:pt x="62146" y="514"/>
                    <a:pt x="61571" y="724"/>
                    <a:pt x="61153" y="1113"/>
                  </a:cubicBezTo>
                  <a:cubicBezTo>
                    <a:pt x="60344" y="1863"/>
                    <a:pt x="59582" y="2661"/>
                    <a:pt x="58843" y="3494"/>
                  </a:cubicBezTo>
                  <a:cubicBezTo>
                    <a:pt x="58927" y="3208"/>
                    <a:pt x="58998" y="2923"/>
                    <a:pt x="59058" y="2625"/>
                  </a:cubicBezTo>
                  <a:cubicBezTo>
                    <a:pt x="59236" y="1708"/>
                    <a:pt x="58939" y="768"/>
                    <a:pt x="58058" y="279"/>
                  </a:cubicBezTo>
                  <a:cubicBezTo>
                    <a:pt x="57732" y="99"/>
                    <a:pt x="57316" y="1"/>
                    <a:pt x="568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1" name="Google Shape;1181;p37"/>
          <p:cNvSpPr txBox="1">
            <a:spLocks noGrp="1"/>
          </p:cNvSpPr>
          <p:nvPr>
            <p:ph type="title"/>
          </p:nvPr>
        </p:nvSpPr>
        <p:spPr>
          <a:xfrm>
            <a:off x="3329504" y="757313"/>
            <a:ext cx="2637153" cy="6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Objectives</a:t>
            </a:r>
          </a:p>
        </p:txBody>
      </p:sp>
      <p:sp>
        <p:nvSpPr>
          <p:cNvPr id="1182" name="Google Shape;1182;p37"/>
          <p:cNvSpPr txBox="1"/>
          <p:nvPr/>
        </p:nvSpPr>
        <p:spPr>
          <a:xfrm>
            <a:off x="3084091" y="1714075"/>
            <a:ext cx="3223576" cy="9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By the end of this lesson, Ss will be able to:</a:t>
            </a:r>
          </a:p>
        </p:txBody>
      </p:sp>
      <p:sp>
        <p:nvSpPr>
          <p:cNvPr id="1185" name="Google Shape;1185;p37"/>
          <p:cNvSpPr txBox="1"/>
          <p:nvPr/>
        </p:nvSpPr>
        <p:spPr>
          <a:xfrm>
            <a:off x="677333" y="2720099"/>
            <a:ext cx="3120776" cy="1428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Review the vocabulary and grammar of Unit 5</a:t>
            </a:r>
            <a:endParaRPr sz="2700" dirty="0">
              <a:solidFill>
                <a:schemeClr val="dk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sp>
        <p:nvSpPr>
          <p:cNvPr id="1188" name="Google Shape;1188;p37"/>
          <p:cNvSpPr txBox="1"/>
          <p:nvPr/>
        </p:nvSpPr>
        <p:spPr>
          <a:xfrm>
            <a:off x="5430708" y="2720099"/>
            <a:ext cx="2953800" cy="1530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rPr>
              <a:t>Apply what they have learnt (vocabulary and grammar) into practice through a project</a:t>
            </a:r>
            <a:endParaRPr sz="2200" dirty="0">
              <a:solidFill>
                <a:schemeClr val="dk1"/>
              </a:solidFill>
              <a:latin typeface="Lilita One"/>
              <a:ea typeface="Lilita One"/>
              <a:cs typeface="Lilita One"/>
              <a:sym typeface="Lilita One"/>
            </a:endParaRPr>
          </a:p>
        </p:txBody>
      </p:sp>
      <p:cxnSp>
        <p:nvCxnSpPr>
          <p:cNvPr id="1189" name="Google Shape;1189;p37"/>
          <p:cNvCxnSpPr>
            <a:cxnSpLocks/>
            <a:stCxn id="1182" idx="1"/>
            <a:endCxn id="1185" idx="0"/>
          </p:cNvCxnSpPr>
          <p:nvPr/>
        </p:nvCxnSpPr>
        <p:spPr>
          <a:xfrm rot="10800000" flipV="1">
            <a:off x="2237721" y="2194375"/>
            <a:ext cx="846370" cy="525724"/>
          </a:xfrm>
          <a:prstGeom prst="bentConnector2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190" name="Google Shape;1190;p37"/>
          <p:cNvCxnSpPr>
            <a:cxnSpLocks/>
            <a:stCxn id="1182" idx="3"/>
            <a:endCxn id="1188" idx="0"/>
          </p:cNvCxnSpPr>
          <p:nvPr/>
        </p:nvCxnSpPr>
        <p:spPr>
          <a:xfrm>
            <a:off x="6307667" y="2194375"/>
            <a:ext cx="599941" cy="525724"/>
          </a:xfrm>
          <a:prstGeom prst="bentConnector2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grpSp>
        <p:nvGrpSpPr>
          <p:cNvPr id="12" name="Google Shape;413;p23">
            <a:extLst>
              <a:ext uri="{FF2B5EF4-FFF2-40B4-BE49-F238E27FC236}">
                <a16:creationId xmlns:a16="http://schemas.microsoft.com/office/drawing/2014/main" id="{55C97E9E-2810-780A-4987-F60D120B8738}"/>
              </a:ext>
            </a:extLst>
          </p:cNvPr>
          <p:cNvGrpSpPr/>
          <p:nvPr/>
        </p:nvGrpSpPr>
        <p:grpSpPr>
          <a:xfrm rot="1683481">
            <a:off x="8356538" y="4356726"/>
            <a:ext cx="344380" cy="339611"/>
            <a:chOff x="588850" y="618775"/>
            <a:chExt cx="703975" cy="694225"/>
          </a:xfrm>
        </p:grpSpPr>
        <p:sp>
          <p:nvSpPr>
            <p:cNvPr id="13" name="Google Shape;414;p23">
              <a:extLst>
                <a:ext uri="{FF2B5EF4-FFF2-40B4-BE49-F238E27FC236}">
                  <a16:creationId xmlns:a16="http://schemas.microsoft.com/office/drawing/2014/main" id="{4AE88961-6F4F-BCB5-7AA3-BDC9541C6EE1}"/>
                </a:ext>
              </a:extLst>
            </p:cNvPr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15;p23">
              <a:extLst>
                <a:ext uri="{FF2B5EF4-FFF2-40B4-BE49-F238E27FC236}">
                  <a16:creationId xmlns:a16="http://schemas.microsoft.com/office/drawing/2014/main" id="{F46D62E9-D618-ECFA-949E-73D376667408}"/>
                </a:ext>
              </a:extLst>
            </p:cNvPr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421;p23">
            <a:extLst>
              <a:ext uri="{FF2B5EF4-FFF2-40B4-BE49-F238E27FC236}">
                <a16:creationId xmlns:a16="http://schemas.microsoft.com/office/drawing/2014/main" id="{0D17B43D-DF32-964F-F9E1-DD9D689AB2B7}"/>
              </a:ext>
            </a:extLst>
          </p:cNvPr>
          <p:cNvGrpSpPr/>
          <p:nvPr/>
        </p:nvGrpSpPr>
        <p:grpSpPr>
          <a:xfrm>
            <a:off x="8103707" y="4188355"/>
            <a:ext cx="193200" cy="171550"/>
            <a:chOff x="1141700" y="1345000"/>
            <a:chExt cx="193200" cy="171550"/>
          </a:xfrm>
        </p:grpSpPr>
        <p:sp>
          <p:nvSpPr>
            <p:cNvPr id="16" name="Google Shape;422;p23">
              <a:extLst>
                <a:ext uri="{FF2B5EF4-FFF2-40B4-BE49-F238E27FC236}">
                  <a16:creationId xmlns:a16="http://schemas.microsoft.com/office/drawing/2014/main" id="{5B201A96-F588-20A5-32F8-2DB60B791D0D}"/>
                </a:ext>
              </a:extLst>
            </p:cNvPr>
            <p:cNvSpPr/>
            <p:nvPr/>
          </p:nvSpPr>
          <p:spPr>
            <a:xfrm>
              <a:off x="1157775" y="1362850"/>
              <a:ext cx="149825" cy="136225"/>
            </a:xfrm>
            <a:custGeom>
              <a:avLst/>
              <a:gdLst/>
              <a:ahLst/>
              <a:cxnLst/>
              <a:rect l="l" t="t" r="r" b="b"/>
              <a:pathLst>
                <a:path w="5993" h="5449" extrusionOk="0">
                  <a:moveTo>
                    <a:pt x="2636" y="0"/>
                  </a:moveTo>
                  <a:cubicBezTo>
                    <a:pt x="1842" y="0"/>
                    <a:pt x="1009" y="409"/>
                    <a:pt x="381" y="1400"/>
                  </a:cubicBezTo>
                  <a:cubicBezTo>
                    <a:pt x="36" y="2019"/>
                    <a:pt x="0" y="2697"/>
                    <a:pt x="155" y="3293"/>
                  </a:cubicBezTo>
                  <a:cubicBezTo>
                    <a:pt x="131" y="3543"/>
                    <a:pt x="131" y="3793"/>
                    <a:pt x="203" y="4055"/>
                  </a:cubicBezTo>
                  <a:cubicBezTo>
                    <a:pt x="512" y="5023"/>
                    <a:pt x="1335" y="5448"/>
                    <a:pt x="2210" y="5448"/>
                  </a:cubicBezTo>
                  <a:cubicBezTo>
                    <a:pt x="3120" y="5448"/>
                    <a:pt x="4086" y="4987"/>
                    <a:pt x="4584" y="4198"/>
                  </a:cubicBezTo>
                  <a:cubicBezTo>
                    <a:pt x="5992" y="2056"/>
                    <a:pt x="4416" y="0"/>
                    <a:pt x="26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23;p23">
              <a:extLst>
                <a:ext uri="{FF2B5EF4-FFF2-40B4-BE49-F238E27FC236}">
                  <a16:creationId xmlns:a16="http://schemas.microsoft.com/office/drawing/2014/main" id="{7DF344CD-FC16-AADC-BF5F-700BD791E75C}"/>
                </a:ext>
              </a:extLst>
            </p:cNvPr>
            <p:cNvSpPr/>
            <p:nvPr/>
          </p:nvSpPr>
          <p:spPr>
            <a:xfrm>
              <a:off x="1141700" y="1345000"/>
              <a:ext cx="193200" cy="171550"/>
            </a:xfrm>
            <a:custGeom>
              <a:avLst/>
              <a:gdLst/>
              <a:ahLst/>
              <a:cxnLst/>
              <a:rect l="l" t="t" r="r" b="b"/>
              <a:pathLst>
                <a:path w="7728" h="6862" extrusionOk="0">
                  <a:moveTo>
                    <a:pt x="3786" y="1363"/>
                  </a:moveTo>
                  <a:cubicBezTo>
                    <a:pt x="4298" y="1363"/>
                    <a:pt x="5096" y="1530"/>
                    <a:pt x="5358" y="2268"/>
                  </a:cubicBezTo>
                  <a:cubicBezTo>
                    <a:pt x="5754" y="3705"/>
                    <a:pt x="4574" y="5479"/>
                    <a:pt x="3180" y="5479"/>
                  </a:cubicBezTo>
                  <a:cubicBezTo>
                    <a:pt x="2981" y="5479"/>
                    <a:pt x="2776" y="5443"/>
                    <a:pt x="2572" y="5364"/>
                  </a:cubicBezTo>
                  <a:cubicBezTo>
                    <a:pt x="2048" y="5304"/>
                    <a:pt x="1393" y="4209"/>
                    <a:pt x="1369" y="3376"/>
                  </a:cubicBezTo>
                  <a:cubicBezTo>
                    <a:pt x="1239" y="2923"/>
                    <a:pt x="2251" y="1935"/>
                    <a:pt x="2893" y="1756"/>
                  </a:cubicBezTo>
                  <a:cubicBezTo>
                    <a:pt x="3191" y="1637"/>
                    <a:pt x="3572" y="1613"/>
                    <a:pt x="3786" y="1363"/>
                  </a:cubicBezTo>
                  <a:close/>
                  <a:moveTo>
                    <a:pt x="3862" y="1"/>
                  </a:moveTo>
                  <a:cubicBezTo>
                    <a:pt x="3664" y="1"/>
                    <a:pt x="3465" y="21"/>
                    <a:pt x="3286" y="101"/>
                  </a:cubicBezTo>
                  <a:cubicBezTo>
                    <a:pt x="3203" y="149"/>
                    <a:pt x="3144" y="185"/>
                    <a:pt x="3108" y="209"/>
                  </a:cubicBezTo>
                  <a:cubicBezTo>
                    <a:pt x="3060" y="232"/>
                    <a:pt x="3024" y="268"/>
                    <a:pt x="2989" y="304"/>
                  </a:cubicBezTo>
                  <a:cubicBezTo>
                    <a:pt x="1548" y="673"/>
                    <a:pt x="36" y="1792"/>
                    <a:pt x="0" y="3399"/>
                  </a:cubicBezTo>
                  <a:cubicBezTo>
                    <a:pt x="84" y="5289"/>
                    <a:pt x="1442" y="6861"/>
                    <a:pt x="3134" y="6861"/>
                  </a:cubicBezTo>
                  <a:cubicBezTo>
                    <a:pt x="3618" y="6861"/>
                    <a:pt x="4128" y="6733"/>
                    <a:pt x="4644" y="6447"/>
                  </a:cubicBezTo>
                  <a:cubicBezTo>
                    <a:pt x="7442" y="5090"/>
                    <a:pt x="7727" y="244"/>
                    <a:pt x="4060" y="6"/>
                  </a:cubicBezTo>
                  <a:cubicBezTo>
                    <a:pt x="3995" y="3"/>
                    <a:pt x="3929" y="1"/>
                    <a:pt x="38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441;p47">
            <a:extLst>
              <a:ext uri="{FF2B5EF4-FFF2-40B4-BE49-F238E27FC236}">
                <a16:creationId xmlns:a16="http://schemas.microsoft.com/office/drawing/2014/main" id="{013F77D8-C1C7-5068-48D7-396BE749443F}"/>
              </a:ext>
            </a:extLst>
          </p:cNvPr>
          <p:cNvGrpSpPr/>
          <p:nvPr/>
        </p:nvGrpSpPr>
        <p:grpSpPr>
          <a:xfrm>
            <a:off x="2479490" y="466904"/>
            <a:ext cx="850014" cy="816306"/>
            <a:chOff x="1389090" y="678166"/>
            <a:chExt cx="850014" cy="816306"/>
          </a:xfrm>
        </p:grpSpPr>
        <p:grpSp>
          <p:nvGrpSpPr>
            <p:cNvPr id="19" name="Google Shape;1442;p47">
              <a:extLst>
                <a:ext uri="{FF2B5EF4-FFF2-40B4-BE49-F238E27FC236}">
                  <a16:creationId xmlns:a16="http://schemas.microsoft.com/office/drawing/2014/main" id="{2E6E9D01-1CEF-7411-E6CD-5650BE2E8251}"/>
                </a:ext>
              </a:extLst>
            </p:cNvPr>
            <p:cNvGrpSpPr/>
            <p:nvPr/>
          </p:nvGrpSpPr>
          <p:grpSpPr>
            <a:xfrm rot="7224851">
              <a:off x="1467176" y="760430"/>
              <a:ext cx="438031" cy="431905"/>
              <a:chOff x="588850" y="618775"/>
              <a:chExt cx="703975" cy="694225"/>
            </a:xfrm>
          </p:grpSpPr>
          <p:sp>
            <p:nvSpPr>
              <p:cNvPr id="26" name="Google Shape;1443;p47">
                <a:extLst>
                  <a:ext uri="{FF2B5EF4-FFF2-40B4-BE49-F238E27FC236}">
                    <a16:creationId xmlns:a16="http://schemas.microsoft.com/office/drawing/2014/main" id="{DA84D4EF-CCF4-DCD7-96D9-76D348257CDB}"/>
                  </a:ext>
                </a:extLst>
              </p:cNvPr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444;p47">
                <a:extLst>
                  <a:ext uri="{FF2B5EF4-FFF2-40B4-BE49-F238E27FC236}">
                    <a16:creationId xmlns:a16="http://schemas.microsoft.com/office/drawing/2014/main" id="{FBAEA09B-F28B-2AA9-2A65-20E5FEDC0B03}"/>
                  </a:ext>
                </a:extLst>
              </p:cNvPr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" name="Google Shape;1445;p47">
              <a:extLst>
                <a:ext uri="{FF2B5EF4-FFF2-40B4-BE49-F238E27FC236}">
                  <a16:creationId xmlns:a16="http://schemas.microsoft.com/office/drawing/2014/main" id="{23DC9BA2-BB35-4496-8CF7-E291FD3EBDE5}"/>
                </a:ext>
              </a:extLst>
            </p:cNvPr>
            <p:cNvGrpSpPr/>
            <p:nvPr/>
          </p:nvGrpSpPr>
          <p:grpSpPr>
            <a:xfrm rot="6662374">
              <a:off x="2027773" y="836304"/>
              <a:ext cx="193193" cy="171544"/>
              <a:chOff x="1141700" y="1345000"/>
              <a:chExt cx="193200" cy="171550"/>
            </a:xfrm>
          </p:grpSpPr>
          <p:sp>
            <p:nvSpPr>
              <p:cNvPr id="24" name="Google Shape;1446;p47">
                <a:extLst>
                  <a:ext uri="{FF2B5EF4-FFF2-40B4-BE49-F238E27FC236}">
                    <a16:creationId xmlns:a16="http://schemas.microsoft.com/office/drawing/2014/main" id="{74BF3DD0-0C08-96EF-B62B-4B0BBDD0A002}"/>
                  </a:ext>
                </a:extLst>
              </p:cNvPr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447;p47">
                <a:extLst>
                  <a:ext uri="{FF2B5EF4-FFF2-40B4-BE49-F238E27FC236}">
                    <a16:creationId xmlns:a16="http://schemas.microsoft.com/office/drawing/2014/main" id="{3D0691F4-8B58-5E3C-4408-3807A9110C4A}"/>
                  </a:ext>
                </a:extLst>
              </p:cNvPr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1448;p47">
              <a:extLst>
                <a:ext uri="{FF2B5EF4-FFF2-40B4-BE49-F238E27FC236}">
                  <a16:creationId xmlns:a16="http://schemas.microsoft.com/office/drawing/2014/main" id="{A0E025FD-78F5-5544-F1B2-0290D298627D}"/>
                </a:ext>
              </a:extLst>
            </p:cNvPr>
            <p:cNvGrpSpPr/>
            <p:nvPr/>
          </p:nvGrpSpPr>
          <p:grpSpPr>
            <a:xfrm rot="6662374">
              <a:off x="1575096" y="1315273"/>
              <a:ext cx="175094" cy="143470"/>
              <a:chOff x="1808250" y="1643825"/>
              <a:chExt cx="175100" cy="143475"/>
            </a:xfrm>
          </p:grpSpPr>
          <p:sp>
            <p:nvSpPr>
              <p:cNvPr id="22" name="Google Shape;1449;p47">
                <a:extLst>
                  <a:ext uri="{FF2B5EF4-FFF2-40B4-BE49-F238E27FC236}">
                    <a16:creationId xmlns:a16="http://schemas.microsoft.com/office/drawing/2014/main" id="{8BFB9551-7E5E-DD9A-3A0F-EF0304A40202}"/>
                  </a:ext>
                </a:extLst>
              </p:cNvPr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450;p47">
                <a:extLst>
                  <a:ext uri="{FF2B5EF4-FFF2-40B4-BE49-F238E27FC236}">
                    <a16:creationId xmlns:a16="http://schemas.microsoft.com/office/drawing/2014/main" id="{299B8D5F-9D17-59B1-0140-B83A7D9CC93F}"/>
                  </a:ext>
                </a:extLst>
              </p:cNvPr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" name="Google Shape;1428;p47">
            <a:extLst>
              <a:ext uri="{FF2B5EF4-FFF2-40B4-BE49-F238E27FC236}">
                <a16:creationId xmlns:a16="http://schemas.microsoft.com/office/drawing/2014/main" id="{698F3F15-BFA6-55BC-9535-B469306DECCC}"/>
              </a:ext>
            </a:extLst>
          </p:cNvPr>
          <p:cNvGrpSpPr/>
          <p:nvPr/>
        </p:nvGrpSpPr>
        <p:grpSpPr>
          <a:xfrm>
            <a:off x="6042468" y="550544"/>
            <a:ext cx="1042000" cy="1202675"/>
            <a:chOff x="7437500" y="1672575"/>
            <a:chExt cx="1042000" cy="1202675"/>
          </a:xfrm>
        </p:grpSpPr>
        <p:grpSp>
          <p:nvGrpSpPr>
            <p:cNvPr id="29" name="Google Shape;1429;p47">
              <a:extLst>
                <a:ext uri="{FF2B5EF4-FFF2-40B4-BE49-F238E27FC236}">
                  <a16:creationId xmlns:a16="http://schemas.microsoft.com/office/drawing/2014/main" id="{CB9692B5-22BB-ABD1-C479-F88AE7A15883}"/>
                </a:ext>
              </a:extLst>
            </p:cNvPr>
            <p:cNvGrpSpPr/>
            <p:nvPr/>
          </p:nvGrpSpPr>
          <p:grpSpPr>
            <a:xfrm rot="-1233303">
              <a:off x="7600799" y="2036452"/>
              <a:ext cx="473584" cy="467025"/>
              <a:chOff x="588850" y="618775"/>
              <a:chExt cx="703975" cy="694225"/>
            </a:xfrm>
          </p:grpSpPr>
          <p:sp>
            <p:nvSpPr>
              <p:cNvPr id="39" name="Google Shape;1430;p47">
                <a:extLst>
                  <a:ext uri="{FF2B5EF4-FFF2-40B4-BE49-F238E27FC236}">
                    <a16:creationId xmlns:a16="http://schemas.microsoft.com/office/drawing/2014/main" id="{23D1C99E-4B85-C283-B829-587CA69A119D}"/>
                  </a:ext>
                </a:extLst>
              </p:cNvPr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431;p47">
                <a:extLst>
                  <a:ext uri="{FF2B5EF4-FFF2-40B4-BE49-F238E27FC236}">
                    <a16:creationId xmlns:a16="http://schemas.microsoft.com/office/drawing/2014/main" id="{72D8A8A9-4FD0-01FC-13B0-301AD3A634DB}"/>
                  </a:ext>
                </a:extLst>
              </p:cNvPr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" name="Google Shape;1432;p47">
              <a:extLst>
                <a:ext uri="{FF2B5EF4-FFF2-40B4-BE49-F238E27FC236}">
                  <a16:creationId xmlns:a16="http://schemas.microsoft.com/office/drawing/2014/main" id="{686A31FD-A589-1DCB-F654-6773F1A6479B}"/>
                </a:ext>
              </a:extLst>
            </p:cNvPr>
            <p:cNvGrpSpPr/>
            <p:nvPr/>
          </p:nvGrpSpPr>
          <p:grpSpPr>
            <a:xfrm>
              <a:off x="8286300" y="1846875"/>
              <a:ext cx="193200" cy="171550"/>
              <a:chOff x="1141700" y="1345000"/>
              <a:chExt cx="193200" cy="171550"/>
            </a:xfrm>
          </p:grpSpPr>
          <p:sp>
            <p:nvSpPr>
              <p:cNvPr id="37" name="Google Shape;1433;p47">
                <a:extLst>
                  <a:ext uri="{FF2B5EF4-FFF2-40B4-BE49-F238E27FC236}">
                    <a16:creationId xmlns:a16="http://schemas.microsoft.com/office/drawing/2014/main" id="{574ED7CE-306E-278D-1EAA-700989906A6C}"/>
                  </a:ext>
                </a:extLst>
              </p:cNvPr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434;p47">
                <a:extLst>
                  <a:ext uri="{FF2B5EF4-FFF2-40B4-BE49-F238E27FC236}">
                    <a16:creationId xmlns:a16="http://schemas.microsoft.com/office/drawing/2014/main" id="{27608519-EDE9-BE6F-732F-3B88F014704B}"/>
                  </a:ext>
                </a:extLst>
              </p:cNvPr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" name="Google Shape;1435;p47">
              <a:extLst>
                <a:ext uri="{FF2B5EF4-FFF2-40B4-BE49-F238E27FC236}">
                  <a16:creationId xmlns:a16="http://schemas.microsoft.com/office/drawing/2014/main" id="{ADB74464-9375-1C6D-134D-08188447B8F7}"/>
                </a:ext>
              </a:extLst>
            </p:cNvPr>
            <p:cNvGrpSpPr/>
            <p:nvPr/>
          </p:nvGrpSpPr>
          <p:grpSpPr>
            <a:xfrm>
              <a:off x="7878200" y="2731775"/>
              <a:ext cx="175100" cy="143475"/>
              <a:chOff x="1808250" y="1643825"/>
              <a:chExt cx="175100" cy="143475"/>
            </a:xfrm>
          </p:grpSpPr>
          <p:sp>
            <p:nvSpPr>
              <p:cNvPr id="35" name="Google Shape;1436;p47">
                <a:extLst>
                  <a:ext uri="{FF2B5EF4-FFF2-40B4-BE49-F238E27FC236}">
                    <a16:creationId xmlns:a16="http://schemas.microsoft.com/office/drawing/2014/main" id="{252E7A98-360C-38F6-DBB6-8F9E5FE5D655}"/>
                  </a:ext>
                </a:extLst>
              </p:cNvPr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437;p47">
                <a:extLst>
                  <a:ext uri="{FF2B5EF4-FFF2-40B4-BE49-F238E27FC236}">
                    <a16:creationId xmlns:a16="http://schemas.microsoft.com/office/drawing/2014/main" id="{4DF1402E-6D12-C063-7250-5B112B9B2839}"/>
                  </a:ext>
                </a:extLst>
              </p:cNvPr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" name="Google Shape;1438;p47">
              <a:extLst>
                <a:ext uri="{FF2B5EF4-FFF2-40B4-BE49-F238E27FC236}">
                  <a16:creationId xmlns:a16="http://schemas.microsoft.com/office/drawing/2014/main" id="{0399CC94-1F20-7AF8-7E89-73D52C574D38}"/>
                </a:ext>
              </a:extLst>
            </p:cNvPr>
            <p:cNvGrpSpPr/>
            <p:nvPr/>
          </p:nvGrpSpPr>
          <p:grpSpPr>
            <a:xfrm>
              <a:off x="7437500" y="1672575"/>
              <a:ext cx="265250" cy="244300"/>
              <a:chOff x="1139600" y="850250"/>
              <a:chExt cx="265250" cy="244300"/>
            </a:xfrm>
          </p:grpSpPr>
          <p:sp>
            <p:nvSpPr>
              <p:cNvPr id="33" name="Google Shape;1439;p47">
                <a:extLst>
                  <a:ext uri="{FF2B5EF4-FFF2-40B4-BE49-F238E27FC236}">
                    <a16:creationId xmlns:a16="http://schemas.microsoft.com/office/drawing/2014/main" id="{F8564520-68E4-F915-C48F-6041993D36E7}"/>
                  </a:ext>
                </a:extLst>
              </p:cNvPr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440;p47">
                <a:extLst>
                  <a:ext uri="{FF2B5EF4-FFF2-40B4-BE49-F238E27FC236}">
                    <a16:creationId xmlns:a16="http://schemas.microsoft.com/office/drawing/2014/main" id="{EA4DC7E5-538D-E522-5022-4076ECD11263}"/>
                  </a:ext>
                </a:extLst>
              </p:cNvPr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037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9" name="Google Shape;2399;p65"/>
          <p:cNvSpPr txBox="1">
            <a:spLocks noGrp="1"/>
          </p:cNvSpPr>
          <p:nvPr>
            <p:ph type="title"/>
          </p:nvPr>
        </p:nvSpPr>
        <p:spPr>
          <a:xfrm>
            <a:off x="2657409" y="1888431"/>
            <a:ext cx="4108800" cy="12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Thanks!</a:t>
            </a:r>
            <a:endParaRPr dirty="0"/>
          </a:p>
        </p:txBody>
      </p:sp>
      <p:sp>
        <p:nvSpPr>
          <p:cNvPr id="2400" name="Google Shape;2400;p65"/>
          <p:cNvSpPr txBox="1">
            <a:spLocks noGrp="1"/>
          </p:cNvSpPr>
          <p:nvPr>
            <p:ph type="subTitle" idx="1"/>
          </p:nvPr>
        </p:nvSpPr>
        <p:spPr>
          <a:xfrm>
            <a:off x="3375459" y="2889656"/>
            <a:ext cx="2672700" cy="4663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Do you have any questions?</a:t>
            </a:r>
            <a:endParaRPr b="1" dirty="0"/>
          </a:p>
        </p:txBody>
      </p:sp>
      <p:grpSp>
        <p:nvGrpSpPr>
          <p:cNvPr id="2417" name="Google Shape;2417;p65"/>
          <p:cNvGrpSpPr/>
          <p:nvPr/>
        </p:nvGrpSpPr>
        <p:grpSpPr>
          <a:xfrm rot="-1631977">
            <a:off x="2113915" y="1045227"/>
            <a:ext cx="403665" cy="398074"/>
            <a:chOff x="588850" y="618775"/>
            <a:chExt cx="703975" cy="694225"/>
          </a:xfrm>
        </p:grpSpPr>
        <p:sp>
          <p:nvSpPr>
            <p:cNvPr id="2418" name="Google Shape;2418;p65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65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20" name="Google Shape;2420;p65"/>
          <p:cNvGrpSpPr/>
          <p:nvPr/>
        </p:nvGrpSpPr>
        <p:grpSpPr>
          <a:xfrm>
            <a:off x="1615650" y="810050"/>
            <a:ext cx="265250" cy="244300"/>
            <a:chOff x="1139600" y="850250"/>
            <a:chExt cx="265250" cy="244300"/>
          </a:xfrm>
        </p:grpSpPr>
        <p:sp>
          <p:nvSpPr>
            <p:cNvPr id="2421" name="Google Shape;2421;p65"/>
            <p:cNvSpPr/>
            <p:nvPr/>
          </p:nvSpPr>
          <p:spPr>
            <a:xfrm>
              <a:off x="1162125" y="879300"/>
              <a:ext cx="223075" cy="196550"/>
            </a:xfrm>
            <a:custGeom>
              <a:avLst/>
              <a:gdLst/>
              <a:ahLst/>
              <a:cxnLst/>
              <a:rect l="l" t="t" r="r" b="b"/>
              <a:pathLst>
                <a:path w="8923" h="7862" extrusionOk="0">
                  <a:moveTo>
                    <a:pt x="4456" y="1"/>
                  </a:moveTo>
                  <a:cubicBezTo>
                    <a:pt x="2706" y="1"/>
                    <a:pt x="886" y="673"/>
                    <a:pt x="481" y="2430"/>
                  </a:cubicBezTo>
                  <a:cubicBezTo>
                    <a:pt x="1" y="4699"/>
                    <a:pt x="1950" y="7862"/>
                    <a:pt x="4327" y="7862"/>
                  </a:cubicBezTo>
                  <a:cubicBezTo>
                    <a:pt x="4719" y="7862"/>
                    <a:pt x="5123" y="7776"/>
                    <a:pt x="5529" y="7585"/>
                  </a:cubicBezTo>
                  <a:cubicBezTo>
                    <a:pt x="7351" y="6692"/>
                    <a:pt x="8923" y="4192"/>
                    <a:pt x="7982" y="2204"/>
                  </a:cubicBezTo>
                  <a:cubicBezTo>
                    <a:pt x="7815" y="1930"/>
                    <a:pt x="7625" y="1680"/>
                    <a:pt x="7410" y="1465"/>
                  </a:cubicBezTo>
                  <a:cubicBezTo>
                    <a:pt x="7375" y="953"/>
                    <a:pt x="7065" y="465"/>
                    <a:pt x="6470" y="310"/>
                  </a:cubicBezTo>
                  <a:cubicBezTo>
                    <a:pt x="5878" y="113"/>
                    <a:pt x="5173" y="1"/>
                    <a:pt x="44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65"/>
            <p:cNvSpPr/>
            <p:nvPr/>
          </p:nvSpPr>
          <p:spPr>
            <a:xfrm>
              <a:off x="1139600" y="850250"/>
              <a:ext cx="265250" cy="244300"/>
            </a:xfrm>
            <a:custGeom>
              <a:avLst/>
              <a:gdLst/>
              <a:ahLst/>
              <a:cxnLst/>
              <a:rect l="l" t="t" r="r" b="b"/>
              <a:pathLst>
                <a:path w="10610" h="9772" extrusionOk="0">
                  <a:moveTo>
                    <a:pt x="5064" y="0"/>
                  </a:moveTo>
                  <a:cubicBezTo>
                    <a:pt x="3624" y="0"/>
                    <a:pt x="2244" y="451"/>
                    <a:pt x="1358" y="1687"/>
                  </a:cubicBezTo>
                  <a:cubicBezTo>
                    <a:pt x="477" y="3139"/>
                    <a:pt x="1" y="4913"/>
                    <a:pt x="358" y="6592"/>
                  </a:cubicBezTo>
                  <a:cubicBezTo>
                    <a:pt x="775" y="8009"/>
                    <a:pt x="2085" y="9092"/>
                    <a:pt x="3454" y="9545"/>
                  </a:cubicBezTo>
                  <a:cubicBezTo>
                    <a:pt x="3988" y="9697"/>
                    <a:pt x="4542" y="9772"/>
                    <a:pt x="5095" y="9772"/>
                  </a:cubicBezTo>
                  <a:cubicBezTo>
                    <a:pt x="6969" y="9772"/>
                    <a:pt x="8822" y="8906"/>
                    <a:pt x="9788" y="7223"/>
                  </a:cubicBezTo>
                  <a:cubicBezTo>
                    <a:pt x="10526" y="5925"/>
                    <a:pt x="10609" y="4199"/>
                    <a:pt x="10050" y="2830"/>
                  </a:cubicBezTo>
                  <a:cubicBezTo>
                    <a:pt x="9859" y="2449"/>
                    <a:pt x="9764" y="1913"/>
                    <a:pt x="9300" y="1782"/>
                  </a:cubicBezTo>
                  <a:cubicBezTo>
                    <a:pt x="9236" y="1765"/>
                    <a:pt x="9175" y="1757"/>
                    <a:pt x="9116" y="1757"/>
                  </a:cubicBezTo>
                  <a:cubicBezTo>
                    <a:pt x="8557" y="1757"/>
                    <a:pt x="8232" y="2474"/>
                    <a:pt x="8609" y="2937"/>
                  </a:cubicBezTo>
                  <a:cubicBezTo>
                    <a:pt x="9478" y="4544"/>
                    <a:pt x="8943" y="6664"/>
                    <a:pt x="7811" y="7473"/>
                  </a:cubicBezTo>
                  <a:cubicBezTo>
                    <a:pt x="7038" y="7997"/>
                    <a:pt x="6954" y="8140"/>
                    <a:pt x="6216" y="8271"/>
                  </a:cubicBezTo>
                  <a:cubicBezTo>
                    <a:pt x="6133" y="8295"/>
                    <a:pt x="5906" y="8330"/>
                    <a:pt x="5775" y="8354"/>
                  </a:cubicBezTo>
                  <a:cubicBezTo>
                    <a:pt x="5532" y="8375"/>
                    <a:pt x="5302" y="8385"/>
                    <a:pt x="5085" y="8385"/>
                  </a:cubicBezTo>
                  <a:cubicBezTo>
                    <a:pt x="3415" y="8385"/>
                    <a:pt x="2494" y="7765"/>
                    <a:pt x="1704" y="6342"/>
                  </a:cubicBezTo>
                  <a:cubicBezTo>
                    <a:pt x="1465" y="5675"/>
                    <a:pt x="1656" y="3508"/>
                    <a:pt x="2608" y="2282"/>
                  </a:cubicBezTo>
                  <a:cubicBezTo>
                    <a:pt x="2985" y="1766"/>
                    <a:pt x="4043" y="1358"/>
                    <a:pt x="5251" y="1358"/>
                  </a:cubicBezTo>
                  <a:cubicBezTo>
                    <a:pt x="5800" y="1358"/>
                    <a:pt x="6381" y="1442"/>
                    <a:pt x="6942" y="1639"/>
                  </a:cubicBezTo>
                  <a:cubicBezTo>
                    <a:pt x="7374" y="1705"/>
                    <a:pt x="7814" y="2030"/>
                    <a:pt x="8243" y="2030"/>
                  </a:cubicBezTo>
                  <a:cubicBezTo>
                    <a:pt x="8358" y="2030"/>
                    <a:pt x="8472" y="2007"/>
                    <a:pt x="8585" y="1949"/>
                  </a:cubicBezTo>
                  <a:cubicBezTo>
                    <a:pt x="9097" y="1675"/>
                    <a:pt x="8990" y="841"/>
                    <a:pt x="8419" y="699"/>
                  </a:cubicBezTo>
                  <a:cubicBezTo>
                    <a:pt x="7412" y="291"/>
                    <a:pt x="6219" y="0"/>
                    <a:pt x="5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23" name="Google Shape;2423;p65"/>
          <p:cNvGrpSpPr/>
          <p:nvPr/>
        </p:nvGrpSpPr>
        <p:grpSpPr>
          <a:xfrm>
            <a:off x="7080074" y="2045949"/>
            <a:ext cx="1198088" cy="1033000"/>
            <a:chOff x="6061888" y="2059700"/>
            <a:chExt cx="1198088" cy="1033000"/>
          </a:xfrm>
        </p:grpSpPr>
        <p:grpSp>
          <p:nvGrpSpPr>
            <p:cNvPr id="2424" name="Google Shape;2424;p65"/>
            <p:cNvGrpSpPr/>
            <p:nvPr/>
          </p:nvGrpSpPr>
          <p:grpSpPr>
            <a:xfrm rot="-1233303">
              <a:off x="6381274" y="2423577"/>
              <a:ext cx="473584" cy="467025"/>
              <a:chOff x="588850" y="618775"/>
              <a:chExt cx="703975" cy="694225"/>
            </a:xfrm>
          </p:grpSpPr>
          <p:sp>
            <p:nvSpPr>
              <p:cNvPr id="2425" name="Google Shape;2425;p65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6" name="Google Shape;2426;p65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27" name="Google Shape;2427;p65"/>
            <p:cNvGrpSpPr/>
            <p:nvPr/>
          </p:nvGrpSpPr>
          <p:grpSpPr>
            <a:xfrm>
              <a:off x="7066775" y="2234000"/>
              <a:ext cx="193200" cy="171550"/>
              <a:chOff x="1141700" y="1345000"/>
              <a:chExt cx="193200" cy="171550"/>
            </a:xfrm>
          </p:grpSpPr>
          <p:sp>
            <p:nvSpPr>
              <p:cNvPr id="2428" name="Google Shape;2428;p65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9" name="Google Shape;2429;p65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0" name="Google Shape;2430;p65"/>
            <p:cNvGrpSpPr/>
            <p:nvPr/>
          </p:nvGrpSpPr>
          <p:grpSpPr>
            <a:xfrm>
              <a:off x="6061888" y="2949225"/>
              <a:ext cx="175100" cy="143475"/>
              <a:chOff x="1808250" y="1643825"/>
              <a:chExt cx="175100" cy="143475"/>
            </a:xfrm>
          </p:grpSpPr>
          <p:sp>
            <p:nvSpPr>
              <p:cNvPr id="2431" name="Google Shape;2431;p65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2" name="Google Shape;2432;p65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3" name="Google Shape;2433;p65"/>
            <p:cNvGrpSpPr/>
            <p:nvPr/>
          </p:nvGrpSpPr>
          <p:grpSpPr>
            <a:xfrm>
              <a:off x="6217975" y="2059700"/>
              <a:ext cx="265250" cy="244300"/>
              <a:chOff x="1139600" y="850250"/>
              <a:chExt cx="265250" cy="244300"/>
            </a:xfrm>
          </p:grpSpPr>
          <p:sp>
            <p:nvSpPr>
              <p:cNvPr id="2434" name="Google Shape;2434;p65"/>
              <p:cNvSpPr/>
              <p:nvPr/>
            </p:nvSpPr>
            <p:spPr>
              <a:xfrm>
                <a:off x="1162125" y="879300"/>
                <a:ext cx="223075" cy="196550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7862" extrusionOk="0">
                    <a:moveTo>
                      <a:pt x="4456" y="1"/>
                    </a:moveTo>
                    <a:cubicBezTo>
                      <a:pt x="2706" y="1"/>
                      <a:pt x="886" y="673"/>
                      <a:pt x="481" y="2430"/>
                    </a:cubicBezTo>
                    <a:cubicBezTo>
                      <a:pt x="1" y="4699"/>
                      <a:pt x="1950" y="7862"/>
                      <a:pt x="4327" y="7862"/>
                    </a:cubicBezTo>
                    <a:cubicBezTo>
                      <a:pt x="4719" y="7862"/>
                      <a:pt x="5123" y="7776"/>
                      <a:pt x="5529" y="7585"/>
                    </a:cubicBezTo>
                    <a:cubicBezTo>
                      <a:pt x="7351" y="6692"/>
                      <a:pt x="8923" y="4192"/>
                      <a:pt x="7982" y="2204"/>
                    </a:cubicBezTo>
                    <a:cubicBezTo>
                      <a:pt x="7815" y="1930"/>
                      <a:pt x="7625" y="1680"/>
                      <a:pt x="7410" y="1465"/>
                    </a:cubicBezTo>
                    <a:cubicBezTo>
                      <a:pt x="7375" y="953"/>
                      <a:pt x="7065" y="465"/>
                      <a:pt x="6470" y="310"/>
                    </a:cubicBezTo>
                    <a:cubicBezTo>
                      <a:pt x="5878" y="113"/>
                      <a:pt x="5173" y="1"/>
                      <a:pt x="44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5" name="Google Shape;2435;p65"/>
              <p:cNvSpPr/>
              <p:nvPr/>
            </p:nvSpPr>
            <p:spPr>
              <a:xfrm>
                <a:off x="1139600" y="850250"/>
                <a:ext cx="265250" cy="244300"/>
              </a:xfrm>
              <a:custGeom>
                <a:avLst/>
                <a:gdLst/>
                <a:ahLst/>
                <a:cxnLst/>
                <a:rect l="l" t="t" r="r" b="b"/>
                <a:pathLst>
                  <a:path w="10610" h="9772" extrusionOk="0">
                    <a:moveTo>
                      <a:pt x="5064" y="0"/>
                    </a:moveTo>
                    <a:cubicBezTo>
                      <a:pt x="3624" y="0"/>
                      <a:pt x="2244" y="451"/>
                      <a:pt x="1358" y="1687"/>
                    </a:cubicBezTo>
                    <a:cubicBezTo>
                      <a:pt x="477" y="3139"/>
                      <a:pt x="1" y="4913"/>
                      <a:pt x="358" y="6592"/>
                    </a:cubicBezTo>
                    <a:cubicBezTo>
                      <a:pt x="775" y="8009"/>
                      <a:pt x="2085" y="9092"/>
                      <a:pt x="3454" y="9545"/>
                    </a:cubicBezTo>
                    <a:cubicBezTo>
                      <a:pt x="3988" y="9697"/>
                      <a:pt x="4542" y="9772"/>
                      <a:pt x="5095" y="9772"/>
                    </a:cubicBezTo>
                    <a:cubicBezTo>
                      <a:pt x="6969" y="9772"/>
                      <a:pt x="8822" y="8906"/>
                      <a:pt x="9788" y="7223"/>
                    </a:cubicBezTo>
                    <a:cubicBezTo>
                      <a:pt x="10526" y="5925"/>
                      <a:pt x="10609" y="4199"/>
                      <a:pt x="10050" y="2830"/>
                    </a:cubicBezTo>
                    <a:cubicBezTo>
                      <a:pt x="9859" y="2449"/>
                      <a:pt x="9764" y="1913"/>
                      <a:pt x="9300" y="1782"/>
                    </a:cubicBezTo>
                    <a:cubicBezTo>
                      <a:pt x="9236" y="1765"/>
                      <a:pt x="9175" y="1757"/>
                      <a:pt x="9116" y="1757"/>
                    </a:cubicBezTo>
                    <a:cubicBezTo>
                      <a:pt x="8557" y="1757"/>
                      <a:pt x="8232" y="2474"/>
                      <a:pt x="8609" y="2937"/>
                    </a:cubicBezTo>
                    <a:cubicBezTo>
                      <a:pt x="9478" y="4544"/>
                      <a:pt x="8943" y="6664"/>
                      <a:pt x="7811" y="7473"/>
                    </a:cubicBezTo>
                    <a:cubicBezTo>
                      <a:pt x="7038" y="7997"/>
                      <a:pt x="6954" y="8140"/>
                      <a:pt x="6216" y="8271"/>
                    </a:cubicBezTo>
                    <a:cubicBezTo>
                      <a:pt x="6133" y="8295"/>
                      <a:pt x="5906" y="8330"/>
                      <a:pt x="5775" y="8354"/>
                    </a:cubicBezTo>
                    <a:cubicBezTo>
                      <a:pt x="5532" y="8375"/>
                      <a:pt x="5302" y="8385"/>
                      <a:pt x="5085" y="8385"/>
                    </a:cubicBezTo>
                    <a:cubicBezTo>
                      <a:pt x="3415" y="8385"/>
                      <a:pt x="2494" y="7765"/>
                      <a:pt x="1704" y="6342"/>
                    </a:cubicBezTo>
                    <a:cubicBezTo>
                      <a:pt x="1465" y="5675"/>
                      <a:pt x="1656" y="3508"/>
                      <a:pt x="2608" y="2282"/>
                    </a:cubicBezTo>
                    <a:cubicBezTo>
                      <a:pt x="2985" y="1766"/>
                      <a:pt x="4043" y="1358"/>
                      <a:pt x="5251" y="1358"/>
                    </a:cubicBezTo>
                    <a:cubicBezTo>
                      <a:pt x="5800" y="1358"/>
                      <a:pt x="6381" y="1442"/>
                      <a:pt x="6942" y="1639"/>
                    </a:cubicBezTo>
                    <a:cubicBezTo>
                      <a:pt x="7374" y="1705"/>
                      <a:pt x="7814" y="2030"/>
                      <a:pt x="8243" y="2030"/>
                    </a:cubicBezTo>
                    <a:cubicBezTo>
                      <a:pt x="8358" y="2030"/>
                      <a:pt x="8472" y="2007"/>
                      <a:pt x="8585" y="1949"/>
                    </a:cubicBezTo>
                    <a:cubicBezTo>
                      <a:pt x="9097" y="1675"/>
                      <a:pt x="8990" y="841"/>
                      <a:pt x="8419" y="699"/>
                    </a:cubicBezTo>
                    <a:cubicBezTo>
                      <a:pt x="7412" y="291"/>
                      <a:pt x="6219" y="0"/>
                      <a:pt x="50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36" name="Google Shape;2436;p65"/>
          <p:cNvGrpSpPr/>
          <p:nvPr/>
        </p:nvGrpSpPr>
        <p:grpSpPr>
          <a:xfrm flipH="1">
            <a:off x="467114" y="1668547"/>
            <a:ext cx="2198144" cy="3808449"/>
            <a:chOff x="5727500" y="2550100"/>
            <a:chExt cx="691175" cy="1197475"/>
          </a:xfrm>
        </p:grpSpPr>
        <p:sp>
          <p:nvSpPr>
            <p:cNvPr id="2437" name="Google Shape;2437;p65"/>
            <p:cNvSpPr/>
            <p:nvPr/>
          </p:nvSpPr>
          <p:spPr>
            <a:xfrm>
              <a:off x="5731050" y="3694325"/>
              <a:ext cx="19675" cy="17075"/>
            </a:xfrm>
            <a:custGeom>
              <a:avLst/>
              <a:gdLst/>
              <a:ahLst/>
              <a:cxnLst/>
              <a:rect l="l" t="t" r="r" b="b"/>
              <a:pathLst>
                <a:path w="787" h="683" extrusionOk="0">
                  <a:moveTo>
                    <a:pt x="335" y="1"/>
                  </a:moveTo>
                  <a:cubicBezTo>
                    <a:pt x="177" y="1"/>
                    <a:pt x="21" y="126"/>
                    <a:pt x="13" y="310"/>
                  </a:cubicBezTo>
                  <a:cubicBezTo>
                    <a:pt x="1" y="489"/>
                    <a:pt x="144" y="680"/>
                    <a:pt x="311" y="680"/>
                  </a:cubicBezTo>
                  <a:cubicBezTo>
                    <a:pt x="324" y="681"/>
                    <a:pt x="339" y="682"/>
                    <a:pt x="353" y="682"/>
                  </a:cubicBezTo>
                  <a:cubicBezTo>
                    <a:pt x="425" y="682"/>
                    <a:pt x="499" y="658"/>
                    <a:pt x="549" y="608"/>
                  </a:cubicBezTo>
                  <a:cubicBezTo>
                    <a:pt x="620" y="549"/>
                    <a:pt x="644" y="453"/>
                    <a:pt x="644" y="370"/>
                  </a:cubicBezTo>
                  <a:cubicBezTo>
                    <a:pt x="787" y="299"/>
                    <a:pt x="739" y="60"/>
                    <a:pt x="572" y="60"/>
                  </a:cubicBezTo>
                  <a:cubicBezTo>
                    <a:pt x="561" y="60"/>
                    <a:pt x="537" y="72"/>
                    <a:pt x="525" y="72"/>
                  </a:cubicBezTo>
                  <a:cubicBezTo>
                    <a:pt x="468" y="23"/>
                    <a:pt x="402" y="1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65"/>
            <p:cNvSpPr/>
            <p:nvPr/>
          </p:nvSpPr>
          <p:spPr>
            <a:xfrm>
              <a:off x="5751400" y="3707525"/>
              <a:ext cx="26725" cy="19400"/>
            </a:xfrm>
            <a:custGeom>
              <a:avLst/>
              <a:gdLst/>
              <a:ahLst/>
              <a:cxnLst/>
              <a:rect l="l" t="t" r="r" b="b"/>
              <a:pathLst>
                <a:path w="1069" h="776" extrusionOk="0">
                  <a:moveTo>
                    <a:pt x="468" y="1"/>
                  </a:moveTo>
                  <a:cubicBezTo>
                    <a:pt x="222" y="1"/>
                    <a:pt x="1" y="360"/>
                    <a:pt x="294" y="663"/>
                  </a:cubicBezTo>
                  <a:cubicBezTo>
                    <a:pt x="370" y="740"/>
                    <a:pt x="475" y="776"/>
                    <a:pt x="581" y="776"/>
                  </a:cubicBezTo>
                  <a:cubicBezTo>
                    <a:pt x="740" y="776"/>
                    <a:pt x="901" y="694"/>
                    <a:pt x="973" y="544"/>
                  </a:cubicBezTo>
                  <a:cubicBezTo>
                    <a:pt x="1032" y="425"/>
                    <a:pt x="1068" y="247"/>
                    <a:pt x="973" y="140"/>
                  </a:cubicBezTo>
                  <a:cubicBezTo>
                    <a:pt x="919" y="62"/>
                    <a:pt x="840" y="30"/>
                    <a:pt x="758" y="30"/>
                  </a:cubicBezTo>
                  <a:cubicBezTo>
                    <a:pt x="714" y="30"/>
                    <a:pt x="669" y="40"/>
                    <a:pt x="628" y="56"/>
                  </a:cubicBezTo>
                  <a:cubicBezTo>
                    <a:pt x="577" y="18"/>
                    <a:pt x="522" y="1"/>
                    <a:pt x="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65"/>
            <p:cNvSpPr/>
            <p:nvPr/>
          </p:nvSpPr>
          <p:spPr>
            <a:xfrm>
              <a:off x="5897150" y="2681425"/>
              <a:ext cx="305425" cy="343525"/>
            </a:xfrm>
            <a:custGeom>
              <a:avLst/>
              <a:gdLst/>
              <a:ahLst/>
              <a:cxnLst/>
              <a:rect l="l" t="t" r="r" b="b"/>
              <a:pathLst>
                <a:path w="12217" h="13741" extrusionOk="0">
                  <a:moveTo>
                    <a:pt x="5272" y="1"/>
                  </a:moveTo>
                  <a:cubicBezTo>
                    <a:pt x="4611" y="1"/>
                    <a:pt x="3955" y="104"/>
                    <a:pt x="3346" y="381"/>
                  </a:cubicBezTo>
                  <a:cubicBezTo>
                    <a:pt x="2596" y="667"/>
                    <a:pt x="1989" y="1214"/>
                    <a:pt x="1501" y="1834"/>
                  </a:cubicBezTo>
                  <a:cubicBezTo>
                    <a:pt x="917" y="2536"/>
                    <a:pt x="536" y="3381"/>
                    <a:pt x="334" y="4262"/>
                  </a:cubicBezTo>
                  <a:cubicBezTo>
                    <a:pt x="215" y="4691"/>
                    <a:pt x="120" y="5143"/>
                    <a:pt x="84" y="5596"/>
                  </a:cubicBezTo>
                  <a:cubicBezTo>
                    <a:pt x="1" y="6429"/>
                    <a:pt x="203" y="7275"/>
                    <a:pt x="441" y="8072"/>
                  </a:cubicBezTo>
                  <a:cubicBezTo>
                    <a:pt x="596" y="8596"/>
                    <a:pt x="846" y="9096"/>
                    <a:pt x="1108" y="9573"/>
                  </a:cubicBezTo>
                  <a:cubicBezTo>
                    <a:pt x="1394" y="10073"/>
                    <a:pt x="1775" y="10501"/>
                    <a:pt x="2239" y="10835"/>
                  </a:cubicBezTo>
                  <a:cubicBezTo>
                    <a:pt x="2715" y="11216"/>
                    <a:pt x="3251" y="11501"/>
                    <a:pt x="3811" y="11716"/>
                  </a:cubicBezTo>
                  <a:cubicBezTo>
                    <a:pt x="4025" y="11799"/>
                    <a:pt x="4239" y="11859"/>
                    <a:pt x="4454" y="11918"/>
                  </a:cubicBezTo>
                  <a:cubicBezTo>
                    <a:pt x="4406" y="11930"/>
                    <a:pt x="4358" y="11954"/>
                    <a:pt x="4335" y="12001"/>
                  </a:cubicBezTo>
                  <a:cubicBezTo>
                    <a:pt x="4275" y="12109"/>
                    <a:pt x="4263" y="12228"/>
                    <a:pt x="4263" y="12347"/>
                  </a:cubicBezTo>
                  <a:cubicBezTo>
                    <a:pt x="4270" y="12379"/>
                    <a:pt x="4269" y="12398"/>
                    <a:pt x="4269" y="12398"/>
                  </a:cubicBezTo>
                  <a:cubicBezTo>
                    <a:pt x="4269" y="12398"/>
                    <a:pt x="4270" y="12385"/>
                    <a:pt x="4275" y="12359"/>
                  </a:cubicBezTo>
                  <a:lnTo>
                    <a:pt x="4275" y="12359"/>
                  </a:lnTo>
                  <a:cubicBezTo>
                    <a:pt x="4263" y="12490"/>
                    <a:pt x="4287" y="12549"/>
                    <a:pt x="4323" y="12775"/>
                  </a:cubicBezTo>
                  <a:cubicBezTo>
                    <a:pt x="4346" y="12859"/>
                    <a:pt x="4370" y="12930"/>
                    <a:pt x="4406" y="13002"/>
                  </a:cubicBezTo>
                  <a:cubicBezTo>
                    <a:pt x="4406" y="12990"/>
                    <a:pt x="4394" y="12978"/>
                    <a:pt x="4394" y="12954"/>
                  </a:cubicBezTo>
                  <a:lnTo>
                    <a:pt x="4394" y="12954"/>
                  </a:lnTo>
                  <a:cubicBezTo>
                    <a:pt x="4559" y="13431"/>
                    <a:pt x="5186" y="13740"/>
                    <a:pt x="5844" y="13740"/>
                  </a:cubicBezTo>
                  <a:cubicBezTo>
                    <a:pt x="5992" y="13740"/>
                    <a:pt x="6141" y="13725"/>
                    <a:pt x="6287" y="13692"/>
                  </a:cubicBezTo>
                  <a:cubicBezTo>
                    <a:pt x="6942" y="13573"/>
                    <a:pt x="7549" y="12906"/>
                    <a:pt x="7609" y="12240"/>
                  </a:cubicBezTo>
                  <a:cubicBezTo>
                    <a:pt x="7597" y="12025"/>
                    <a:pt x="7490" y="11906"/>
                    <a:pt x="7335" y="11847"/>
                  </a:cubicBezTo>
                  <a:cubicBezTo>
                    <a:pt x="8883" y="11359"/>
                    <a:pt x="9788" y="10763"/>
                    <a:pt x="10681" y="9346"/>
                  </a:cubicBezTo>
                  <a:cubicBezTo>
                    <a:pt x="11359" y="8322"/>
                    <a:pt x="11835" y="7168"/>
                    <a:pt x="12038" y="5953"/>
                  </a:cubicBezTo>
                  <a:cubicBezTo>
                    <a:pt x="12133" y="5429"/>
                    <a:pt x="12216" y="4893"/>
                    <a:pt x="12205" y="4358"/>
                  </a:cubicBezTo>
                  <a:cubicBezTo>
                    <a:pt x="12169" y="3203"/>
                    <a:pt x="11431" y="2167"/>
                    <a:pt x="10490" y="1536"/>
                  </a:cubicBezTo>
                  <a:cubicBezTo>
                    <a:pt x="9990" y="1167"/>
                    <a:pt x="9407" y="905"/>
                    <a:pt x="8823" y="691"/>
                  </a:cubicBezTo>
                  <a:cubicBezTo>
                    <a:pt x="8014" y="357"/>
                    <a:pt x="7144" y="167"/>
                    <a:pt x="6275" y="71"/>
                  </a:cubicBezTo>
                  <a:cubicBezTo>
                    <a:pt x="5943" y="27"/>
                    <a:pt x="5607" y="1"/>
                    <a:pt x="5272" y="1"/>
                  </a:cubicBezTo>
                  <a:close/>
                </a:path>
              </a:pathLst>
            </a:custGeom>
            <a:solidFill>
              <a:srgbClr val="FFD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65"/>
            <p:cNvSpPr/>
            <p:nvPr/>
          </p:nvSpPr>
          <p:spPr>
            <a:xfrm>
              <a:off x="6063850" y="3017775"/>
              <a:ext cx="1500" cy="600"/>
            </a:xfrm>
            <a:custGeom>
              <a:avLst/>
              <a:gdLst/>
              <a:ahLst/>
              <a:cxnLst/>
              <a:rect l="l" t="t" r="r" b="b"/>
              <a:pathLst>
                <a:path w="60" h="24" extrusionOk="0">
                  <a:moveTo>
                    <a:pt x="60" y="0"/>
                  </a:moveTo>
                  <a:cubicBezTo>
                    <a:pt x="36" y="0"/>
                    <a:pt x="24" y="12"/>
                    <a:pt x="12" y="12"/>
                  </a:cubicBezTo>
                  <a:cubicBezTo>
                    <a:pt x="12" y="12"/>
                    <a:pt x="12" y="16"/>
                    <a:pt x="10" y="19"/>
                  </a:cubicBezTo>
                  <a:lnTo>
                    <a:pt x="10" y="19"/>
                  </a:lnTo>
                  <a:cubicBezTo>
                    <a:pt x="30" y="9"/>
                    <a:pt x="49" y="0"/>
                    <a:pt x="60" y="0"/>
                  </a:cubicBezTo>
                  <a:close/>
                  <a:moveTo>
                    <a:pt x="10" y="19"/>
                  </a:moveTo>
                  <a:lnTo>
                    <a:pt x="10" y="19"/>
                  </a:lnTo>
                  <a:cubicBezTo>
                    <a:pt x="7" y="21"/>
                    <a:pt x="3" y="22"/>
                    <a:pt x="0" y="24"/>
                  </a:cubicBezTo>
                  <a:cubicBezTo>
                    <a:pt x="5" y="24"/>
                    <a:pt x="8" y="22"/>
                    <a:pt x="10" y="19"/>
                  </a:cubicBezTo>
                  <a:close/>
                </a:path>
              </a:pathLst>
            </a:custGeom>
            <a:solidFill>
              <a:srgbClr val="FF9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65"/>
            <p:cNvSpPr/>
            <p:nvPr/>
          </p:nvSpPr>
          <p:spPr>
            <a:xfrm>
              <a:off x="6138600" y="2994550"/>
              <a:ext cx="275" cy="925"/>
            </a:xfrm>
            <a:custGeom>
              <a:avLst/>
              <a:gdLst/>
              <a:ahLst/>
              <a:cxnLst/>
              <a:rect l="l" t="t" r="r" b="b"/>
              <a:pathLst>
                <a:path w="11" h="37" extrusionOk="0">
                  <a:moveTo>
                    <a:pt x="11" y="0"/>
                  </a:moveTo>
                  <a:cubicBezTo>
                    <a:pt x="4" y="20"/>
                    <a:pt x="1" y="37"/>
                    <a:pt x="2" y="37"/>
                  </a:cubicBezTo>
                  <a:cubicBezTo>
                    <a:pt x="2" y="37"/>
                    <a:pt x="5" y="27"/>
                    <a:pt x="11" y="0"/>
                  </a:cubicBezTo>
                  <a:close/>
                </a:path>
              </a:pathLst>
            </a:custGeom>
            <a:solidFill>
              <a:srgbClr val="FF9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65"/>
            <p:cNvSpPr/>
            <p:nvPr/>
          </p:nvSpPr>
          <p:spPr>
            <a:xfrm>
              <a:off x="5794175" y="2969250"/>
              <a:ext cx="492625" cy="481325"/>
            </a:xfrm>
            <a:custGeom>
              <a:avLst/>
              <a:gdLst/>
              <a:ahLst/>
              <a:cxnLst/>
              <a:rect l="l" t="t" r="r" b="b"/>
              <a:pathLst>
                <a:path w="19705" h="19253" extrusionOk="0">
                  <a:moveTo>
                    <a:pt x="6596" y="0"/>
                  </a:moveTo>
                  <a:cubicBezTo>
                    <a:pt x="6608" y="24"/>
                    <a:pt x="6608" y="60"/>
                    <a:pt x="6596" y="96"/>
                  </a:cubicBezTo>
                  <a:cubicBezTo>
                    <a:pt x="6513" y="322"/>
                    <a:pt x="6394" y="548"/>
                    <a:pt x="6275" y="774"/>
                  </a:cubicBezTo>
                  <a:cubicBezTo>
                    <a:pt x="6275" y="786"/>
                    <a:pt x="6275" y="798"/>
                    <a:pt x="6263" y="810"/>
                  </a:cubicBezTo>
                  <a:cubicBezTo>
                    <a:pt x="6001" y="1322"/>
                    <a:pt x="5787" y="1858"/>
                    <a:pt x="5548" y="2393"/>
                  </a:cubicBezTo>
                  <a:cubicBezTo>
                    <a:pt x="5441" y="2655"/>
                    <a:pt x="5334" y="2917"/>
                    <a:pt x="5215" y="3179"/>
                  </a:cubicBezTo>
                  <a:cubicBezTo>
                    <a:pt x="5155" y="3310"/>
                    <a:pt x="5096" y="3429"/>
                    <a:pt x="5025" y="3548"/>
                  </a:cubicBezTo>
                  <a:cubicBezTo>
                    <a:pt x="4953" y="3667"/>
                    <a:pt x="4894" y="3786"/>
                    <a:pt x="4798" y="3882"/>
                  </a:cubicBezTo>
                  <a:cubicBezTo>
                    <a:pt x="4786" y="3906"/>
                    <a:pt x="4774" y="3917"/>
                    <a:pt x="4751" y="3929"/>
                  </a:cubicBezTo>
                  <a:cubicBezTo>
                    <a:pt x="4691" y="4096"/>
                    <a:pt x="4632" y="4263"/>
                    <a:pt x="4572" y="4429"/>
                  </a:cubicBezTo>
                  <a:cubicBezTo>
                    <a:pt x="4524" y="4560"/>
                    <a:pt x="4465" y="4679"/>
                    <a:pt x="4417" y="4810"/>
                  </a:cubicBezTo>
                  <a:cubicBezTo>
                    <a:pt x="4417" y="4834"/>
                    <a:pt x="4405" y="4858"/>
                    <a:pt x="4405" y="4882"/>
                  </a:cubicBezTo>
                  <a:cubicBezTo>
                    <a:pt x="4405" y="4906"/>
                    <a:pt x="4393" y="4918"/>
                    <a:pt x="4370" y="4941"/>
                  </a:cubicBezTo>
                  <a:cubicBezTo>
                    <a:pt x="4346" y="5013"/>
                    <a:pt x="4334" y="5072"/>
                    <a:pt x="4310" y="5144"/>
                  </a:cubicBezTo>
                  <a:cubicBezTo>
                    <a:pt x="4291" y="5240"/>
                    <a:pt x="4217" y="5282"/>
                    <a:pt x="4140" y="5282"/>
                  </a:cubicBezTo>
                  <a:cubicBezTo>
                    <a:pt x="4121" y="5282"/>
                    <a:pt x="4102" y="5279"/>
                    <a:pt x="4084" y="5275"/>
                  </a:cubicBezTo>
                  <a:cubicBezTo>
                    <a:pt x="3536" y="6763"/>
                    <a:pt x="3000" y="8168"/>
                    <a:pt x="2381" y="9490"/>
                  </a:cubicBezTo>
                  <a:cubicBezTo>
                    <a:pt x="1953" y="10430"/>
                    <a:pt x="1786" y="10966"/>
                    <a:pt x="1334" y="11871"/>
                  </a:cubicBezTo>
                  <a:cubicBezTo>
                    <a:pt x="917" y="12776"/>
                    <a:pt x="405" y="13669"/>
                    <a:pt x="107" y="14633"/>
                  </a:cubicBezTo>
                  <a:cubicBezTo>
                    <a:pt x="24" y="14978"/>
                    <a:pt x="0" y="15359"/>
                    <a:pt x="179" y="15681"/>
                  </a:cubicBezTo>
                  <a:cubicBezTo>
                    <a:pt x="536" y="16276"/>
                    <a:pt x="1119" y="16717"/>
                    <a:pt x="1762" y="16967"/>
                  </a:cubicBezTo>
                  <a:cubicBezTo>
                    <a:pt x="2298" y="17181"/>
                    <a:pt x="2893" y="17288"/>
                    <a:pt x="3477" y="17300"/>
                  </a:cubicBezTo>
                  <a:cubicBezTo>
                    <a:pt x="3727" y="17300"/>
                    <a:pt x="3953" y="17241"/>
                    <a:pt x="4179" y="17145"/>
                  </a:cubicBezTo>
                  <a:cubicBezTo>
                    <a:pt x="4227" y="17348"/>
                    <a:pt x="4334" y="17562"/>
                    <a:pt x="4477" y="17836"/>
                  </a:cubicBezTo>
                  <a:cubicBezTo>
                    <a:pt x="4991" y="18664"/>
                    <a:pt x="5924" y="19051"/>
                    <a:pt x="6709" y="19051"/>
                  </a:cubicBezTo>
                  <a:cubicBezTo>
                    <a:pt x="6906" y="19051"/>
                    <a:pt x="7093" y="19027"/>
                    <a:pt x="7263" y="18979"/>
                  </a:cubicBezTo>
                  <a:cubicBezTo>
                    <a:pt x="7692" y="18836"/>
                    <a:pt x="8096" y="18598"/>
                    <a:pt x="8418" y="18276"/>
                  </a:cubicBezTo>
                  <a:cubicBezTo>
                    <a:pt x="8739" y="18788"/>
                    <a:pt x="9323" y="19098"/>
                    <a:pt x="9954" y="19193"/>
                  </a:cubicBezTo>
                  <a:lnTo>
                    <a:pt x="10001" y="19193"/>
                  </a:lnTo>
                  <a:cubicBezTo>
                    <a:pt x="10013" y="19193"/>
                    <a:pt x="10025" y="19193"/>
                    <a:pt x="10049" y="19205"/>
                  </a:cubicBezTo>
                  <a:lnTo>
                    <a:pt x="10073" y="19205"/>
                  </a:lnTo>
                  <a:cubicBezTo>
                    <a:pt x="10263" y="19229"/>
                    <a:pt x="10466" y="19253"/>
                    <a:pt x="10656" y="19253"/>
                  </a:cubicBezTo>
                  <a:cubicBezTo>
                    <a:pt x="10930" y="19241"/>
                    <a:pt x="11192" y="19205"/>
                    <a:pt x="11442" y="19086"/>
                  </a:cubicBezTo>
                  <a:cubicBezTo>
                    <a:pt x="12049" y="18860"/>
                    <a:pt x="12418" y="18276"/>
                    <a:pt x="12680" y="17705"/>
                  </a:cubicBezTo>
                  <a:cubicBezTo>
                    <a:pt x="12740" y="17586"/>
                    <a:pt x="12787" y="17467"/>
                    <a:pt x="12847" y="17348"/>
                  </a:cubicBezTo>
                  <a:cubicBezTo>
                    <a:pt x="12930" y="17467"/>
                    <a:pt x="13014" y="17574"/>
                    <a:pt x="13109" y="17681"/>
                  </a:cubicBezTo>
                  <a:cubicBezTo>
                    <a:pt x="13465" y="18163"/>
                    <a:pt x="13969" y="18498"/>
                    <a:pt x="14564" y="18498"/>
                  </a:cubicBezTo>
                  <a:cubicBezTo>
                    <a:pt x="14645" y="18498"/>
                    <a:pt x="14727" y="18492"/>
                    <a:pt x="14811" y="18479"/>
                  </a:cubicBezTo>
                  <a:cubicBezTo>
                    <a:pt x="14954" y="18443"/>
                    <a:pt x="15085" y="18384"/>
                    <a:pt x="15216" y="18300"/>
                  </a:cubicBezTo>
                  <a:cubicBezTo>
                    <a:pt x="15256" y="18320"/>
                    <a:pt x="15295" y="18329"/>
                    <a:pt x="15334" y="18329"/>
                  </a:cubicBezTo>
                  <a:cubicBezTo>
                    <a:pt x="15366" y="18329"/>
                    <a:pt x="15398" y="18323"/>
                    <a:pt x="15431" y="18312"/>
                  </a:cubicBezTo>
                  <a:cubicBezTo>
                    <a:pt x="15681" y="18253"/>
                    <a:pt x="15835" y="18038"/>
                    <a:pt x="16002" y="17860"/>
                  </a:cubicBezTo>
                  <a:cubicBezTo>
                    <a:pt x="16216" y="17610"/>
                    <a:pt x="16383" y="17324"/>
                    <a:pt x="16490" y="17002"/>
                  </a:cubicBezTo>
                  <a:cubicBezTo>
                    <a:pt x="16502" y="17014"/>
                    <a:pt x="16502" y="17014"/>
                    <a:pt x="16502" y="17014"/>
                  </a:cubicBezTo>
                  <a:cubicBezTo>
                    <a:pt x="16740" y="17098"/>
                    <a:pt x="17002" y="17098"/>
                    <a:pt x="17252" y="17098"/>
                  </a:cubicBezTo>
                  <a:cubicBezTo>
                    <a:pt x="17288" y="17098"/>
                    <a:pt x="17324" y="17098"/>
                    <a:pt x="17359" y="17086"/>
                  </a:cubicBezTo>
                  <a:cubicBezTo>
                    <a:pt x="17590" y="17132"/>
                    <a:pt x="17766" y="17158"/>
                    <a:pt x="17955" y="17158"/>
                  </a:cubicBezTo>
                  <a:cubicBezTo>
                    <a:pt x="18058" y="17158"/>
                    <a:pt x="18166" y="17150"/>
                    <a:pt x="18288" y="17133"/>
                  </a:cubicBezTo>
                  <a:cubicBezTo>
                    <a:pt x="18383" y="17110"/>
                    <a:pt x="18467" y="17098"/>
                    <a:pt x="18550" y="17062"/>
                  </a:cubicBezTo>
                  <a:cubicBezTo>
                    <a:pt x="18681" y="17014"/>
                    <a:pt x="18800" y="16979"/>
                    <a:pt x="18919" y="16919"/>
                  </a:cubicBezTo>
                  <a:cubicBezTo>
                    <a:pt x="19098" y="16848"/>
                    <a:pt x="19276" y="16776"/>
                    <a:pt x="19443" y="16681"/>
                  </a:cubicBezTo>
                  <a:cubicBezTo>
                    <a:pt x="19622" y="16562"/>
                    <a:pt x="19705" y="16324"/>
                    <a:pt x="19586" y="16145"/>
                  </a:cubicBezTo>
                  <a:cubicBezTo>
                    <a:pt x="19574" y="16121"/>
                    <a:pt x="19550" y="16098"/>
                    <a:pt x="19526" y="16074"/>
                  </a:cubicBezTo>
                  <a:cubicBezTo>
                    <a:pt x="19610" y="15919"/>
                    <a:pt x="19550" y="15705"/>
                    <a:pt x="19395" y="15621"/>
                  </a:cubicBezTo>
                  <a:cubicBezTo>
                    <a:pt x="19336" y="15586"/>
                    <a:pt x="19252" y="15574"/>
                    <a:pt x="19193" y="15574"/>
                  </a:cubicBezTo>
                  <a:cubicBezTo>
                    <a:pt x="19145" y="15490"/>
                    <a:pt x="19086" y="15395"/>
                    <a:pt x="19026" y="15264"/>
                  </a:cubicBezTo>
                  <a:cubicBezTo>
                    <a:pt x="18907" y="15014"/>
                    <a:pt x="18812" y="14871"/>
                    <a:pt x="18657" y="14502"/>
                  </a:cubicBezTo>
                  <a:cubicBezTo>
                    <a:pt x="18479" y="14073"/>
                    <a:pt x="18312" y="13669"/>
                    <a:pt x="18121" y="13061"/>
                  </a:cubicBezTo>
                  <a:cubicBezTo>
                    <a:pt x="17955" y="12538"/>
                    <a:pt x="17812" y="12002"/>
                    <a:pt x="17598" y="11502"/>
                  </a:cubicBezTo>
                  <a:cubicBezTo>
                    <a:pt x="16919" y="10061"/>
                    <a:pt x="16538" y="8168"/>
                    <a:pt x="16490" y="6442"/>
                  </a:cubicBezTo>
                  <a:cubicBezTo>
                    <a:pt x="16538" y="6334"/>
                    <a:pt x="16550" y="6203"/>
                    <a:pt x="16478" y="6096"/>
                  </a:cubicBezTo>
                  <a:cubicBezTo>
                    <a:pt x="16455" y="6061"/>
                    <a:pt x="16431" y="6025"/>
                    <a:pt x="16395" y="6001"/>
                  </a:cubicBezTo>
                  <a:cubicBezTo>
                    <a:pt x="16335" y="5930"/>
                    <a:pt x="16240" y="5870"/>
                    <a:pt x="16133" y="5870"/>
                  </a:cubicBezTo>
                  <a:cubicBezTo>
                    <a:pt x="16133" y="5834"/>
                    <a:pt x="16133" y="5787"/>
                    <a:pt x="16109" y="5739"/>
                  </a:cubicBezTo>
                  <a:cubicBezTo>
                    <a:pt x="16069" y="5637"/>
                    <a:pt x="15975" y="5588"/>
                    <a:pt x="15879" y="5588"/>
                  </a:cubicBezTo>
                  <a:cubicBezTo>
                    <a:pt x="15775" y="5588"/>
                    <a:pt x="15670" y="5645"/>
                    <a:pt x="15633" y="5751"/>
                  </a:cubicBezTo>
                  <a:cubicBezTo>
                    <a:pt x="15621" y="5739"/>
                    <a:pt x="15597" y="5727"/>
                    <a:pt x="15573" y="5715"/>
                  </a:cubicBezTo>
                  <a:cubicBezTo>
                    <a:pt x="15347" y="5572"/>
                    <a:pt x="14990" y="5251"/>
                    <a:pt x="14704" y="4906"/>
                  </a:cubicBezTo>
                  <a:cubicBezTo>
                    <a:pt x="14680" y="4882"/>
                    <a:pt x="14657" y="4846"/>
                    <a:pt x="14633" y="4822"/>
                  </a:cubicBezTo>
                  <a:cubicBezTo>
                    <a:pt x="14383" y="4489"/>
                    <a:pt x="14180" y="4025"/>
                    <a:pt x="14097" y="3834"/>
                  </a:cubicBezTo>
                  <a:cubicBezTo>
                    <a:pt x="14085" y="3810"/>
                    <a:pt x="14026" y="3656"/>
                    <a:pt x="13954" y="3477"/>
                  </a:cubicBezTo>
                  <a:cubicBezTo>
                    <a:pt x="13918" y="3370"/>
                    <a:pt x="13895" y="3251"/>
                    <a:pt x="13871" y="3120"/>
                  </a:cubicBezTo>
                  <a:cubicBezTo>
                    <a:pt x="13764" y="2608"/>
                    <a:pt x="13740" y="2262"/>
                    <a:pt x="13728" y="1810"/>
                  </a:cubicBezTo>
                  <a:cubicBezTo>
                    <a:pt x="13716" y="1560"/>
                    <a:pt x="13752" y="1298"/>
                    <a:pt x="13776" y="1048"/>
                  </a:cubicBezTo>
                  <a:cubicBezTo>
                    <a:pt x="13788" y="1036"/>
                    <a:pt x="13788" y="1012"/>
                    <a:pt x="13788" y="989"/>
                  </a:cubicBezTo>
                  <a:cubicBezTo>
                    <a:pt x="13788" y="985"/>
                    <a:pt x="13788" y="981"/>
                    <a:pt x="13788" y="977"/>
                  </a:cubicBezTo>
                  <a:cubicBezTo>
                    <a:pt x="13811" y="858"/>
                    <a:pt x="13847" y="738"/>
                    <a:pt x="13883" y="631"/>
                  </a:cubicBezTo>
                  <a:cubicBezTo>
                    <a:pt x="13907" y="596"/>
                    <a:pt x="13918" y="572"/>
                    <a:pt x="13930" y="536"/>
                  </a:cubicBezTo>
                  <a:cubicBezTo>
                    <a:pt x="13930" y="524"/>
                    <a:pt x="13930" y="512"/>
                    <a:pt x="13930" y="500"/>
                  </a:cubicBezTo>
                  <a:cubicBezTo>
                    <a:pt x="13966" y="441"/>
                    <a:pt x="13978" y="381"/>
                    <a:pt x="13966" y="322"/>
                  </a:cubicBezTo>
                  <a:cubicBezTo>
                    <a:pt x="13951" y="166"/>
                    <a:pt x="13816" y="80"/>
                    <a:pt x="13685" y="80"/>
                  </a:cubicBezTo>
                  <a:cubicBezTo>
                    <a:pt x="13606" y="80"/>
                    <a:pt x="13527" y="111"/>
                    <a:pt x="13478" y="179"/>
                  </a:cubicBezTo>
                  <a:cubicBezTo>
                    <a:pt x="13395" y="227"/>
                    <a:pt x="13311" y="298"/>
                    <a:pt x="13228" y="346"/>
                  </a:cubicBezTo>
                  <a:cubicBezTo>
                    <a:pt x="13037" y="477"/>
                    <a:pt x="12835" y="572"/>
                    <a:pt x="12633" y="679"/>
                  </a:cubicBezTo>
                  <a:cubicBezTo>
                    <a:pt x="12371" y="810"/>
                    <a:pt x="12109" y="881"/>
                    <a:pt x="11668" y="1036"/>
                  </a:cubicBezTo>
                  <a:cubicBezTo>
                    <a:pt x="11573" y="1108"/>
                    <a:pt x="11513" y="1215"/>
                    <a:pt x="11490" y="1334"/>
                  </a:cubicBezTo>
                  <a:cubicBezTo>
                    <a:pt x="11478" y="1346"/>
                    <a:pt x="11478" y="1358"/>
                    <a:pt x="11478" y="1370"/>
                  </a:cubicBezTo>
                  <a:cubicBezTo>
                    <a:pt x="11335" y="1631"/>
                    <a:pt x="11394" y="1560"/>
                    <a:pt x="11216" y="1727"/>
                  </a:cubicBezTo>
                  <a:cubicBezTo>
                    <a:pt x="11097" y="1810"/>
                    <a:pt x="10966" y="1881"/>
                    <a:pt x="10835" y="1941"/>
                  </a:cubicBezTo>
                  <a:cubicBezTo>
                    <a:pt x="10859" y="1941"/>
                    <a:pt x="10847" y="1941"/>
                    <a:pt x="10799" y="1965"/>
                  </a:cubicBezTo>
                  <a:lnTo>
                    <a:pt x="10787" y="1965"/>
                  </a:lnTo>
                  <a:cubicBezTo>
                    <a:pt x="10680" y="2001"/>
                    <a:pt x="10573" y="2024"/>
                    <a:pt x="10454" y="2048"/>
                  </a:cubicBezTo>
                  <a:cubicBezTo>
                    <a:pt x="10430" y="2048"/>
                    <a:pt x="10321" y="2053"/>
                    <a:pt x="10234" y="2053"/>
                  </a:cubicBezTo>
                  <a:cubicBezTo>
                    <a:pt x="10190" y="2053"/>
                    <a:pt x="10152" y="2052"/>
                    <a:pt x="10132" y="2048"/>
                  </a:cubicBezTo>
                  <a:cubicBezTo>
                    <a:pt x="9763" y="2036"/>
                    <a:pt x="9799" y="2036"/>
                    <a:pt x="9573" y="2001"/>
                  </a:cubicBezTo>
                  <a:cubicBezTo>
                    <a:pt x="9061" y="1893"/>
                    <a:pt x="8882" y="1727"/>
                    <a:pt x="8751" y="1548"/>
                  </a:cubicBezTo>
                  <a:cubicBezTo>
                    <a:pt x="8477" y="1143"/>
                    <a:pt x="8537" y="1024"/>
                    <a:pt x="8323" y="762"/>
                  </a:cubicBezTo>
                  <a:cubicBezTo>
                    <a:pt x="8227" y="667"/>
                    <a:pt x="8096" y="608"/>
                    <a:pt x="7977" y="548"/>
                  </a:cubicBezTo>
                  <a:cubicBezTo>
                    <a:pt x="7930" y="512"/>
                    <a:pt x="7882" y="477"/>
                    <a:pt x="7834" y="453"/>
                  </a:cubicBezTo>
                  <a:cubicBezTo>
                    <a:pt x="7834" y="453"/>
                    <a:pt x="7822" y="453"/>
                    <a:pt x="7811" y="441"/>
                  </a:cubicBezTo>
                  <a:cubicBezTo>
                    <a:pt x="7549" y="334"/>
                    <a:pt x="7263" y="322"/>
                    <a:pt x="7001" y="215"/>
                  </a:cubicBezTo>
                  <a:cubicBezTo>
                    <a:pt x="6906" y="167"/>
                    <a:pt x="6799" y="107"/>
                    <a:pt x="6703" y="60"/>
                  </a:cubicBezTo>
                  <a:cubicBezTo>
                    <a:pt x="6679" y="48"/>
                    <a:pt x="6644" y="24"/>
                    <a:pt x="6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65"/>
            <p:cNvSpPr/>
            <p:nvPr/>
          </p:nvSpPr>
          <p:spPr>
            <a:xfrm>
              <a:off x="5913525" y="33907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9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65"/>
            <p:cNvSpPr/>
            <p:nvPr/>
          </p:nvSpPr>
          <p:spPr>
            <a:xfrm>
              <a:off x="6043900" y="3449075"/>
              <a:ext cx="1800" cy="25"/>
            </a:xfrm>
            <a:custGeom>
              <a:avLst/>
              <a:gdLst/>
              <a:ahLst/>
              <a:cxnLst/>
              <a:rect l="l" t="t" r="r" b="b"/>
              <a:pathLst>
                <a:path w="72" h="1" extrusionOk="0">
                  <a:moveTo>
                    <a:pt x="12" y="0"/>
                  </a:moveTo>
                  <a:cubicBezTo>
                    <a:pt x="0" y="0"/>
                    <a:pt x="12" y="0"/>
                    <a:pt x="72" y="0"/>
                  </a:cubicBezTo>
                  <a:cubicBezTo>
                    <a:pt x="72" y="0"/>
                    <a:pt x="60" y="0"/>
                    <a:pt x="60" y="0"/>
                  </a:cubicBezTo>
                  <a:cubicBezTo>
                    <a:pt x="48" y="0"/>
                    <a:pt x="36" y="0"/>
                    <a:pt x="12" y="0"/>
                  </a:cubicBezTo>
                  <a:close/>
                </a:path>
              </a:pathLst>
            </a:custGeom>
            <a:solidFill>
              <a:srgbClr val="FF9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65"/>
            <p:cNvSpPr/>
            <p:nvPr/>
          </p:nvSpPr>
          <p:spPr>
            <a:xfrm>
              <a:off x="6137650" y="2894475"/>
              <a:ext cx="177150" cy="216750"/>
            </a:xfrm>
            <a:custGeom>
              <a:avLst/>
              <a:gdLst/>
              <a:ahLst/>
              <a:cxnLst/>
              <a:rect l="l" t="t" r="r" b="b"/>
              <a:pathLst>
                <a:path w="7086" h="8670" extrusionOk="0">
                  <a:moveTo>
                    <a:pt x="2227" y="2503"/>
                  </a:moveTo>
                  <a:cubicBezTo>
                    <a:pt x="2227" y="2527"/>
                    <a:pt x="2227" y="2563"/>
                    <a:pt x="2227" y="2586"/>
                  </a:cubicBezTo>
                  <a:cubicBezTo>
                    <a:pt x="2239" y="2813"/>
                    <a:pt x="2251" y="3051"/>
                    <a:pt x="2263" y="3277"/>
                  </a:cubicBezTo>
                  <a:cubicBezTo>
                    <a:pt x="2239" y="3039"/>
                    <a:pt x="2215" y="2789"/>
                    <a:pt x="2204" y="2527"/>
                  </a:cubicBezTo>
                  <a:cubicBezTo>
                    <a:pt x="2204" y="2527"/>
                    <a:pt x="2215" y="2515"/>
                    <a:pt x="2227" y="2503"/>
                  </a:cubicBezTo>
                  <a:close/>
                  <a:moveTo>
                    <a:pt x="1168" y="3277"/>
                  </a:moveTo>
                  <a:lnTo>
                    <a:pt x="1192" y="3503"/>
                  </a:lnTo>
                  <a:cubicBezTo>
                    <a:pt x="1192" y="3599"/>
                    <a:pt x="1203" y="3694"/>
                    <a:pt x="1215" y="3801"/>
                  </a:cubicBezTo>
                  <a:cubicBezTo>
                    <a:pt x="1168" y="3646"/>
                    <a:pt x="1108" y="3491"/>
                    <a:pt x="1013" y="3360"/>
                  </a:cubicBezTo>
                  <a:cubicBezTo>
                    <a:pt x="1061" y="3337"/>
                    <a:pt x="1108" y="3301"/>
                    <a:pt x="1168" y="3277"/>
                  </a:cubicBezTo>
                  <a:close/>
                  <a:moveTo>
                    <a:pt x="5478" y="5027"/>
                  </a:moveTo>
                  <a:cubicBezTo>
                    <a:pt x="5513" y="5051"/>
                    <a:pt x="5549" y="5051"/>
                    <a:pt x="5585" y="5063"/>
                  </a:cubicBezTo>
                  <a:cubicBezTo>
                    <a:pt x="5549" y="5099"/>
                    <a:pt x="5513" y="5123"/>
                    <a:pt x="5478" y="5158"/>
                  </a:cubicBezTo>
                  <a:cubicBezTo>
                    <a:pt x="5478" y="5123"/>
                    <a:pt x="5478" y="5075"/>
                    <a:pt x="5478" y="5027"/>
                  </a:cubicBezTo>
                  <a:close/>
                  <a:moveTo>
                    <a:pt x="4740" y="5301"/>
                  </a:moveTo>
                  <a:cubicBezTo>
                    <a:pt x="4763" y="5361"/>
                    <a:pt x="4799" y="5432"/>
                    <a:pt x="4847" y="5480"/>
                  </a:cubicBezTo>
                  <a:cubicBezTo>
                    <a:pt x="4882" y="5515"/>
                    <a:pt x="4930" y="5539"/>
                    <a:pt x="4978" y="5563"/>
                  </a:cubicBezTo>
                  <a:cubicBezTo>
                    <a:pt x="4894" y="5623"/>
                    <a:pt x="4811" y="5694"/>
                    <a:pt x="4740" y="5754"/>
                  </a:cubicBezTo>
                  <a:cubicBezTo>
                    <a:pt x="4728" y="5765"/>
                    <a:pt x="4716" y="5777"/>
                    <a:pt x="4692" y="5789"/>
                  </a:cubicBezTo>
                  <a:cubicBezTo>
                    <a:pt x="4704" y="5765"/>
                    <a:pt x="4704" y="5754"/>
                    <a:pt x="4704" y="5730"/>
                  </a:cubicBezTo>
                  <a:cubicBezTo>
                    <a:pt x="4716" y="5587"/>
                    <a:pt x="4728" y="5444"/>
                    <a:pt x="4740" y="5301"/>
                  </a:cubicBezTo>
                  <a:close/>
                  <a:moveTo>
                    <a:pt x="4061" y="5980"/>
                  </a:moveTo>
                  <a:cubicBezTo>
                    <a:pt x="4073" y="6004"/>
                    <a:pt x="4085" y="6015"/>
                    <a:pt x="4097" y="6027"/>
                  </a:cubicBezTo>
                  <a:cubicBezTo>
                    <a:pt x="4156" y="6087"/>
                    <a:pt x="4228" y="6123"/>
                    <a:pt x="4287" y="6123"/>
                  </a:cubicBezTo>
                  <a:cubicBezTo>
                    <a:pt x="4204" y="6206"/>
                    <a:pt x="4120" y="6277"/>
                    <a:pt x="4037" y="6349"/>
                  </a:cubicBezTo>
                  <a:cubicBezTo>
                    <a:pt x="4049" y="6230"/>
                    <a:pt x="4049" y="6111"/>
                    <a:pt x="4061" y="5980"/>
                  </a:cubicBezTo>
                  <a:close/>
                  <a:moveTo>
                    <a:pt x="1656" y="7432"/>
                  </a:moveTo>
                  <a:cubicBezTo>
                    <a:pt x="1656" y="7444"/>
                    <a:pt x="1668" y="7456"/>
                    <a:pt x="1668" y="7456"/>
                  </a:cubicBezTo>
                  <a:cubicBezTo>
                    <a:pt x="1692" y="7504"/>
                    <a:pt x="1715" y="7539"/>
                    <a:pt x="1751" y="7563"/>
                  </a:cubicBezTo>
                  <a:lnTo>
                    <a:pt x="1763" y="7611"/>
                  </a:lnTo>
                  <a:cubicBezTo>
                    <a:pt x="1797" y="7754"/>
                    <a:pt x="1931" y="7867"/>
                    <a:pt x="2074" y="7867"/>
                  </a:cubicBezTo>
                  <a:cubicBezTo>
                    <a:pt x="2134" y="7867"/>
                    <a:pt x="2195" y="7847"/>
                    <a:pt x="2251" y="7801"/>
                  </a:cubicBezTo>
                  <a:cubicBezTo>
                    <a:pt x="2299" y="7766"/>
                    <a:pt x="2335" y="7718"/>
                    <a:pt x="2346" y="7659"/>
                  </a:cubicBezTo>
                  <a:cubicBezTo>
                    <a:pt x="2358" y="7647"/>
                    <a:pt x="2370" y="7623"/>
                    <a:pt x="2370" y="7599"/>
                  </a:cubicBezTo>
                  <a:cubicBezTo>
                    <a:pt x="2382" y="7587"/>
                    <a:pt x="2382" y="7575"/>
                    <a:pt x="2382" y="7563"/>
                  </a:cubicBezTo>
                  <a:cubicBezTo>
                    <a:pt x="2427" y="7586"/>
                    <a:pt x="2477" y="7594"/>
                    <a:pt x="2526" y="7594"/>
                  </a:cubicBezTo>
                  <a:cubicBezTo>
                    <a:pt x="2549" y="7594"/>
                    <a:pt x="2572" y="7592"/>
                    <a:pt x="2594" y="7589"/>
                  </a:cubicBezTo>
                  <a:lnTo>
                    <a:pt x="2594" y="7589"/>
                  </a:lnTo>
                  <a:cubicBezTo>
                    <a:pt x="2428" y="7719"/>
                    <a:pt x="2238" y="7838"/>
                    <a:pt x="2049" y="7920"/>
                  </a:cubicBezTo>
                  <a:cubicBezTo>
                    <a:pt x="2013" y="7932"/>
                    <a:pt x="1977" y="7944"/>
                    <a:pt x="1954" y="7956"/>
                  </a:cubicBezTo>
                  <a:cubicBezTo>
                    <a:pt x="1834" y="7885"/>
                    <a:pt x="1787" y="7801"/>
                    <a:pt x="1656" y="7623"/>
                  </a:cubicBezTo>
                  <a:cubicBezTo>
                    <a:pt x="1656" y="7611"/>
                    <a:pt x="1644" y="7599"/>
                    <a:pt x="1644" y="7587"/>
                  </a:cubicBezTo>
                  <a:cubicBezTo>
                    <a:pt x="1644" y="7539"/>
                    <a:pt x="1656" y="7492"/>
                    <a:pt x="1656" y="7432"/>
                  </a:cubicBezTo>
                  <a:close/>
                  <a:moveTo>
                    <a:pt x="3934" y="0"/>
                  </a:moveTo>
                  <a:cubicBezTo>
                    <a:pt x="3920" y="0"/>
                    <a:pt x="3907" y="1"/>
                    <a:pt x="3894" y="3"/>
                  </a:cubicBezTo>
                  <a:cubicBezTo>
                    <a:pt x="3704" y="15"/>
                    <a:pt x="3620" y="181"/>
                    <a:pt x="3537" y="324"/>
                  </a:cubicBezTo>
                  <a:cubicBezTo>
                    <a:pt x="3513" y="360"/>
                    <a:pt x="3430" y="491"/>
                    <a:pt x="3406" y="527"/>
                  </a:cubicBezTo>
                  <a:cubicBezTo>
                    <a:pt x="3394" y="539"/>
                    <a:pt x="3382" y="562"/>
                    <a:pt x="3370" y="574"/>
                  </a:cubicBezTo>
                  <a:cubicBezTo>
                    <a:pt x="3370" y="574"/>
                    <a:pt x="3358" y="586"/>
                    <a:pt x="3358" y="586"/>
                  </a:cubicBezTo>
                  <a:cubicBezTo>
                    <a:pt x="3097" y="872"/>
                    <a:pt x="2799" y="1122"/>
                    <a:pt x="2525" y="1408"/>
                  </a:cubicBezTo>
                  <a:lnTo>
                    <a:pt x="2489" y="1443"/>
                  </a:lnTo>
                  <a:cubicBezTo>
                    <a:pt x="2382" y="1443"/>
                    <a:pt x="2287" y="1491"/>
                    <a:pt x="2239" y="1586"/>
                  </a:cubicBezTo>
                  <a:cubicBezTo>
                    <a:pt x="2204" y="1634"/>
                    <a:pt x="2204" y="1682"/>
                    <a:pt x="2204" y="1729"/>
                  </a:cubicBezTo>
                  <a:cubicBezTo>
                    <a:pt x="2120" y="1824"/>
                    <a:pt x="2025" y="1908"/>
                    <a:pt x="1942" y="1991"/>
                  </a:cubicBezTo>
                  <a:cubicBezTo>
                    <a:pt x="1931" y="1990"/>
                    <a:pt x="1920" y="1989"/>
                    <a:pt x="1909" y="1989"/>
                  </a:cubicBezTo>
                  <a:cubicBezTo>
                    <a:pt x="1813" y="1989"/>
                    <a:pt x="1721" y="2037"/>
                    <a:pt x="1668" y="2122"/>
                  </a:cubicBezTo>
                  <a:cubicBezTo>
                    <a:pt x="1644" y="2158"/>
                    <a:pt x="1632" y="2205"/>
                    <a:pt x="1632" y="2253"/>
                  </a:cubicBezTo>
                  <a:lnTo>
                    <a:pt x="1632" y="2265"/>
                  </a:lnTo>
                  <a:cubicBezTo>
                    <a:pt x="1406" y="2456"/>
                    <a:pt x="1215" y="2586"/>
                    <a:pt x="858" y="2813"/>
                  </a:cubicBezTo>
                  <a:cubicBezTo>
                    <a:pt x="691" y="2920"/>
                    <a:pt x="453" y="3015"/>
                    <a:pt x="310" y="3146"/>
                  </a:cubicBezTo>
                  <a:cubicBezTo>
                    <a:pt x="179" y="3194"/>
                    <a:pt x="84" y="3325"/>
                    <a:pt x="84" y="3491"/>
                  </a:cubicBezTo>
                  <a:cubicBezTo>
                    <a:pt x="1" y="4361"/>
                    <a:pt x="84" y="5253"/>
                    <a:pt x="299" y="6099"/>
                  </a:cubicBezTo>
                  <a:cubicBezTo>
                    <a:pt x="501" y="6777"/>
                    <a:pt x="691" y="7480"/>
                    <a:pt x="1108" y="8063"/>
                  </a:cubicBezTo>
                  <a:cubicBezTo>
                    <a:pt x="1299" y="8345"/>
                    <a:pt x="1593" y="8670"/>
                    <a:pt x="1945" y="8670"/>
                  </a:cubicBezTo>
                  <a:cubicBezTo>
                    <a:pt x="2010" y="8670"/>
                    <a:pt x="2076" y="8659"/>
                    <a:pt x="2144" y="8635"/>
                  </a:cubicBezTo>
                  <a:cubicBezTo>
                    <a:pt x="2644" y="8468"/>
                    <a:pt x="3061" y="8135"/>
                    <a:pt x="3442" y="7801"/>
                  </a:cubicBezTo>
                  <a:cubicBezTo>
                    <a:pt x="3966" y="7349"/>
                    <a:pt x="4478" y="6885"/>
                    <a:pt x="5002" y="6444"/>
                  </a:cubicBezTo>
                  <a:cubicBezTo>
                    <a:pt x="5478" y="6039"/>
                    <a:pt x="5990" y="5682"/>
                    <a:pt x="6430" y="5242"/>
                  </a:cubicBezTo>
                  <a:cubicBezTo>
                    <a:pt x="6799" y="4896"/>
                    <a:pt x="7085" y="4444"/>
                    <a:pt x="6847" y="3932"/>
                  </a:cubicBezTo>
                  <a:cubicBezTo>
                    <a:pt x="6561" y="3134"/>
                    <a:pt x="5966" y="2384"/>
                    <a:pt x="5644" y="1920"/>
                  </a:cubicBezTo>
                  <a:cubicBezTo>
                    <a:pt x="5342" y="1478"/>
                    <a:pt x="4505" y="0"/>
                    <a:pt x="3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65"/>
            <p:cNvSpPr/>
            <p:nvPr/>
          </p:nvSpPr>
          <p:spPr>
            <a:xfrm>
              <a:off x="5840300" y="2902750"/>
              <a:ext cx="119100" cy="144225"/>
            </a:xfrm>
            <a:custGeom>
              <a:avLst/>
              <a:gdLst/>
              <a:ahLst/>
              <a:cxnLst/>
              <a:rect l="l" t="t" r="r" b="b"/>
              <a:pathLst>
                <a:path w="4764" h="5769" extrusionOk="0">
                  <a:moveTo>
                    <a:pt x="2542" y="0"/>
                  </a:moveTo>
                  <a:cubicBezTo>
                    <a:pt x="2497" y="0"/>
                    <a:pt x="2451" y="13"/>
                    <a:pt x="2406" y="41"/>
                  </a:cubicBezTo>
                  <a:cubicBezTo>
                    <a:pt x="1858" y="350"/>
                    <a:pt x="1215" y="1124"/>
                    <a:pt x="1132" y="1243"/>
                  </a:cubicBezTo>
                  <a:cubicBezTo>
                    <a:pt x="905" y="1541"/>
                    <a:pt x="667" y="1839"/>
                    <a:pt x="489" y="2172"/>
                  </a:cubicBezTo>
                  <a:cubicBezTo>
                    <a:pt x="298" y="2529"/>
                    <a:pt x="322" y="2517"/>
                    <a:pt x="167" y="2887"/>
                  </a:cubicBezTo>
                  <a:cubicBezTo>
                    <a:pt x="84" y="3125"/>
                    <a:pt x="1" y="3410"/>
                    <a:pt x="84" y="3672"/>
                  </a:cubicBezTo>
                  <a:cubicBezTo>
                    <a:pt x="239" y="4041"/>
                    <a:pt x="596" y="4291"/>
                    <a:pt x="894" y="4553"/>
                  </a:cubicBezTo>
                  <a:cubicBezTo>
                    <a:pt x="1132" y="4732"/>
                    <a:pt x="1358" y="4922"/>
                    <a:pt x="1608" y="5077"/>
                  </a:cubicBezTo>
                  <a:cubicBezTo>
                    <a:pt x="1846" y="5220"/>
                    <a:pt x="2096" y="5327"/>
                    <a:pt x="2358" y="5434"/>
                  </a:cubicBezTo>
                  <a:cubicBezTo>
                    <a:pt x="2418" y="5518"/>
                    <a:pt x="2513" y="5577"/>
                    <a:pt x="2656" y="5577"/>
                  </a:cubicBezTo>
                  <a:cubicBezTo>
                    <a:pt x="2679" y="5577"/>
                    <a:pt x="2703" y="5577"/>
                    <a:pt x="2739" y="5565"/>
                  </a:cubicBezTo>
                  <a:cubicBezTo>
                    <a:pt x="2775" y="5577"/>
                    <a:pt x="2799" y="5577"/>
                    <a:pt x="2834" y="5577"/>
                  </a:cubicBezTo>
                  <a:cubicBezTo>
                    <a:pt x="2899" y="5692"/>
                    <a:pt x="3020" y="5768"/>
                    <a:pt x="3148" y="5768"/>
                  </a:cubicBezTo>
                  <a:cubicBezTo>
                    <a:pt x="3232" y="5768"/>
                    <a:pt x="3318" y="5736"/>
                    <a:pt x="3394" y="5661"/>
                  </a:cubicBezTo>
                  <a:cubicBezTo>
                    <a:pt x="3549" y="5470"/>
                    <a:pt x="3596" y="5220"/>
                    <a:pt x="3703" y="4994"/>
                  </a:cubicBezTo>
                  <a:cubicBezTo>
                    <a:pt x="3739" y="4911"/>
                    <a:pt x="3775" y="4815"/>
                    <a:pt x="3799" y="4732"/>
                  </a:cubicBezTo>
                  <a:cubicBezTo>
                    <a:pt x="3834" y="4672"/>
                    <a:pt x="3858" y="4625"/>
                    <a:pt x="3882" y="4565"/>
                  </a:cubicBezTo>
                  <a:cubicBezTo>
                    <a:pt x="4013" y="4315"/>
                    <a:pt x="4144" y="4065"/>
                    <a:pt x="4299" y="3827"/>
                  </a:cubicBezTo>
                  <a:cubicBezTo>
                    <a:pt x="4370" y="3708"/>
                    <a:pt x="4489" y="3601"/>
                    <a:pt x="4501" y="3458"/>
                  </a:cubicBezTo>
                  <a:cubicBezTo>
                    <a:pt x="4501" y="3434"/>
                    <a:pt x="4501" y="3398"/>
                    <a:pt x="4501" y="3363"/>
                  </a:cubicBezTo>
                  <a:cubicBezTo>
                    <a:pt x="4537" y="3279"/>
                    <a:pt x="4584" y="3184"/>
                    <a:pt x="4632" y="3101"/>
                  </a:cubicBezTo>
                  <a:cubicBezTo>
                    <a:pt x="4692" y="2982"/>
                    <a:pt x="4739" y="2851"/>
                    <a:pt x="4751" y="2720"/>
                  </a:cubicBezTo>
                  <a:cubicBezTo>
                    <a:pt x="4763" y="2065"/>
                    <a:pt x="3977" y="1517"/>
                    <a:pt x="3584" y="1053"/>
                  </a:cubicBezTo>
                  <a:cubicBezTo>
                    <a:pt x="3406" y="862"/>
                    <a:pt x="3215" y="684"/>
                    <a:pt x="3037" y="505"/>
                  </a:cubicBezTo>
                  <a:cubicBezTo>
                    <a:pt x="2965" y="434"/>
                    <a:pt x="2894" y="398"/>
                    <a:pt x="2810" y="374"/>
                  </a:cubicBezTo>
                  <a:cubicBezTo>
                    <a:pt x="2877" y="203"/>
                    <a:pt x="2722" y="0"/>
                    <a:pt x="25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65"/>
            <p:cNvSpPr/>
            <p:nvPr/>
          </p:nvSpPr>
          <p:spPr>
            <a:xfrm>
              <a:off x="5912625" y="2559125"/>
              <a:ext cx="361375" cy="351900"/>
            </a:xfrm>
            <a:custGeom>
              <a:avLst/>
              <a:gdLst/>
              <a:ahLst/>
              <a:cxnLst/>
              <a:rect l="l" t="t" r="r" b="b"/>
              <a:pathLst>
                <a:path w="14455" h="14076" extrusionOk="0">
                  <a:moveTo>
                    <a:pt x="6549" y="1332"/>
                  </a:moveTo>
                  <a:cubicBezTo>
                    <a:pt x="6656" y="1356"/>
                    <a:pt x="6775" y="1380"/>
                    <a:pt x="6918" y="1403"/>
                  </a:cubicBezTo>
                  <a:cubicBezTo>
                    <a:pt x="7656" y="1558"/>
                    <a:pt x="8299" y="1761"/>
                    <a:pt x="8930" y="2034"/>
                  </a:cubicBezTo>
                  <a:cubicBezTo>
                    <a:pt x="8764" y="1975"/>
                    <a:pt x="8597" y="1939"/>
                    <a:pt x="8430" y="1892"/>
                  </a:cubicBezTo>
                  <a:cubicBezTo>
                    <a:pt x="8157" y="1820"/>
                    <a:pt x="7871" y="1761"/>
                    <a:pt x="7585" y="1701"/>
                  </a:cubicBezTo>
                  <a:cubicBezTo>
                    <a:pt x="7252" y="1558"/>
                    <a:pt x="6906" y="1439"/>
                    <a:pt x="6549" y="1332"/>
                  </a:cubicBezTo>
                  <a:close/>
                  <a:moveTo>
                    <a:pt x="6477" y="2430"/>
                  </a:moveTo>
                  <a:cubicBezTo>
                    <a:pt x="6578" y="2443"/>
                    <a:pt x="6689" y="2465"/>
                    <a:pt x="6799" y="2487"/>
                  </a:cubicBezTo>
                  <a:cubicBezTo>
                    <a:pt x="6906" y="2523"/>
                    <a:pt x="7014" y="2570"/>
                    <a:pt x="7109" y="2606"/>
                  </a:cubicBezTo>
                  <a:cubicBezTo>
                    <a:pt x="7264" y="2666"/>
                    <a:pt x="7418" y="2725"/>
                    <a:pt x="7573" y="2796"/>
                  </a:cubicBezTo>
                  <a:lnTo>
                    <a:pt x="7371" y="2749"/>
                  </a:lnTo>
                  <a:cubicBezTo>
                    <a:pt x="7097" y="2642"/>
                    <a:pt x="6823" y="2535"/>
                    <a:pt x="6537" y="2451"/>
                  </a:cubicBezTo>
                  <a:cubicBezTo>
                    <a:pt x="6520" y="2443"/>
                    <a:pt x="6498" y="2434"/>
                    <a:pt x="6477" y="2430"/>
                  </a:cubicBezTo>
                  <a:close/>
                  <a:moveTo>
                    <a:pt x="12979" y="3785"/>
                  </a:moveTo>
                  <a:cubicBezTo>
                    <a:pt x="13098" y="3939"/>
                    <a:pt x="13205" y="4106"/>
                    <a:pt x="13288" y="4273"/>
                  </a:cubicBezTo>
                  <a:cubicBezTo>
                    <a:pt x="13252" y="4225"/>
                    <a:pt x="13205" y="4166"/>
                    <a:pt x="13169" y="4118"/>
                  </a:cubicBezTo>
                  <a:cubicBezTo>
                    <a:pt x="13110" y="3999"/>
                    <a:pt x="13050" y="3892"/>
                    <a:pt x="12979" y="3785"/>
                  </a:cubicBezTo>
                  <a:close/>
                  <a:moveTo>
                    <a:pt x="9871" y="4059"/>
                  </a:moveTo>
                  <a:cubicBezTo>
                    <a:pt x="9990" y="4118"/>
                    <a:pt x="10121" y="4178"/>
                    <a:pt x="10252" y="4237"/>
                  </a:cubicBezTo>
                  <a:cubicBezTo>
                    <a:pt x="10466" y="4392"/>
                    <a:pt x="10681" y="4535"/>
                    <a:pt x="10871" y="4678"/>
                  </a:cubicBezTo>
                  <a:cubicBezTo>
                    <a:pt x="10740" y="4606"/>
                    <a:pt x="10597" y="4535"/>
                    <a:pt x="10466" y="4463"/>
                  </a:cubicBezTo>
                  <a:cubicBezTo>
                    <a:pt x="10264" y="4320"/>
                    <a:pt x="10073" y="4190"/>
                    <a:pt x="9871" y="4059"/>
                  </a:cubicBezTo>
                  <a:close/>
                  <a:moveTo>
                    <a:pt x="3287" y="4642"/>
                  </a:moveTo>
                  <a:cubicBezTo>
                    <a:pt x="3406" y="4654"/>
                    <a:pt x="3513" y="4666"/>
                    <a:pt x="3620" y="4678"/>
                  </a:cubicBezTo>
                  <a:cubicBezTo>
                    <a:pt x="3656" y="4678"/>
                    <a:pt x="3704" y="4690"/>
                    <a:pt x="3739" y="4690"/>
                  </a:cubicBezTo>
                  <a:cubicBezTo>
                    <a:pt x="3775" y="4713"/>
                    <a:pt x="3823" y="4725"/>
                    <a:pt x="3858" y="4749"/>
                  </a:cubicBezTo>
                  <a:cubicBezTo>
                    <a:pt x="3865" y="4749"/>
                    <a:pt x="3876" y="4753"/>
                    <a:pt x="3886" y="4756"/>
                  </a:cubicBezTo>
                  <a:lnTo>
                    <a:pt x="3886" y="4756"/>
                  </a:lnTo>
                  <a:cubicBezTo>
                    <a:pt x="3690" y="4711"/>
                    <a:pt x="3494" y="4676"/>
                    <a:pt x="3287" y="4642"/>
                  </a:cubicBezTo>
                  <a:close/>
                  <a:moveTo>
                    <a:pt x="7728" y="3832"/>
                  </a:moveTo>
                  <a:lnTo>
                    <a:pt x="7728" y="3832"/>
                  </a:lnTo>
                  <a:cubicBezTo>
                    <a:pt x="7918" y="3880"/>
                    <a:pt x="8157" y="3963"/>
                    <a:pt x="8395" y="4047"/>
                  </a:cubicBezTo>
                  <a:cubicBezTo>
                    <a:pt x="9204" y="4475"/>
                    <a:pt x="9978" y="4987"/>
                    <a:pt x="10669" y="5571"/>
                  </a:cubicBezTo>
                  <a:cubicBezTo>
                    <a:pt x="10597" y="5535"/>
                    <a:pt x="10514" y="5487"/>
                    <a:pt x="10443" y="5452"/>
                  </a:cubicBezTo>
                  <a:cubicBezTo>
                    <a:pt x="10419" y="5416"/>
                    <a:pt x="10371" y="5380"/>
                    <a:pt x="10323" y="5356"/>
                  </a:cubicBezTo>
                  <a:cubicBezTo>
                    <a:pt x="9573" y="4737"/>
                    <a:pt x="8692" y="4213"/>
                    <a:pt x="7728" y="3832"/>
                  </a:cubicBezTo>
                  <a:close/>
                  <a:moveTo>
                    <a:pt x="8990" y="5583"/>
                  </a:moveTo>
                  <a:lnTo>
                    <a:pt x="8990" y="5583"/>
                  </a:lnTo>
                  <a:cubicBezTo>
                    <a:pt x="9085" y="5594"/>
                    <a:pt x="9169" y="5606"/>
                    <a:pt x="9264" y="5630"/>
                  </a:cubicBezTo>
                  <a:cubicBezTo>
                    <a:pt x="9300" y="5654"/>
                    <a:pt x="9335" y="5678"/>
                    <a:pt x="9371" y="5702"/>
                  </a:cubicBezTo>
                  <a:cubicBezTo>
                    <a:pt x="9276" y="5666"/>
                    <a:pt x="9180" y="5642"/>
                    <a:pt x="9073" y="5618"/>
                  </a:cubicBezTo>
                  <a:cubicBezTo>
                    <a:pt x="9050" y="5606"/>
                    <a:pt x="9014" y="5594"/>
                    <a:pt x="8990" y="5583"/>
                  </a:cubicBezTo>
                  <a:close/>
                  <a:moveTo>
                    <a:pt x="13300" y="8428"/>
                  </a:moveTo>
                  <a:lnTo>
                    <a:pt x="13300" y="8428"/>
                  </a:lnTo>
                  <a:cubicBezTo>
                    <a:pt x="13276" y="8500"/>
                    <a:pt x="13252" y="8583"/>
                    <a:pt x="13241" y="8666"/>
                  </a:cubicBezTo>
                  <a:cubicBezTo>
                    <a:pt x="13205" y="8654"/>
                    <a:pt x="13181" y="8642"/>
                    <a:pt x="13145" y="8642"/>
                  </a:cubicBezTo>
                  <a:cubicBezTo>
                    <a:pt x="13169" y="8583"/>
                    <a:pt x="13181" y="8511"/>
                    <a:pt x="13205" y="8452"/>
                  </a:cubicBezTo>
                  <a:cubicBezTo>
                    <a:pt x="13241" y="8452"/>
                    <a:pt x="13264" y="8440"/>
                    <a:pt x="13300" y="8428"/>
                  </a:cubicBezTo>
                  <a:close/>
                  <a:moveTo>
                    <a:pt x="6438" y="0"/>
                  </a:moveTo>
                  <a:cubicBezTo>
                    <a:pt x="6028" y="0"/>
                    <a:pt x="5618" y="39"/>
                    <a:pt x="5216" y="106"/>
                  </a:cubicBezTo>
                  <a:cubicBezTo>
                    <a:pt x="4382" y="213"/>
                    <a:pt x="3573" y="439"/>
                    <a:pt x="2823" y="820"/>
                  </a:cubicBezTo>
                  <a:cubicBezTo>
                    <a:pt x="2573" y="939"/>
                    <a:pt x="2334" y="1070"/>
                    <a:pt x="2108" y="1237"/>
                  </a:cubicBezTo>
                  <a:cubicBezTo>
                    <a:pt x="1965" y="1344"/>
                    <a:pt x="1822" y="1463"/>
                    <a:pt x="1763" y="1630"/>
                  </a:cubicBezTo>
                  <a:cubicBezTo>
                    <a:pt x="1739" y="1725"/>
                    <a:pt x="1751" y="1832"/>
                    <a:pt x="1811" y="1904"/>
                  </a:cubicBezTo>
                  <a:cubicBezTo>
                    <a:pt x="1525" y="2165"/>
                    <a:pt x="1287" y="2463"/>
                    <a:pt x="1049" y="2761"/>
                  </a:cubicBezTo>
                  <a:cubicBezTo>
                    <a:pt x="798" y="3082"/>
                    <a:pt x="572" y="3428"/>
                    <a:pt x="394" y="3797"/>
                  </a:cubicBezTo>
                  <a:cubicBezTo>
                    <a:pt x="298" y="3999"/>
                    <a:pt x="191" y="4213"/>
                    <a:pt x="167" y="4451"/>
                  </a:cubicBezTo>
                  <a:cubicBezTo>
                    <a:pt x="167" y="4523"/>
                    <a:pt x="191" y="4594"/>
                    <a:pt x="215" y="4642"/>
                  </a:cubicBezTo>
                  <a:cubicBezTo>
                    <a:pt x="179" y="4713"/>
                    <a:pt x="156" y="4773"/>
                    <a:pt x="132" y="4844"/>
                  </a:cubicBezTo>
                  <a:cubicBezTo>
                    <a:pt x="84" y="4952"/>
                    <a:pt x="48" y="5059"/>
                    <a:pt x="25" y="5178"/>
                  </a:cubicBezTo>
                  <a:cubicBezTo>
                    <a:pt x="13" y="5273"/>
                    <a:pt x="1" y="5392"/>
                    <a:pt x="72" y="5463"/>
                  </a:cubicBezTo>
                  <a:cubicBezTo>
                    <a:pt x="116" y="5529"/>
                    <a:pt x="187" y="5559"/>
                    <a:pt x="258" y="5559"/>
                  </a:cubicBezTo>
                  <a:cubicBezTo>
                    <a:pt x="342" y="5559"/>
                    <a:pt x="426" y="5517"/>
                    <a:pt x="465" y="5440"/>
                  </a:cubicBezTo>
                  <a:cubicBezTo>
                    <a:pt x="513" y="5344"/>
                    <a:pt x="525" y="5237"/>
                    <a:pt x="560" y="5142"/>
                  </a:cubicBezTo>
                  <a:cubicBezTo>
                    <a:pt x="632" y="5011"/>
                    <a:pt x="679" y="4940"/>
                    <a:pt x="715" y="4880"/>
                  </a:cubicBezTo>
                  <a:cubicBezTo>
                    <a:pt x="775" y="4892"/>
                    <a:pt x="834" y="4892"/>
                    <a:pt x="894" y="4904"/>
                  </a:cubicBezTo>
                  <a:cubicBezTo>
                    <a:pt x="1299" y="4940"/>
                    <a:pt x="1703" y="4987"/>
                    <a:pt x="2096" y="5035"/>
                  </a:cubicBezTo>
                  <a:cubicBezTo>
                    <a:pt x="3132" y="5166"/>
                    <a:pt x="4835" y="5571"/>
                    <a:pt x="6097" y="5940"/>
                  </a:cubicBezTo>
                  <a:cubicBezTo>
                    <a:pt x="7478" y="6392"/>
                    <a:pt x="8418" y="6785"/>
                    <a:pt x="9681" y="7357"/>
                  </a:cubicBezTo>
                  <a:cubicBezTo>
                    <a:pt x="9847" y="7452"/>
                    <a:pt x="10014" y="7523"/>
                    <a:pt x="10145" y="7595"/>
                  </a:cubicBezTo>
                  <a:cubicBezTo>
                    <a:pt x="10157" y="7595"/>
                    <a:pt x="10157" y="7607"/>
                    <a:pt x="10157" y="7607"/>
                  </a:cubicBezTo>
                  <a:cubicBezTo>
                    <a:pt x="10169" y="7630"/>
                    <a:pt x="10204" y="7630"/>
                    <a:pt x="10335" y="7761"/>
                  </a:cubicBezTo>
                  <a:cubicBezTo>
                    <a:pt x="10490" y="7916"/>
                    <a:pt x="10633" y="8083"/>
                    <a:pt x="10776" y="8250"/>
                  </a:cubicBezTo>
                  <a:cubicBezTo>
                    <a:pt x="10824" y="8321"/>
                    <a:pt x="10883" y="8392"/>
                    <a:pt x="10931" y="8464"/>
                  </a:cubicBezTo>
                  <a:cubicBezTo>
                    <a:pt x="11074" y="8702"/>
                    <a:pt x="11240" y="8916"/>
                    <a:pt x="11359" y="9166"/>
                  </a:cubicBezTo>
                  <a:cubicBezTo>
                    <a:pt x="11359" y="9178"/>
                    <a:pt x="11371" y="9190"/>
                    <a:pt x="11383" y="9214"/>
                  </a:cubicBezTo>
                  <a:cubicBezTo>
                    <a:pt x="11359" y="9297"/>
                    <a:pt x="11359" y="9381"/>
                    <a:pt x="11347" y="9464"/>
                  </a:cubicBezTo>
                  <a:cubicBezTo>
                    <a:pt x="11312" y="9512"/>
                    <a:pt x="11312" y="9571"/>
                    <a:pt x="11300" y="9619"/>
                  </a:cubicBezTo>
                  <a:cubicBezTo>
                    <a:pt x="11276" y="9738"/>
                    <a:pt x="11252" y="9857"/>
                    <a:pt x="11240" y="9964"/>
                  </a:cubicBezTo>
                  <a:cubicBezTo>
                    <a:pt x="11193" y="10285"/>
                    <a:pt x="11145" y="10607"/>
                    <a:pt x="11145" y="10928"/>
                  </a:cubicBezTo>
                  <a:cubicBezTo>
                    <a:pt x="11145" y="10952"/>
                    <a:pt x="11145" y="10976"/>
                    <a:pt x="11157" y="10988"/>
                  </a:cubicBezTo>
                  <a:cubicBezTo>
                    <a:pt x="11145" y="11047"/>
                    <a:pt x="11133" y="11107"/>
                    <a:pt x="11121" y="11155"/>
                  </a:cubicBezTo>
                  <a:cubicBezTo>
                    <a:pt x="11121" y="11167"/>
                    <a:pt x="11121" y="11167"/>
                    <a:pt x="11109" y="11167"/>
                  </a:cubicBezTo>
                  <a:cubicBezTo>
                    <a:pt x="11002" y="11238"/>
                    <a:pt x="10978" y="11417"/>
                    <a:pt x="10943" y="11559"/>
                  </a:cubicBezTo>
                  <a:cubicBezTo>
                    <a:pt x="10919" y="11631"/>
                    <a:pt x="10895" y="11726"/>
                    <a:pt x="10871" y="11821"/>
                  </a:cubicBezTo>
                  <a:cubicBezTo>
                    <a:pt x="10788" y="12048"/>
                    <a:pt x="10704" y="12286"/>
                    <a:pt x="10657" y="12524"/>
                  </a:cubicBezTo>
                  <a:cubicBezTo>
                    <a:pt x="10645" y="12524"/>
                    <a:pt x="10645" y="12536"/>
                    <a:pt x="10645" y="12536"/>
                  </a:cubicBezTo>
                  <a:lnTo>
                    <a:pt x="10657" y="12536"/>
                  </a:lnTo>
                  <a:cubicBezTo>
                    <a:pt x="10633" y="12583"/>
                    <a:pt x="10621" y="12631"/>
                    <a:pt x="10621" y="12691"/>
                  </a:cubicBezTo>
                  <a:cubicBezTo>
                    <a:pt x="10585" y="12810"/>
                    <a:pt x="10550" y="12929"/>
                    <a:pt x="10514" y="13048"/>
                  </a:cubicBezTo>
                  <a:cubicBezTo>
                    <a:pt x="10502" y="13095"/>
                    <a:pt x="10490" y="13155"/>
                    <a:pt x="10490" y="13203"/>
                  </a:cubicBezTo>
                  <a:cubicBezTo>
                    <a:pt x="10431" y="13441"/>
                    <a:pt x="10514" y="13655"/>
                    <a:pt x="11074" y="13905"/>
                  </a:cubicBezTo>
                  <a:cubicBezTo>
                    <a:pt x="11237" y="13990"/>
                    <a:pt x="11383" y="14075"/>
                    <a:pt x="11522" y="14075"/>
                  </a:cubicBezTo>
                  <a:cubicBezTo>
                    <a:pt x="11637" y="14075"/>
                    <a:pt x="11747" y="14018"/>
                    <a:pt x="11859" y="13857"/>
                  </a:cubicBezTo>
                  <a:cubicBezTo>
                    <a:pt x="12028" y="13643"/>
                    <a:pt x="12144" y="13387"/>
                    <a:pt x="12257" y="13128"/>
                  </a:cubicBezTo>
                  <a:lnTo>
                    <a:pt x="12257" y="13128"/>
                  </a:lnTo>
                  <a:cubicBezTo>
                    <a:pt x="12254" y="13137"/>
                    <a:pt x="12252" y="13146"/>
                    <a:pt x="12252" y="13155"/>
                  </a:cubicBezTo>
                  <a:cubicBezTo>
                    <a:pt x="12419" y="12774"/>
                    <a:pt x="12633" y="12417"/>
                    <a:pt x="12812" y="12036"/>
                  </a:cubicBezTo>
                  <a:cubicBezTo>
                    <a:pt x="13098" y="11488"/>
                    <a:pt x="13276" y="10905"/>
                    <a:pt x="13479" y="10321"/>
                  </a:cubicBezTo>
                  <a:cubicBezTo>
                    <a:pt x="13502" y="10250"/>
                    <a:pt x="13526" y="10166"/>
                    <a:pt x="13550" y="10083"/>
                  </a:cubicBezTo>
                  <a:cubicBezTo>
                    <a:pt x="13598" y="9916"/>
                    <a:pt x="13657" y="9738"/>
                    <a:pt x="13705" y="9571"/>
                  </a:cubicBezTo>
                  <a:cubicBezTo>
                    <a:pt x="14038" y="8440"/>
                    <a:pt x="14336" y="7285"/>
                    <a:pt x="14419" y="6106"/>
                  </a:cubicBezTo>
                  <a:cubicBezTo>
                    <a:pt x="14455" y="5642"/>
                    <a:pt x="14372" y="5178"/>
                    <a:pt x="14217" y="4725"/>
                  </a:cubicBezTo>
                  <a:cubicBezTo>
                    <a:pt x="14074" y="4356"/>
                    <a:pt x="13931" y="3975"/>
                    <a:pt x="13717" y="3630"/>
                  </a:cubicBezTo>
                  <a:cubicBezTo>
                    <a:pt x="13145" y="2773"/>
                    <a:pt x="12276" y="2177"/>
                    <a:pt x="11443" y="1594"/>
                  </a:cubicBezTo>
                  <a:cubicBezTo>
                    <a:pt x="10597" y="1058"/>
                    <a:pt x="9657" y="689"/>
                    <a:pt x="8680" y="451"/>
                  </a:cubicBezTo>
                  <a:cubicBezTo>
                    <a:pt x="8609" y="415"/>
                    <a:pt x="8526" y="391"/>
                    <a:pt x="8442" y="368"/>
                  </a:cubicBezTo>
                  <a:cubicBezTo>
                    <a:pt x="7802" y="107"/>
                    <a:pt x="7121" y="0"/>
                    <a:pt x="643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65"/>
            <p:cNvSpPr/>
            <p:nvPr/>
          </p:nvSpPr>
          <p:spPr>
            <a:xfrm>
              <a:off x="6038850" y="2902875"/>
              <a:ext cx="148850" cy="91100"/>
            </a:xfrm>
            <a:custGeom>
              <a:avLst/>
              <a:gdLst/>
              <a:ahLst/>
              <a:cxnLst/>
              <a:rect l="l" t="t" r="r" b="b"/>
              <a:pathLst>
                <a:path w="5954" h="3644" extrusionOk="0">
                  <a:moveTo>
                    <a:pt x="5529" y="1"/>
                  </a:moveTo>
                  <a:cubicBezTo>
                    <a:pt x="5429" y="1"/>
                    <a:pt x="5326" y="58"/>
                    <a:pt x="5274" y="167"/>
                  </a:cubicBezTo>
                  <a:lnTo>
                    <a:pt x="5274" y="167"/>
                  </a:lnTo>
                  <a:cubicBezTo>
                    <a:pt x="5278" y="163"/>
                    <a:pt x="5282" y="159"/>
                    <a:pt x="5285" y="156"/>
                  </a:cubicBezTo>
                  <a:lnTo>
                    <a:pt x="5285" y="156"/>
                  </a:lnTo>
                  <a:cubicBezTo>
                    <a:pt x="5262" y="179"/>
                    <a:pt x="5238" y="203"/>
                    <a:pt x="5215" y="238"/>
                  </a:cubicBezTo>
                  <a:cubicBezTo>
                    <a:pt x="5215" y="238"/>
                    <a:pt x="5215" y="250"/>
                    <a:pt x="5203" y="262"/>
                  </a:cubicBezTo>
                  <a:cubicBezTo>
                    <a:pt x="5167" y="334"/>
                    <a:pt x="5108" y="393"/>
                    <a:pt x="5060" y="465"/>
                  </a:cubicBezTo>
                  <a:cubicBezTo>
                    <a:pt x="5048" y="476"/>
                    <a:pt x="5036" y="512"/>
                    <a:pt x="5013" y="536"/>
                  </a:cubicBezTo>
                  <a:cubicBezTo>
                    <a:pt x="4834" y="810"/>
                    <a:pt x="4584" y="1107"/>
                    <a:pt x="4310" y="1417"/>
                  </a:cubicBezTo>
                  <a:cubicBezTo>
                    <a:pt x="4191" y="1524"/>
                    <a:pt x="4072" y="1631"/>
                    <a:pt x="3965" y="1739"/>
                  </a:cubicBezTo>
                  <a:cubicBezTo>
                    <a:pt x="3941" y="1750"/>
                    <a:pt x="3917" y="1774"/>
                    <a:pt x="3893" y="1798"/>
                  </a:cubicBezTo>
                  <a:cubicBezTo>
                    <a:pt x="3846" y="1846"/>
                    <a:pt x="3798" y="1881"/>
                    <a:pt x="3786" y="1941"/>
                  </a:cubicBezTo>
                  <a:cubicBezTo>
                    <a:pt x="3786" y="1953"/>
                    <a:pt x="3786" y="1965"/>
                    <a:pt x="3786" y="1977"/>
                  </a:cubicBezTo>
                  <a:cubicBezTo>
                    <a:pt x="3774" y="1989"/>
                    <a:pt x="3762" y="2000"/>
                    <a:pt x="3750" y="2012"/>
                  </a:cubicBezTo>
                  <a:cubicBezTo>
                    <a:pt x="3679" y="2060"/>
                    <a:pt x="3655" y="2120"/>
                    <a:pt x="3643" y="2179"/>
                  </a:cubicBezTo>
                  <a:cubicBezTo>
                    <a:pt x="3369" y="2358"/>
                    <a:pt x="3096" y="2477"/>
                    <a:pt x="2834" y="2596"/>
                  </a:cubicBezTo>
                  <a:cubicBezTo>
                    <a:pt x="2488" y="2703"/>
                    <a:pt x="2107" y="2786"/>
                    <a:pt x="1857" y="2870"/>
                  </a:cubicBezTo>
                  <a:cubicBezTo>
                    <a:pt x="1798" y="2905"/>
                    <a:pt x="1786" y="2977"/>
                    <a:pt x="1822" y="3036"/>
                  </a:cubicBezTo>
                  <a:cubicBezTo>
                    <a:pt x="1822" y="3036"/>
                    <a:pt x="1834" y="3048"/>
                    <a:pt x="1845" y="3060"/>
                  </a:cubicBezTo>
                  <a:cubicBezTo>
                    <a:pt x="1607" y="3108"/>
                    <a:pt x="1476" y="3120"/>
                    <a:pt x="1143" y="3179"/>
                  </a:cubicBezTo>
                  <a:cubicBezTo>
                    <a:pt x="1119" y="3179"/>
                    <a:pt x="1072" y="3191"/>
                    <a:pt x="1024" y="3203"/>
                  </a:cubicBezTo>
                  <a:cubicBezTo>
                    <a:pt x="941" y="3207"/>
                    <a:pt x="857" y="3208"/>
                    <a:pt x="772" y="3208"/>
                  </a:cubicBezTo>
                  <a:cubicBezTo>
                    <a:pt x="602" y="3208"/>
                    <a:pt x="425" y="3203"/>
                    <a:pt x="226" y="3203"/>
                  </a:cubicBezTo>
                  <a:lnTo>
                    <a:pt x="202" y="3203"/>
                  </a:lnTo>
                  <a:cubicBezTo>
                    <a:pt x="95" y="3203"/>
                    <a:pt x="0" y="3310"/>
                    <a:pt x="36" y="3417"/>
                  </a:cubicBezTo>
                  <a:cubicBezTo>
                    <a:pt x="60" y="3524"/>
                    <a:pt x="155" y="3548"/>
                    <a:pt x="250" y="3548"/>
                  </a:cubicBezTo>
                  <a:cubicBezTo>
                    <a:pt x="357" y="3572"/>
                    <a:pt x="464" y="3572"/>
                    <a:pt x="583" y="3572"/>
                  </a:cubicBezTo>
                  <a:cubicBezTo>
                    <a:pt x="679" y="3584"/>
                    <a:pt x="774" y="3596"/>
                    <a:pt x="869" y="3596"/>
                  </a:cubicBezTo>
                  <a:cubicBezTo>
                    <a:pt x="964" y="3644"/>
                    <a:pt x="1083" y="3644"/>
                    <a:pt x="1191" y="3644"/>
                  </a:cubicBezTo>
                  <a:cubicBezTo>
                    <a:pt x="1274" y="3632"/>
                    <a:pt x="1345" y="3632"/>
                    <a:pt x="1429" y="3620"/>
                  </a:cubicBezTo>
                  <a:cubicBezTo>
                    <a:pt x="1869" y="3608"/>
                    <a:pt x="2346" y="3572"/>
                    <a:pt x="2727" y="3477"/>
                  </a:cubicBezTo>
                  <a:cubicBezTo>
                    <a:pt x="3143" y="3370"/>
                    <a:pt x="3631" y="3060"/>
                    <a:pt x="3834" y="2882"/>
                  </a:cubicBezTo>
                  <a:cubicBezTo>
                    <a:pt x="4155" y="2584"/>
                    <a:pt x="4620" y="2191"/>
                    <a:pt x="4846" y="2012"/>
                  </a:cubicBezTo>
                  <a:lnTo>
                    <a:pt x="4858" y="2000"/>
                  </a:lnTo>
                  <a:cubicBezTo>
                    <a:pt x="4882" y="1977"/>
                    <a:pt x="4893" y="1965"/>
                    <a:pt x="4917" y="1941"/>
                  </a:cubicBezTo>
                  <a:cubicBezTo>
                    <a:pt x="4953" y="1893"/>
                    <a:pt x="4965" y="1846"/>
                    <a:pt x="4953" y="1786"/>
                  </a:cubicBezTo>
                  <a:cubicBezTo>
                    <a:pt x="5132" y="1619"/>
                    <a:pt x="5286" y="1465"/>
                    <a:pt x="5394" y="1322"/>
                  </a:cubicBezTo>
                  <a:cubicBezTo>
                    <a:pt x="5536" y="1107"/>
                    <a:pt x="5953" y="655"/>
                    <a:pt x="5786" y="405"/>
                  </a:cubicBezTo>
                  <a:lnTo>
                    <a:pt x="5775" y="405"/>
                  </a:lnTo>
                  <a:cubicBezTo>
                    <a:pt x="5798" y="298"/>
                    <a:pt x="5798" y="215"/>
                    <a:pt x="5751" y="131"/>
                  </a:cubicBezTo>
                  <a:cubicBezTo>
                    <a:pt x="5701" y="43"/>
                    <a:pt x="5616" y="1"/>
                    <a:pt x="55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65"/>
            <p:cNvSpPr/>
            <p:nvPr/>
          </p:nvSpPr>
          <p:spPr>
            <a:xfrm>
              <a:off x="5912100" y="2902775"/>
              <a:ext cx="100850" cy="128400"/>
            </a:xfrm>
            <a:custGeom>
              <a:avLst/>
              <a:gdLst/>
              <a:ahLst/>
              <a:cxnLst/>
              <a:rect l="l" t="t" r="r" b="b"/>
              <a:pathLst>
                <a:path w="4034" h="5136" extrusionOk="0">
                  <a:moveTo>
                    <a:pt x="2781" y="5115"/>
                  </a:moveTo>
                  <a:cubicBezTo>
                    <a:pt x="2783" y="5115"/>
                    <a:pt x="2776" y="5116"/>
                    <a:pt x="2759" y="5119"/>
                  </a:cubicBezTo>
                  <a:lnTo>
                    <a:pt x="2759" y="5119"/>
                  </a:lnTo>
                  <a:cubicBezTo>
                    <a:pt x="2756" y="5119"/>
                    <a:pt x="2754" y="5119"/>
                    <a:pt x="2751" y="5119"/>
                  </a:cubicBezTo>
                  <a:cubicBezTo>
                    <a:pt x="2751" y="5119"/>
                    <a:pt x="2751" y="5119"/>
                    <a:pt x="2751" y="5119"/>
                  </a:cubicBezTo>
                  <a:lnTo>
                    <a:pt x="2751" y="5119"/>
                  </a:lnTo>
                  <a:cubicBezTo>
                    <a:pt x="2769" y="5116"/>
                    <a:pt x="2779" y="5115"/>
                    <a:pt x="2781" y="5115"/>
                  </a:cubicBezTo>
                  <a:close/>
                  <a:moveTo>
                    <a:pt x="2751" y="5119"/>
                  </a:moveTo>
                  <a:cubicBezTo>
                    <a:pt x="2745" y="5119"/>
                    <a:pt x="2738" y="5120"/>
                    <a:pt x="2731" y="5121"/>
                  </a:cubicBezTo>
                  <a:lnTo>
                    <a:pt x="2731" y="5121"/>
                  </a:lnTo>
                  <a:cubicBezTo>
                    <a:pt x="2737" y="5119"/>
                    <a:pt x="2744" y="5119"/>
                    <a:pt x="2751" y="5119"/>
                  </a:cubicBezTo>
                  <a:close/>
                  <a:moveTo>
                    <a:pt x="206" y="0"/>
                  </a:moveTo>
                  <a:cubicBezTo>
                    <a:pt x="104" y="0"/>
                    <a:pt x="1" y="95"/>
                    <a:pt x="34" y="219"/>
                  </a:cubicBezTo>
                  <a:cubicBezTo>
                    <a:pt x="105" y="421"/>
                    <a:pt x="212" y="600"/>
                    <a:pt x="355" y="766"/>
                  </a:cubicBezTo>
                  <a:cubicBezTo>
                    <a:pt x="415" y="873"/>
                    <a:pt x="736" y="1254"/>
                    <a:pt x="915" y="1457"/>
                  </a:cubicBezTo>
                  <a:cubicBezTo>
                    <a:pt x="1296" y="1933"/>
                    <a:pt x="1558" y="2314"/>
                    <a:pt x="2117" y="2731"/>
                  </a:cubicBezTo>
                  <a:cubicBezTo>
                    <a:pt x="2420" y="2964"/>
                    <a:pt x="2848" y="3219"/>
                    <a:pt x="3179" y="3219"/>
                  </a:cubicBezTo>
                  <a:cubicBezTo>
                    <a:pt x="3186" y="3219"/>
                    <a:pt x="3193" y="3219"/>
                    <a:pt x="3201" y="3219"/>
                  </a:cubicBezTo>
                  <a:lnTo>
                    <a:pt x="3201" y="3219"/>
                  </a:lnTo>
                  <a:cubicBezTo>
                    <a:pt x="3082" y="3267"/>
                    <a:pt x="2963" y="3350"/>
                    <a:pt x="2867" y="3409"/>
                  </a:cubicBezTo>
                  <a:cubicBezTo>
                    <a:pt x="2486" y="3671"/>
                    <a:pt x="2201" y="4100"/>
                    <a:pt x="2082" y="4552"/>
                  </a:cubicBezTo>
                  <a:cubicBezTo>
                    <a:pt x="2072" y="4725"/>
                    <a:pt x="2185" y="4820"/>
                    <a:pt x="2317" y="4820"/>
                  </a:cubicBezTo>
                  <a:cubicBezTo>
                    <a:pt x="2349" y="4820"/>
                    <a:pt x="2382" y="4814"/>
                    <a:pt x="2415" y="4802"/>
                  </a:cubicBezTo>
                  <a:lnTo>
                    <a:pt x="2415" y="4802"/>
                  </a:lnTo>
                  <a:cubicBezTo>
                    <a:pt x="2391" y="4969"/>
                    <a:pt x="2546" y="5124"/>
                    <a:pt x="2713" y="5124"/>
                  </a:cubicBezTo>
                  <a:cubicBezTo>
                    <a:pt x="2719" y="5123"/>
                    <a:pt x="2725" y="5122"/>
                    <a:pt x="2731" y="5121"/>
                  </a:cubicBezTo>
                  <a:lnTo>
                    <a:pt x="2731" y="5121"/>
                  </a:lnTo>
                  <a:cubicBezTo>
                    <a:pt x="2729" y="5122"/>
                    <a:pt x="2727" y="5123"/>
                    <a:pt x="2724" y="5124"/>
                  </a:cubicBezTo>
                  <a:cubicBezTo>
                    <a:pt x="2739" y="5122"/>
                    <a:pt x="2750" y="5120"/>
                    <a:pt x="2759" y="5119"/>
                  </a:cubicBezTo>
                  <a:lnTo>
                    <a:pt x="2759" y="5119"/>
                  </a:lnTo>
                  <a:cubicBezTo>
                    <a:pt x="2776" y="5120"/>
                    <a:pt x="2794" y="5124"/>
                    <a:pt x="2808" y="5124"/>
                  </a:cubicBezTo>
                  <a:cubicBezTo>
                    <a:pt x="2869" y="5130"/>
                    <a:pt x="2934" y="5136"/>
                    <a:pt x="2996" y="5136"/>
                  </a:cubicBezTo>
                  <a:cubicBezTo>
                    <a:pt x="3166" y="5136"/>
                    <a:pt x="3324" y="5095"/>
                    <a:pt x="3367" y="4921"/>
                  </a:cubicBezTo>
                  <a:cubicBezTo>
                    <a:pt x="3379" y="4910"/>
                    <a:pt x="3379" y="4898"/>
                    <a:pt x="3379" y="4898"/>
                  </a:cubicBezTo>
                  <a:cubicBezTo>
                    <a:pt x="3391" y="4838"/>
                    <a:pt x="3403" y="4791"/>
                    <a:pt x="3391" y="4743"/>
                  </a:cubicBezTo>
                  <a:cubicBezTo>
                    <a:pt x="3403" y="4695"/>
                    <a:pt x="3415" y="4636"/>
                    <a:pt x="3427" y="4588"/>
                  </a:cubicBezTo>
                  <a:cubicBezTo>
                    <a:pt x="3439" y="4445"/>
                    <a:pt x="3522" y="4279"/>
                    <a:pt x="3475" y="4124"/>
                  </a:cubicBezTo>
                  <a:cubicBezTo>
                    <a:pt x="3510" y="4064"/>
                    <a:pt x="3546" y="3993"/>
                    <a:pt x="3594" y="3886"/>
                  </a:cubicBezTo>
                  <a:cubicBezTo>
                    <a:pt x="3665" y="3755"/>
                    <a:pt x="3784" y="3576"/>
                    <a:pt x="3725" y="3433"/>
                  </a:cubicBezTo>
                  <a:cubicBezTo>
                    <a:pt x="3784" y="3421"/>
                    <a:pt x="3856" y="3433"/>
                    <a:pt x="3903" y="3386"/>
                  </a:cubicBezTo>
                  <a:cubicBezTo>
                    <a:pt x="4033" y="3299"/>
                    <a:pt x="3946" y="3094"/>
                    <a:pt x="3804" y="3094"/>
                  </a:cubicBezTo>
                  <a:cubicBezTo>
                    <a:pt x="3790" y="3094"/>
                    <a:pt x="3775" y="3096"/>
                    <a:pt x="3760" y="3100"/>
                  </a:cubicBezTo>
                  <a:cubicBezTo>
                    <a:pt x="3737" y="3100"/>
                    <a:pt x="3713" y="3112"/>
                    <a:pt x="3701" y="3112"/>
                  </a:cubicBezTo>
                  <a:cubicBezTo>
                    <a:pt x="3677" y="3100"/>
                    <a:pt x="3653" y="3088"/>
                    <a:pt x="3629" y="3076"/>
                  </a:cubicBezTo>
                  <a:cubicBezTo>
                    <a:pt x="3594" y="3052"/>
                    <a:pt x="3558" y="3052"/>
                    <a:pt x="3522" y="3052"/>
                  </a:cubicBezTo>
                  <a:cubicBezTo>
                    <a:pt x="3558" y="3005"/>
                    <a:pt x="3558" y="2933"/>
                    <a:pt x="3546" y="2874"/>
                  </a:cubicBezTo>
                  <a:cubicBezTo>
                    <a:pt x="3534" y="2814"/>
                    <a:pt x="3498" y="2766"/>
                    <a:pt x="3451" y="2731"/>
                  </a:cubicBezTo>
                  <a:cubicBezTo>
                    <a:pt x="3427" y="2707"/>
                    <a:pt x="3403" y="2695"/>
                    <a:pt x="3379" y="2683"/>
                  </a:cubicBezTo>
                  <a:lnTo>
                    <a:pt x="3320" y="2659"/>
                  </a:lnTo>
                  <a:cubicBezTo>
                    <a:pt x="2855" y="2576"/>
                    <a:pt x="2558" y="2362"/>
                    <a:pt x="2082" y="2004"/>
                  </a:cubicBezTo>
                  <a:cubicBezTo>
                    <a:pt x="1998" y="1969"/>
                    <a:pt x="1534" y="1516"/>
                    <a:pt x="1320" y="1266"/>
                  </a:cubicBezTo>
                  <a:cubicBezTo>
                    <a:pt x="1117" y="1064"/>
                    <a:pt x="653" y="623"/>
                    <a:pt x="593" y="528"/>
                  </a:cubicBezTo>
                  <a:cubicBezTo>
                    <a:pt x="427" y="326"/>
                    <a:pt x="415" y="242"/>
                    <a:pt x="331" y="64"/>
                  </a:cubicBezTo>
                  <a:cubicBezTo>
                    <a:pt x="298" y="19"/>
                    <a:pt x="252" y="0"/>
                    <a:pt x="2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65"/>
            <p:cNvSpPr/>
            <p:nvPr/>
          </p:nvSpPr>
          <p:spPr>
            <a:xfrm>
              <a:off x="5926025" y="2603050"/>
              <a:ext cx="48250" cy="58750"/>
            </a:xfrm>
            <a:custGeom>
              <a:avLst/>
              <a:gdLst/>
              <a:ahLst/>
              <a:cxnLst/>
              <a:rect l="l" t="t" r="r" b="b"/>
              <a:pathLst>
                <a:path w="1930" h="2350" extrusionOk="0">
                  <a:moveTo>
                    <a:pt x="1294" y="1"/>
                  </a:moveTo>
                  <a:cubicBezTo>
                    <a:pt x="1279" y="1"/>
                    <a:pt x="1265" y="2"/>
                    <a:pt x="1251" y="4"/>
                  </a:cubicBezTo>
                  <a:cubicBezTo>
                    <a:pt x="1132" y="4"/>
                    <a:pt x="1036" y="75"/>
                    <a:pt x="953" y="147"/>
                  </a:cubicBezTo>
                  <a:cubicBezTo>
                    <a:pt x="870" y="230"/>
                    <a:pt x="763" y="301"/>
                    <a:pt x="774" y="420"/>
                  </a:cubicBezTo>
                  <a:cubicBezTo>
                    <a:pt x="774" y="480"/>
                    <a:pt x="786" y="516"/>
                    <a:pt x="810" y="551"/>
                  </a:cubicBezTo>
                  <a:cubicBezTo>
                    <a:pt x="810" y="575"/>
                    <a:pt x="798" y="599"/>
                    <a:pt x="798" y="623"/>
                  </a:cubicBezTo>
                  <a:cubicBezTo>
                    <a:pt x="774" y="670"/>
                    <a:pt x="763" y="706"/>
                    <a:pt x="751" y="766"/>
                  </a:cubicBezTo>
                  <a:cubicBezTo>
                    <a:pt x="715" y="897"/>
                    <a:pt x="739" y="1028"/>
                    <a:pt x="810" y="1147"/>
                  </a:cubicBezTo>
                  <a:cubicBezTo>
                    <a:pt x="810" y="1159"/>
                    <a:pt x="810" y="1159"/>
                    <a:pt x="810" y="1159"/>
                  </a:cubicBezTo>
                  <a:cubicBezTo>
                    <a:pt x="810" y="1170"/>
                    <a:pt x="798" y="1170"/>
                    <a:pt x="786" y="1170"/>
                  </a:cubicBezTo>
                  <a:cubicBezTo>
                    <a:pt x="620" y="1290"/>
                    <a:pt x="453" y="1409"/>
                    <a:pt x="262" y="1516"/>
                  </a:cubicBezTo>
                  <a:cubicBezTo>
                    <a:pt x="84" y="1623"/>
                    <a:pt x="1" y="1873"/>
                    <a:pt x="108" y="2063"/>
                  </a:cubicBezTo>
                  <a:cubicBezTo>
                    <a:pt x="215" y="2230"/>
                    <a:pt x="382" y="2302"/>
                    <a:pt x="572" y="2313"/>
                  </a:cubicBezTo>
                  <a:cubicBezTo>
                    <a:pt x="610" y="2337"/>
                    <a:pt x="659" y="2350"/>
                    <a:pt x="711" y="2350"/>
                  </a:cubicBezTo>
                  <a:cubicBezTo>
                    <a:pt x="739" y="2350"/>
                    <a:pt x="769" y="2346"/>
                    <a:pt x="798" y="2337"/>
                  </a:cubicBezTo>
                  <a:lnTo>
                    <a:pt x="798" y="2349"/>
                  </a:lnTo>
                  <a:cubicBezTo>
                    <a:pt x="822" y="2337"/>
                    <a:pt x="846" y="2337"/>
                    <a:pt x="870" y="2337"/>
                  </a:cubicBezTo>
                  <a:cubicBezTo>
                    <a:pt x="1048" y="2242"/>
                    <a:pt x="1382" y="2147"/>
                    <a:pt x="1632" y="1754"/>
                  </a:cubicBezTo>
                  <a:cubicBezTo>
                    <a:pt x="1644" y="1742"/>
                    <a:pt x="1644" y="1718"/>
                    <a:pt x="1655" y="1694"/>
                  </a:cubicBezTo>
                  <a:lnTo>
                    <a:pt x="1655" y="1694"/>
                  </a:lnTo>
                  <a:cubicBezTo>
                    <a:pt x="1660" y="1685"/>
                    <a:pt x="1669" y="1668"/>
                    <a:pt x="1679" y="1647"/>
                  </a:cubicBezTo>
                  <a:cubicBezTo>
                    <a:pt x="1679" y="1647"/>
                    <a:pt x="1679" y="1635"/>
                    <a:pt x="1679" y="1623"/>
                  </a:cubicBezTo>
                  <a:cubicBezTo>
                    <a:pt x="1691" y="1563"/>
                    <a:pt x="1703" y="1504"/>
                    <a:pt x="1691" y="1444"/>
                  </a:cubicBezTo>
                  <a:cubicBezTo>
                    <a:pt x="1679" y="1420"/>
                    <a:pt x="1667" y="1397"/>
                    <a:pt x="1656" y="1385"/>
                  </a:cubicBezTo>
                  <a:cubicBezTo>
                    <a:pt x="1667" y="1254"/>
                    <a:pt x="1632" y="1111"/>
                    <a:pt x="1644" y="980"/>
                  </a:cubicBezTo>
                  <a:cubicBezTo>
                    <a:pt x="1656" y="968"/>
                    <a:pt x="1656" y="956"/>
                    <a:pt x="1656" y="956"/>
                  </a:cubicBezTo>
                  <a:cubicBezTo>
                    <a:pt x="1656" y="932"/>
                    <a:pt x="1656" y="920"/>
                    <a:pt x="1667" y="909"/>
                  </a:cubicBezTo>
                  <a:cubicBezTo>
                    <a:pt x="1667" y="897"/>
                    <a:pt x="1679" y="873"/>
                    <a:pt x="1679" y="861"/>
                  </a:cubicBezTo>
                  <a:cubicBezTo>
                    <a:pt x="1775" y="694"/>
                    <a:pt x="1822" y="754"/>
                    <a:pt x="1917" y="480"/>
                  </a:cubicBezTo>
                  <a:lnTo>
                    <a:pt x="1906" y="480"/>
                  </a:lnTo>
                  <a:cubicBezTo>
                    <a:pt x="1917" y="444"/>
                    <a:pt x="1929" y="408"/>
                    <a:pt x="1929" y="385"/>
                  </a:cubicBezTo>
                  <a:cubicBezTo>
                    <a:pt x="1929" y="289"/>
                    <a:pt x="1894" y="206"/>
                    <a:pt x="1822" y="147"/>
                  </a:cubicBezTo>
                  <a:cubicBezTo>
                    <a:pt x="1758" y="74"/>
                    <a:pt x="1677" y="45"/>
                    <a:pt x="1598" y="45"/>
                  </a:cubicBezTo>
                  <a:cubicBezTo>
                    <a:pt x="1560" y="45"/>
                    <a:pt x="1523" y="52"/>
                    <a:pt x="1489" y="63"/>
                  </a:cubicBezTo>
                  <a:cubicBezTo>
                    <a:pt x="1430" y="24"/>
                    <a:pt x="1362" y="1"/>
                    <a:pt x="12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65"/>
            <p:cNvSpPr/>
            <p:nvPr/>
          </p:nvSpPr>
          <p:spPr>
            <a:xfrm>
              <a:off x="6155825" y="2618350"/>
              <a:ext cx="90200" cy="78625"/>
            </a:xfrm>
            <a:custGeom>
              <a:avLst/>
              <a:gdLst/>
              <a:ahLst/>
              <a:cxnLst/>
              <a:rect l="l" t="t" r="r" b="b"/>
              <a:pathLst>
                <a:path w="3608" h="3145" extrusionOk="0">
                  <a:moveTo>
                    <a:pt x="1346" y="975"/>
                  </a:moveTo>
                  <a:lnTo>
                    <a:pt x="1346" y="975"/>
                  </a:lnTo>
                  <a:cubicBezTo>
                    <a:pt x="1488" y="1047"/>
                    <a:pt x="1608" y="1106"/>
                    <a:pt x="1727" y="1118"/>
                  </a:cubicBezTo>
                  <a:cubicBezTo>
                    <a:pt x="1748" y="1122"/>
                    <a:pt x="1773" y="1125"/>
                    <a:pt x="1799" y="1125"/>
                  </a:cubicBezTo>
                  <a:cubicBezTo>
                    <a:pt x="1844" y="1125"/>
                    <a:pt x="1891" y="1117"/>
                    <a:pt x="1929" y="1094"/>
                  </a:cubicBezTo>
                  <a:cubicBezTo>
                    <a:pt x="1941" y="1094"/>
                    <a:pt x="1953" y="1082"/>
                    <a:pt x="1977" y="1082"/>
                  </a:cubicBezTo>
                  <a:cubicBezTo>
                    <a:pt x="1965" y="1106"/>
                    <a:pt x="1965" y="1142"/>
                    <a:pt x="1977" y="1178"/>
                  </a:cubicBezTo>
                  <a:cubicBezTo>
                    <a:pt x="1989" y="1201"/>
                    <a:pt x="1989" y="1213"/>
                    <a:pt x="2000" y="1225"/>
                  </a:cubicBezTo>
                  <a:cubicBezTo>
                    <a:pt x="1965" y="1320"/>
                    <a:pt x="1965" y="1428"/>
                    <a:pt x="2024" y="1523"/>
                  </a:cubicBezTo>
                  <a:cubicBezTo>
                    <a:pt x="2060" y="1582"/>
                    <a:pt x="2084" y="1630"/>
                    <a:pt x="2096" y="1666"/>
                  </a:cubicBezTo>
                  <a:cubicBezTo>
                    <a:pt x="2096" y="1737"/>
                    <a:pt x="2096" y="1809"/>
                    <a:pt x="2119" y="1892"/>
                  </a:cubicBezTo>
                  <a:cubicBezTo>
                    <a:pt x="2119" y="1892"/>
                    <a:pt x="2108" y="1904"/>
                    <a:pt x="2108" y="1916"/>
                  </a:cubicBezTo>
                  <a:cubicBezTo>
                    <a:pt x="2108" y="1916"/>
                    <a:pt x="2096" y="1916"/>
                    <a:pt x="2096" y="1904"/>
                  </a:cubicBezTo>
                  <a:cubicBezTo>
                    <a:pt x="2030" y="1838"/>
                    <a:pt x="1944" y="1806"/>
                    <a:pt x="1858" y="1806"/>
                  </a:cubicBezTo>
                  <a:cubicBezTo>
                    <a:pt x="1771" y="1806"/>
                    <a:pt x="1685" y="1838"/>
                    <a:pt x="1619" y="1904"/>
                  </a:cubicBezTo>
                  <a:cubicBezTo>
                    <a:pt x="1608" y="1916"/>
                    <a:pt x="1596" y="1940"/>
                    <a:pt x="1572" y="1963"/>
                  </a:cubicBezTo>
                  <a:cubicBezTo>
                    <a:pt x="1560" y="1963"/>
                    <a:pt x="1560" y="1963"/>
                    <a:pt x="1548" y="1975"/>
                  </a:cubicBezTo>
                  <a:cubicBezTo>
                    <a:pt x="1548" y="1963"/>
                    <a:pt x="1548" y="1951"/>
                    <a:pt x="1548" y="1940"/>
                  </a:cubicBezTo>
                  <a:cubicBezTo>
                    <a:pt x="1524" y="1880"/>
                    <a:pt x="1488" y="1821"/>
                    <a:pt x="1453" y="1785"/>
                  </a:cubicBezTo>
                  <a:cubicBezTo>
                    <a:pt x="1465" y="1713"/>
                    <a:pt x="1465" y="1654"/>
                    <a:pt x="1453" y="1594"/>
                  </a:cubicBezTo>
                  <a:cubicBezTo>
                    <a:pt x="1405" y="1475"/>
                    <a:pt x="1334" y="1356"/>
                    <a:pt x="1250" y="1249"/>
                  </a:cubicBezTo>
                  <a:cubicBezTo>
                    <a:pt x="1334" y="1189"/>
                    <a:pt x="1357" y="1082"/>
                    <a:pt x="1346" y="975"/>
                  </a:cubicBezTo>
                  <a:close/>
                  <a:moveTo>
                    <a:pt x="547" y="0"/>
                  </a:moveTo>
                  <a:cubicBezTo>
                    <a:pt x="504" y="0"/>
                    <a:pt x="461" y="3"/>
                    <a:pt x="417" y="11"/>
                  </a:cubicBezTo>
                  <a:cubicBezTo>
                    <a:pt x="131" y="82"/>
                    <a:pt x="0" y="404"/>
                    <a:pt x="72" y="666"/>
                  </a:cubicBezTo>
                  <a:cubicBezTo>
                    <a:pt x="107" y="844"/>
                    <a:pt x="179" y="1023"/>
                    <a:pt x="286" y="1166"/>
                  </a:cubicBezTo>
                  <a:cubicBezTo>
                    <a:pt x="345" y="1261"/>
                    <a:pt x="429" y="1356"/>
                    <a:pt x="512" y="1440"/>
                  </a:cubicBezTo>
                  <a:cubicBezTo>
                    <a:pt x="381" y="1630"/>
                    <a:pt x="250" y="1832"/>
                    <a:pt x="179" y="2059"/>
                  </a:cubicBezTo>
                  <a:cubicBezTo>
                    <a:pt x="179" y="2071"/>
                    <a:pt x="179" y="2071"/>
                    <a:pt x="179" y="2082"/>
                  </a:cubicBezTo>
                  <a:cubicBezTo>
                    <a:pt x="179" y="2078"/>
                    <a:pt x="179" y="2076"/>
                    <a:pt x="178" y="2076"/>
                  </a:cubicBezTo>
                  <a:cubicBezTo>
                    <a:pt x="177" y="2076"/>
                    <a:pt x="175" y="2086"/>
                    <a:pt x="167" y="2118"/>
                  </a:cubicBezTo>
                  <a:cubicBezTo>
                    <a:pt x="28" y="2757"/>
                    <a:pt x="430" y="3075"/>
                    <a:pt x="919" y="3075"/>
                  </a:cubicBezTo>
                  <a:cubicBezTo>
                    <a:pt x="1141" y="3075"/>
                    <a:pt x="1380" y="3010"/>
                    <a:pt x="1596" y="2880"/>
                  </a:cubicBezTo>
                  <a:cubicBezTo>
                    <a:pt x="1691" y="2833"/>
                    <a:pt x="1786" y="2761"/>
                    <a:pt x="1869" y="2678"/>
                  </a:cubicBezTo>
                  <a:cubicBezTo>
                    <a:pt x="1905" y="2725"/>
                    <a:pt x="1941" y="2785"/>
                    <a:pt x="1989" y="2833"/>
                  </a:cubicBezTo>
                  <a:cubicBezTo>
                    <a:pt x="2220" y="3050"/>
                    <a:pt x="2467" y="3144"/>
                    <a:pt x="2687" y="3144"/>
                  </a:cubicBezTo>
                  <a:cubicBezTo>
                    <a:pt x="3214" y="3144"/>
                    <a:pt x="3588" y="2601"/>
                    <a:pt x="3227" y="1904"/>
                  </a:cubicBezTo>
                  <a:cubicBezTo>
                    <a:pt x="3239" y="1904"/>
                    <a:pt x="3227" y="1904"/>
                    <a:pt x="3227" y="1892"/>
                  </a:cubicBezTo>
                  <a:cubicBezTo>
                    <a:pt x="3584" y="1690"/>
                    <a:pt x="3608" y="1297"/>
                    <a:pt x="3560" y="1130"/>
                  </a:cubicBezTo>
                  <a:cubicBezTo>
                    <a:pt x="3405" y="639"/>
                    <a:pt x="2900" y="401"/>
                    <a:pt x="2402" y="401"/>
                  </a:cubicBezTo>
                  <a:cubicBezTo>
                    <a:pt x="2176" y="401"/>
                    <a:pt x="1952" y="450"/>
                    <a:pt x="1762" y="547"/>
                  </a:cubicBezTo>
                  <a:cubicBezTo>
                    <a:pt x="1655" y="499"/>
                    <a:pt x="1548" y="463"/>
                    <a:pt x="1441" y="427"/>
                  </a:cubicBezTo>
                  <a:cubicBezTo>
                    <a:pt x="1369" y="356"/>
                    <a:pt x="1298" y="285"/>
                    <a:pt x="1215" y="225"/>
                  </a:cubicBezTo>
                  <a:cubicBezTo>
                    <a:pt x="1013" y="104"/>
                    <a:pt x="786" y="0"/>
                    <a:pt x="5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65"/>
            <p:cNvSpPr/>
            <p:nvPr/>
          </p:nvSpPr>
          <p:spPr>
            <a:xfrm>
              <a:off x="5993600" y="2599375"/>
              <a:ext cx="97650" cy="87700"/>
            </a:xfrm>
            <a:custGeom>
              <a:avLst/>
              <a:gdLst/>
              <a:ahLst/>
              <a:cxnLst/>
              <a:rect l="l" t="t" r="r" b="b"/>
              <a:pathLst>
                <a:path w="3906" h="3508" extrusionOk="0">
                  <a:moveTo>
                    <a:pt x="3084" y="758"/>
                  </a:moveTo>
                  <a:cubicBezTo>
                    <a:pt x="3096" y="794"/>
                    <a:pt x="3096" y="829"/>
                    <a:pt x="3108" y="865"/>
                  </a:cubicBezTo>
                  <a:cubicBezTo>
                    <a:pt x="3108" y="877"/>
                    <a:pt x="3108" y="901"/>
                    <a:pt x="3108" y="913"/>
                  </a:cubicBezTo>
                  <a:cubicBezTo>
                    <a:pt x="3096" y="901"/>
                    <a:pt x="3072" y="877"/>
                    <a:pt x="3060" y="877"/>
                  </a:cubicBezTo>
                  <a:cubicBezTo>
                    <a:pt x="3071" y="824"/>
                    <a:pt x="3081" y="780"/>
                    <a:pt x="3075" y="780"/>
                  </a:cubicBezTo>
                  <a:lnTo>
                    <a:pt x="3075" y="780"/>
                  </a:lnTo>
                  <a:cubicBezTo>
                    <a:pt x="3074" y="780"/>
                    <a:pt x="3073" y="780"/>
                    <a:pt x="3072" y="782"/>
                  </a:cubicBezTo>
                  <a:cubicBezTo>
                    <a:pt x="3084" y="770"/>
                    <a:pt x="3084" y="770"/>
                    <a:pt x="3084" y="758"/>
                  </a:cubicBezTo>
                  <a:close/>
                  <a:moveTo>
                    <a:pt x="1941" y="1853"/>
                  </a:moveTo>
                  <a:cubicBezTo>
                    <a:pt x="2060" y="1877"/>
                    <a:pt x="2024" y="1865"/>
                    <a:pt x="2131" y="1937"/>
                  </a:cubicBezTo>
                  <a:cubicBezTo>
                    <a:pt x="2215" y="2008"/>
                    <a:pt x="2227" y="2020"/>
                    <a:pt x="2239" y="2044"/>
                  </a:cubicBezTo>
                  <a:cubicBezTo>
                    <a:pt x="2251" y="2056"/>
                    <a:pt x="2251" y="2079"/>
                    <a:pt x="2251" y="2103"/>
                  </a:cubicBezTo>
                  <a:cubicBezTo>
                    <a:pt x="2262" y="2115"/>
                    <a:pt x="2262" y="2139"/>
                    <a:pt x="2262" y="2151"/>
                  </a:cubicBezTo>
                  <a:cubicBezTo>
                    <a:pt x="2251" y="2151"/>
                    <a:pt x="2251" y="2163"/>
                    <a:pt x="2251" y="2175"/>
                  </a:cubicBezTo>
                  <a:cubicBezTo>
                    <a:pt x="2203" y="2246"/>
                    <a:pt x="2191" y="2329"/>
                    <a:pt x="2215" y="2413"/>
                  </a:cubicBezTo>
                  <a:cubicBezTo>
                    <a:pt x="2143" y="2460"/>
                    <a:pt x="2072" y="2496"/>
                    <a:pt x="1989" y="2544"/>
                  </a:cubicBezTo>
                  <a:cubicBezTo>
                    <a:pt x="1989" y="2532"/>
                    <a:pt x="1977" y="2520"/>
                    <a:pt x="1965" y="2508"/>
                  </a:cubicBezTo>
                  <a:cubicBezTo>
                    <a:pt x="1965" y="2496"/>
                    <a:pt x="1965" y="2484"/>
                    <a:pt x="1965" y="2484"/>
                  </a:cubicBezTo>
                  <a:cubicBezTo>
                    <a:pt x="1965" y="2472"/>
                    <a:pt x="1965" y="2472"/>
                    <a:pt x="1953" y="2460"/>
                  </a:cubicBezTo>
                  <a:cubicBezTo>
                    <a:pt x="1953" y="2455"/>
                    <a:pt x="1953" y="2452"/>
                    <a:pt x="1953" y="2449"/>
                  </a:cubicBezTo>
                  <a:cubicBezTo>
                    <a:pt x="1929" y="2341"/>
                    <a:pt x="1881" y="2246"/>
                    <a:pt x="1786" y="2199"/>
                  </a:cubicBezTo>
                  <a:cubicBezTo>
                    <a:pt x="1762" y="2175"/>
                    <a:pt x="1739" y="2163"/>
                    <a:pt x="1703" y="2163"/>
                  </a:cubicBezTo>
                  <a:cubicBezTo>
                    <a:pt x="1703" y="2163"/>
                    <a:pt x="1703" y="2151"/>
                    <a:pt x="1703" y="2151"/>
                  </a:cubicBezTo>
                  <a:cubicBezTo>
                    <a:pt x="1727" y="2115"/>
                    <a:pt x="1750" y="2068"/>
                    <a:pt x="1774" y="2032"/>
                  </a:cubicBezTo>
                  <a:cubicBezTo>
                    <a:pt x="1798" y="1996"/>
                    <a:pt x="1870" y="1925"/>
                    <a:pt x="1941" y="1853"/>
                  </a:cubicBezTo>
                  <a:close/>
                  <a:moveTo>
                    <a:pt x="2919" y="0"/>
                  </a:moveTo>
                  <a:cubicBezTo>
                    <a:pt x="2623" y="0"/>
                    <a:pt x="2296" y="172"/>
                    <a:pt x="2084" y="448"/>
                  </a:cubicBezTo>
                  <a:cubicBezTo>
                    <a:pt x="1943" y="275"/>
                    <a:pt x="1734" y="170"/>
                    <a:pt x="1515" y="170"/>
                  </a:cubicBezTo>
                  <a:cubicBezTo>
                    <a:pt x="1419" y="170"/>
                    <a:pt x="1321" y="190"/>
                    <a:pt x="1227" y="234"/>
                  </a:cubicBezTo>
                  <a:cubicBezTo>
                    <a:pt x="905" y="413"/>
                    <a:pt x="846" y="829"/>
                    <a:pt x="929" y="1151"/>
                  </a:cubicBezTo>
                  <a:cubicBezTo>
                    <a:pt x="953" y="1210"/>
                    <a:pt x="965" y="1258"/>
                    <a:pt x="1000" y="1317"/>
                  </a:cubicBezTo>
                  <a:cubicBezTo>
                    <a:pt x="738" y="1389"/>
                    <a:pt x="477" y="1496"/>
                    <a:pt x="298" y="1698"/>
                  </a:cubicBezTo>
                  <a:cubicBezTo>
                    <a:pt x="0" y="2020"/>
                    <a:pt x="60" y="2568"/>
                    <a:pt x="453" y="2794"/>
                  </a:cubicBezTo>
                  <a:cubicBezTo>
                    <a:pt x="611" y="2885"/>
                    <a:pt x="781" y="2923"/>
                    <a:pt x="952" y="2923"/>
                  </a:cubicBezTo>
                  <a:cubicBezTo>
                    <a:pt x="1117" y="2923"/>
                    <a:pt x="1283" y="2888"/>
                    <a:pt x="1441" y="2830"/>
                  </a:cubicBezTo>
                  <a:cubicBezTo>
                    <a:pt x="1453" y="2877"/>
                    <a:pt x="1453" y="2925"/>
                    <a:pt x="1477" y="2972"/>
                  </a:cubicBezTo>
                  <a:cubicBezTo>
                    <a:pt x="1540" y="3332"/>
                    <a:pt x="1799" y="3507"/>
                    <a:pt x="2082" y="3507"/>
                  </a:cubicBezTo>
                  <a:cubicBezTo>
                    <a:pt x="2277" y="3507"/>
                    <a:pt x="2483" y="3424"/>
                    <a:pt x="2643" y="3258"/>
                  </a:cubicBezTo>
                  <a:cubicBezTo>
                    <a:pt x="2739" y="3151"/>
                    <a:pt x="2822" y="3032"/>
                    <a:pt x="2893" y="2913"/>
                  </a:cubicBezTo>
                  <a:cubicBezTo>
                    <a:pt x="2965" y="2925"/>
                    <a:pt x="3072" y="2937"/>
                    <a:pt x="3108" y="2937"/>
                  </a:cubicBezTo>
                  <a:cubicBezTo>
                    <a:pt x="3132" y="2949"/>
                    <a:pt x="3155" y="2949"/>
                    <a:pt x="3167" y="2949"/>
                  </a:cubicBezTo>
                  <a:cubicBezTo>
                    <a:pt x="3187" y="2953"/>
                    <a:pt x="3208" y="2954"/>
                    <a:pt x="3230" y="2954"/>
                  </a:cubicBezTo>
                  <a:cubicBezTo>
                    <a:pt x="3274" y="2954"/>
                    <a:pt x="3322" y="2949"/>
                    <a:pt x="3370" y="2949"/>
                  </a:cubicBezTo>
                  <a:cubicBezTo>
                    <a:pt x="3584" y="2913"/>
                    <a:pt x="3775" y="2746"/>
                    <a:pt x="3834" y="2544"/>
                  </a:cubicBezTo>
                  <a:cubicBezTo>
                    <a:pt x="3906" y="2270"/>
                    <a:pt x="3775" y="1960"/>
                    <a:pt x="3572" y="1770"/>
                  </a:cubicBezTo>
                  <a:cubicBezTo>
                    <a:pt x="3513" y="1722"/>
                    <a:pt x="3453" y="1687"/>
                    <a:pt x="3394" y="1651"/>
                  </a:cubicBezTo>
                  <a:cubicBezTo>
                    <a:pt x="3429" y="1591"/>
                    <a:pt x="3453" y="1544"/>
                    <a:pt x="3477" y="1484"/>
                  </a:cubicBezTo>
                  <a:cubicBezTo>
                    <a:pt x="3560" y="1317"/>
                    <a:pt x="3644" y="1139"/>
                    <a:pt x="3655" y="948"/>
                  </a:cubicBezTo>
                  <a:cubicBezTo>
                    <a:pt x="3667" y="555"/>
                    <a:pt x="3429" y="115"/>
                    <a:pt x="3024" y="8"/>
                  </a:cubicBezTo>
                  <a:cubicBezTo>
                    <a:pt x="2990" y="3"/>
                    <a:pt x="2955" y="0"/>
                    <a:pt x="29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65"/>
            <p:cNvSpPr/>
            <p:nvPr/>
          </p:nvSpPr>
          <p:spPr>
            <a:xfrm>
              <a:off x="6128725" y="2570375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65"/>
            <p:cNvSpPr/>
            <p:nvPr/>
          </p:nvSpPr>
          <p:spPr>
            <a:xfrm>
              <a:off x="6085875" y="2561625"/>
              <a:ext cx="88725" cy="51275"/>
            </a:xfrm>
            <a:custGeom>
              <a:avLst/>
              <a:gdLst/>
              <a:ahLst/>
              <a:cxnLst/>
              <a:rect l="l" t="t" r="r" b="b"/>
              <a:pathLst>
                <a:path w="3549" h="2051" extrusionOk="0">
                  <a:moveTo>
                    <a:pt x="1703" y="339"/>
                  </a:moveTo>
                  <a:cubicBezTo>
                    <a:pt x="1703" y="351"/>
                    <a:pt x="1715" y="351"/>
                    <a:pt x="1715" y="363"/>
                  </a:cubicBezTo>
                  <a:cubicBezTo>
                    <a:pt x="1703" y="351"/>
                    <a:pt x="1703" y="351"/>
                    <a:pt x="1703" y="339"/>
                  </a:cubicBezTo>
                  <a:close/>
                  <a:moveTo>
                    <a:pt x="748" y="0"/>
                  </a:moveTo>
                  <a:cubicBezTo>
                    <a:pt x="689" y="0"/>
                    <a:pt x="631" y="22"/>
                    <a:pt x="584" y="53"/>
                  </a:cubicBezTo>
                  <a:cubicBezTo>
                    <a:pt x="465" y="101"/>
                    <a:pt x="357" y="184"/>
                    <a:pt x="274" y="280"/>
                  </a:cubicBezTo>
                  <a:cubicBezTo>
                    <a:pt x="131" y="434"/>
                    <a:pt x="48" y="649"/>
                    <a:pt x="24" y="851"/>
                  </a:cubicBezTo>
                  <a:cubicBezTo>
                    <a:pt x="0" y="911"/>
                    <a:pt x="24" y="1042"/>
                    <a:pt x="24" y="1065"/>
                  </a:cubicBezTo>
                  <a:cubicBezTo>
                    <a:pt x="36" y="1149"/>
                    <a:pt x="72" y="1232"/>
                    <a:pt x="119" y="1303"/>
                  </a:cubicBezTo>
                  <a:cubicBezTo>
                    <a:pt x="250" y="1514"/>
                    <a:pt x="441" y="1591"/>
                    <a:pt x="634" y="1591"/>
                  </a:cubicBezTo>
                  <a:cubicBezTo>
                    <a:pt x="845" y="1591"/>
                    <a:pt x="1060" y="1499"/>
                    <a:pt x="1203" y="1387"/>
                  </a:cubicBezTo>
                  <a:cubicBezTo>
                    <a:pt x="1227" y="1470"/>
                    <a:pt x="1250" y="1553"/>
                    <a:pt x="1286" y="1649"/>
                  </a:cubicBezTo>
                  <a:cubicBezTo>
                    <a:pt x="1346" y="1780"/>
                    <a:pt x="1322" y="1780"/>
                    <a:pt x="1465" y="1946"/>
                  </a:cubicBezTo>
                  <a:cubicBezTo>
                    <a:pt x="1551" y="2019"/>
                    <a:pt x="1650" y="2051"/>
                    <a:pt x="1752" y="2051"/>
                  </a:cubicBezTo>
                  <a:cubicBezTo>
                    <a:pt x="1932" y="2051"/>
                    <a:pt x="2117" y="1952"/>
                    <a:pt x="2239" y="1815"/>
                  </a:cubicBezTo>
                  <a:cubicBezTo>
                    <a:pt x="2358" y="1684"/>
                    <a:pt x="2453" y="1518"/>
                    <a:pt x="2512" y="1339"/>
                  </a:cubicBezTo>
                  <a:cubicBezTo>
                    <a:pt x="2512" y="1339"/>
                    <a:pt x="2512" y="1351"/>
                    <a:pt x="2512" y="1351"/>
                  </a:cubicBezTo>
                  <a:cubicBezTo>
                    <a:pt x="2635" y="1412"/>
                    <a:pt x="2768" y="1436"/>
                    <a:pt x="2895" y="1436"/>
                  </a:cubicBezTo>
                  <a:cubicBezTo>
                    <a:pt x="3088" y="1436"/>
                    <a:pt x="3264" y="1380"/>
                    <a:pt x="3358" y="1315"/>
                  </a:cubicBezTo>
                  <a:cubicBezTo>
                    <a:pt x="3501" y="1220"/>
                    <a:pt x="3548" y="1006"/>
                    <a:pt x="3441" y="875"/>
                  </a:cubicBezTo>
                  <a:cubicBezTo>
                    <a:pt x="3310" y="720"/>
                    <a:pt x="3108" y="661"/>
                    <a:pt x="2929" y="577"/>
                  </a:cubicBezTo>
                  <a:cubicBezTo>
                    <a:pt x="2845" y="552"/>
                    <a:pt x="2761" y="527"/>
                    <a:pt x="2677" y="527"/>
                  </a:cubicBezTo>
                  <a:cubicBezTo>
                    <a:pt x="2642" y="527"/>
                    <a:pt x="2607" y="531"/>
                    <a:pt x="2572" y="541"/>
                  </a:cubicBezTo>
                  <a:cubicBezTo>
                    <a:pt x="2417" y="577"/>
                    <a:pt x="2286" y="649"/>
                    <a:pt x="2131" y="684"/>
                  </a:cubicBezTo>
                  <a:cubicBezTo>
                    <a:pt x="2012" y="708"/>
                    <a:pt x="1953" y="720"/>
                    <a:pt x="1893" y="732"/>
                  </a:cubicBezTo>
                  <a:cubicBezTo>
                    <a:pt x="1858" y="637"/>
                    <a:pt x="1822" y="530"/>
                    <a:pt x="1715" y="363"/>
                  </a:cubicBezTo>
                  <a:lnTo>
                    <a:pt x="1715" y="363"/>
                  </a:lnTo>
                  <a:cubicBezTo>
                    <a:pt x="1732" y="380"/>
                    <a:pt x="1737" y="391"/>
                    <a:pt x="1738" y="391"/>
                  </a:cubicBezTo>
                  <a:cubicBezTo>
                    <a:pt x="1739" y="391"/>
                    <a:pt x="1739" y="390"/>
                    <a:pt x="1739" y="387"/>
                  </a:cubicBezTo>
                  <a:cubicBezTo>
                    <a:pt x="1739" y="375"/>
                    <a:pt x="1727" y="363"/>
                    <a:pt x="1715" y="327"/>
                  </a:cubicBezTo>
                  <a:cubicBezTo>
                    <a:pt x="1679" y="256"/>
                    <a:pt x="1643" y="172"/>
                    <a:pt x="1560" y="137"/>
                  </a:cubicBezTo>
                  <a:cubicBezTo>
                    <a:pt x="1507" y="108"/>
                    <a:pt x="1452" y="94"/>
                    <a:pt x="1399" y="94"/>
                  </a:cubicBezTo>
                  <a:cubicBezTo>
                    <a:pt x="1321" y="94"/>
                    <a:pt x="1247" y="123"/>
                    <a:pt x="1191" y="172"/>
                  </a:cubicBezTo>
                  <a:cubicBezTo>
                    <a:pt x="1179" y="160"/>
                    <a:pt x="1167" y="149"/>
                    <a:pt x="1155" y="125"/>
                  </a:cubicBezTo>
                  <a:cubicBezTo>
                    <a:pt x="1096" y="75"/>
                    <a:pt x="1020" y="50"/>
                    <a:pt x="948" y="50"/>
                  </a:cubicBezTo>
                  <a:cubicBezTo>
                    <a:pt x="933" y="50"/>
                    <a:pt x="919" y="51"/>
                    <a:pt x="905" y="53"/>
                  </a:cubicBezTo>
                  <a:cubicBezTo>
                    <a:pt x="881" y="41"/>
                    <a:pt x="857" y="18"/>
                    <a:pt x="834" y="18"/>
                  </a:cubicBezTo>
                  <a:cubicBezTo>
                    <a:pt x="806" y="6"/>
                    <a:pt x="777" y="0"/>
                    <a:pt x="74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65"/>
            <p:cNvSpPr/>
            <p:nvPr/>
          </p:nvSpPr>
          <p:spPr>
            <a:xfrm>
              <a:off x="6203450" y="2734275"/>
              <a:ext cx="64000" cy="81525"/>
            </a:xfrm>
            <a:custGeom>
              <a:avLst/>
              <a:gdLst/>
              <a:ahLst/>
              <a:cxnLst/>
              <a:rect l="l" t="t" r="r" b="b"/>
              <a:pathLst>
                <a:path w="2560" h="3261" extrusionOk="0">
                  <a:moveTo>
                    <a:pt x="1673" y="0"/>
                  </a:moveTo>
                  <a:cubicBezTo>
                    <a:pt x="1581" y="0"/>
                    <a:pt x="1489" y="18"/>
                    <a:pt x="1405" y="53"/>
                  </a:cubicBezTo>
                  <a:cubicBezTo>
                    <a:pt x="1060" y="172"/>
                    <a:pt x="834" y="601"/>
                    <a:pt x="846" y="1053"/>
                  </a:cubicBezTo>
                  <a:cubicBezTo>
                    <a:pt x="679" y="1053"/>
                    <a:pt x="512" y="1089"/>
                    <a:pt x="357" y="1160"/>
                  </a:cubicBezTo>
                  <a:cubicBezTo>
                    <a:pt x="95" y="1303"/>
                    <a:pt x="0" y="1625"/>
                    <a:pt x="72" y="1898"/>
                  </a:cubicBezTo>
                  <a:cubicBezTo>
                    <a:pt x="155" y="2148"/>
                    <a:pt x="179" y="2148"/>
                    <a:pt x="286" y="2267"/>
                  </a:cubicBezTo>
                  <a:cubicBezTo>
                    <a:pt x="393" y="2375"/>
                    <a:pt x="536" y="2446"/>
                    <a:pt x="679" y="2470"/>
                  </a:cubicBezTo>
                  <a:cubicBezTo>
                    <a:pt x="715" y="2470"/>
                    <a:pt x="726" y="2482"/>
                    <a:pt x="762" y="2482"/>
                  </a:cubicBezTo>
                  <a:lnTo>
                    <a:pt x="762" y="2506"/>
                  </a:lnTo>
                  <a:cubicBezTo>
                    <a:pt x="762" y="2594"/>
                    <a:pt x="772" y="2682"/>
                    <a:pt x="802" y="2770"/>
                  </a:cubicBezTo>
                  <a:lnTo>
                    <a:pt x="802" y="2770"/>
                  </a:lnTo>
                  <a:cubicBezTo>
                    <a:pt x="798" y="2758"/>
                    <a:pt x="794" y="2750"/>
                    <a:pt x="793" y="2750"/>
                  </a:cubicBezTo>
                  <a:lnTo>
                    <a:pt x="793" y="2750"/>
                  </a:lnTo>
                  <a:cubicBezTo>
                    <a:pt x="792" y="2750"/>
                    <a:pt x="794" y="2755"/>
                    <a:pt x="798" y="2768"/>
                  </a:cubicBezTo>
                  <a:cubicBezTo>
                    <a:pt x="834" y="2875"/>
                    <a:pt x="881" y="2970"/>
                    <a:pt x="953" y="3041"/>
                  </a:cubicBezTo>
                  <a:cubicBezTo>
                    <a:pt x="1013" y="3121"/>
                    <a:pt x="1232" y="3260"/>
                    <a:pt x="1463" y="3260"/>
                  </a:cubicBezTo>
                  <a:cubicBezTo>
                    <a:pt x="1507" y="3260"/>
                    <a:pt x="1552" y="3255"/>
                    <a:pt x="1596" y="3244"/>
                  </a:cubicBezTo>
                  <a:cubicBezTo>
                    <a:pt x="1715" y="3208"/>
                    <a:pt x="1798" y="3101"/>
                    <a:pt x="1869" y="3006"/>
                  </a:cubicBezTo>
                  <a:cubicBezTo>
                    <a:pt x="1885" y="2974"/>
                    <a:pt x="1906" y="2942"/>
                    <a:pt x="1912" y="2935"/>
                  </a:cubicBezTo>
                  <a:lnTo>
                    <a:pt x="1912" y="2935"/>
                  </a:lnTo>
                  <a:cubicBezTo>
                    <a:pt x="1910" y="2939"/>
                    <a:pt x="1907" y="2942"/>
                    <a:pt x="1905" y="2946"/>
                  </a:cubicBezTo>
                  <a:cubicBezTo>
                    <a:pt x="1911" y="2937"/>
                    <a:pt x="1913" y="2934"/>
                    <a:pt x="1913" y="2934"/>
                  </a:cubicBezTo>
                  <a:lnTo>
                    <a:pt x="1913" y="2934"/>
                  </a:lnTo>
                  <a:cubicBezTo>
                    <a:pt x="1913" y="2934"/>
                    <a:pt x="1912" y="2934"/>
                    <a:pt x="1912" y="2935"/>
                  </a:cubicBezTo>
                  <a:lnTo>
                    <a:pt x="1912" y="2935"/>
                  </a:lnTo>
                  <a:cubicBezTo>
                    <a:pt x="1945" y="2879"/>
                    <a:pt x="1978" y="2823"/>
                    <a:pt x="2000" y="2756"/>
                  </a:cubicBezTo>
                  <a:cubicBezTo>
                    <a:pt x="2012" y="2732"/>
                    <a:pt x="2000" y="2672"/>
                    <a:pt x="2000" y="2637"/>
                  </a:cubicBezTo>
                  <a:cubicBezTo>
                    <a:pt x="2000" y="2625"/>
                    <a:pt x="2000" y="2601"/>
                    <a:pt x="2000" y="2589"/>
                  </a:cubicBezTo>
                  <a:cubicBezTo>
                    <a:pt x="1965" y="2506"/>
                    <a:pt x="1917" y="2446"/>
                    <a:pt x="1846" y="2410"/>
                  </a:cubicBezTo>
                  <a:cubicBezTo>
                    <a:pt x="1750" y="2363"/>
                    <a:pt x="1643" y="2327"/>
                    <a:pt x="1560" y="2267"/>
                  </a:cubicBezTo>
                  <a:cubicBezTo>
                    <a:pt x="1548" y="2256"/>
                    <a:pt x="1524" y="2232"/>
                    <a:pt x="1512" y="2208"/>
                  </a:cubicBezTo>
                  <a:cubicBezTo>
                    <a:pt x="1500" y="2196"/>
                    <a:pt x="1500" y="2196"/>
                    <a:pt x="1488" y="2184"/>
                  </a:cubicBezTo>
                  <a:cubicBezTo>
                    <a:pt x="1477" y="2160"/>
                    <a:pt x="1465" y="2136"/>
                    <a:pt x="1453" y="2113"/>
                  </a:cubicBezTo>
                  <a:cubicBezTo>
                    <a:pt x="1405" y="1922"/>
                    <a:pt x="1429" y="2053"/>
                    <a:pt x="1417" y="1863"/>
                  </a:cubicBezTo>
                  <a:cubicBezTo>
                    <a:pt x="1417" y="1863"/>
                    <a:pt x="1429" y="1851"/>
                    <a:pt x="1429" y="1851"/>
                  </a:cubicBezTo>
                  <a:cubicBezTo>
                    <a:pt x="1488" y="1791"/>
                    <a:pt x="1536" y="1744"/>
                    <a:pt x="1596" y="1684"/>
                  </a:cubicBezTo>
                  <a:lnTo>
                    <a:pt x="1584" y="1684"/>
                  </a:lnTo>
                  <a:cubicBezTo>
                    <a:pt x="1619" y="1660"/>
                    <a:pt x="1643" y="1625"/>
                    <a:pt x="1679" y="1589"/>
                  </a:cubicBezTo>
                  <a:cubicBezTo>
                    <a:pt x="1691" y="1577"/>
                    <a:pt x="1727" y="1553"/>
                    <a:pt x="1738" y="1529"/>
                  </a:cubicBezTo>
                  <a:cubicBezTo>
                    <a:pt x="1762" y="1517"/>
                    <a:pt x="1786" y="1505"/>
                    <a:pt x="1798" y="1494"/>
                  </a:cubicBezTo>
                  <a:cubicBezTo>
                    <a:pt x="1810" y="1482"/>
                    <a:pt x="1822" y="1482"/>
                    <a:pt x="1834" y="1470"/>
                  </a:cubicBezTo>
                  <a:lnTo>
                    <a:pt x="1905" y="1470"/>
                  </a:lnTo>
                  <a:cubicBezTo>
                    <a:pt x="1917" y="1482"/>
                    <a:pt x="1941" y="1494"/>
                    <a:pt x="1965" y="1505"/>
                  </a:cubicBezTo>
                  <a:cubicBezTo>
                    <a:pt x="2002" y="1520"/>
                    <a:pt x="2042" y="1526"/>
                    <a:pt x="2082" y="1526"/>
                  </a:cubicBezTo>
                  <a:cubicBezTo>
                    <a:pt x="2143" y="1526"/>
                    <a:pt x="2205" y="1510"/>
                    <a:pt x="2262" y="1482"/>
                  </a:cubicBezTo>
                  <a:cubicBezTo>
                    <a:pt x="2441" y="1398"/>
                    <a:pt x="2560" y="1196"/>
                    <a:pt x="2512" y="993"/>
                  </a:cubicBezTo>
                  <a:cubicBezTo>
                    <a:pt x="2500" y="922"/>
                    <a:pt x="2465" y="874"/>
                    <a:pt x="2417" y="815"/>
                  </a:cubicBezTo>
                  <a:cubicBezTo>
                    <a:pt x="2381" y="458"/>
                    <a:pt x="2310" y="315"/>
                    <a:pt x="2108" y="148"/>
                  </a:cubicBezTo>
                  <a:cubicBezTo>
                    <a:pt x="1988" y="51"/>
                    <a:pt x="1830" y="0"/>
                    <a:pt x="16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65"/>
            <p:cNvSpPr/>
            <p:nvPr/>
          </p:nvSpPr>
          <p:spPr>
            <a:xfrm>
              <a:off x="6253450" y="2799275"/>
              <a:ext cx="25" cy="925"/>
            </a:xfrm>
            <a:custGeom>
              <a:avLst/>
              <a:gdLst/>
              <a:ahLst/>
              <a:cxnLst/>
              <a:rect l="l" t="t" r="r" b="b"/>
              <a:pathLst>
                <a:path w="1" h="37" extrusionOk="0">
                  <a:moveTo>
                    <a:pt x="0" y="37"/>
                  </a:moveTo>
                  <a:cubicBezTo>
                    <a:pt x="0" y="13"/>
                    <a:pt x="0" y="1"/>
                    <a:pt x="0" y="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65"/>
            <p:cNvSpPr/>
            <p:nvPr/>
          </p:nvSpPr>
          <p:spPr>
            <a:xfrm>
              <a:off x="6253450" y="2800175"/>
              <a:ext cx="325" cy="625"/>
            </a:xfrm>
            <a:custGeom>
              <a:avLst/>
              <a:gdLst/>
              <a:ahLst/>
              <a:cxnLst/>
              <a:rect l="l" t="t" r="r" b="b"/>
              <a:pathLst>
                <a:path w="13" h="25" extrusionOk="0">
                  <a:moveTo>
                    <a:pt x="0" y="1"/>
                  </a:moveTo>
                  <a:cubicBezTo>
                    <a:pt x="1" y="13"/>
                    <a:pt x="12" y="24"/>
                    <a:pt x="12" y="24"/>
                  </a:cubicBezTo>
                  <a:cubicBezTo>
                    <a:pt x="12" y="13"/>
                    <a:pt x="1" y="12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65"/>
            <p:cNvSpPr/>
            <p:nvPr/>
          </p:nvSpPr>
          <p:spPr>
            <a:xfrm>
              <a:off x="6034675" y="2641275"/>
              <a:ext cx="22350" cy="22175"/>
            </a:xfrm>
            <a:custGeom>
              <a:avLst/>
              <a:gdLst/>
              <a:ahLst/>
              <a:cxnLst/>
              <a:rect l="l" t="t" r="r" b="b"/>
              <a:pathLst>
                <a:path w="894" h="887" extrusionOk="0">
                  <a:moveTo>
                    <a:pt x="471" y="0"/>
                  </a:moveTo>
                  <a:cubicBezTo>
                    <a:pt x="442" y="0"/>
                    <a:pt x="412" y="3"/>
                    <a:pt x="381" y="11"/>
                  </a:cubicBezTo>
                  <a:cubicBezTo>
                    <a:pt x="131" y="58"/>
                    <a:pt x="0" y="356"/>
                    <a:pt x="48" y="594"/>
                  </a:cubicBezTo>
                  <a:cubicBezTo>
                    <a:pt x="93" y="764"/>
                    <a:pt x="265" y="887"/>
                    <a:pt x="434" y="887"/>
                  </a:cubicBezTo>
                  <a:cubicBezTo>
                    <a:pt x="490" y="887"/>
                    <a:pt x="545" y="874"/>
                    <a:pt x="596" y="844"/>
                  </a:cubicBezTo>
                  <a:cubicBezTo>
                    <a:pt x="631" y="820"/>
                    <a:pt x="667" y="796"/>
                    <a:pt x="691" y="761"/>
                  </a:cubicBezTo>
                  <a:cubicBezTo>
                    <a:pt x="750" y="713"/>
                    <a:pt x="810" y="642"/>
                    <a:pt x="846" y="534"/>
                  </a:cubicBezTo>
                  <a:cubicBezTo>
                    <a:pt x="893" y="403"/>
                    <a:pt x="858" y="261"/>
                    <a:pt x="786" y="153"/>
                  </a:cubicBezTo>
                  <a:cubicBezTo>
                    <a:pt x="774" y="153"/>
                    <a:pt x="774" y="153"/>
                    <a:pt x="774" y="142"/>
                  </a:cubicBezTo>
                  <a:cubicBezTo>
                    <a:pt x="698" y="55"/>
                    <a:pt x="591" y="0"/>
                    <a:pt x="471" y="0"/>
                  </a:cubicBezTo>
                  <a:close/>
                </a:path>
              </a:pathLst>
            </a:custGeom>
            <a:solidFill>
              <a:srgbClr val="FFCF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65"/>
            <p:cNvSpPr/>
            <p:nvPr/>
          </p:nvSpPr>
          <p:spPr>
            <a:xfrm>
              <a:off x="6099550" y="2699450"/>
              <a:ext cx="80400" cy="49250"/>
            </a:xfrm>
            <a:custGeom>
              <a:avLst/>
              <a:gdLst/>
              <a:ahLst/>
              <a:cxnLst/>
              <a:rect l="l" t="t" r="r" b="b"/>
              <a:pathLst>
                <a:path w="3216" h="1970" extrusionOk="0">
                  <a:moveTo>
                    <a:pt x="1882" y="970"/>
                  </a:moveTo>
                  <a:cubicBezTo>
                    <a:pt x="1906" y="982"/>
                    <a:pt x="1942" y="993"/>
                    <a:pt x="1989" y="1017"/>
                  </a:cubicBezTo>
                  <a:cubicBezTo>
                    <a:pt x="1954" y="1029"/>
                    <a:pt x="1906" y="1029"/>
                    <a:pt x="1858" y="1041"/>
                  </a:cubicBezTo>
                  <a:lnTo>
                    <a:pt x="1787" y="1041"/>
                  </a:lnTo>
                  <a:cubicBezTo>
                    <a:pt x="1775" y="1029"/>
                    <a:pt x="1775" y="1017"/>
                    <a:pt x="1775" y="1005"/>
                  </a:cubicBezTo>
                  <a:cubicBezTo>
                    <a:pt x="1787" y="993"/>
                    <a:pt x="1811" y="993"/>
                    <a:pt x="1823" y="982"/>
                  </a:cubicBezTo>
                  <a:cubicBezTo>
                    <a:pt x="1834" y="982"/>
                    <a:pt x="1858" y="970"/>
                    <a:pt x="1882" y="970"/>
                  </a:cubicBezTo>
                  <a:close/>
                  <a:moveTo>
                    <a:pt x="421" y="0"/>
                  </a:moveTo>
                  <a:cubicBezTo>
                    <a:pt x="396" y="0"/>
                    <a:pt x="371" y="2"/>
                    <a:pt x="346" y="5"/>
                  </a:cubicBezTo>
                  <a:cubicBezTo>
                    <a:pt x="144" y="53"/>
                    <a:pt x="1" y="267"/>
                    <a:pt x="1" y="482"/>
                  </a:cubicBezTo>
                  <a:cubicBezTo>
                    <a:pt x="13" y="589"/>
                    <a:pt x="37" y="696"/>
                    <a:pt x="132" y="743"/>
                  </a:cubicBezTo>
                  <a:cubicBezTo>
                    <a:pt x="168" y="767"/>
                    <a:pt x="203" y="779"/>
                    <a:pt x="239" y="779"/>
                  </a:cubicBezTo>
                  <a:cubicBezTo>
                    <a:pt x="263" y="815"/>
                    <a:pt x="287" y="839"/>
                    <a:pt x="310" y="862"/>
                  </a:cubicBezTo>
                  <a:cubicBezTo>
                    <a:pt x="453" y="1005"/>
                    <a:pt x="632" y="1101"/>
                    <a:pt x="799" y="1184"/>
                  </a:cubicBezTo>
                  <a:cubicBezTo>
                    <a:pt x="811" y="1196"/>
                    <a:pt x="822" y="1208"/>
                    <a:pt x="834" y="1220"/>
                  </a:cubicBezTo>
                  <a:cubicBezTo>
                    <a:pt x="898" y="1292"/>
                    <a:pt x="1002" y="1344"/>
                    <a:pt x="1106" y="1344"/>
                  </a:cubicBezTo>
                  <a:cubicBezTo>
                    <a:pt x="1139" y="1344"/>
                    <a:pt x="1172" y="1338"/>
                    <a:pt x="1203" y="1327"/>
                  </a:cubicBezTo>
                  <a:cubicBezTo>
                    <a:pt x="1251" y="1315"/>
                    <a:pt x="1299" y="1291"/>
                    <a:pt x="1334" y="1255"/>
                  </a:cubicBezTo>
                  <a:cubicBezTo>
                    <a:pt x="1382" y="1363"/>
                    <a:pt x="1453" y="1458"/>
                    <a:pt x="1537" y="1505"/>
                  </a:cubicBezTo>
                  <a:cubicBezTo>
                    <a:pt x="1680" y="1589"/>
                    <a:pt x="1846" y="1636"/>
                    <a:pt x="2001" y="1660"/>
                  </a:cubicBezTo>
                  <a:cubicBezTo>
                    <a:pt x="2001" y="1672"/>
                    <a:pt x="2001" y="1672"/>
                    <a:pt x="2001" y="1672"/>
                  </a:cubicBezTo>
                  <a:cubicBezTo>
                    <a:pt x="2060" y="1831"/>
                    <a:pt x="2171" y="1896"/>
                    <a:pt x="2285" y="1896"/>
                  </a:cubicBezTo>
                  <a:cubicBezTo>
                    <a:pt x="2334" y="1896"/>
                    <a:pt x="2384" y="1884"/>
                    <a:pt x="2430" y="1863"/>
                  </a:cubicBezTo>
                  <a:cubicBezTo>
                    <a:pt x="2483" y="1929"/>
                    <a:pt x="2562" y="1970"/>
                    <a:pt x="2647" y="1970"/>
                  </a:cubicBezTo>
                  <a:cubicBezTo>
                    <a:pt x="2713" y="1970"/>
                    <a:pt x="2783" y="1944"/>
                    <a:pt x="2846" y="1886"/>
                  </a:cubicBezTo>
                  <a:cubicBezTo>
                    <a:pt x="2858" y="1875"/>
                    <a:pt x="2870" y="1863"/>
                    <a:pt x="2882" y="1851"/>
                  </a:cubicBezTo>
                  <a:cubicBezTo>
                    <a:pt x="2894" y="1839"/>
                    <a:pt x="2906" y="1839"/>
                    <a:pt x="2906" y="1827"/>
                  </a:cubicBezTo>
                  <a:cubicBezTo>
                    <a:pt x="3097" y="1613"/>
                    <a:pt x="3192" y="1327"/>
                    <a:pt x="3204" y="1041"/>
                  </a:cubicBezTo>
                  <a:cubicBezTo>
                    <a:pt x="3216" y="648"/>
                    <a:pt x="3001" y="184"/>
                    <a:pt x="2335" y="53"/>
                  </a:cubicBezTo>
                  <a:cubicBezTo>
                    <a:pt x="2287" y="43"/>
                    <a:pt x="2239" y="38"/>
                    <a:pt x="2190" y="38"/>
                  </a:cubicBezTo>
                  <a:cubicBezTo>
                    <a:pt x="2068" y="38"/>
                    <a:pt x="1942" y="66"/>
                    <a:pt x="1823" y="101"/>
                  </a:cubicBezTo>
                  <a:cubicBezTo>
                    <a:pt x="1644" y="160"/>
                    <a:pt x="1465" y="231"/>
                    <a:pt x="1322" y="351"/>
                  </a:cubicBezTo>
                  <a:cubicBezTo>
                    <a:pt x="1287" y="374"/>
                    <a:pt x="1263" y="386"/>
                    <a:pt x="1215" y="434"/>
                  </a:cubicBezTo>
                  <a:cubicBezTo>
                    <a:pt x="1168" y="362"/>
                    <a:pt x="1120" y="303"/>
                    <a:pt x="1061" y="267"/>
                  </a:cubicBezTo>
                  <a:cubicBezTo>
                    <a:pt x="989" y="196"/>
                    <a:pt x="906" y="160"/>
                    <a:pt x="811" y="136"/>
                  </a:cubicBezTo>
                  <a:cubicBezTo>
                    <a:pt x="699" y="55"/>
                    <a:pt x="562" y="0"/>
                    <a:pt x="4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65"/>
            <p:cNvSpPr/>
            <p:nvPr/>
          </p:nvSpPr>
          <p:spPr>
            <a:xfrm>
              <a:off x="6187075" y="2641700"/>
              <a:ext cx="28000" cy="26325"/>
            </a:xfrm>
            <a:custGeom>
              <a:avLst/>
              <a:gdLst/>
              <a:ahLst/>
              <a:cxnLst/>
              <a:rect l="l" t="t" r="r" b="b"/>
              <a:pathLst>
                <a:path w="1120" h="1053" extrusionOk="0">
                  <a:moveTo>
                    <a:pt x="514" y="0"/>
                  </a:moveTo>
                  <a:cubicBezTo>
                    <a:pt x="413" y="0"/>
                    <a:pt x="318" y="37"/>
                    <a:pt x="238" y="101"/>
                  </a:cubicBezTo>
                  <a:cubicBezTo>
                    <a:pt x="131" y="148"/>
                    <a:pt x="48" y="267"/>
                    <a:pt x="36" y="410"/>
                  </a:cubicBezTo>
                  <a:cubicBezTo>
                    <a:pt x="12" y="482"/>
                    <a:pt x="0" y="577"/>
                    <a:pt x="24" y="660"/>
                  </a:cubicBezTo>
                  <a:cubicBezTo>
                    <a:pt x="72" y="879"/>
                    <a:pt x="294" y="1052"/>
                    <a:pt x="521" y="1052"/>
                  </a:cubicBezTo>
                  <a:cubicBezTo>
                    <a:pt x="578" y="1052"/>
                    <a:pt x="636" y="1041"/>
                    <a:pt x="691" y="1017"/>
                  </a:cubicBezTo>
                  <a:cubicBezTo>
                    <a:pt x="798" y="982"/>
                    <a:pt x="869" y="898"/>
                    <a:pt x="905" y="803"/>
                  </a:cubicBezTo>
                  <a:cubicBezTo>
                    <a:pt x="1120" y="565"/>
                    <a:pt x="989" y="125"/>
                    <a:pt x="667" y="29"/>
                  </a:cubicBezTo>
                  <a:cubicBezTo>
                    <a:pt x="615" y="9"/>
                    <a:pt x="564" y="0"/>
                    <a:pt x="5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65"/>
            <p:cNvSpPr/>
            <p:nvPr/>
          </p:nvSpPr>
          <p:spPr>
            <a:xfrm>
              <a:off x="5925725" y="2624850"/>
              <a:ext cx="22650" cy="18275"/>
            </a:xfrm>
            <a:custGeom>
              <a:avLst/>
              <a:gdLst/>
              <a:ahLst/>
              <a:cxnLst/>
              <a:rect l="l" t="t" r="r" b="b"/>
              <a:pathLst>
                <a:path w="906" h="731" extrusionOk="0">
                  <a:moveTo>
                    <a:pt x="489" y="1"/>
                  </a:moveTo>
                  <a:cubicBezTo>
                    <a:pt x="394" y="1"/>
                    <a:pt x="310" y="48"/>
                    <a:pt x="239" y="108"/>
                  </a:cubicBezTo>
                  <a:cubicBezTo>
                    <a:pt x="179" y="144"/>
                    <a:pt x="132" y="191"/>
                    <a:pt x="108" y="263"/>
                  </a:cubicBezTo>
                  <a:cubicBezTo>
                    <a:pt x="1" y="501"/>
                    <a:pt x="215" y="715"/>
                    <a:pt x="417" y="715"/>
                  </a:cubicBezTo>
                  <a:cubicBezTo>
                    <a:pt x="452" y="726"/>
                    <a:pt x="489" y="731"/>
                    <a:pt x="526" y="731"/>
                  </a:cubicBezTo>
                  <a:cubicBezTo>
                    <a:pt x="616" y="731"/>
                    <a:pt x="707" y="699"/>
                    <a:pt x="775" y="632"/>
                  </a:cubicBezTo>
                  <a:cubicBezTo>
                    <a:pt x="775" y="632"/>
                    <a:pt x="775" y="620"/>
                    <a:pt x="775" y="620"/>
                  </a:cubicBezTo>
                  <a:cubicBezTo>
                    <a:pt x="870" y="560"/>
                    <a:pt x="906" y="453"/>
                    <a:pt x="870" y="358"/>
                  </a:cubicBezTo>
                  <a:cubicBezTo>
                    <a:pt x="870" y="239"/>
                    <a:pt x="810" y="108"/>
                    <a:pt x="703" y="48"/>
                  </a:cubicBezTo>
                  <a:cubicBezTo>
                    <a:pt x="632" y="13"/>
                    <a:pt x="560" y="1"/>
                    <a:pt x="4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65"/>
            <p:cNvSpPr/>
            <p:nvPr/>
          </p:nvSpPr>
          <p:spPr>
            <a:xfrm>
              <a:off x="6036425" y="2640300"/>
              <a:ext cx="22975" cy="22750"/>
            </a:xfrm>
            <a:custGeom>
              <a:avLst/>
              <a:gdLst/>
              <a:ahLst/>
              <a:cxnLst/>
              <a:rect l="l" t="t" r="r" b="b"/>
              <a:pathLst>
                <a:path w="919" h="910" extrusionOk="0">
                  <a:moveTo>
                    <a:pt x="459" y="0"/>
                  </a:moveTo>
                  <a:cubicBezTo>
                    <a:pt x="212" y="0"/>
                    <a:pt x="1" y="227"/>
                    <a:pt x="73" y="454"/>
                  </a:cubicBezTo>
                  <a:cubicBezTo>
                    <a:pt x="73" y="466"/>
                    <a:pt x="73" y="478"/>
                    <a:pt x="73" y="478"/>
                  </a:cubicBezTo>
                  <a:cubicBezTo>
                    <a:pt x="49" y="573"/>
                    <a:pt x="73" y="657"/>
                    <a:pt x="109" y="728"/>
                  </a:cubicBezTo>
                  <a:cubicBezTo>
                    <a:pt x="133" y="776"/>
                    <a:pt x="145" y="788"/>
                    <a:pt x="145" y="788"/>
                  </a:cubicBezTo>
                  <a:cubicBezTo>
                    <a:pt x="157" y="800"/>
                    <a:pt x="157" y="800"/>
                    <a:pt x="168" y="812"/>
                  </a:cubicBezTo>
                  <a:cubicBezTo>
                    <a:pt x="192" y="823"/>
                    <a:pt x="204" y="847"/>
                    <a:pt x="228" y="859"/>
                  </a:cubicBezTo>
                  <a:cubicBezTo>
                    <a:pt x="240" y="859"/>
                    <a:pt x="240" y="871"/>
                    <a:pt x="252" y="871"/>
                  </a:cubicBezTo>
                  <a:cubicBezTo>
                    <a:pt x="300" y="898"/>
                    <a:pt x="350" y="910"/>
                    <a:pt x="400" y="910"/>
                  </a:cubicBezTo>
                  <a:cubicBezTo>
                    <a:pt x="548" y="910"/>
                    <a:pt x="693" y="805"/>
                    <a:pt x="764" y="681"/>
                  </a:cubicBezTo>
                  <a:cubicBezTo>
                    <a:pt x="776" y="645"/>
                    <a:pt x="788" y="621"/>
                    <a:pt x="799" y="585"/>
                  </a:cubicBezTo>
                  <a:cubicBezTo>
                    <a:pt x="919" y="431"/>
                    <a:pt x="871" y="169"/>
                    <a:pt x="692" y="73"/>
                  </a:cubicBezTo>
                  <a:cubicBezTo>
                    <a:pt x="616" y="22"/>
                    <a:pt x="536" y="0"/>
                    <a:pt x="4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65"/>
            <p:cNvSpPr/>
            <p:nvPr/>
          </p:nvSpPr>
          <p:spPr>
            <a:xfrm>
              <a:off x="6124275" y="2564750"/>
              <a:ext cx="22900" cy="18700"/>
            </a:xfrm>
            <a:custGeom>
              <a:avLst/>
              <a:gdLst/>
              <a:ahLst/>
              <a:cxnLst/>
              <a:rect l="l" t="t" r="r" b="b"/>
              <a:pathLst>
                <a:path w="916" h="748" extrusionOk="0">
                  <a:moveTo>
                    <a:pt x="310" y="1"/>
                  </a:moveTo>
                  <a:cubicBezTo>
                    <a:pt x="254" y="1"/>
                    <a:pt x="198" y="21"/>
                    <a:pt x="155" y="71"/>
                  </a:cubicBezTo>
                  <a:cubicBezTo>
                    <a:pt x="131" y="95"/>
                    <a:pt x="119" y="119"/>
                    <a:pt x="107" y="143"/>
                  </a:cubicBezTo>
                  <a:cubicBezTo>
                    <a:pt x="72" y="178"/>
                    <a:pt x="48" y="214"/>
                    <a:pt x="36" y="262"/>
                  </a:cubicBezTo>
                  <a:cubicBezTo>
                    <a:pt x="36" y="274"/>
                    <a:pt x="24" y="285"/>
                    <a:pt x="24" y="309"/>
                  </a:cubicBezTo>
                  <a:cubicBezTo>
                    <a:pt x="0" y="393"/>
                    <a:pt x="12" y="488"/>
                    <a:pt x="60" y="571"/>
                  </a:cubicBezTo>
                  <a:cubicBezTo>
                    <a:pt x="131" y="683"/>
                    <a:pt x="255" y="743"/>
                    <a:pt x="386" y="743"/>
                  </a:cubicBezTo>
                  <a:cubicBezTo>
                    <a:pt x="408" y="743"/>
                    <a:pt x="430" y="741"/>
                    <a:pt x="453" y="738"/>
                  </a:cubicBezTo>
                  <a:cubicBezTo>
                    <a:pt x="478" y="745"/>
                    <a:pt x="503" y="748"/>
                    <a:pt x="527" y="748"/>
                  </a:cubicBezTo>
                  <a:cubicBezTo>
                    <a:pt x="761" y="748"/>
                    <a:pt x="915" y="454"/>
                    <a:pt x="786" y="238"/>
                  </a:cubicBezTo>
                  <a:cubicBezTo>
                    <a:pt x="762" y="190"/>
                    <a:pt x="726" y="155"/>
                    <a:pt x="679" y="119"/>
                  </a:cubicBezTo>
                  <a:cubicBezTo>
                    <a:pt x="631" y="71"/>
                    <a:pt x="572" y="47"/>
                    <a:pt x="512" y="35"/>
                  </a:cubicBezTo>
                  <a:cubicBezTo>
                    <a:pt x="476" y="24"/>
                    <a:pt x="441" y="24"/>
                    <a:pt x="417" y="24"/>
                  </a:cubicBezTo>
                  <a:cubicBezTo>
                    <a:pt x="384" y="9"/>
                    <a:pt x="347" y="1"/>
                    <a:pt x="3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65"/>
            <p:cNvSpPr/>
            <p:nvPr/>
          </p:nvSpPr>
          <p:spPr>
            <a:xfrm>
              <a:off x="6229925" y="2766675"/>
              <a:ext cx="32475" cy="30850"/>
            </a:xfrm>
            <a:custGeom>
              <a:avLst/>
              <a:gdLst/>
              <a:ahLst/>
              <a:cxnLst/>
              <a:rect l="l" t="t" r="r" b="b"/>
              <a:pathLst>
                <a:path w="1299" h="1234" extrusionOk="0">
                  <a:moveTo>
                    <a:pt x="817" y="0"/>
                  </a:moveTo>
                  <a:cubicBezTo>
                    <a:pt x="773" y="0"/>
                    <a:pt x="731" y="7"/>
                    <a:pt x="691" y="19"/>
                  </a:cubicBezTo>
                  <a:cubicBezTo>
                    <a:pt x="608" y="31"/>
                    <a:pt x="537" y="55"/>
                    <a:pt x="465" y="102"/>
                  </a:cubicBezTo>
                  <a:cubicBezTo>
                    <a:pt x="13" y="400"/>
                    <a:pt x="1" y="1174"/>
                    <a:pt x="632" y="1233"/>
                  </a:cubicBezTo>
                  <a:cubicBezTo>
                    <a:pt x="882" y="1233"/>
                    <a:pt x="1084" y="1055"/>
                    <a:pt x="1180" y="829"/>
                  </a:cubicBezTo>
                  <a:cubicBezTo>
                    <a:pt x="1227" y="769"/>
                    <a:pt x="1251" y="710"/>
                    <a:pt x="1263" y="638"/>
                  </a:cubicBezTo>
                  <a:cubicBezTo>
                    <a:pt x="1299" y="495"/>
                    <a:pt x="1275" y="364"/>
                    <a:pt x="1215" y="269"/>
                  </a:cubicBezTo>
                  <a:cubicBezTo>
                    <a:pt x="1191" y="198"/>
                    <a:pt x="1156" y="138"/>
                    <a:pt x="1084" y="90"/>
                  </a:cubicBezTo>
                  <a:cubicBezTo>
                    <a:pt x="997" y="27"/>
                    <a:pt x="904" y="0"/>
                    <a:pt x="8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65"/>
            <p:cNvSpPr/>
            <p:nvPr/>
          </p:nvSpPr>
          <p:spPr>
            <a:xfrm>
              <a:off x="5739100" y="3614875"/>
              <a:ext cx="143075" cy="111175"/>
            </a:xfrm>
            <a:custGeom>
              <a:avLst/>
              <a:gdLst/>
              <a:ahLst/>
              <a:cxnLst/>
              <a:rect l="l" t="t" r="r" b="b"/>
              <a:pathLst>
                <a:path w="5723" h="4447" extrusionOk="0">
                  <a:moveTo>
                    <a:pt x="3465" y="667"/>
                  </a:moveTo>
                  <a:cubicBezTo>
                    <a:pt x="3477" y="667"/>
                    <a:pt x="3489" y="679"/>
                    <a:pt x="3501" y="679"/>
                  </a:cubicBezTo>
                  <a:cubicBezTo>
                    <a:pt x="3465" y="702"/>
                    <a:pt x="3429" y="726"/>
                    <a:pt x="3406" y="750"/>
                  </a:cubicBezTo>
                  <a:cubicBezTo>
                    <a:pt x="3418" y="726"/>
                    <a:pt x="3441" y="690"/>
                    <a:pt x="3465" y="667"/>
                  </a:cubicBezTo>
                  <a:close/>
                  <a:moveTo>
                    <a:pt x="1596" y="2762"/>
                  </a:moveTo>
                  <a:lnTo>
                    <a:pt x="1596" y="2762"/>
                  </a:lnTo>
                  <a:cubicBezTo>
                    <a:pt x="1513" y="2786"/>
                    <a:pt x="1429" y="2810"/>
                    <a:pt x="1227" y="2845"/>
                  </a:cubicBezTo>
                  <a:cubicBezTo>
                    <a:pt x="1223" y="2842"/>
                    <a:pt x="1214" y="2841"/>
                    <a:pt x="1200" y="2841"/>
                  </a:cubicBezTo>
                  <a:cubicBezTo>
                    <a:pt x="1167" y="2841"/>
                    <a:pt x="1111" y="2849"/>
                    <a:pt x="1060" y="2857"/>
                  </a:cubicBezTo>
                  <a:cubicBezTo>
                    <a:pt x="1024" y="2845"/>
                    <a:pt x="989" y="2822"/>
                    <a:pt x="953" y="2798"/>
                  </a:cubicBezTo>
                  <a:cubicBezTo>
                    <a:pt x="1084" y="2798"/>
                    <a:pt x="1191" y="2798"/>
                    <a:pt x="1322" y="2786"/>
                  </a:cubicBezTo>
                  <a:cubicBezTo>
                    <a:pt x="1417" y="2786"/>
                    <a:pt x="1513" y="2774"/>
                    <a:pt x="1596" y="2762"/>
                  </a:cubicBezTo>
                  <a:close/>
                  <a:moveTo>
                    <a:pt x="2596" y="3346"/>
                  </a:moveTo>
                  <a:cubicBezTo>
                    <a:pt x="2656" y="3453"/>
                    <a:pt x="2751" y="3524"/>
                    <a:pt x="2882" y="3524"/>
                  </a:cubicBezTo>
                  <a:cubicBezTo>
                    <a:pt x="2894" y="3548"/>
                    <a:pt x="2906" y="3560"/>
                    <a:pt x="2917" y="3584"/>
                  </a:cubicBezTo>
                  <a:cubicBezTo>
                    <a:pt x="2775" y="3536"/>
                    <a:pt x="2632" y="3477"/>
                    <a:pt x="2489" y="3429"/>
                  </a:cubicBezTo>
                  <a:cubicBezTo>
                    <a:pt x="2465" y="3429"/>
                    <a:pt x="2453" y="3417"/>
                    <a:pt x="2441" y="3417"/>
                  </a:cubicBezTo>
                  <a:cubicBezTo>
                    <a:pt x="2489" y="3393"/>
                    <a:pt x="2548" y="3381"/>
                    <a:pt x="2596" y="3346"/>
                  </a:cubicBezTo>
                  <a:close/>
                  <a:moveTo>
                    <a:pt x="3360" y="0"/>
                  </a:moveTo>
                  <a:cubicBezTo>
                    <a:pt x="3291" y="0"/>
                    <a:pt x="3221" y="19"/>
                    <a:pt x="3156" y="59"/>
                  </a:cubicBezTo>
                  <a:cubicBezTo>
                    <a:pt x="3108" y="95"/>
                    <a:pt x="3108" y="71"/>
                    <a:pt x="3001" y="226"/>
                  </a:cubicBezTo>
                  <a:cubicBezTo>
                    <a:pt x="2620" y="750"/>
                    <a:pt x="2286" y="1298"/>
                    <a:pt x="2001" y="1869"/>
                  </a:cubicBezTo>
                  <a:cubicBezTo>
                    <a:pt x="2004" y="1863"/>
                    <a:pt x="2005" y="1861"/>
                    <a:pt x="2004" y="1861"/>
                  </a:cubicBezTo>
                  <a:lnTo>
                    <a:pt x="2004" y="1861"/>
                  </a:lnTo>
                  <a:cubicBezTo>
                    <a:pt x="2002" y="1861"/>
                    <a:pt x="1925" y="1997"/>
                    <a:pt x="1894" y="2060"/>
                  </a:cubicBezTo>
                  <a:cubicBezTo>
                    <a:pt x="1882" y="2060"/>
                    <a:pt x="1882" y="2072"/>
                    <a:pt x="1870" y="2072"/>
                  </a:cubicBezTo>
                  <a:cubicBezTo>
                    <a:pt x="1774" y="2107"/>
                    <a:pt x="1679" y="2131"/>
                    <a:pt x="1584" y="2155"/>
                  </a:cubicBezTo>
                  <a:cubicBezTo>
                    <a:pt x="1417" y="2191"/>
                    <a:pt x="1167" y="2203"/>
                    <a:pt x="1132" y="2203"/>
                  </a:cubicBezTo>
                  <a:cubicBezTo>
                    <a:pt x="1086" y="2205"/>
                    <a:pt x="1038" y="2206"/>
                    <a:pt x="988" y="2206"/>
                  </a:cubicBezTo>
                  <a:cubicBezTo>
                    <a:pt x="924" y="2206"/>
                    <a:pt x="858" y="2205"/>
                    <a:pt x="791" y="2205"/>
                  </a:cubicBezTo>
                  <a:cubicBezTo>
                    <a:pt x="475" y="2205"/>
                    <a:pt x="152" y="2234"/>
                    <a:pt x="48" y="2572"/>
                  </a:cubicBezTo>
                  <a:cubicBezTo>
                    <a:pt x="0" y="2774"/>
                    <a:pt x="119" y="2976"/>
                    <a:pt x="274" y="3096"/>
                  </a:cubicBezTo>
                  <a:cubicBezTo>
                    <a:pt x="322" y="3143"/>
                    <a:pt x="334" y="3143"/>
                    <a:pt x="334" y="3143"/>
                  </a:cubicBezTo>
                  <a:cubicBezTo>
                    <a:pt x="405" y="3215"/>
                    <a:pt x="489" y="3262"/>
                    <a:pt x="560" y="3310"/>
                  </a:cubicBezTo>
                  <a:cubicBezTo>
                    <a:pt x="1346" y="3834"/>
                    <a:pt x="1834" y="3917"/>
                    <a:pt x="2715" y="4262"/>
                  </a:cubicBezTo>
                  <a:cubicBezTo>
                    <a:pt x="2716" y="4262"/>
                    <a:pt x="2717" y="4262"/>
                    <a:pt x="2718" y="4262"/>
                  </a:cubicBezTo>
                  <a:cubicBezTo>
                    <a:pt x="2766" y="4262"/>
                    <a:pt x="3067" y="4447"/>
                    <a:pt x="3353" y="4447"/>
                  </a:cubicBezTo>
                  <a:cubicBezTo>
                    <a:pt x="3442" y="4447"/>
                    <a:pt x="3530" y="4429"/>
                    <a:pt x="3608" y="4381"/>
                  </a:cubicBezTo>
                  <a:cubicBezTo>
                    <a:pt x="3894" y="4227"/>
                    <a:pt x="4084" y="3941"/>
                    <a:pt x="4263" y="3679"/>
                  </a:cubicBezTo>
                  <a:cubicBezTo>
                    <a:pt x="4572" y="3191"/>
                    <a:pt x="4799" y="2679"/>
                    <a:pt x="5049" y="2167"/>
                  </a:cubicBezTo>
                  <a:cubicBezTo>
                    <a:pt x="5132" y="1964"/>
                    <a:pt x="5251" y="1774"/>
                    <a:pt x="5263" y="1548"/>
                  </a:cubicBezTo>
                  <a:cubicBezTo>
                    <a:pt x="5263" y="1512"/>
                    <a:pt x="5263" y="1476"/>
                    <a:pt x="5251" y="1441"/>
                  </a:cubicBezTo>
                  <a:lnTo>
                    <a:pt x="5251" y="1441"/>
                  </a:lnTo>
                  <a:lnTo>
                    <a:pt x="5299" y="1464"/>
                  </a:lnTo>
                  <a:cubicBezTo>
                    <a:pt x="5318" y="1468"/>
                    <a:pt x="5336" y="1470"/>
                    <a:pt x="5354" y="1470"/>
                  </a:cubicBezTo>
                  <a:cubicBezTo>
                    <a:pt x="5613" y="1470"/>
                    <a:pt x="5722" y="1086"/>
                    <a:pt x="5477" y="952"/>
                  </a:cubicBezTo>
                  <a:cubicBezTo>
                    <a:pt x="4953" y="679"/>
                    <a:pt x="4418" y="440"/>
                    <a:pt x="3882" y="190"/>
                  </a:cubicBezTo>
                  <a:cubicBezTo>
                    <a:pt x="3846" y="178"/>
                    <a:pt x="3799" y="155"/>
                    <a:pt x="3751" y="131"/>
                  </a:cubicBezTo>
                  <a:cubicBezTo>
                    <a:pt x="3727" y="119"/>
                    <a:pt x="3691" y="107"/>
                    <a:pt x="3668" y="95"/>
                  </a:cubicBezTo>
                  <a:cubicBezTo>
                    <a:pt x="3596" y="71"/>
                    <a:pt x="3525" y="36"/>
                    <a:pt x="3453" y="12"/>
                  </a:cubicBezTo>
                  <a:cubicBezTo>
                    <a:pt x="3423" y="4"/>
                    <a:pt x="3392" y="0"/>
                    <a:pt x="3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65"/>
            <p:cNvSpPr/>
            <p:nvPr/>
          </p:nvSpPr>
          <p:spPr>
            <a:xfrm>
              <a:off x="6273975" y="3554600"/>
              <a:ext cx="92600" cy="132075"/>
            </a:xfrm>
            <a:custGeom>
              <a:avLst/>
              <a:gdLst/>
              <a:ahLst/>
              <a:cxnLst/>
              <a:rect l="l" t="t" r="r" b="b"/>
              <a:pathLst>
                <a:path w="3704" h="5283" extrusionOk="0">
                  <a:moveTo>
                    <a:pt x="1977" y="3590"/>
                  </a:moveTo>
                  <a:cubicBezTo>
                    <a:pt x="2013" y="3613"/>
                    <a:pt x="2049" y="3625"/>
                    <a:pt x="2096" y="3625"/>
                  </a:cubicBezTo>
                  <a:cubicBezTo>
                    <a:pt x="2049" y="3709"/>
                    <a:pt x="2001" y="3780"/>
                    <a:pt x="1954" y="3852"/>
                  </a:cubicBezTo>
                  <a:cubicBezTo>
                    <a:pt x="1965" y="3768"/>
                    <a:pt x="1965" y="3673"/>
                    <a:pt x="1977" y="3590"/>
                  </a:cubicBezTo>
                  <a:close/>
                  <a:moveTo>
                    <a:pt x="1001" y="1"/>
                  </a:moveTo>
                  <a:cubicBezTo>
                    <a:pt x="558" y="1"/>
                    <a:pt x="391" y="878"/>
                    <a:pt x="334" y="1220"/>
                  </a:cubicBezTo>
                  <a:cubicBezTo>
                    <a:pt x="275" y="1292"/>
                    <a:pt x="215" y="1351"/>
                    <a:pt x="144" y="1411"/>
                  </a:cubicBezTo>
                  <a:cubicBezTo>
                    <a:pt x="132" y="1423"/>
                    <a:pt x="132" y="1423"/>
                    <a:pt x="120" y="1435"/>
                  </a:cubicBezTo>
                  <a:cubicBezTo>
                    <a:pt x="84" y="1482"/>
                    <a:pt x="49" y="1530"/>
                    <a:pt x="37" y="1589"/>
                  </a:cubicBezTo>
                  <a:cubicBezTo>
                    <a:pt x="1" y="1720"/>
                    <a:pt x="37" y="1875"/>
                    <a:pt x="132" y="1970"/>
                  </a:cubicBezTo>
                  <a:cubicBezTo>
                    <a:pt x="441" y="2220"/>
                    <a:pt x="644" y="2328"/>
                    <a:pt x="811" y="2447"/>
                  </a:cubicBezTo>
                  <a:cubicBezTo>
                    <a:pt x="1096" y="2637"/>
                    <a:pt x="1144" y="2661"/>
                    <a:pt x="1275" y="2792"/>
                  </a:cubicBezTo>
                  <a:cubicBezTo>
                    <a:pt x="1287" y="2828"/>
                    <a:pt x="1299" y="2863"/>
                    <a:pt x="1299" y="2911"/>
                  </a:cubicBezTo>
                  <a:cubicBezTo>
                    <a:pt x="1311" y="2959"/>
                    <a:pt x="1311" y="3078"/>
                    <a:pt x="1311" y="3125"/>
                  </a:cubicBezTo>
                  <a:cubicBezTo>
                    <a:pt x="1311" y="3756"/>
                    <a:pt x="1120" y="4375"/>
                    <a:pt x="1061" y="4852"/>
                  </a:cubicBezTo>
                  <a:cubicBezTo>
                    <a:pt x="1030" y="5089"/>
                    <a:pt x="1214" y="5282"/>
                    <a:pt x="1434" y="5282"/>
                  </a:cubicBezTo>
                  <a:cubicBezTo>
                    <a:pt x="1468" y="5282"/>
                    <a:pt x="1502" y="5278"/>
                    <a:pt x="1537" y="5268"/>
                  </a:cubicBezTo>
                  <a:cubicBezTo>
                    <a:pt x="1751" y="5221"/>
                    <a:pt x="1894" y="5042"/>
                    <a:pt x="2037" y="4887"/>
                  </a:cubicBezTo>
                  <a:cubicBezTo>
                    <a:pt x="2299" y="4590"/>
                    <a:pt x="2513" y="4268"/>
                    <a:pt x="2727" y="3935"/>
                  </a:cubicBezTo>
                  <a:cubicBezTo>
                    <a:pt x="3025" y="3447"/>
                    <a:pt x="3323" y="2959"/>
                    <a:pt x="3513" y="2423"/>
                  </a:cubicBezTo>
                  <a:cubicBezTo>
                    <a:pt x="3585" y="2185"/>
                    <a:pt x="3704" y="1935"/>
                    <a:pt x="3609" y="1685"/>
                  </a:cubicBezTo>
                  <a:cubicBezTo>
                    <a:pt x="3489" y="1351"/>
                    <a:pt x="3168" y="1161"/>
                    <a:pt x="2894" y="958"/>
                  </a:cubicBezTo>
                  <a:cubicBezTo>
                    <a:pt x="2608" y="756"/>
                    <a:pt x="2323" y="554"/>
                    <a:pt x="2001" y="423"/>
                  </a:cubicBezTo>
                  <a:cubicBezTo>
                    <a:pt x="1751" y="292"/>
                    <a:pt x="1394" y="161"/>
                    <a:pt x="1382" y="149"/>
                  </a:cubicBezTo>
                  <a:cubicBezTo>
                    <a:pt x="1275" y="101"/>
                    <a:pt x="1192" y="6"/>
                    <a:pt x="1061" y="6"/>
                  </a:cubicBezTo>
                  <a:cubicBezTo>
                    <a:pt x="1040" y="2"/>
                    <a:pt x="1020" y="1"/>
                    <a:pt x="1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65"/>
            <p:cNvSpPr/>
            <p:nvPr/>
          </p:nvSpPr>
          <p:spPr>
            <a:xfrm>
              <a:off x="5785225" y="3719925"/>
              <a:ext cx="24150" cy="20875"/>
            </a:xfrm>
            <a:custGeom>
              <a:avLst/>
              <a:gdLst/>
              <a:ahLst/>
              <a:cxnLst/>
              <a:rect l="l" t="t" r="r" b="b"/>
              <a:pathLst>
                <a:path w="966" h="835" extrusionOk="0">
                  <a:moveTo>
                    <a:pt x="418" y="1"/>
                  </a:moveTo>
                  <a:cubicBezTo>
                    <a:pt x="263" y="1"/>
                    <a:pt x="108" y="84"/>
                    <a:pt x="60" y="239"/>
                  </a:cubicBezTo>
                  <a:cubicBezTo>
                    <a:pt x="1" y="441"/>
                    <a:pt x="108" y="668"/>
                    <a:pt x="299" y="763"/>
                  </a:cubicBezTo>
                  <a:cubicBezTo>
                    <a:pt x="386" y="811"/>
                    <a:pt x="475" y="834"/>
                    <a:pt x="558" y="834"/>
                  </a:cubicBezTo>
                  <a:cubicBezTo>
                    <a:pt x="781" y="834"/>
                    <a:pt x="962" y="668"/>
                    <a:pt x="953" y="382"/>
                  </a:cubicBezTo>
                  <a:cubicBezTo>
                    <a:pt x="965" y="239"/>
                    <a:pt x="834" y="108"/>
                    <a:pt x="691" y="108"/>
                  </a:cubicBezTo>
                  <a:cubicBezTo>
                    <a:pt x="608" y="60"/>
                    <a:pt x="525" y="13"/>
                    <a:pt x="4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65"/>
            <p:cNvSpPr/>
            <p:nvPr/>
          </p:nvSpPr>
          <p:spPr>
            <a:xfrm>
              <a:off x="5819475" y="3724675"/>
              <a:ext cx="28600" cy="22900"/>
            </a:xfrm>
            <a:custGeom>
              <a:avLst/>
              <a:gdLst/>
              <a:ahLst/>
              <a:cxnLst/>
              <a:rect l="l" t="t" r="r" b="b"/>
              <a:pathLst>
                <a:path w="1144" h="916" extrusionOk="0">
                  <a:moveTo>
                    <a:pt x="547" y="1"/>
                  </a:moveTo>
                  <a:cubicBezTo>
                    <a:pt x="496" y="1"/>
                    <a:pt x="444" y="11"/>
                    <a:pt x="393" y="37"/>
                  </a:cubicBezTo>
                  <a:cubicBezTo>
                    <a:pt x="95" y="192"/>
                    <a:pt x="0" y="656"/>
                    <a:pt x="298" y="847"/>
                  </a:cubicBezTo>
                  <a:cubicBezTo>
                    <a:pt x="379" y="893"/>
                    <a:pt x="479" y="916"/>
                    <a:pt x="578" y="916"/>
                  </a:cubicBezTo>
                  <a:cubicBezTo>
                    <a:pt x="814" y="916"/>
                    <a:pt x="1051" y="788"/>
                    <a:pt x="1060" y="537"/>
                  </a:cubicBezTo>
                  <a:cubicBezTo>
                    <a:pt x="1060" y="525"/>
                    <a:pt x="1060" y="513"/>
                    <a:pt x="1060" y="501"/>
                  </a:cubicBezTo>
                  <a:cubicBezTo>
                    <a:pt x="1143" y="418"/>
                    <a:pt x="1131" y="251"/>
                    <a:pt x="1012" y="180"/>
                  </a:cubicBezTo>
                  <a:cubicBezTo>
                    <a:pt x="867" y="107"/>
                    <a:pt x="709" y="1"/>
                    <a:pt x="5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65"/>
            <p:cNvSpPr/>
            <p:nvPr/>
          </p:nvSpPr>
          <p:spPr>
            <a:xfrm>
              <a:off x="6314775" y="3688150"/>
              <a:ext cx="28600" cy="20650"/>
            </a:xfrm>
            <a:custGeom>
              <a:avLst/>
              <a:gdLst/>
              <a:ahLst/>
              <a:cxnLst/>
              <a:rect l="l" t="t" r="r" b="b"/>
              <a:pathLst>
                <a:path w="1144" h="826" extrusionOk="0">
                  <a:moveTo>
                    <a:pt x="531" y="1"/>
                  </a:moveTo>
                  <a:cubicBezTo>
                    <a:pt x="455" y="1"/>
                    <a:pt x="379" y="22"/>
                    <a:pt x="310" y="69"/>
                  </a:cubicBezTo>
                  <a:cubicBezTo>
                    <a:pt x="107" y="200"/>
                    <a:pt x="0" y="510"/>
                    <a:pt x="203" y="688"/>
                  </a:cubicBezTo>
                  <a:cubicBezTo>
                    <a:pt x="292" y="778"/>
                    <a:pt x="412" y="826"/>
                    <a:pt x="526" y="826"/>
                  </a:cubicBezTo>
                  <a:cubicBezTo>
                    <a:pt x="654" y="826"/>
                    <a:pt x="776" y="766"/>
                    <a:pt x="845" y="641"/>
                  </a:cubicBezTo>
                  <a:cubicBezTo>
                    <a:pt x="1036" y="641"/>
                    <a:pt x="1143" y="379"/>
                    <a:pt x="988" y="236"/>
                  </a:cubicBezTo>
                  <a:cubicBezTo>
                    <a:pt x="873" y="104"/>
                    <a:pt x="701" y="1"/>
                    <a:pt x="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65"/>
            <p:cNvSpPr/>
            <p:nvPr/>
          </p:nvSpPr>
          <p:spPr>
            <a:xfrm>
              <a:off x="6337975" y="3662775"/>
              <a:ext cx="27125" cy="20175"/>
            </a:xfrm>
            <a:custGeom>
              <a:avLst/>
              <a:gdLst/>
              <a:ahLst/>
              <a:cxnLst/>
              <a:rect l="l" t="t" r="r" b="b"/>
              <a:pathLst>
                <a:path w="1085" h="807" extrusionOk="0">
                  <a:moveTo>
                    <a:pt x="668" y="1"/>
                  </a:moveTo>
                  <a:cubicBezTo>
                    <a:pt x="620" y="1"/>
                    <a:pt x="572" y="13"/>
                    <a:pt x="525" y="48"/>
                  </a:cubicBezTo>
                  <a:cubicBezTo>
                    <a:pt x="441" y="60"/>
                    <a:pt x="346" y="84"/>
                    <a:pt x="275" y="132"/>
                  </a:cubicBezTo>
                  <a:cubicBezTo>
                    <a:pt x="1" y="298"/>
                    <a:pt x="84" y="715"/>
                    <a:pt x="382" y="787"/>
                  </a:cubicBezTo>
                  <a:cubicBezTo>
                    <a:pt x="435" y="800"/>
                    <a:pt x="484" y="806"/>
                    <a:pt x="529" y="806"/>
                  </a:cubicBezTo>
                  <a:cubicBezTo>
                    <a:pt x="685" y="806"/>
                    <a:pt x="793" y="731"/>
                    <a:pt x="858" y="620"/>
                  </a:cubicBezTo>
                  <a:cubicBezTo>
                    <a:pt x="1025" y="572"/>
                    <a:pt x="1084" y="334"/>
                    <a:pt x="929" y="227"/>
                  </a:cubicBezTo>
                  <a:cubicBezTo>
                    <a:pt x="929" y="227"/>
                    <a:pt x="929" y="227"/>
                    <a:pt x="929" y="215"/>
                  </a:cubicBezTo>
                  <a:cubicBezTo>
                    <a:pt x="929" y="203"/>
                    <a:pt x="929" y="203"/>
                    <a:pt x="918" y="191"/>
                  </a:cubicBezTo>
                  <a:cubicBezTo>
                    <a:pt x="918" y="179"/>
                    <a:pt x="918" y="179"/>
                    <a:pt x="918" y="179"/>
                  </a:cubicBezTo>
                  <a:cubicBezTo>
                    <a:pt x="918" y="167"/>
                    <a:pt x="906" y="156"/>
                    <a:pt x="906" y="144"/>
                  </a:cubicBezTo>
                  <a:cubicBezTo>
                    <a:pt x="858" y="60"/>
                    <a:pt x="763" y="1"/>
                    <a:pt x="6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65"/>
            <p:cNvSpPr/>
            <p:nvPr/>
          </p:nvSpPr>
          <p:spPr>
            <a:xfrm>
              <a:off x="6353750" y="3624700"/>
              <a:ext cx="24475" cy="22575"/>
            </a:xfrm>
            <a:custGeom>
              <a:avLst/>
              <a:gdLst/>
              <a:ahLst/>
              <a:cxnLst/>
              <a:rect l="l" t="t" r="r" b="b"/>
              <a:pathLst>
                <a:path w="979" h="903" extrusionOk="0">
                  <a:moveTo>
                    <a:pt x="730" y="0"/>
                  </a:moveTo>
                  <a:cubicBezTo>
                    <a:pt x="702" y="0"/>
                    <a:pt x="672" y="7"/>
                    <a:pt x="644" y="24"/>
                  </a:cubicBezTo>
                  <a:cubicBezTo>
                    <a:pt x="584" y="59"/>
                    <a:pt x="525" y="95"/>
                    <a:pt x="465" y="143"/>
                  </a:cubicBezTo>
                  <a:cubicBezTo>
                    <a:pt x="191" y="214"/>
                    <a:pt x="1" y="524"/>
                    <a:pt x="227" y="762"/>
                  </a:cubicBezTo>
                  <a:cubicBezTo>
                    <a:pt x="251" y="798"/>
                    <a:pt x="287" y="821"/>
                    <a:pt x="334" y="833"/>
                  </a:cubicBezTo>
                  <a:cubicBezTo>
                    <a:pt x="392" y="877"/>
                    <a:pt x="468" y="903"/>
                    <a:pt x="546" y="903"/>
                  </a:cubicBezTo>
                  <a:cubicBezTo>
                    <a:pt x="595" y="903"/>
                    <a:pt x="645" y="892"/>
                    <a:pt x="691" y="869"/>
                  </a:cubicBezTo>
                  <a:cubicBezTo>
                    <a:pt x="787" y="809"/>
                    <a:pt x="858" y="738"/>
                    <a:pt x="894" y="631"/>
                  </a:cubicBezTo>
                  <a:cubicBezTo>
                    <a:pt x="918" y="524"/>
                    <a:pt x="906" y="405"/>
                    <a:pt x="858" y="309"/>
                  </a:cubicBezTo>
                  <a:cubicBezTo>
                    <a:pt x="858" y="297"/>
                    <a:pt x="870" y="297"/>
                    <a:pt x="870" y="286"/>
                  </a:cubicBezTo>
                  <a:cubicBezTo>
                    <a:pt x="978" y="167"/>
                    <a:pt x="866" y="0"/>
                    <a:pt x="7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65"/>
            <p:cNvSpPr/>
            <p:nvPr/>
          </p:nvSpPr>
          <p:spPr>
            <a:xfrm>
              <a:off x="6364775" y="3602300"/>
              <a:ext cx="24725" cy="19925"/>
            </a:xfrm>
            <a:custGeom>
              <a:avLst/>
              <a:gdLst/>
              <a:ahLst/>
              <a:cxnLst/>
              <a:rect l="l" t="t" r="r" b="b"/>
              <a:pathLst>
                <a:path w="989" h="797" extrusionOk="0">
                  <a:moveTo>
                    <a:pt x="541" y="0"/>
                  </a:moveTo>
                  <a:cubicBezTo>
                    <a:pt x="431" y="0"/>
                    <a:pt x="319" y="50"/>
                    <a:pt x="250" y="134"/>
                  </a:cubicBezTo>
                  <a:cubicBezTo>
                    <a:pt x="0" y="312"/>
                    <a:pt x="48" y="681"/>
                    <a:pt x="346" y="777"/>
                  </a:cubicBezTo>
                  <a:cubicBezTo>
                    <a:pt x="385" y="790"/>
                    <a:pt x="424" y="797"/>
                    <a:pt x="462" y="797"/>
                  </a:cubicBezTo>
                  <a:cubicBezTo>
                    <a:pt x="689" y="797"/>
                    <a:pt x="881" y="572"/>
                    <a:pt x="881" y="348"/>
                  </a:cubicBezTo>
                  <a:cubicBezTo>
                    <a:pt x="989" y="265"/>
                    <a:pt x="965" y="62"/>
                    <a:pt x="786" y="50"/>
                  </a:cubicBezTo>
                  <a:lnTo>
                    <a:pt x="715" y="50"/>
                  </a:lnTo>
                  <a:cubicBezTo>
                    <a:pt x="663" y="16"/>
                    <a:pt x="602" y="0"/>
                    <a:pt x="5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65"/>
            <p:cNvSpPr/>
            <p:nvPr/>
          </p:nvSpPr>
          <p:spPr>
            <a:xfrm>
              <a:off x="5857575" y="2680825"/>
              <a:ext cx="175025" cy="249225"/>
            </a:xfrm>
            <a:custGeom>
              <a:avLst/>
              <a:gdLst/>
              <a:ahLst/>
              <a:cxnLst/>
              <a:rect l="l" t="t" r="r" b="b"/>
              <a:pathLst>
                <a:path w="7001" h="9969" extrusionOk="0">
                  <a:moveTo>
                    <a:pt x="3322" y="548"/>
                  </a:moveTo>
                  <a:cubicBezTo>
                    <a:pt x="3334" y="548"/>
                    <a:pt x="3358" y="548"/>
                    <a:pt x="3417" y="560"/>
                  </a:cubicBezTo>
                  <a:cubicBezTo>
                    <a:pt x="3334" y="572"/>
                    <a:pt x="3262" y="584"/>
                    <a:pt x="3203" y="607"/>
                  </a:cubicBezTo>
                  <a:cubicBezTo>
                    <a:pt x="3215" y="595"/>
                    <a:pt x="3251" y="572"/>
                    <a:pt x="3298" y="548"/>
                  </a:cubicBezTo>
                  <a:close/>
                  <a:moveTo>
                    <a:pt x="1286" y="8430"/>
                  </a:moveTo>
                  <a:cubicBezTo>
                    <a:pt x="1298" y="8489"/>
                    <a:pt x="1286" y="8537"/>
                    <a:pt x="1286" y="8596"/>
                  </a:cubicBezTo>
                  <a:cubicBezTo>
                    <a:pt x="1274" y="8608"/>
                    <a:pt x="1262" y="8620"/>
                    <a:pt x="1250" y="8632"/>
                  </a:cubicBezTo>
                  <a:cubicBezTo>
                    <a:pt x="1238" y="8632"/>
                    <a:pt x="1226" y="8644"/>
                    <a:pt x="1215" y="8656"/>
                  </a:cubicBezTo>
                  <a:cubicBezTo>
                    <a:pt x="1191" y="8680"/>
                    <a:pt x="1155" y="8704"/>
                    <a:pt x="1131" y="8716"/>
                  </a:cubicBezTo>
                  <a:cubicBezTo>
                    <a:pt x="1148" y="8647"/>
                    <a:pt x="1172" y="8566"/>
                    <a:pt x="1170" y="8566"/>
                  </a:cubicBezTo>
                  <a:lnTo>
                    <a:pt x="1170" y="8566"/>
                  </a:lnTo>
                  <a:cubicBezTo>
                    <a:pt x="1169" y="8566"/>
                    <a:pt x="1165" y="8578"/>
                    <a:pt x="1155" y="8608"/>
                  </a:cubicBezTo>
                  <a:cubicBezTo>
                    <a:pt x="1167" y="8549"/>
                    <a:pt x="1191" y="8501"/>
                    <a:pt x="1203" y="8442"/>
                  </a:cubicBezTo>
                  <a:cubicBezTo>
                    <a:pt x="1238" y="8442"/>
                    <a:pt x="1262" y="8442"/>
                    <a:pt x="1286" y="8430"/>
                  </a:cubicBezTo>
                  <a:close/>
                  <a:moveTo>
                    <a:pt x="3322" y="0"/>
                  </a:moveTo>
                  <a:cubicBezTo>
                    <a:pt x="2774" y="24"/>
                    <a:pt x="2500" y="619"/>
                    <a:pt x="2298" y="1060"/>
                  </a:cubicBezTo>
                  <a:cubicBezTo>
                    <a:pt x="1786" y="2179"/>
                    <a:pt x="1584" y="3417"/>
                    <a:pt x="1215" y="4775"/>
                  </a:cubicBezTo>
                  <a:cubicBezTo>
                    <a:pt x="1072" y="5334"/>
                    <a:pt x="905" y="5870"/>
                    <a:pt x="750" y="6418"/>
                  </a:cubicBezTo>
                  <a:cubicBezTo>
                    <a:pt x="631" y="6870"/>
                    <a:pt x="536" y="7334"/>
                    <a:pt x="417" y="7787"/>
                  </a:cubicBezTo>
                  <a:cubicBezTo>
                    <a:pt x="238" y="8465"/>
                    <a:pt x="24" y="9180"/>
                    <a:pt x="0" y="9692"/>
                  </a:cubicBezTo>
                  <a:cubicBezTo>
                    <a:pt x="8" y="9870"/>
                    <a:pt x="132" y="9968"/>
                    <a:pt x="274" y="9968"/>
                  </a:cubicBezTo>
                  <a:cubicBezTo>
                    <a:pt x="349" y="9968"/>
                    <a:pt x="430" y="9940"/>
                    <a:pt x="500" y="9882"/>
                  </a:cubicBezTo>
                  <a:cubicBezTo>
                    <a:pt x="623" y="9793"/>
                    <a:pt x="746" y="9693"/>
                    <a:pt x="840" y="9572"/>
                  </a:cubicBezTo>
                  <a:lnTo>
                    <a:pt x="840" y="9572"/>
                  </a:lnTo>
                  <a:cubicBezTo>
                    <a:pt x="834" y="9581"/>
                    <a:pt x="828" y="9591"/>
                    <a:pt x="822" y="9597"/>
                  </a:cubicBezTo>
                  <a:cubicBezTo>
                    <a:pt x="1048" y="9406"/>
                    <a:pt x="1084" y="9382"/>
                    <a:pt x="1369" y="9192"/>
                  </a:cubicBezTo>
                  <a:cubicBezTo>
                    <a:pt x="1560" y="9073"/>
                    <a:pt x="1798" y="8942"/>
                    <a:pt x="1834" y="8692"/>
                  </a:cubicBezTo>
                  <a:cubicBezTo>
                    <a:pt x="1857" y="8585"/>
                    <a:pt x="1857" y="8477"/>
                    <a:pt x="1869" y="8370"/>
                  </a:cubicBezTo>
                  <a:cubicBezTo>
                    <a:pt x="1893" y="8263"/>
                    <a:pt x="1869" y="8144"/>
                    <a:pt x="1881" y="8037"/>
                  </a:cubicBezTo>
                  <a:cubicBezTo>
                    <a:pt x="1881" y="7775"/>
                    <a:pt x="1881" y="7501"/>
                    <a:pt x="1893" y="7227"/>
                  </a:cubicBezTo>
                  <a:cubicBezTo>
                    <a:pt x="1953" y="6156"/>
                    <a:pt x="1929" y="5370"/>
                    <a:pt x="2215" y="4429"/>
                  </a:cubicBezTo>
                  <a:cubicBezTo>
                    <a:pt x="2262" y="4227"/>
                    <a:pt x="2322" y="4036"/>
                    <a:pt x="2381" y="3834"/>
                  </a:cubicBezTo>
                  <a:cubicBezTo>
                    <a:pt x="2381" y="3822"/>
                    <a:pt x="2381" y="3822"/>
                    <a:pt x="2381" y="3822"/>
                  </a:cubicBezTo>
                  <a:cubicBezTo>
                    <a:pt x="2381" y="3822"/>
                    <a:pt x="2381" y="3810"/>
                    <a:pt x="2393" y="3798"/>
                  </a:cubicBezTo>
                  <a:cubicBezTo>
                    <a:pt x="2417" y="3715"/>
                    <a:pt x="2405" y="3620"/>
                    <a:pt x="2346" y="3548"/>
                  </a:cubicBezTo>
                  <a:cubicBezTo>
                    <a:pt x="2703" y="3512"/>
                    <a:pt x="3036" y="3417"/>
                    <a:pt x="3381" y="3310"/>
                  </a:cubicBezTo>
                  <a:cubicBezTo>
                    <a:pt x="3905" y="3131"/>
                    <a:pt x="4251" y="3001"/>
                    <a:pt x="4632" y="2739"/>
                  </a:cubicBezTo>
                  <a:cubicBezTo>
                    <a:pt x="4703" y="2691"/>
                    <a:pt x="4763" y="2643"/>
                    <a:pt x="4822" y="2596"/>
                  </a:cubicBezTo>
                  <a:cubicBezTo>
                    <a:pt x="4905" y="2560"/>
                    <a:pt x="4989" y="2512"/>
                    <a:pt x="5084" y="2465"/>
                  </a:cubicBezTo>
                  <a:cubicBezTo>
                    <a:pt x="5179" y="2405"/>
                    <a:pt x="5275" y="2346"/>
                    <a:pt x="5370" y="2274"/>
                  </a:cubicBezTo>
                  <a:lnTo>
                    <a:pt x="5394" y="2274"/>
                  </a:lnTo>
                  <a:cubicBezTo>
                    <a:pt x="5727" y="2179"/>
                    <a:pt x="6001" y="1953"/>
                    <a:pt x="6275" y="1738"/>
                  </a:cubicBezTo>
                  <a:cubicBezTo>
                    <a:pt x="6489" y="1536"/>
                    <a:pt x="6727" y="1357"/>
                    <a:pt x="6882" y="1119"/>
                  </a:cubicBezTo>
                  <a:cubicBezTo>
                    <a:pt x="7001" y="917"/>
                    <a:pt x="6918" y="655"/>
                    <a:pt x="6727" y="560"/>
                  </a:cubicBezTo>
                  <a:cubicBezTo>
                    <a:pt x="6727" y="548"/>
                    <a:pt x="6715" y="536"/>
                    <a:pt x="6703" y="524"/>
                  </a:cubicBezTo>
                  <a:cubicBezTo>
                    <a:pt x="6656" y="453"/>
                    <a:pt x="6560" y="429"/>
                    <a:pt x="6477" y="429"/>
                  </a:cubicBezTo>
                  <a:cubicBezTo>
                    <a:pt x="6346" y="405"/>
                    <a:pt x="6215" y="393"/>
                    <a:pt x="6084" y="381"/>
                  </a:cubicBezTo>
                  <a:cubicBezTo>
                    <a:pt x="5596" y="334"/>
                    <a:pt x="4941" y="179"/>
                    <a:pt x="4263" y="119"/>
                  </a:cubicBezTo>
                  <a:cubicBezTo>
                    <a:pt x="3858" y="107"/>
                    <a:pt x="3774" y="36"/>
                    <a:pt x="3322" y="0"/>
                  </a:cubicBez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65"/>
            <p:cNvSpPr/>
            <p:nvPr/>
          </p:nvSpPr>
          <p:spPr>
            <a:xfrm>
              <a:off x="6057000" y="2708575"/>
              <a:ext cx="142600" cy="185150"/>
            </a:xfrm>
            <a:custGeom>
              <a:avLst/>
              <a:gdLst/>
              <a:ahLst/>
              <a:cxnLst/>
              <a:rect l="l" t="t" r="r" b="b"/>
              <a:pathLst>
                <a:path w="5704" h="7406" extrusionOk="0">
                  <a:moveTo>
                    <a:pt x="273" y="1"/>
                  </a:moveTo>
                  <a:cubicBezTo>
                    <a:pt x="133" y="1"/>
                    <a:pt x="1" y="144"/>
                    <a:pt x="48" y="295"/>
                  </a:cubicBezTo>
                  <a:cubicBezTo>
                    <a:pt x="72" y="414"/>
                    <a:pt x="107" y="533"/>
                    <a:pt x="155" y="640"/>
                  </a:cubicBezTo>
                  <a:cubicBezTo>
                    <a:pt x="179" y="795"/>
                    <a:pt x="238" y="914"/>
                    <a:pt x="334" y="1164"/>
                  </a:cubicBezTo>
                  <a:cubicBezTo>
                    <a:pt x="488" y="1498"/>
                    <a:pt x="679" y="1819"/>
                    <a:pt x="893" y="2105"/>
                  </a:cubicBezTo>
                  <a:cubicBezTo>
                    <a:pt x="1203" y="2522"/>
                    <a:pt x="1548" y="2914"/>
                    <a:pt x="1941" y="3248"/>
                  </a:cubicBezTo>
                  <a:cubicBezTo>
                    <a:pt x="2274" y="3522"/>
                    <a:pt x="2643" y="3724"/>
                    <a:pt x="3013" y="3926"/>
                  </a:cubicBezTo>
                  <a:cubicBezTo>
                    <a:pt x="3358" y="4129"/>
                    <a:pt x="3703" y="4319"/>
                    <a:pt x="4060" y="4486"/>
                  </a:cubicBezTo>
                  <a:cubicBezTo>
                    <a:pt x="4048" y="4522"/>
                    <a:pt x="4048" y="4558"/>
                    <a:pt x="4060" y="4593"/>
                  </a:cubicBezTo>
                  <a:cubicBezTo>
                    <a:pt x="4191" y="5034"/>
                    <a:pt x="4144" y="5701"/>
                    <a:pt x="4191" y="6439"/>
                  </a:cubicBezTo>
                  <a:cubicBezTo>
                    <a:pt x="4215" y="6653"/>
                    <a:pt x="4203" y="6891"/>
                    <a:pt x="4251" y="7105"/>
                  </a:cubicBezTo>
                  <a:cubicBezTo>
                    <a:pt x="4249" y="7100"/>
                    <a:pt x="4248" y="7097"/>
                    <a:pt x="4247" y="7097"/>
                  </a:cubicBezTo>
                  <a:lnTo>
                    <a:pt x="4247" y="7097"/>
                  </a:lnTo>
                  <a:cubicBezTo>
                    <a:pt x="4243" y="7097"/>
                    <a:pt x="4253" y="7163"/>
                    <a:pt x="4263" y="7213"/>
                  </a:cubicBezTo>
                  <a:cubicBezTo>
                    <a:pt x="4287" y="7296"/>
                    <a:pt x="4322" y="7403"/>
                    <a:pt x="4418" y="7403"/>
                  </a:cubicBezTo>
                  <a:cubicBezTo>
                    <a:pt x="4427" y="7405"/>
                    <a:pt x="4437" y="7406"/>
                    <a:pt x="4446" y="7406"/>
                  </a:cubicBezTo>
                  <a:cubicBezTo>
                    <a:pt x="4559" y="7406"/>
                    <a:pt x="4618" y="7276"/>
                    <a:pt x="4596" y="7177"/>
                  </a:cubicBezTo>
                  <a:lnTo>
                    <a:pt x="4596" y="7177"/>
                  </a:lnTo>
                  <a:cubicBezTo>
                    <a:pt x="4597" y="7178"/>
                    <a:pt x="4598" y="7178"/>
                    <a:pt x="4598" y="7178"/>
                  </a:cubicBezTo>
                  <a:cubicBezTo>
                    <a:pt x="4608" y="7178"/>
                    <a:pt x="4608" y="7104"/>
                    <a:pt x="4608" y="7082"/>
                  </a:cubicBezTo>
                  <a:cubicBezTo>
                    <a:pt x="4608" y="6998"/>
                    <a:pt x="4620" y="6915"/>
                    <a:pt x="4632" y="6844"/>
                  </a:cubicBezTo>
                  <a:cubicBezTo>
                    <a:pt x="4668" y="6546"/>
                    <a:pt x="4775" y="6082"/>
                    <a:pt x="4858" y="5689"/>
                  </a:cubicBezTo>
                  <a:cubicBezTo>
                    <a:pt x="5001" y="5129"/>
                    <a:pt x="5096" y="5081"/>
                    <a:pt x="5156" y="4784"/>
                  </a:cubicBezTo>
                  <a:cubicBezTo>
                    <a:pt x="5346" y="4677"/>
                    <a:pt x="5441" y="4415"/>
                    <a:pt x="5501" y="4224"/>
                  </a:cubicBezTo>
                  <a:cubicBezTo>
                    <a:pt x="5703" y="3403"/>
                    <a:pt x="5608" y="2926"/>
                    <a:pt x="5025" y="2391"/>
                  </a:cubicBezTo>
                  <a:cubicBezTo>
                    <a:pt x="4715" y="2105"/>
                    <a:pt x="4382" y="1855"/>
                    <a:pt x="4025" y="1629"/>
                  </a:cubicBezTo>
                  <a:cubicBezTo>
                    <a:pt x="3632" y="1355"/>
                    <a:pt x="3203" y="1105"/>
                    <a:pt x="2632" y="831"/>
                  </a:cubicBezTo>
                  <a:cubicBezTo>
                    <a:pt x="2215" y="640"/>
                    <a:pt x="1798" y="438"/>
                    <a:pt x="1370" y="271"/>
                  </a:cubicBezTo>
                  <a:cubicBezTo>
                    <a:pt x="1358" y="259"/>
                    <a:pt x="1346" y="247"/>
                    <a:pt x="1334" y="247"/>
                  </a:cubicBezTo>
                  <a:lnTo>
                    <a:pt x="1334" y="247"/>
                  </a:lnTo>
                  <a:lnTo>
                    <a:pt x="1346" y="259"/>
                  </a:lnTo>
                  <a:cubicBezTo>
                    <a:pt x="1239" y="164"/>
                    <a:pt x="1108" y="105"/>
                    <a:pt x="977" y="93"/>
                  </a:cubicBezTo>
                  <a:cubicBezTo>
                    <a:pt x="966" y="89"/>
                    <a:pt x="957" y="88"/>
                    <a:pt x="948" y="88"/>
                  </a:cubicBezTo>
                  <a:cubicBezTo>
                    <a:pt x="926" y="88"/>
                    <a:pt x="907" y="96"/>
                    <a:pt x="881" y="105"/>
                  </a:cubicBezTo>
                  <a:cubicBezTo>
                    <a:pt x="762" y="72"/>
                    <a:pt x="643" y="20"/>
                    <a:pt x="514" y="20"/>
                  </a:cubicBezTo>
                  <a:cubicBezTo>
                    <a:pt x="502" y="20"/>
                    <a:pt x="489" y="20"/>
                    <a:pt x="477" y="21"/>
                  </a:cubicBezTo>
                  <a:cubicBezTo>
                    <a:pt x="453" y="33"/>
                    <a:pt x="429" y="33"/>
                    <a:pt x="405" y="45"/>
                  </a:cubicBezTo>
                  <a:cubicBezTo>
                    <a:pt x="393" y="45"/>
                    <a:pt x="393" y="45"/>
                    <a:pt x="381" y="33"/>
                  </a:cubicBezTo>
                  <a:cubicBezTo>
                    <a:pt x="347" y="11"/>
                    <a:pt x="309" y="1"/>
                    <a:pt x="273" y="1"/>
                  </a:cubicBez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65"/>
            <p:cNvSpPr/>
            <p:nvPr/>
          </p:nvSpPr>
          <p:spPr>
            <a:xfrm>
              <a:off x="6137075" y="2908825"/>
              <a:ext cx="69975" cy="68925"/>
            </a:xfrm>
            <a:custGeom>
              <a:avLst/>
              <a:gdLst/>
              <a:ahLst/>
              <a:cxnLst/>
              <a:rect l="l" t="t" r="r" b="b"/>
              <a:pathLst>
                <a:path w="2799" h="2757" extrusionOk="0">
                  <a:moveTo>
                    <a:pt x="2643" y="0"/>
                  </a:moveTo>
                  <a:cubicBezTo>
                    <a:pt x="2631" y="0"/>
                    <a:pt x="2608" y="0"/>
                    <a:pt x="2596" y="12"/>
                  </a:cubicBezTo>
                  <a:cubicBezTo>
                    <a:pt x="2577" y="8"/>
                    <a:pt x="2559" y="6"/>
                    <a:pt x="2541" y="6"/>
                  </a:cubicBezTo>
                  <a:cubicBezTo>
                    <a:pt x="2464" y="6"/>
                    <a:pt x="2387" y="41"/>
                    <a:pt x="2310" y="60"/>
                  </a:cubicBezTo>
                  <a:cubicBezTo>
                    <a:pt x="2203" y="96"/>
                    <a:pt x="2084" y="119"/>
                    <a:pt x="2036" y="227"/>
                  </a:cubicBezTo>
                  <a:cubicBezTo>
                    <a:pt x="2036" y="225"/>
                    <a:pt x="2036" y="224"/>
                    <a:pt x="2035" y="224"/>
                  </a:cubicBezTo>
                  <a:cubicBezTo>
                    <a:pt x="2030" y="224"/>
                    <a:pt x="2012" y="254"/>
                    <a:pt x="2012" y="274"/>
                  </a:cubicBezTo>
                  <a:cubicBezTo>
                    <a:pt x="2000" y="310"/>
                    <a:pt x="2012" y="358"/>
                    <a:pt x="2036" y="381"/>
                  </a:cubicBezTo>
                  <a:cubicBezTo>
                    <a:pt x="1500" y="1096"/>
                    <a:pt x="655" y="2084"/>
                    <a:pt x="95" y="2489"/>
                  </a:cubicBezTo>
                  <a:cubicBezTo>
                    <a:pt x="0" y="2560"/>
                    <a:pt x="24" y="2727"/>
                    <a:pt x="143" y="2751"/>
                  </a:cubicBezTo>
                  <a:cubicBezTo>
                    <a:pt x="156" y="2755"/>
                    <a:pt x="169" y="2757"/>
                    <a:pt x="181" y="2757"/>
                  </a:cubicBezTo>
                  <a:cubicBezTo>
                    <a:pt x="236" y="2757"/>
                    <a:pt x="285" y="2718"/>
                    <a:pt x="333" y="2679"/>
                  </a:cubicBezTo>
                  <a:cubicBezTo>
                    <a:pt x="476" y="2560"/>
                    <a:pt x="607" y="2429"/>
                    <a:pt x="750" y="2310"/>
                  </a:cubicBezTo>
                  <a:cubicBezTo>
                    <a:pt x="1274" y="1834"/>
                    <a:pt x="1750" y="1322"/>
                    <a:pt x="2274" y="834"/>
                  </a:cubicBezTo>
                  <a:cubicBezTo>
                    <a:pt x="2405" y="691"/>
                    <a:pt x="2536" y="548"/>
                    <a:pt x="2667" y="393"/>
                  </a:cubicBezTo>
                  <a:cubicBezTo>
                    <a:pt x="2727" y="346"/>
                    <a:pt x="2774" y="286"/>
                    <a:pt x="2786" y="215"/>
                  </a:cubicBezTo>
                  <a:cubicBezTo>
                    <a:pt x="2798" y="191"/>
                    <a:pt x="2798" y="155"/>
                    <a:pt x="2798" y="131"/>
                  </a:cubicBezTo>
                  <a:cubicBezTo>
                    <a:pt x="2798" y="119"/>
                    <a:pt x="2798" y="96"/>
                    <a:pt x="2786" y="84"/>
                  </a:cubicBezTo>
                  <a:cubicBezTo>
                    <a:pt x="2786" y="84"/>
                    <a:pt x="2774" y="72"/>
                    <a:pt x="2774" y="60"/>
                  </a:cubicBezTo>
                  <a:cubicBezTo>
                    <a:pt x="2774" y="60"/>
                    <a:pt x="2774" y="60"/>
                    <a:pt x="2762" y="48"/>
                  </a:cubicBezTo>
                  <a:cubicBezTo>
                    <a:pt x="2750" y="24"/>
                    <a:pt x="2727" y="12"/>
                    <a:pt x="2691" y="0"/>
                  </a:cubicBez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65"/>
            <p:cNvSpPr/>
            <p:nvPr/>
          </p:nvSpPr>
          <p:spPr>
            <a:xfrm>
              <a:off x="6203150" y="29088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65"/>
            <p:cNvSpPr/>
            <p:nvPr/>
          </p:nvSpPr>
          <p:spPr>
            <a:xfrm>
              <a:off x="6193625" y="3061700"/>
              <a:ext cx="150925" cy="120000"/>
            </a:xfrm>
            <a:custGeom>
              <a:avLst/>
              <a:gdLst/>
              <a:ahLst/>
              <a:cxnLst/>
              <a:rect l="l" t="t" r="r" b="b"/>
              <a:pathLst>
                <a:path w="6037" h="4800" extrusionOk="0">
                  <a:moveTo>
                    <a:pt x="1108" y="4556"/>
                  </a:moveTo>
                  <a:cubicBezTo>
                    <a:pt x="1108" y="4565"/>
                    <a:pt x="1109" y="4565"/>
                    <a:pt x="1119" y="4565"/>
                  </a:cubicBezTo>
                  <a:cubicBezTo>
                    <a:pt x="1115" y="4562"/>
                    <a:pt x="1112" y="4559"/>
                    <a:pt x="1108" y="4556"/>
                  </a:cubicBezTo>
                  <a:close/>
                  <a:moveTo>
                    <a:pt x="3106" y="0"/>
                  </a:moveTo>
                  <a:cubicBezTo>
                    <a:pt x="3058" y="0"/>
                    <a:pt x="3016" y="9"/>
                    <a:pt x="2989" y="17"/>
                  </a:cubicBezTo>
                  <a:cubicBezTo>
                    <a:pt x="2715" y="112"/>
                    <a:pt x="2477" y="303"/>
                    <a:pt x="2227" y="458"/>
                  </a:cubicBezTo>
                  <a:cubicBezTo>
                    <a:pt x="2251" y="446"/>
                    <a:pt x="2262" y="434"/>
                    <a:pt x="2286" y="434"/>
                  </a:cubicBezTo>
                  <a:cubicBezTo>
                    <a:pt x="1667" y="815"/>
                    <a:pt x="1310" y="1148"/>
                    <a:pt x="774" y="1481"/>
                  </a:cubicBezTo>
                  <a:cubicBezTo>
                    <a:pt x="679" y="1529"/>
                    <a:pt x="596" y="1589"/>
                    <a:pt x="500" y="1636"/>
                  </a:cubicBezTo>
                  <a:cubicBezTo>
                    <a:pt x="393" y="1672"/>
                    <a:pt x="274" y="1696"/>
                    <a:pt x="191" y="1779"/>
                  </a:cubicBezTo>
                  <a:cubicBezTo>
                    <a:pt x="179" y="1791"/>
                    <a:pt x="155" y="1815"/>
                    <a:pt x="143" y="1839"/>
                  </a:cubicBezTo>
                  <a:cubicBezTo>
                    <a:pt x="60" y="1886"/>
                    <a:pt x="0" y="1993"/>
                    <a:pt x="60" y="2113"/>
                  </a:cubicBezTo>
                  <a:cubicBezTo>
                    <a:pt x="119" y="2255"/>
                    <a:pt x="215" y="2922"/>
                    <a:pt x="310" y="3244"/>
                  </a:cubicBezTo>
                  <a:cubicBezTo>
                    <a:pt x="322" y="3303"/>
                    <a:pt x="346" y="3363"/>
                    <a:pt x="357" y="3422"/>
                  </a:cubicBezTo>
                  <a:cubicBezTo>
                    <a:pt x="369" y="3434"/>
                    <a:pt x="369" y="3458"/>
                    <a:pt x="369" y="3470"/>
                  </a:cubicBezTo>
                  <a:cubicBezTo>
                    <a:pt x="417" y="3648"/>
                    <a:pt x="477" y="3815"/>
                    <a:pt x="584" y="3958"/>
                  </a:cubicBezTo>
                  <a:cubicBezTo>
                    <a:pt x="655" y="4101"/>
                    <a:pt x="750" y="4232"/>
                    <a:pt x="846" y="4339"/>
                  </a:cubicBezTo>
                  <a:cubicBezTo>
                    <a:pt x="925" y="4430"/>
                    <a:pt x="1016" y="4489"/>
                    <a:pt x="1108" y="4556"/>
                  </a:cubicBezTo>
                  <a:lnTo>
                    <a:pt x="1108" y="4556"/>
                  </a:lnTo>
                  <a:cubicBezTo>
                    <a:pt x="1108" y="4555"/>
                    <a:pt x="1108" y="4554"/>
                    <a:pt x="1108" y="4553"/>
                  </a:cubicBezTo>
                  <a:lnTo>
                    <a:pt x="1108" y="4553"/>
                  </a:lnTo>
                  <a:cubicBezTo>
                    <a:pt x="1227" y="4660"/>
                    <a:pt x="1381" y="4720"/>
                    <a:pt x="1524" y="4768"/>
                  </a:cubicBezTo>
                  <a:cubicBezTo>
                    <a:pt x="1603" y="4789"/>
                    <a:pt x="1678" y="4800"/>
                    <a:pt x="1749" y="4800"/>
                  </a:cubicBezTo>
                  <a:cubicBezTo>
                    <a:pt x="2183" y="4800"/>
                    <a:pt x="2458" y="4418"/>
                    <a:pt x="2417" y="3958"/>
                  </a:cubicBezTo>
                  <a:lnTo>
                    <a:pt x="2417" y="3958"/>
                  </a:lnTo>
                  <a:cubicBezTo>
                    <a:pt x="2696" y="4094"/>
                    <a:pt x="2997" y="4181"/>
                    <a:pt x="3276" y="4181"/>
                  </a:cubicBezTo>
                  <a:cubicBezTo>
                    <a:pt x="3413" y="4181"/>
                    <a:pt x="3546" y="4160"/>
                    <a:pt x="3667" y="4113"/>
                  </a:cubicBezTo>
                  <a:cubicBezTo>
                    <a:pt x="3732" y="4177"/>
                    <a:pt x="3817" y="4220"/>
                    <a:pt x="3902" y="4220"/>
                  </a:cubicBezTo>
                  <a:cubicBezTo>
                    <a:pt x="3927" y="4220"/>
                    <a:pt x="3952" y="4216"/>
                    <a:pt x="3977" y="4208"/>
                  </a:cubicBezTo>
                  <a:cubicBezTo>
                    <a:pt x="4096" y="4172"/>
                    <a:pt x="4167" y="4089"/>
                    <a:pt x="4191" y="3994"/>
                  </a:cubicBezTo>
                  <a:cubicBezTo>
                    <a:pt x="4227" y="3958"/>
                    <a:pt x="4251" y="3910"/>
                    <a:pt x="4263" y="3875"/>
                  </a:cubicBezTo>
                  <a:cubicBezTo>
                    <a:pt x="4379" y="3901"/>
                    <a:pt x="4502" y="3915"/>
                    <a:pt x="4626" y="3915"/>
                  </a:cubicBezTo>
                  <a:cubicBezTo>
                    <a:pt x="4668" y="3915"/>
                    <a:pt x="4709" y="3913"/>
                    <a:pt x="4751" y="3910"/>
                  </a:cubicBezTo>
                  <a:cubicBezTo>
                    <a:pt x="4775" y="3910"/>
                    <a:pt x="4787" y="3910"/>
                    <a:pt x="4810" y="3898"/>
                  </a:cubicBezTo>
                  <a:cubicBezTo>
                    <a:pt x="4989" y="3887"/>
                    <a:pt x="5168" y="3839"/>
                    <a:pt x="5322" y="3756"/>
                  </a:cubicBezTo>
                  <a:cubicBezTo>
                    <a:pt x="5549" y="3625"/>
                    <a:pt x="5787" y="3470"/>
                    <a:pt x="5918" y="3232"/>
                  </a:cubicBezTo>
                  <a:cubicBezTo>
                    <a:pt x="6025" y="2970"/>
                    <a:pt x="6037" y="2636"/>
                    <a:pt x="5882" y="2398"/>
                  </a:cubicBezTo>
                  <a:cubicBezTo>
                    <a:pt x="5799" y="2255"/>
                    <a:pt x="5656" y="2160"/>
                    <a:pt x="5501" y="2113"/>
                  </a:cubicBezTo>
                  <a:cubicBezTo>
                    <a:pt x="5322" y="2065"/>
                    <a:pt x="5156" y="2005"/>
                    <a:pt x="4989" y="1970"/>
                  </a:cubicBezTo>
                  <a:cubicBezTo>
                    <a:pt x="4548" y="1862"/>
                    <a:pt x="4644" y="1886"/>
                    <a:pt x="4310" y="1612"/>
                  </a:cubicBezTo>
                  <a:cubicBezTo>
                    <a:pt x="3977" y="1303"/>
                    <a:pt x="3786" y="1148"/>
                    <a:pt x="3620" y="874"/>
                  </a:cubicBezTo>
                  <a:cubicBezTo>
                    <a:pt x="3525" y="684"/>
                    <a:pt x="3417" y="481"/>
                    <a:pt x="3417" y="446"/>
                  </a:cubicBezTo>
                  <a:cubicBezTo>
                    <a:pt x="3382" y="327"/>
                    <a:pt x="3405" y="410"/>
                    <a:pt x="3382" y="208"/>
                  </a:cubicBezTo>
                  <a:cubicBezTo>
                    <a:pt x="3325" y="39"/>
                    <a:pt x="3204" y="0"/>
                    <a:pt x="3106" y="0"/>
                  </a:cubicBez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65"/>
            <p:cNvSpPr/>
            <p:nvPr/>
          </p:nvSpPr>
          <p:spPr>
            <a:xfrm>
              <a:off x="6208200" y="311510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2"/>
                  </a:moveTo>
                  <a:lnTo>
                    <a:pt x="1" y="12"/>
                  </a:lnTo>
                  <a:cubicBezTo>
                    <a:pt x="1" y="12"/>
                    <a:pt x="1" y="12"/>
                    <a:pt x="1" y="0"/>
                  </a:cubicBezTo>
                  <a:cubicBezTo>
                    <a:pt x="1" y="12"/>
                    <a:pt x="1" y="12"/>
                    <a:pt x="1" y="12"/>
                  </a:cubicBez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65"/>
            <p:cNvSpPr/>
            <p:nvPr/>
          </p:nvSpPr>
          <p:spPr>
            <a:xfrm>
              <a:off x="5888525" y="3040200"/>
              <a:ext cx="32175" cy="42175"/>
            </a:xfrm>
            <a:custGeom>
              <a:avLst/>
              <a:gdLst/>
              <a:ahLst/>
              <a:cxnLst/>
              <a:rect l="l" t="t" r="r" b="b"/>
              <a:pathLst>
                <a:path w="1287" h="1687" extrusionOk="0">
                  <a:moveTo>
                    <a:pt x="136" y="1"/>
                  </a:moveTo>
                  <a:cubicBezTo>
                    <a:pt x="70" y="1"/>
                    <a:pt x="0" y="52"/>
                    <a:pt x="0" y="127"/>
                  </a:cubicBezTo>
                  <a:cubicBezTo>
                    <a:pt x="72" y="591"/>
                    <a:pt x="191" y="1079"/>
                    <a:pt x="453" y="1472"/>
                  </a:cubicBezTo>
                  <a:cubicBezTo>
                    <a:pt x="512" y="1556"/>
                    <a:pt x="548" y="1675"/>
                    <a:pt x="667" y="1687"/>
                  </a:cubicBezTo>
                  <a:cubicBezTo>
                    <a:pt x="810" y="1675"/>
                    <a:pt x="846" y="1484"/>
                    <a:pt x="917" y="1377"/>
                  </a:cubicBezTo>
                  <a:cubicBezTo>
                    <a:pt x="989" y="1199"/>
                    <a:pt x="1084" y="1020"/>
                    <a:pt x="1179" y="841"/>
                  </a:cubicBezTo>
                  <a:cubicBezTo>
                    <a:pt x="1191" y="829"/>
                    <a:pt x="1215" y="806"/>
                    <a:pt x="1215" y="794"/>
                  </a:cubicBezTo>
                  <a:cubicBezTo>
                    <a:pt x="1286" y="698"/>
                    <a:pt x="1227" y="579"/>
                    <a:pt x="1179" y="532"/>
                  </a:cubicBezTo>
                  <a:cubicBezTo>
                    <a:pt x="953" y="365"/>
                    <a:pt x="715" y="222"/>
                    <a:pt x="465" y="115"/>
                  </a:cubicBezTo>
                  <a:cubicBezTo>
                    <a:pt x="447" y="110"/>
                    <a:pt x="429" y="108"/>
                    <a:pt x="412" y="108"/>
                  </a:cubicBezTo>
                  <a:cubicBezTo>
                    <a:pt x="348" y="108"/>
                    <a:pt x="290" y="140"/>
                    <a:pt x="262" y="186"/>
                  </a:cubicBezTo>
                  <a:cubicBezTo>
                    <a:pt x="250" y="127"/>
                    <a:pt x="262" y="67"/>
                    <a:pt x="215" y="32"/>
                  </a:cubicBezTo>
                  <a:cubicBezTo>
                    <a:pt x="193" y="10"/>
                    <a:pt x="165" y="1"/>
                    <a:pt x="136" y="1"/>
                  </a:cubicBez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65"/>
            <p:cNvSpPr/>
            <p:nvPr/>
          </p:nvSpPr>
          <p:spPr>
            <a:xfrm>
              <a:off x="5907575" y="2808450"/>
              <a:ext cx="65200" cy="63800"/>
            </a:xfrm>
            <a:custGeom>
              <a:avLst/>
              <a:gdLst/>
              <a:ahLst/>
              <a:cxnLst/>
              <a:rect l="l" t="t" r="r" b="b"/>
              <a:pathLst>
                <a:path w="2608" h="2552" extrusionOk="0">
                  <a:moveTo>
                    <a:pt x="1226" y="0"/>
                  </a:moveTo>
                  <a:cubicBezTo>
                    <a:pt x="1191" y="0"/>
                    <a:pt x="1155" y="1"/>
                    <a:pt x="1120" y="3"/>
                  </a:cubicBezTo>
                  <a:cubicBezTo>
                    <a:pt x="1114" y="3"/>
                    <a:pt x="1109" y="2"/>
                    <a:pt x="1104" y="2"/>
                  </a:cubicBezTo>
                  <a:cubicBezTo>
                    <a:pt x="895" y="2"/>
                    <a:pt x="460" y="226"/>
                    <a:pt x="262" y="574"/>
                  </a:cubicBezTo>
                  <a:cubicBezTo>
                    <a:pt x="84" y="813"/>
                    <a:pt x="0" y="1122"/>
                    <a:pt x="0" y="1420"/>
                  </a:cubicBezTo>
                  <a:cubicBezTo>
                    <a:pt x="58" y="2082"/>
                    <a:pt x="548" y="2552"/>
                    <a:pt x="1235" y="2552"/>
                  </a:cubicBezTo>
                  <a:cubicBezTo>
                    <a:pt x="1252" y="2552"/>
                    <a:pt x="1269" y="2551"/>
                    <a:pt x="1286" y="2551"/>
                  </a:cubicBezTo>
                  <a:cubicBezTo>
                    <a:pt x="1393" y="2551"/>
                    <a:pt x="1489" y="2503"/>
                    <a:pt x="1572" y="2456"/>
                  </a:cubicBezTo>
                  <a:cubicBezTo>
                    <a:pt x="1941" y="2360"/>
                    <a:pt x="2263" y="2110"/>
                    <a:pt x="2429" y="1777"/>
                  </a:cubicBezTo>
                  <a:cubicBezTo>
                    <a:pt x="2608" y="1396"/>
                    <a:pt x="2560" y="884"/>
                    <a:pt x="2310" y="539"/>
                  </a:cubicBezTo>
                  <a:cubicBezTo>
                    <a:pt x="2155" y="372"/>
                    <a:pt x="1965" y="205"/>
                    <a:pt x="1762" y="98"/>
                  </a:cubicBezTo>
                  <a:cubicBezTo>
                    <a:pt x="1592" y="28"/>
                    <a:pt x="1413" y="0"/>
                    <a:pt x="12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65"/>
            <p:cNvSpPr/>
            <p:nvPr/>
          </p:nvSpPr>
          <p:spPr>
            <a:xfrm>
              <a:off x="6078725" y="2852600"/>
              <a:ext cx="69375" cy="67125"/>
            </a:xfrm>
            <a:custGeom>
              <a:avLst/>
              <a:gdLst/>
              <a:ahLst/>
              <a:cxnLst/>
              <a:rect l="l" t="t" r="r" b="b"/>
              <a:pathLst>
                <a:path w="2775" h="2685" extrusionOk="0">
                  <a:moveTo>
                    <a:pt x="1315" y="0"/>
                  </a:moveTo>
                  <a:cubicBezTo>
                    <a:pt x="1242" y="0"/>
                    <a:pt x="1169" y="7"/>
                    <a:pt x="1096" y="23"/>
                  </a:cubicBezTo>
                  <a:cubicBezTo>
                    <a:pt x="358" y="285"/>
                    <a:pt x="0" y="892"/>
                    <a:pt x="72" y="1606"/>
                  </a:cubicBezTo>
                  <a:cubicBezTo>
                    <a:pt x="120" y="1785"/>
                    <a:pt x="203" y="1952"/>
                    <a:pt x="334" y="2106"/>
                  </a:cubicBezTo>
                  <a:cubicBezTo>
                    <a:pt x="346" y="2130"/>
                    <a:pt x="358" y="2142"/>
                    <a:pt x="370" y="2166"/>
                  </a:cubicBezTo>
                  <a:cubicBezTo>
                    <a:pt x="393" y="2178"/>
                    <a:pt x="405" y="2202"/>
                    <a:pt x="429" y="2214"/>
                  </a:cubicBezTo>
                  <a:cubicBezTo>
                    <a:pt x="429" y="2226"/>
                    <a:pt x="441" y="2237"/>
                    <a:pt x="453" y="2249"/>
                  </a:cubicBezTo>
                  <a:cubicBezTo>
                    <a:pt x="715" y="2512"/>
                    <a:pt x="1074" y="2685"/>
                    <a:pt x="1424" y="2685"/>
                  </a:cubicBezTo>
                  <a:cubicBezTo>
                    <a:pt x="1535" y="2685"/>
                    <a:pt x="1645" y="2667"/>
                    <a:pt x="1751" y="2630"/>
                  </a:cubicBezTo>
                  <a:cubicBezTo>
                    <a:pt x="2346" y="2464"/>
                    <a:pt x="2775" y="1845"/>
                    <a:pt x="2691" y="1225"/>
                  </a:cubicBezTo>
                  <a:cubicBezTo>
                    <a:pt x="2679" y="797"/>
                    <a:pt x="2453" y="440"/>
                    <a:pt x="2072" y="201"/>
                  </a:cubicBezTo>
                  <a:cubicBezTo>
                    <a:pt x="1830" y="90"/>
                    <a:pt x="1574" y="0"/>
                    <a:pt x="13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65"/>
            <p:cNvSpPr/>
            <p:nvPr/>
          </p:nvSpPr>
          <p:spPr>
            <a:xfrm>
              <a:off x="6213550" y="2830575"/>
              <a:ext cx="36650" cy="75075"/>
            </a:xfrm>
            <a:custGeom>
              <a:avLst/>
              <a:gdLst/>
              <a:ahLst/>
              <a:cxnLst/>
              <a:rect l="l" t="t" r="r" b="b"/>
              <a:pathLst>
                <a:path w="1466" h="3003" extrusionOk="0">
                  <a:moveTo>
                    <a:pt x="1347" y="1"/>
                  </a:moveTo>
                  <a:cubicBezTo>
                    <a:pt x="1317" y="1"/>
                    <a:pt x="1286" y="12"/>
                    <a:pt x="1263" y="35"/>
                  </a:cubicBezTo>
                  <a:cubicBezTo>
                    <a:pt x="1204" y="130"/>
                    <a:pt x="1239" y="166"/>
                    <a:pt x="1204" y="309"/>
                  </a:cubicBezTo>
                  <a:cubicBezTo>
                    <a:pt x="1180" y="404"/>
                    <a:pt x="1156" y="499"/>
                    <a:pt x="1144" y="606"/>
                  </a:cubicBezTo>
                  <a:cubicBezTo>
                    <a:pt x="1120" y="606"/>
                    <a:pt x="1096" y="606"/>
                    <a:pt x="1073" y="630"/>
                  </a:cubicBezTo>
                  <a:cubicBezTo>
                    <a:pt x="977" y="701"/>
                    <a:pt x="1013" y="701"/>
                    <a:pt x="989" y="737"/>
                  </a:cubicBezTo>
                  <a:cubicBezTo>
                    <a:pt x="882" y="999"/>
                    <a:pt x="751" y="1356"/>
                    <a:pt x="620" y="1678"/>
                  </a:cubicBezTo>
                  <a:cubicBezTo>
                    <a:pt x="561" y="1773"/>
                    <a:pt x="525" y="1880"/>
                    <a:pt x="465" y="1964"/>
                  </a:cubicBezTo>
                  <a:cubicBezTo>
                    <a:pt x="430" y="2059"/>
                    <a:pt x="406" y="2071"/>
                    <a:pt x="406" y="2118"/>
                  </a:cubicBezTo>
                  <a:cubicBezTo>
                    <a:pt x="358" y="2190"/>
                    <a:pt x="311" y="2261"/>
                    <a:pt x="251" y="2333"/>
                  </a:cubicBezTo>
                  <a:cubicBezTo>
                    <a:pt x="180" y="2452"/>
                    <a:pt x="108" y="2583"/>
                    <a:pt x="61" y="2714"/>
                  </a:cubicBezTo>
                  <a:cubicBezTo>
                    <a:pt x="37" y="2785"/>
                    <a:pt x="1" y="2856"/>
                    <a:pt x="13" y="2928"/>
                  </a:cubicBezTo>
                  <a:cubicBezTo>
                    <a:pt x="26" y="2979"/>
                    <a:pt x="69" y="3003"/>
                    <a:pt x="114" y="3003"/>
                  </a:cubicBezTo>
                  <a:cubicBezTo>
                    <a:pt x="153" y="3003"/>
                    <a:pt x="193" y="2985"/>
                    <a:pt x="215" y="2952"/>
                  </a:cubicBezTo>
                  <a:cubicBezTo>
                    <a:pt x="334" y="2833"/>
                    <a:pt x="453" y="2702"/>
                    <a:pt x="561" y="2571"/>
                  </a:cubicBezTo>
                  <a:cubicBezTo>
                    <a:pt x="596" y="2571"/>
                    <a:pt x="620" y="2559"/>
                    <a:pt x="644" y="2547"/>
                  </a:cubicBezTo>
                  <a:cubicBezTo>
                    <a:pt x="679" y="2582"/>
                    <a:pt x="726" y="2604"/>
                    <a:pt x="773" y="2604"/>
                  </a:cubicBezTo>
                  <a:cubicBezTo>
                    <a:pt x="790" y="2604"/>
                    <a:pt x="807" y="2601"/>
                    <a:pt x="823" y="2595"/>
                  </a:cubicBezTo>
                  <a:cubicBezTo>
                    <a:pt x="906" y="2559"/>
                    <a:pt x="965" y="2487"/>
                    <a:pt x="1025" y="2416"/>
                  </a:cubicBezTo>
                  <a:cubicBezTo>
                    <a:pt x="1061" y="2404"/>
                    <a:pt x="1084" y="2380"/>
                    <a:pt x="1108" y="2356"/>
                  </a:cubicBezTo>
                  <a:cubicBezTo>
                    <a:pt x="1120" y="2285"/>
                    <a:pt x="1132" y="2214"/>
                    <a:pt x="1144" y="2142"/>
                  </a:cubicBezTo>
                  <a:cubicBezTo>
                    <a:pt x="1156" y="2071"/>
                    <a:pt x="1168" y="2011"/>
                    <a:pt x="1168" y="1940"/>
                  </a:cubicBezTo>
                  <a:cubicBezTo>
                    <a:pt x="1180" y="1833"/>
                    <a:pt x="1192" y="1737"/>
                    <a:pt x="1204" y="1630"/>
                  </a:cubicBezTo>
                  <a:cubicBezTo>
                    <a:pt x="1215" y="1559"/>
                    <a:pt x="1227" y="1475"/>
                    <a:pt x="1239" y="1404"/>
                  </a:cubicBezTo>
                  <a:cubicBezTo>
                    <a:pt x="1311" y="1166"/>
                    <a:pt x="1370" y="928"/>
                    <a:pt x="1394" y="678"/>
                  </a:cubicBezTo>
                  <a:cubicBezTo>
                    <a:pt x="1406" y="511"/>
                    <a:pt x="1454" y="332"/>
                    <a:pt x="1454" y="166"/>
                  </a:cubicBezTo>
                  <a:cubicBezTo>
                    <a:pt x="1465" y="154"/>
                    <a:pt x="1465" y="130"/>
                    <a:pt x="1465" y="118"/>
                  </a:cubicBezTo>
                  <a:lnTo>
                    <a:pt x="1454" y="118"/>
                  </a:lnTo>
                  <a:cubicBezTo>
                    <a:pt x="1454" y="106"/>
                    <a:pt x="1454" y="82"/>
                    <a:pt x="1454" y="70"/>
                  </a:cubicBezTo>
                  <a:cubicBezTo>
                    <a:pt x="1439" y="27"/>
                    <a:pt x="1393" y="1"/>
                    <a:pt x="1347" y="1"/>
                  </a:cubicBezTo>
                  <a:close/>
                </a:path>
              </a:pathLst>
            </a:custGeom>
            <a:solidFill>
              <a:srgbClr val="BD73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65"/>
            <p:cNvSpPr/>
            <p:nvPr/>
          </p:nvSpPr>
          <p:spPr>
            <a:xfrm>
              <a:off x="5962050" y="2827575"/>
              <a:ext cx="128300" cy="75850"/>
            </a:xfrm>
            <a:custGeom>
              <a:avLst/>
              <a:gdLst/>
              <a:ahLst/>
              <a:cxnLst/>
              <a:rect l="l" t="t" r="r" b="b"/>
              <a:pathLst>
                <a:path w="5132" h="3034" extrusionOk="0">
                  <a:moveTo>
                    <a:pt x="935" y="1"/>
                  </a:moveTo>
                  <a:cubicBezTo>
                    <a:pt x="823" y="1"/>
                    <a:pt x="712" y="19"/>
                    <a:pt x="607" y="59"/>
                  </a:cubicBezTo>
                  <a:cubicBezTo>
                    <a:pt x="262" y="190"/>
                    <a:pt x="60" y="560"/>
                    <a:pt x="24" y="917"/>
                  </a:cubicBezTo>
                  <a:cubicBezTo>
                    <a:pt x="0" y="1226"/>
                    <a:pt x="95" y="1536"/>
                    <a:pt x="203" y="1822"/>
                  </a:cubicBezTo>
                  <a:cubicBezTo>
                    <a:pt x="191" y="1845"/>
                    <a:pt x="191" y="1869"/>
                    <a:pt x="191" y="1893"/>
                  </a:cubicBezTo>
                  <a:cubicBezTo>
                    <a:pt x="191" y="2012"/>
                    <a:pt x="250" y="2107"/>
                    <a:pt x="334" y="2167"/>
                  </a:cubicBezTo>
                  <a:cubicBezTo>
                    <a:pt x="345" y="2214"/>
                    <a:pt x="357" y="2262"/>
                    <a:pt x="381" y="2298"/>
                  </a:cubicBezTo>
                  <a:cubicBezTo>
                    <a:pt x="429" y="2373"/>
                    <a:pt x="501" y="2413"/>
                    <a:pt x="573" y="2413"/>
                  </a:cubicBezTo>
                  <a:cubicBezTo>
                    <a:pt x="627" y="2413"/>
                    <a:pt x="681" y="2391"/>
                    <a:pt x="726" y="2345"/>
                  </a:cubicBezTo>
                  <a:cubicBezTo>
                    <a:pt x="810" y="2250"/>
                    <a:pt x="905" y="2167"/>
                    <a:pt x="988" y="2095"/>
                  </a:cubicBezTo>
                  <a:cubicBezTo>
                    <a:pt x="1096" y="2036"/>
                    <a:pt x="1191" y="1976"/>
                    <a:pt x="1286" y="1905"/>
                  </a:cubicBezTo>
                  <a:cubicBezTo>
                    <a:pt x="1543" y="1840"/>
                    <a:pt x="1756" y="1811"/>
                    <a:pt x="1960" y="1811"/>
                  </a:cubicBezTo>
                  <a:cubicBezTo>
                    <a:pt x="2276" y="1811"/>
                    <a:pt x="2572" y="1880"/>
                    <a:pt x="2977" y="1988"/>
                  </a:cubicBezTo>
                  <a:cubicBezTo>
                    <a:pt x="3393" y="2119"/>
                    <a:pt x="3786" y="2429"/>
                    <a:pt x="4155" y="2798"/>
                  </a:cubicBezTo>
                  <a:cubicBezTo>
                    <a:pt x="4155" y="2810"/>
                    <a:pt x="4167" y="2822"/>
                    <a:pt x="4179" y="2846"/>
                  </a:cubicBezTo>
                  <a:cubicBezTo>
                    <a:pt x="4167" y="2905"/>
                    <a:pt x="4215" y="2965"/>
                    <a:pt x="4286" y="2965"/>
                  </a:cubicBezTo>
                  <a:cubicBezTo>
                    <a:pt x="4353" y="3013"/>
                    <a:pt x="4419" y="3033"/>
                    <a:pt x="4485" y="3033"/>
                  </a:cubicBezTo>
                  <a:cubicBezTo>
                    <a:pt x="4678" y="3033"/>
                    <a:pt x="4858" y="2851"/>
                    <a:pt x="4965" y="2655"/>
                  </a:cubicBezTo>
                  <a:cubicBezTo>
                    <a:pt x="5072" y="2476"/>
                    <a:pt x="5108" y="2274"/>
                    <a:pt x="5132" y="2072"/>
                  </a:cubicBezTo>
                  <a:cubicBezTo>
                    <a:pt x="5132" y="1988"/>
                    <a:pt x="5120" y="1905"/>
                    <a:pt x="5096" y="1822"/>
                  </a:cubicBezTo>
                  <a:cubicBezTo>
                    <a:pt x="5132" y="1774"/>
                    <a:pt x="5120" y="1655"/>
                    <a:pt x="5108" y="1643"/>
                  </a:cubicBezTo>
                  <a:cubicBezTo>
                    <a:pt x="5096" y="1512"/>
                    <a:pt x="5025" y="1381"/>
                    <a:pt x="4917" y="1310"/>
                  </a:cubicBezTo>
                  <a:cubicBezTo>
                    <a:pt x="4894" y="1298"/>
                    <a:pt x="4882" y="1286"/>
                    <a:pt x="4858" y="1274"/>
                  </a:cubicBezTo>
                  <a:cubicBezTo>
                    <a:pt x="4834" y="1238"/>
                    <a:pt x="4810" y="1202"/>
                    <a:pt x="4775" y="1167"/>
                  </a:cubicBezTo>
                  <a:cubicBezTo>
                    <a:pt x="4667" y="988"/>
                    <a:pt x="4429" y="869"/>
                    <a:pt x="4179" y="821"/>
                  </a:cubicBezTo>
                  <a:cubicBezTo>
                    <a:pt x="4036" y="786"/>
                    <a:pt x="3882" y="762"/>
                    <a:pt x="3727" y="738"/>
                  </a:cubicBezTo>
                  <a:cubicBezTo>
                    <a:pt x="3716" y="738"/>
                    <a:pt x="3704" y="737"/>
                    <a:pt x="3693" y="737"/>
                  </a:cubicBezTo>
                  <a:cubicBezTo>
                    <a:pt x="3390" y="737"/>
                    <a:pt x="2888" y="881"/>
                    <a:pt x="2751" y="881"/>
                  </a:cubicBezTo>
                  <a:cubicBezTo>
                    <a:pt x="2695" y="889"/>
                    <a:pt x="2643" y="893"/>
                    <a:pt x="2595" y="893"/>
                  </a:cubicBezTo>
                  <a:cubicBezTo>
                    <a:pt x="2359" y="893"/>
                    <a:pt x="2217" y="803"/>
                    <a:pt x="2108" y="714"/>
                  </a:cubicBezTo>
                  <a:cubicBezTo>
                    <a:pt x="2084" y="690"/>
                    <a:pt x="2084" y="690"/>
                    <a:pt x="2072" y="690"/>
                  </a:cubicBezTo>
                  <a:cubicBezTo>
                    <a:pt x="2024" y="631"/>
                    <a:pt x="1953" y="595"/>
                    <a:pt x="1905" y="536"/>
                  </a:cubicBezTo>
                  <a:cubicBezTo>
                    <a:pt x="1786" y="417"/>
                    <a:pt x="1679" y="298"/>
                    <a:pt x="1548" y="190"/>
                  </a:cubicBezTo>
                  <a:cubicBezTo>
                    <a:pt x="1374" y="72"/>
                    <a:pt x="1154" y="1"/>
                    <a:pt x="93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65"/>
            <p:cNvSpPr/>
            <p:nvPr/>
          </p:nvSpPr>
          <p:spPr>
            <a:xfrm>
              <a:off x="5978425" y="2870675"/>
              <a:ext cx="93475" cy="42050"/>
            </a:xfrm>
            <a:custGeom>
              <a:avLst/>
              <a:gdLst/>
              <a:ahLst/>
              <a:cxnLst/>
              <a:rect l="l" t="t" r="r" b="b"/>
              <a:pathLst>
                <a:path w="3739" h="1682" extrusionOk="0">
                  <a:moveTo>
                    <a:pt x="1316" y="1"/>
                  </a:moveTo>
                  <a:cubicBezTo>
                    <a:pt x="1119" y="1"/>
                    <a:pt x="908" y="48"/>
                    <a:pt x="726" y="133"/>
                  </a:cubicBezTo>
                  <a:cubicBezTo>
                    <a:pt x="572" y="169"/>
                    <a:pt x="429" y="217"/>
                    <a:pt x="310" y="288"/>
                  </a:cubicBezTo>
                  <a:cubicBezTo>
                    <a:pt x="274" y="312"/>
                    <a:pt x="238" y="348"/>
                    <a:pt x="214" y="383"/>
                  </a:cubicBezTo>
                  <a:cubicBezTo>
                    <a:pt x="167" y="407"/>
                    <a:pt x="131" y="431"/>
                    <a:pt x="83" y="467"/>
                  </a:cubicBezTo>
                  <a:cubicBezTo>
                    <a:pt x="0" y="562"/>
                    <a:pt x="24" y="729"/>
                    <a:pt x="131" y="788"/>
                  </a:cubicBezTo>
                  <a:cubicBezTo>
                    <a:pt x="143" y="812"/>
                    <a:pt x="167" y="848"/>
                    <a:pt x="202" y="883"/>
                  </a:cubicBezTo>
                  <a:cubicBezTo>
                    <a:pt x="476" y="1193"/>
                    <a:pt x="845" y="1407"/>
                    <a:pt x="1214" y="1550"/>
                  </a:cubicBezTo>
                  <a:cubicBezTo>
                    <a:pt x="1560" y="1645"/>
                    <a:pt x="1917" y="1681"/>
                    <a:pt x="2274" y="1681"/>
                  </a:cubicBezTo>
                  <a:cubicBezTo>
                    <a:pt x="2548" y="1669"/>
                    <a:pt x="2834" y="1657"/>
                    <a:pt x="3108" y="1586"/>
                  </a:cubicBezTo>
                  <a:cubicBezTo>
                    <a:pt x="3191" y="1550"/>
                    <a:pt x="3250" y="1514"/>
                    <a:pt x="3310" y="1479"/>
                  </a:cubicBezTo>
                  <a:cubicBezTo>
                    <a:pt x="3322" y="1491"/>
                    <a:pt x="3334" y="1491"/>
                    <a:pt x="3346" y="1503"/>
                  </a:cubicBezTo>
                  <a:lnTo>
                    <a:pt x="3381" y="1503"/>
                  </a:lnTo>
                  <a:cubicBezTo>
                    <a:pt x="3381" y="1514"/>
                    <a:pt x="3393" y="1514"/>
                    <a:pt x="3393" y="1514"/>
                  </a:cubicBezTo>
                  <a:lnTo>
                    <a:pt x="3441" y="1514"/>
                  </a:lnTo>
                  <a:cubicBezTo>
                    <a:pt x="3560" y="1514"/>
                    <a:pt x="3667" y="1443"/>
                    <a:pt x="3703" y="1312"/>
                  </a:cubicBezTo>
                  <a:cubicBezTo>
                    <a:pt x="3739" y="1169"/>
                    <a:pt x="3524" y="1074"/>
                    <a:pt x="3441" y="979"/>
                  </a:cubicBezTo>
                  <a:cubicBezTo>
                    <a:pt x="3215" y="741"/>
                    <a:pt x="3072" y="550"/>
                    <a:pt x="2798" y="419"/>
                  </a:cubicBezTo>
                  <a:cubicBezTo>
                    <a:pt x="2786" y="419"/>
                    <a:pt x="2786" y="407"/>
                    <a:pt x="2786" y="407"/>
                  </a:cubicBezTo>
                  <a:cubicBezTo>
                    <a:pt x="2750" y="371"/>
                    <a:pt x="2703" y="348"/>
                    <a:pt x="2655" y="336"/>
                  </a:cubicBezTo>
                  <a:cubicBezTo>
                    <a:pt x="2310" y="145"/>
                    <a:pt x="1976" y="38"/>
                    <a:pt x="1631" y="38"/>
                  </a:cubicBezTo>
                  <a:cubicBezTo>
                    <a:pt x="1548" y="26"/>
                    <a:pt x="1465" y="2"/>
                    <a:pt x="1381" y="2"/>
                  </a:cubicBezTo>
                  <a:cubicBezTo>
                    <a:pt x="1360" y="1"/>
                    <a:pt x="1338" y="1"/>
                    <a:pt x="13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65"/>
            <p:cNvSpPr/>
            <p:nvPr/>
          </p:nvSpPr>
          <p:spPr>
            <a:xfrm>
              <a:off x="5910250" y="27772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65"/>
            <p:cNvSpPr/>
            <p:nvPr/>
          </p:nvSpPr>
          <p:spPr>
            <a:xfrm>
              <a:off x="5901325" y="2697875"/>
              <a:ext cx="135150" cy="79250"/>
            </a:xfrm>
            <a:custGeom>
              <a:avLst/>
              <a:gdLst/>
              <a:ahLst/>
              <a:cxnLst/>
              <a:rect l="l" t="t" r="r" b="b"/>
              <a:pathLst>
                <a:path w="5406" h="3170" extrusionOk="0">
                  <a:moveTo>
                    <a:pt x="5245" y="0"/>
                  </a:moveTo>
                  <a:cubicBezTo>
                    <a:pt x="5205" y="0"/>
                    <a:pt x="5165" y="17"/>
                    <a:pt x="5144" y="56"/>
                  </a:cubicBezTo>
                  <a:cubicBezTo>
                    <a:pt x="4894" y="545"/>
                    <a:pt x="4489" y="842"/>
                    <a:pt x="4025" y="1211"/>
                  </a:cubicBezTo>
                  <a:cubicBezTo>
                    <a:pt x="3346" y="1723"/>
                    <a:pt x="2703" y="2140"/>
                    <a:pt x="1858" y="2473"/>
                  </a:cubicBezTo>
                  <a:cubicBezTo>
                    <a:pt x="1417" y="2640"/>
                    <a:pt x="798" y="2795"/>
                    <a:pt x="227" y="2926"/>
                  </a:cubicBezTo>
                  <a:cubicBezTo>
                    <a:pt x="119" y="2961"/>
                    <a:pt x="84" y="2950"/>
                    <a:pt x="24" y="3009"/>
                  </a:cubicBezTo>
                  <a:cubicBezTo>
                    <a:pt x="0" y="3057"/>
                    <a:pt x="12" y="3116"/>
                    <a:pt x="60" y="3152"/>
                  </a:cubicBezTo>
                  <a:cubicBezTo>
                    <a:pt x="72" y="3152"/>
                    <a:pt x="84" y="3164"/>
                    <a:pt x="107" y="3164"/>
                  </a:cubicBezTo>
                  <a:cubicBezTo>
                    <a:pt x="123" y="3168"/>
                    <a:pt x="152" y="3169"/>
                    <a:pt x="186" y="3169"/>
                  </a:cubicBezTo>
                  <a:cubicBezTo>
                    <a:pt x="252" y="3169"/>
                    <a:pt x="334" y="3164"/>
                    <a:pt x="358" y="3164"/>
                  </a:cubicBezTo>
                  <a:cubicBezTo>
                    <a:pt x="750" y="3152"/>
                    <a:pt x="1131" y="3045"/>
                    <a:pt x="1501" y="2926"/>
                  </a:cubicBezTo>
                  <a:cubicBezTo>
                    <a:pt x="2334" y="2688"/>
                    <a:pt x="3096" y="2271"/>
                    <a:pt x="3798" y="1771"/>
                  </a:cubicBezTo>
                  <a:cubicBezTo>
                    <a:pt x="4263" y="1437"/>
                    <a:pt x="4739" y="1104"/>
                    <a:pt x="5108" y="664"/>
                  </a:cubicBezTo>
                  <a:cubicBezTo>
                    <a:pt x="5191" y="556"/>
                    <a:pt x="5251" y="437"/>
                    <a:pt x="5322" y="318"/>
                  </a:cubicBezTo>
                  <a:cubicBezTo>
                    <a:pt x="5346" y="259"/>
                    <a:pt x="5406" y="199"/>
                    <a:pt x="5394" y="128"/>
                  </a:cubicBezTo>
                  <a:cubicBezTo>
                    <a:pt x="5394" y="52"/>
                    <a:pt x="5317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65"/>
            <p:cNvSpPr/>
            <p:nvPr/>
          </p:nvSpPr>
          <p:spPr>
            <a:xfrm>
              <a:off x="5989425" y="3033550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2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65"/>
            <p:cNvSpPr/>
            <p:nvPr/>
          </p:nvSpPr>
          <p:spPr>
            <a:xfrm>
              <a:off x="5989725" y="3033550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2" y="0"/>
                  </a:move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65"/>
            <p:cNvSpPr/>
            <p:nvPr/>
          </p:nvSpPr>
          <p:spPr>
            <a:xfrm>
              <a:off x="5856375" y="2550100"/>
              <a:ext cx="425675" cy="483750"/>
            </a:xfrm>
            <a:custGeom>
              <a:avLst/>
              <a:gdLst/>
              <a:ahLst/>
              <a:cxnLst/>
              <a:rect l="l" t="t" r="r" b="b"/>
              <a:pathLst>
                <a:path w="17027" h="19350" extrusionOk="0">
                  <a:moveTo>
                    <a:pt x="10823" y="764"/>
                  </a:moveTo>
                  <a:lnTo>
                    <a:pt x="10823" y="764"/>
                  </a:lnTo>
                  <a:cubicBezTo>
                    <a:pt x="10990" y="812"/>
                    <a:pt x="11169" y="871"/>
                    <a:pt x="11347" y="943"/>
                  </a:cubicBezTo>
                  <a:cubicBezTo>
                    <a:pt x="11383" y="955"/>
                    <a:pt x="11430" y="967"/>
                    <a:pt x="11466" y="991"/>
                  </a:cubicBezTo>
                  <a:cubicBezTo>
                    <a:pt x="11466" y="991"/>
                    <a:pt x="11454" y="1002"/>
                    <a:pt x="11454" y="1014"/>
                  </a:cubicBezTo>
                  <a:cubicBezTo>
                    <a:pt x="11403" y="1056"/>
                    <a:pt x="11324" y="1088"/>
                    <a:pt x="11218" y="1088"/>
                  </a:cubicBezTo>
                  <a:cubicBezTo>
                    <a:pt x="11202" y="1088"/>
                    <a:pt x="11186" y="1087"/>
                    <a:pt x="11169" y="1086"/>
                  </a:cubicBezTo>
                  <a:cubicBezTo>
                    <a:pt x="11085" y="1086"/>
                    <a:pt x="10895" y="955"/>
                    <a:pt x="10871" y="895"/>
                  </a:cubicBezTo>
                  <a:cubicBezTo>
                    <a:pt x="10847" y="871"/>
                    <a:pt x="10835" y="812"/>
                    <a:pt x="10823" y="764"/>
                  </a:cubicBezTo>
                  <a:close/>
                  <a:moveTo>
                    <a:pt x="2525" y="5348"/>
                  </a:moveTo>
                  <a:cubicBezTo>
                    <a:pt x="2572" y="5360"/>
                    <a:pt x="2620" y="5360"/>
                    <a:pt x="2679" y="5360"/>
                  </a:cubicBezTo>
                  <a:cubicBezTo>
                    <a:pt x="2596" y="5503"/>
                    <a:pt x="2525" y="5634"/>
                    <a:pt x="2465" y="5777"/>
                  </a:cubicBezTo>
                  <a:cubicBezTo>
                    <a:pt x="2453" y="5741"/>
                    <a:pt x="2441" y="5717"/>
                    <a:pt x="2429" y="5670"/>
                  </a:cubicBezTo>
                  <a:cubicBezTo>
                    <a:pt x="2429" y="5658"/>
                    <a:pt x="2429" y="5658"/>
                    <a:pt x="2429" y="5646"/>
                  </a:cubicBezTo>
                  <a:cubicBezTo>
                    <a:pt x="2417" y="5574"/>
                    <a:pt x="2406" y="5503"/>
                    <a:pt x="2406" y="5443"/>
                  </a:cubicBezTo>
                  <a:cubicBezTo>
                    <a:pt x="2453" y="5432"/>
                    <a:pt x="2501" y="5396"/>
                    <a:pt x="2525" y="5348"/>
                  </a:cubicBezTo>
                  <a:close/>
                  <a:moveTo>
                    <a:pt x="15496" y="7494"/>
                  </a:moveTo>
                  <a:cubicBezTo>
                    <a:pt x="15694" y="7494"/>
                    <a:pt x="15886" y="7566"/>
                    <a:pt x="16050" y="7694"/>
                  </a:cubicBezTo>
                  <a:cubicBezTo>
                    <a:pt x="16229" y="7860"/>
                    <a:pt x="16348" y="8110"/>
                    <a:pt x="16288" y="8372"/>
                  </a:cubicBezTo>
                  <a:cubicBezTo>
                    <a:pt x="16300" y="8408"/>
                    <a:pt x="16241" y="8491"/>
                    <a:pt x="16264" y="8575"/>
                  </a:cubicBezTo>
                  <a:cubicBezTo>
                    <a:pt x="16264" y="8587"/>
                    <a:pt x="16264" y="8587"/>
                    <a:pt x="16276" y="8587"/>
                  </a:cubicBezTo>
                  <a:cubicBezTo>
                    <a:pt x="16169" y="8944"/>
                    <a:pt x="16050" y="9301"/>
                    <a:pt x="15919" y="9646"/>
                  </a:cubicBezTo>
                  <a:cubicBezTo>
                    <a:pt x="15912" y="9639"/>
                    <a:pt x="15897" y="9633"/>
                    <a:pt x="15882" y="9633"/>
                  </a:cubicBezTo>
                  <a:cubicBezTo>
                    <a:pt x="15870" y="9633"/>
                    <a:pt x="15858" y="9636"/>
                    <a:pt x="15848" y="9646"/>
                  </a:cubicBezTo>
                  <a:cubicBezTo>
                    <a:pt x="15809" y="9666"/>
                    <a:pt x="15770" y="9685"/>
                    <a:pt x="15738" y="9685"/>
                  </a:cubicBezTo>
                  <a:cubicBezTo>
                    <a:pt x="15730" y="9685"/>
                    <a:pt x="15723" y="9684"/>
                    <a:pt x="15717" y="9682"/>
                  </a:cubicBezTo>
                  <a:cubicBezTo>
                    <a:pt x="15550" y="9682"/>
                    <a:pt x="15431" y="9492"/>
                    <a:pt x="15419" y="9408"/>
                  </a:cubicBezTo>
                  <a:cubicBezTo>
                    <a:pt x="15419" y="9230"/>
                    <a:pt x="15443" y="9170"/>
                    <a:pt x="15538" y="9087"/>
                  </a:cubicBezTo>
                  <a:cubicBezTo>
                    <a:pt x="15612" y="9041"/>
                    <a:pt x="15693" y="9023"/>
                    <a:pt x="15737" y="9023"/>
                  </a:cubicBezTo>
                  <a:cubicBezTo>
                    <a:pt x="15749" y="9023"/>
                    <a:pt x="15759" y="9025"/>
                    <a:pt x="15764" y="9027"/>
                  </a:cubicBezTo>
                  <a:cubicBezTo>
                    <a:pt x="15814" y="9044"/>
                    <a:pt x="15857" y="9071"/>
                    <a:pt x="15899" y="9071"/>
                  </a:cubicBezTo>
                  <a:cubicBezTo>
                    <a:pt x="15918" y="9071"/>
                    <a:pt x="15936" y="9066"/>
                    <a:pt x="15955" y="9051"/>
                  </a:cubicBezTo>
                  <a:cubicBezTo>
                    <a:pt x="16062" y="9003"/>
                    <a:pt x="16062" y="8837"/>
                    <a:pt x="15943" y="8801"/>
                  </a:cubicBezTo>
                  <a:cubicBezTo>
                    <a:pt x="15877" y="8768"/>
                    <a:pt x="15808" y="8754"/>
                    <a:pt x="15737" y="8754"/>
                  </a:cubicBezTo>
                  <a:cubicBezTo>
                    <a:pt x="15604" y="8754"/>
                    <a:pt x="15469" y="8806"/>
                    <a:pt x="15360" y="8884"/>
                  </a:cubicBezTo>
                  <a:cubicBezTo>
                    <a:pt x="15050" y="9111"/>
                    <a:pt x="15098" y="9611"/>
                    <a:pt x="15431" y="9777"/>
                  </a:cubicBezTo>
                  <a:cubicBezTo>
                    <a:pt x="15524" y="9829"/>
                    <a:pt x="15618" y="9863"/>
                    <a:pt x="15719" y="9863"/>
                  </a:cubicBezTo>
                  <a:cubicBezTo>
                    <a:pt x="15734" y="9863"/>
                    <a:pt x="15749" y="9862"/>
                    <a:pt x="15764" y="9861"/>
                  </a:cubicBezTo>
                  <a:cubicBezTo>
                    <a:pt x="15800" y="9849"/>
                    <a:pt x="15824" y="9837"/>
                    <a:pt x="15860" y="9825"/>
                  </a:cubicBezTo>
                  <a:lnTo>
                    <a:pt x="15860" y="9825"/>
                  </a:lnTo>
                  <a:cubicBezTo>
                    <a:pt x="15752" y="10111"/>
                    <a:pt x="15633" y="10396"/>
                    <a:pt x="15514" y="10682"/>
                  </a:cubicBezTo>
                  <a:cubicBezTo>
                    <a:pt x="15431" y="10682"/>
                    <a:pt x="15348" y="10670"/>
                    <a:pt x="15252" y="10658"/>
                  </a:cubicBezTo>
                  <a:cubicBezTo>
                    <a:pt x="15026" y="10611"/>
                    <a:pt x="14883" y="10551"/>
                    <a:pt x="14812" y="10373"/>
                  </a:cubicBezTo>
                  <a:cubicBezTo>
                    <a:pt x="14788" y="10325"/>
                    <a:pt x="14812" y="10099"/>
                    <a:pt x="14836" y="10015"/>
                  </a:cubicBezTo>
                  <a:lnTo>
                    <a:pt x="14836" y="10015"/>
                  </a:lnTo>
                  <a:cubicBezTo>
                    <a:pt x="14832" y="10036"/>
                    <a:pt x="14830" y="10044"/>
                    <a:pt x="14831" y="10044"/>
                  </a:cubicBezTo>
                  <a:cubicBezTo>
                    <a:pt x="14832" y="10044"/>
                    <a:pt x="14840" y="10015"/>
                    <a:pt x="14848" y="9992"/>
                  </a:cubicBezTo>
                  <a:cubicBezTo>
                    <a:pt x="14848" y="9956"/>
                    <a:pt x="14871" y="9920"/>
                    <a:pt x="14871" y="9884"/>
                  </a:cubicBezTo>
                  <a:cubicBezTo>
                    <a:pt x="14883" y="9849"/>
                    <a:pt x="14883" y="9825"/>
                    <a:pt x="14883" y="9789"/>
                  </a:cubicBezTo>
                  <a:cubicBezTo>
                    <a:pt x="14883" y="9754"/>
                    <a:pt x="14859" y="9730"/>
                    <a:pt x="14824" y="9706"/>
                  </a:cubicBezTo>
                  <a:cubicBezTo>
                    <a:pt x="14802" y="9690"/>
                    <a:pt x="14778" y="9683"/>
                    <a:pt x="14754" y="9683"/>
                  </a:cubicBezTo>
                  <a:cubicBezTo>
                    <a:pt x="14725" y="9683"/>
                    <a:pt x="14695" y="9693"/>
                    <a:pt x="14669" y="9706"/>
                  </a:cubicBezTo>
                  <a:lnTo>
                    <a:pt x="14657" y="9718"/>
                  </a:lnTo>
                  <a:lnTo>
                    <a:pt x="14645" y="9718"/>
                  </a:lnTo>
                  <a:cubicBezTo>
                    <a:pt x="14642" y="9718"/>
                    <a:pt x="14639" y="9719"/>
                    <a:pt x="14635" y="9719"/>
                  </a:cubicBezTo>
                  <a:cubicBezTo>
                    <a:pt x="14561" y="9719"/>
                    <a:pt x="14343" y="9618"/>
                    <a:pt x="14264" y="9539"/>
                  </a:cubicBezTo>
                  <a:cubicBezTo>
                    <a:pt x="14109" y="9396"/>
                    <a:pt x="14086" y="9242"/>
                    <a:pt x="14121" y="9134"/>
                  </a:cubicBezTo>
                  <a:cubicBezTo>
                    <a:pt x="14193" y="8801"/>
                    <a:pt x="14359" y="8694"/>
                    <a:pt x="14574" y="8682"/>
                  </a:cubicBezTo>
                  <a:lnTo>
                    <a:pt x="14705" y="8682"/>
                  </a:lnTo>
                  <a:cubicBezTo>
                    <a:pt x="14717" y="8682"/>
                    <a:pt x="14729" y="8694"/>
                    <a:pt x="14740" y="8694"/>
                  </a:cubicBezTo>
                  <a:lnTo>
                    <a:pt x="14752" y="8694"/>
                  </a:lnTo>
                  <a:cubicBezTo>
                    <a:pt x="14800" y="8706"/>
                    <a:pt x="14848" y="8741"/>
                    <a:pt x="14907" y="8741"/>
                  </a:cubicBezTo>
                  <a:cubicBezTo>
                    <a:pt x="14912" y="8743"/>
                    <a:pt x="14917" y="8743"/>
                    <a:pt x="14923" y="8743"/>
                  </a:cubicBezTo>
                  <a:cubicBezTo>
                    <a:pt x="14978" y="8743"/>
                    <a:pt x="15037" y="8688"/>
                    <a:pt x="15026" y="8622"/>
                  </a:cubicBezTo>
                  <a:cubicBezTo>
                    <a:pt x="15038" y="8575"/>
                    <a:pt x="15002" y="8551"/>
                    <a:pt x="14979" y="8515"/>
                  </a:cubicBezTo>
                  <a:cubicBezTo>
                    <a:pt x="14967" y="8480"/>
                    <a:pt x="14943" y="8384"/>
                    <a:pt x="14943" y="8360"/>
                  </a:cubicBezTo>
                  <a:cubicBezTo>
                    <a:pt x="14919" y="8265"/>
                    <a:pt x="14931" y="8099"/>
                    <a:pt x="14955" y="8003"/>
                  </a:cubicBezTo>
                  <a:cubicBezTo>
                    <a:pt x="14979" y="7837"/>
                    <a:pt x="15121" y="7598"/>
                    <a:pt x="15312" y="7515"/>
                  </a:cubicBezTo>
                  <a:cubicBezTo>
                    <a:pt x="15373" y="7501"/>
                    <a:pt x="15435" y="7494"/>
                    <a:pt x="15496" y="7494"/>
                  </a:cubicBezTo>
                  <a:close/>
                  <a:moveTo>
                    <a:pt x="2346" y="14421"/>
                  </a:moveTo>
                  <a:lnTo>
                    <a:pt x="2346" y="14421"/>
                  </a:lnTo>
                  <a:cubicBezTo>
                    <a:pt x="2775" y="15195"/>
                    <a:pt x="3394" y="15850"/>
                    <a:pt x="4120" y="16361"/>
                  </a:cubicBezTo>
                  <a:cubicBezTo>
                    <a:pt x="4513" y="16623"/>
                    <a:pt x="4953" y="16814"/>
                    <a:pt x="5394" y="17004"/>
                  </a:cubicBezTo>
                  <a:cubicBezTo>
                    <a:pt x="5334" y="17028"/>
                    <a:pt x="5275" y="17052"/>
                    <a:pt x="5215" y="17076"/>
                  </a:cubicBezTo>
                  <a:cubicBezTo>
                    <a:pt x="5204" y="17088"/>
                    <a:pt x="5204" y="17088"/>
                    <a:pt x="5192" y="17088"/>
                  </a:cubicBezTo>
                  <a:lnTo>
                    <a:pt x="5180" y="17088"/>
                  </a:lnTo>
                  <a:cubicBezTo>
                    <a:pt x="5073" y="17040"/>
                    <a:pt x="4953" y="17004"/>
                    <a:pt x="4846" y="16957"/>
                  </a:cubicBezTo>
                  <a:cubicBezTo>
                    <a:pt x="3894" y="16516"/>
                    <a:pt x="2822" y="15504"/>
                    <a:pt x="2346" y="14421"/>
                  </a:cubicBezTo>
                  <a:close/>
                  <a:moveTo>
                    <a:pt x="12740" y="14254"/>
                  </a:moveTo>
                  <a:cubicBezTo>
                    <a:pt x="12859" y="14373"/>
                    <a:pt x="12990" y="14480"/>
                    <a:pt x="13145" y="14564"/>
                  </a:cubicBezTo>
                  <a:cubicBezTo>
                    <a:pt x="13169" y="14564"/>
                    <a:pt x="13193" y="14576"/>
                    <a:pt x="13216" y="14587"/>
                  </a:cubicBezTo>
                  <a:cubicBezTo>
                    <a:pt x="12788" y="15338"/>
                    <a:pt x="12216" y="15861"/>
                    <a:pt x="11550" y="16397"/>
                  </a:cubicBezTo>
                  <a:cubicBezTo>
                    <a:pt x="11002" y="16802"/>
                    <a:pt x="10585" y="17159"/>
                    <a:pt x="9930" y="17421"/>
                  </a:cubicBezTo>
                  <a:cubicBezTo>
                    <a:pt x="9570" y="17576"/>
                    <a:pt x="9165" y="17637"/>
                    <a:pt x="8727" y="17637"/>
                  </a:cubicBezTo>
                  <a:cubicBezTo>
                    <a:pt x="8557" y="17637"/>
                    <a:pt x="8383" y="17628"/>
                    <a:pt x="8204" y="17612"/>
                  </a:cubicBezTo>
                  <a:cubicBezTo>
                    <a:pt x="7799" y="17576"/>
                    <a:pt x="7490" y="17528"/>
                    <a:pt x="7156" y="17445"/>
                  </a:cubicBezTo>
                  <a:cubicBezTo>
                    <a:pt x="7561" y="17433"/>
                    <a:pt x="7966" y="17433"/>
                    <a:pt x="8371" y="17397"/>
                  </a:cubicBezTo>
                  <a:cubicBezTo>
                    <a:pt x="8894" y="17302"/>
                    <a:pt x="9430" y="17171"/>
                    <a:pt x="9895" y="16909"/>
                  </a:cubicBezTo>
                  <a:cubicBezTo>
                    <a:pt x="10395" y="16623"/>
                    <a:pt x="10895" y="16314"/>
                    <a:pt x="11335" y="15933"/>
                  </a:cubicBezTo>
                  <a:cubicBezTo>
                    <a:pt x="11788" y="15540"/>
                    <a:pt x="12169" y="15076"/>
                    <a:pt x="12514" y="14587"/>
                  </a:cubicBezTo>
                  <a:cubicBezTo>
                    <a:pt x="12585" y="14480"/>
                    <a:pt x="12669" y="14373"/>
                    <a:pt x="12740" y="14254"/>
                  </a:cubicBezTo>
                  <a:close/>
                  <a:moveTo>
                    <a:pt x="8583" y="0"/>
                  </a:moveTo>
                  <a:cubicBezTo>
                    <a:pt x="8373" y="0"/>
                    <a:pt x="8163" y="9"/>
                    <a:pt x="7954" y="26"/>
                  </a:cubicBezTo>
                  <a:cubicBezTo>
                    <a:pt x="6739" y="109"/>
                    <a:pt x="5573" y="610"/>
                    <a:pt x="4572" y="1312"/>
                  </a:cubicBezTo>
                  <a:cubicBezTo>
                    <a:pt x="3965" y="1800"/>
                    <a:pt x="3382" y="2360"/>
                    <a:pt x="2929" y="3003"/>
                  </a:cubicBezTo>
                  <a:cubicBezTo>
                    <a:pt x="2572" y="3634"/>
                    <a:pt x="2263" y="4324"/>
                    <a:pt x="2167" y="5051"/>
                  </a:cubicBezTo>
                  <a:cubicBezTo>
                    <a:pt x="2108" y="5098"/>
                    <a:pt x="2096" y="5182"/>
                    <a:pt x="2120" y="5241"/>
                  </a:cubicBezTo>
                  <a:cubicBezTo>
                    <a:pt x="2108" y="5277"/>
                    <a:pt x="2108" y="5313"/>
                    <a:pt x="2108" y="5348"/>
                  </a:cubicBezTo>
                  <a:cubicBezTo>
                    <a:pt x="2120" y="5467"/>
                    <a:pt x="2144" y="5574"/>
                    <a:pt x="2179" y="5682"/>
                  </a:cubicBezTo>
                  <a:cubicBezTo>
                    <a:pt x="2203" y="5836"/>
                    <a:pt x="2251" y="6015"/>
                    <a:pt x="2346" y="6063"/>
                  </a:cubicBezTo>
                  <a:cubicBezTo>
                    <a:pt x="2191" y="6444"/>
                    <a:pt x="2072" y="6836"/>
                    <a:pt x="1929" y="7217"/>
                  </a:cubicBezTo>
                  <a:cubicBezTo>
                    <a:pt x="1441" y="8575"/>
                    <a:pt x="1060" y="9968"/>
                    <a:pt x="643" y="11349"/>
                  </a:cubicBezTo>
                  <a:cubicBezTo>
                    <a:pt x="596" y="11480"/>
                    <a:pt x="548" y="11611"/>
                    <a:pt x="501" y="11742"/>
                  </a:cubicBezTo>
                  <a:cubicBezTo>
                    <a:pt x="215" y="12301"/>
                    <a:pt x="155" y="12968"/>
                    <a:pt x="84" y="13599"/>
                  </a:cubicBezTo>
                  <a:cubicBezTo>
                    <a:pt x="36" y="14040"/>
                    <a:pt x="0" y="14480"/>
                    <a:pt x="48" y="14933"/>
                  </a:cubicBezTo>
                  <a:cubicBezTo>
                    <a:pt x="60" y="14992"/>
                    <a:pt x="60" y="15064"/>
                    <a:pt x="96" y="15111"/>
                  </a:cubicBezTo>
                  <a:cubicBezTo>
                    <a:pt x="125" y="15157"/>
                    <a:pt x="173" y="15178"/>
                    <a:pt x="220" y="15178"/>
                  </a:cubicBezTo>
                  <a:cubicBezTo>
                    <a:pt x="271" y="15178"/>
                    <a:pt x="321" y="15154"/>
                    <a:pt x="346" y="15111"/>
                  </a:cubicBezTo>
                  <a:cubicBezTo>
                    <a:pt x="405" y="15004"/>
                    <a:pt x="370" y="15016"/>
                    <a:pt x="370" y="14873"/>
                  </a:cubicBezTo>
                  <a:cubicBezTo>
                    <a:pt x="346" y="14659"/>
                    <a:pt x="358" y="14373"/>
                    <a:pt x="370" y="14064"/>
                  </a:cubicBezTo>
                  <a:cubicBezTo>
                    <a:pt x="429" y="13611"/>
                    <a:pt x="501" y="13159"/>
                    <a:pt x="584" y="12706"/>
                  </a:cubicBezTo>
                  <a:cubicBezTo>
                    <a:pt x="751" y="12182"/>
                    <a:pt x="917" y="11647"/>
                    <a:pt x="1084" y="11123"/>
                  </a:cubicBezTo>
                  <a:cubicBezTo>
                    <a:pt x="1453" y="9777"/>
                    <a:pt x="1822" y="8432"/>
                    <a:pt x="2263" y="7122"/>
                  </a:cubicBezTo>
                  <a:cubicBezTo>
                    <a:pt x="2417" y="6634"/>
                    <a:pt x="2572" y="6134"/>
                    <a:pt x="2787" y="5670"/>
                  </a:cubicBezTo>
                  <a:cubicBezTo>
                    <a:pt x="2834" y="5551"/>
                    <a:pt x="2870" y="5515"/>
                    <a:pt x="2929" y="5396"/>
                  </a:cubicBezTo>
                  <a:cubicBezTo>
                    <a:pt x="3537" y="5467"/>
                    <a:pt x="4156" y="5515"/>
                    <a:pt x="4775" y="5622"/>
                  </a:cubicBezTo>
                  <a:cubicBezTo>
                    <a:pt x="5632" y="5777"/>
                    <a:pt x="6597" y="6027"/>
                    <a:pt x="7549" y="6277"/>
                  </a:cubicBezTo>
                  <a:cubicBezTo>
                    <a:pt x="7704" y="6325"/>
                    <a:pt x="7859" y="6372"/>
                    <a:pt x="8025" y="6420"/>
                  </a:cubicBezTo>
                  <a:cubicBezTo>
                    <a:pt x="8180" y="7456"/>
                    <a:pt x="8823" y="8408"/>
                    <a:pt x="9490" y="9170"/>
                  </a:cubicBezTo>
                  <a:cubicBezTo>
                    <a:pt x="10133" y="9837"/>
                    <a:pt x="10823" y="10480"/>
                    <a:pt x="11633" y="10932"/>
                  </a:cubicBezTo>
                  <a:cubicBezTo>
                    <a:pt x="11792" y="11004"/>
                    <a:pt x="12015" y="11134"/>
                    <a:pt x="12174" y="11134"/>
                  </a:cubicBezTo>
                  <a:cubicBezTo>
                    <a:pt x="12253" y="11134"/>
                    <a:pt x="12316" y="11102"/>
                    <a:pt x="12347" y="11016"/>
                  </a:cubicBezTo>
                  <a:cubicBezTo>
                    <a:pt x="12383" y="10932"/>
                    <a:pt x="12335" y="10825"/>
                    <a:pt x="12240" y="10789"/>
                  </a:cubicBezTo>
                  <a:cubicBezTo>
                    <a:pt x="12181" y="10777"/>
                    <a:pt x="12121" y="10754"/>
                    <a:pt x="12062" y="10730"/>
                  </a:cubicBezTo>
                  <a:cubicBezTo>
                    <a:pt x="11811" y="10635"/>
                    <a:pt x="11776" y="10611"/>
                    <a:pt x="11550" y="10492"/>
                  </a:cubicBezTo>
                  <a:cubicBezTo>
                    <a:pt x="10919" y="10111"/>
                    <a:pt x="10287" y="9539"/>
                    <a:pt x="9895" y="9182"/>
                  </a:cubicBezTo>
                  <a:cubicBezTo>
                    <a:pt x="9537" y="8861"/>
                    <a:pt x="9097" y="8313"/>
                    <a:pt x="8894" y="7991"/>
                  </a:cubicBezTo>
                  <a:cubicBezTo>
                    <a:pt x="8585" y="7527"/>
                    <a:pt x="8347" y="7039"/>
                    <a:pt x="8228" y="6551"/>
                  </a:cubicBezTo>
                  <a:cubicBezTo>
                    <a:pt x="8228" y="6527"/>
                    <a:pt x="8216" y="6503"/>
                    <a:pt x="8216" y="6479"/>
                  </a:cubicBezTo>
                  <a:lnTo>
                    <a:pt x="8216" y="6479"/>
                  </a:lnTo>
                  <a:cubicBezTo>
                    <a:pt x="9752" y="6944"/>
                    <a:pt x="11169" y="7503"/>
                    <a:pt x="12478" y="8420"/>
                  </a:cubicBezTo>
                  <a:cubicBezTo>
                    <a:pt x="12752" y="8622"/>
                    <a:pt x="12990" y="8849"/>
                    <a:pt x="13252" y="9063"/>
                  </a:cubicBezTo>
                  <a:cubicBezTo>
                    <a:pt x="13288" y="9087"/>
                    <a:pt x="13324" y="9111"/>
                    <a:pt x="13359" y="9134"/>
                  </a:cubicBezTo>
                  <a:cubicBezTo>
                    <a:pt x="13347" y="9158"/>
                    <a:pt x="13347" y="9182"/>
                    <a:pt x="13347" y="9206"/>
                  </a:cubicBezTo>
                  <a:cubicBezTo>
                    <a:pt x="13371" y="9849"/>
                    <a:pt x="13276" y="10373"/>
                    <a:pt x="13145" y="10908"/>
                  </a:cubicBezTo>
                  <a:cubicBezTo>
                    <a:pt x="13038" y="11361"/>
                    <a:pt x="12919" y="11813"/>
                    <a:pt x="12764" y="12254"/>
                  </a:cubicBezTo>
                  <a:cubicBezTo>
                    <a:pt x="12645" y="12540"/>
                    <a:pt x="12550" y="12837"/>
                    <a:pt x="12466" y="13147"/>
                  </a:cubicBezTo>
                  <a:cubicBezTo>
                    <a:pt x="12395" y="13409"/>
                    <a:pt x="12383" y="13694"/>
                    <a:pt x="12514" y="13945"/>
                  </a:cubicBezTo>
                  <a:cubicBezTo>
                    <a:pt x="12550" y="14016"/>
                    <a:pt x="12597" y="14087"/>
                    <a:pt x="12645" y="14147"/>
                  </a:cubicBezTo>
                  <a:cubicBezTo>
                    <a:pt x="12216" y="14754"/>
                    <a:pt x="11823" y="15266"/>
                    <a:pt x="11276" y="15742"/>
                  </a:cubicBezTo>
                  <a:cubicBezTo>
                    <a:pt x="10728" y="16195"/>
                    <a:pt x="10180" y="16540"/>
                    <a:pt x="9525" y="16862"/>
                  </a:cubicBezTo>
                  <a:cubicBezTo>
                    <a:pt x="9192" y="16993"/>
                    <a:pt x="8692" y="17123"/>
                    <a:pt x="8263" y="17159"/>
                  </a:cubicBezTo>
                  <a:cubicBezTo>
                    <a:pt x="8132" y="17171"/>
                    <a:pt x="7656" y="17159"/>
                    <a:pt x="7418" y="17183"/>
                  </a:cubicBezTo>
                  <a:lnTo>
                    <a:pt x="7109" y="17183"/>
                  </a:lnTo>
                  <a:cubicBezTo>
                    <a:pt x="7109" y="17183"/>
                    <a:pt x="7109" y="17171"/>
                    <a:pt x="7109" y="17171"/>
                  </a:cubicBezTo>
                  <a:cubicBezTo>
                    <a:pt x="7097" y="17040"/>
                    <a:pt x="6989" y="17076"/>
                    <a:pt x="6894" y="17052"/>
                  </a:cubicBezTo>
                  <a:cubicBezTo>
                    <a:pt x="6692" y="17028"/>
                    <a:pt x="6489" y="17016"/>
                    <a:pt x="6275" y="16993"/>
                  </a:cubicBezTo>
                  <a:cubicBezTo>
                    <a:pt x="5942" y="16957"/>
                    <a:pt x="5656" y="16873"/>
                    <a:pt x="5299" y="16719"/>
                  </a:cubicBezTo>
                  <a:cubicBezTo>
                    <a:pt x="4846" y="16516"/>
                    <a:pt x="4513" y="16373"/>
                    <a:pt x="4108" y="16076"/>
                  </a:cubicBezTo>
                  <a:cubicBezTo>
                    <a:pt x="3906" y="15921"/>
                    <a:pt x="3549" y="15588"/>
                    <a:pt x="3287" y="15278"/>
                  </a:cubicBezTo>
                  <a:cubicBezTo>
                    <a:pt x="2477" y="14361"/>
                    <a:pt x="1941" y="13206"/>
                    <a:pt x="1953" y="12040"/>
                  </a:cubicBezTo>
                  <a:cubicBezTo>
                    <a:pt x="1917" y="11456"/>
                    <a:pt x="2072" y="10563"/>
                    <a:pt x="2144" y="10158"/>
                  </a:cubicBezTo>
                  <a:cubicBezTo>
                    <a:pt x="2215" y="9884"/>
                    <a:pt x="2263" y="9599"/>
                    <a:pt x="2370" y="9337"/>
                  </a:cubicBezTo>
                  <a:cubicBezTo>
                    <a:pt x="2400" y="9269"/>
                    <a:pt x="2340" y="9216"/>
                    <a:pt x="2282" y="9216"/>
                  </a:cubicBezTo>
                  <a:cubicBezTo>
                    <a:pt x="2249" y="9216"/>
                    <a:pt x="2216" y="9234"/>
                    <a:pt x="2203" y="9277"/>
                  </a:cubicBezTo>
                  <a:cubicBezTo>
                    <a:pt x="2036" y="9634"/>
                    <a:pt x="1953" y="10027"/>
                    <a:pt x="1858" y="10408"/>
                  </a:cubicBezTo>
                  <a:cubicBezTo>
                    <a:pt x="1655" y="11289"/>
                    <a:pt x="1584" y="12301"/>
                    <a:pt x="1834" y="13266"/>
                  </a:cubicBezTo>
                  <a:cubicBezTo>
                    <a:pt x="1846" y="13278"/>
                    <a:pt x="1846" y="13302"/>
                    <a:pt x="1858" y="13313"/>
                  </a:cubicBezTo>
                  <a:cubicBezTo>
                    <a:pt x="1858" y="14183"/>
                    <a:pt x="2298" y="14992"/>
                    <a:pt x="2834" y="15647"/>
                  </a:cubicBezTo>
                  <a:cubicBezTo>
                    <a:pt x="3394" y="16314"/>
                    <a:pt x="4072" y="16933"/>
                    <a:pt x="4906" y="17243"/>
                  </a:cubicBezTo>
                  <a:cubicBezTo>
                    <a:pt x="4489" y="17552"/>
                    <a:pt x="4263" y="18124"/>
                    <a:pt x="4191" y="18600"/>
                  </a:cubicBezTo>
                  <a:cubicBezTo>
                    <a:pt x="4180" y="18647"/>
                    <a:pt x="4168" y="18695"/>
                    <a:pt x="4168" y="18731"/>
                  </a:cubicBezTo>
                  <a:cubicBezTo>
                    <a:pt x="4168" y="18760"/>
                    <a:pt x="4184" y="18782"/>
                    <a:pt x="4209" y="18782"/>
                  </a:cubicBezTo>
                  <a:cubicBezTo>
                    <a:pt x="4215" y="18782"/>
                    <a:pt x="4221" y="18781"/>
                    <a:pt x="4227" y="18778"/>
                  </a:cubicBezTo>
                  <a:lnTo>
                    <a:pt x="4227" y="18778"/>
                  </a:lnTo>
                  <a:cubicBezTo>
                    <a:pt x="4215" y="18814"/>
                    <a:pt x="4215" y="18862"/>
                    <a:pt x="4251" y="18898"/>
                  </a:cubicBezTo>
                  <a:cubicBezTo>
                    <a:pt x="4477" y="19159"/>
                    <a:pt x="4823" y="19302"/>
                    <a:pt x="5168" y="19338"/>
                  </a:cubicBezTo>
                  <a:cubicBezTo>
                    <a:pt x="5227" y="19350"/>
                    <a:pt x="5275" y="19350"/>
                    <a:pt x="5334" y="19350"/>
                  </a:cubicBezTo>
                  <a:cubicBezTo>
                    <a:pt x="5370" y="19350"/>
                    <a:pt x="5418" y="19326"/>
                    <a:pt x="5430" y="19290"/>
                  </a:cubicBezTo>
                  <a:cubicBezTo>
                    <a:pt x="5454" y="19231"/>
                    <a:pt x="5442" y="19171"/>
                    <a:pt x="5394" y="19136"/>
                  </a:cubicBezTo>
                  <a:cubicBezTo>
                    <a:pt x="5370" y="19118"/>
                    <a:pt x="5340" y="19115"/>
                    <a:pt x="5309" y="19115"/>
                  </a:cubicBezTo>
                  <a:cubicBezTo>
                    <a:pt x="5294" y="19115"/>
                    <a:pt x="5278" y="19116"/>
                    <a:pt x="5262" y="19116"/>
                  </a:cubicBezTo>
                  <a:cubicBezTo>
                    <a:pt x="5246" y="19116"/>
                    <a:pt x="5230" y="19115"/>
                    <a:pt x="5215" y="19112"/>
                  </a:cubicBezTo>
                  <a:cubicBezTo>
                    <a:pt x="5049" y="19088"/>
                    <a:pt x="5025" y="19088"/>
                    <a:pt x="4894" y="19052"/>
                  </a:cubicBezTo>
                  <a:cubicBezTo>
                    <a:pt x="4715" y="18981"/>
                    <a:pt x="4549" y="18898"/>
                    <a:pt x="4430" y="18755"/>
                  </a:cubicBezTo>
                  <a:cubicBezTo>
                    <a:pt x="4430" y="18743"/>
                    <a:pt x="4430" y="18731"/>
                    <a:pt x="4442" y="18719"/>
                  </a:cubicBezTo>
                  <a:cubicBezTo>
                    <a:pt x="4477" y="18600"/>
                    <a:pt x="4525" y="18421"/>
                    <a:pt x="4572" y="18278"/>
                  </a:cubicBezTo>
                  <a:cubicBezTo>
                    <a:pt x="4758" y="17734"/>
                    <a:pt x="5246" y="17337"/>
                    <a:pt x="5525" y="17337"/>
                  </a:cubicBezTo>
                  <a:cubicBezTo>
                    <a:pt x="5533" y="17337"/>
                    <a:pt x="5541" y="17337"/>
                    <a:pt x="5549" y="17338"/>
                  </a:cubicBezTo>
                  <a:cubicBezTo>
                    <a:pt x="5585" y="17338"/>
                    <a:pt x="5620" y="17338"/>
                    <a:pt x="5656" y="17350"/>
                  </a:cubicBezTo>
                  <a:cubicBezTo>
                    <a:pt x="5763" y="17362"/>
                    <a:pt x="5882" y="17385"/>
                    <a:pt x="5989" y="17421"/>
                  </a:cubicBezTo>
                  <a:cubicBezTo>
                    <a:pt x="5811" y="17647"/>
                    <a:pt x="5692" y="17909"/>
                    <a:pt x="5596" y="18183"/>
                  </a:cubicBezTo>
                  <a:cubicBezTo>
                    <a:pt x="5525" y="18409"/>
                    <a:pt x="5442" y="18647"/>
                    <a:pt x="5442" y="18886"/>
                  </a:cubicBezTo>
                  <a:cubicBezTo>
                    <a:pt x="5454" y="19052"/>
                    <a:pt x="5430" y="19243"/>
                    <a:pt x="5573" y="19290"/>
                  </a:cubicBezTo>
                  <a:cubicBezTo>
                    <a:pt x="5582" y="19291"/>
                    <a:pt x="5591" y="19292"/>
                    <a:pt x="5599" y="19292"/>
                  </a:cubicBezTo>
                  <a:cubicBezTo>
                    <a:pt x="5792" y="19292"/>
                    <a:pt x="5717" y="19034"/>
                    <a:pt x="5751" y="18874"/>
                  </a:cubicBezTo>
                  <a:cubicBezTo>
                    <a:pt x="5775" y="18647"/>
                    <a:pt x="5787" y="18588"/>
                    <a:pt x="5870" y="18350"/>
                  </a:cubicBezTo>
                  <a:cubicBezTo>
                    <a:pt x="5930" y="18124"/>
                    <a:pt x="6001" y="17909"/>
                    <a:pt x="6108" y="17707"/>
                  </a:cubicBezTo>
                  <a:cubicBezTo>
                    <a:pt x="6144" y="17624"/>
                    <a:pt x="6204" y="17564"/>
                    <a:pt x="6251" y="17493"/>
                  </a:cubicBezTo>
                  <a:cubicBezTo>
                    <a:pt x="6525" y="17576"/>
                    <a:pt x="6823" y="17671"/>
                    <a:pt x="7109" y="17731"/>
                  </a:cubicBezTo>
                  <a:cubicBezTo>
                    <a:pt x="7466" y="17826"/>
                    <a:pt x="7847" y="17874"/>
                    <a:pt x="8228" y="17897"/>
                  </a:cubicBezTo>
                  <a:cubicBezTo>
                    <a:pt x="8416" y="17913"/>
                    <a:pt x="8605" y="17924"/>
                    <a:pt x="8794" y="17924"/>
                  </a:cubicBezTo>
                  <a:cubicBezTo>
                    <a:pt x="9046" y="17924"/>
                    <a:pt x="9298" y="17904"/>
                    <a:pt x="9549" y="17850"/>
                  </a:cubicBezTo>
                  <a:cubicBezTo>
                    <a:pt x="10585" y="17612"/>
                    <a:pt x="11407" y="16862"/>
                    <a:pt x="12169" y="16147"/>
                  </a:cubicBezTo>
                  <a:cubicBezTo>
                    <a:pt x="12478" y="15850"/>
                    <a:pt x="12800" y="15552"/>
                    <a:pt x="13050" y="15195"/>
                  </a:cubicBezTo>
                  <a:cubicBezTo>
                    <a:pt x="13169" y="15040"/>
                    <a:pt x="13288" y="14885"/>
                    <a:pt x="13383" y="14707"/>
                  </a:cubicBezTo>
                  <a:lnTo>
                    <a:pt x="13395" y="14695"/>
                  </a:lnTo>
                  <a:cubicBezTo>
                    <a:pt x="13419" y="14695"/>
                    <a:pt x="13455" y="14707"/>
                    <a:pt x="13478" y="14707"/>
                  </a:cubicBezTo>
                  <a:cubicBezTo>
                    <a:pt x="13633" y="14707"/>
                    <a:pt x="13705" y="14504"/>
                    <a:pt x="13609" y="14397"/>
                  </a:cubicBezTo>
                  <a:cubicBezTo>
                    <a:pt x="13597" y="14385"/>
                    <a:pt x="13574" y="14373"/>
                    <a:pt x="13562" y="14361"/>
                  </a:cubicBezTo>
                  <a:cubicBezTo>
                    <a:pt x="13550" y="14349"/>
                    <a:pt x="13538" y="14349"/>
                    <a:pt x="13526" y="14337"/>
                  </a:cubicBezTo>
                  <a:cubicBezTo>
                    <a:pt x="13466" y="14302"/>
                    <a:pt x="13300" y="14230"/>
                    <a:pt x="13252" y="14206"/>
                  </a:cubicBezTo>
                  <a:cubicBezTo>
                    <a:pt x="12966" y="14075"/>
                    <a:pt x="12824" y="13849"/>
                    <a:pt x="12776" y="13683"/>
                  </a:cubicBezTo>
                  <a:cubicBezTo>
                    <a:pt x="12716" y="13409"/>
                    <a:pt x="12824" y="13147"/>
                    <a:pt x="12943" y="12730"/>
                  </a:cubicBezTo>
                  <a:cubicBezTo>
                    <a:pt x="13145" y="12170"/>
                    <a:pt x="13335" y="11599"/>
                    <a:pt x="13478" y="11016"/>
                  </a:cubicBezTo>
                  <a:cubicBezTo>
                    <a:pt x="13597" y="10563"/>
                    <a:pt x="13681" y="10099"/>
                    <a:pt x="13693" y="9634"/>
                  </a:cubicBezTo>
                  <a:cubicBezTo>
                    <a:pt x="13693" y="9527"/>
                    <a:pt x="13705" y="9408"/>
                    <a:pt x="13693" y="9301"/>
                  </a:cubicBezTo>
                  <a:cubicBezTo>
                    <a:pt x="13693" y="9242"/>
                    <a:pt x="13705" y="9170"/>
                    <a:pt x="13657" y="9122"/>
                  </a:cubicBezTo>
                  <a:cubicBezTo>
                    <a:pt x="13645" y="9099"/>
                    <a:pt x="13633" y="9087"/>
                    <a:pt x="13609" y="9075"/>
                  </a:cubicBezTo>
                  <a:cubicBezTo>
                    <a:pt x="13621" y="9027"/>
                    <a:pt x="13609" y="8980"/>
                    <a:pt x="13562" y="8944"/>
                  </a:cubicBezTo>
                  <a:cubicBezTo>
                    <a:pt x="13359" y="8718"/>
                    <a:pt x="13133" y="8515"/>
                    <a:pt x="12907" y="8313"/>
                  </a:cubicBezTo>
                  <a:cubicBezTo>
                    <a:pt x="12157" y="7694"/>
                    <a:pt x="11073" y="7134"/>
                    <a:pt x="9871" y="6670"/>
                  </a:cubicBezTo>
                  <a:cubicBezTo>
                    <a:pt x="9811" y="6586"/>
                    <a:pt x="9799" y="6539"/>
                    <a:pt x="9799" y="6479"/>
                  </a:cubicBezTo>
                  <a:cubicBezTo>
                    <a:pt x="9799" y="6396"/>
                    <a:pt x="9799" y="6372"/>
                    <a:pt x="9835" y="6301"/>
                  </a:cubicBezTo>
                  <a:cubicBezTo>
                    <a:pt x="9871" y="6217"/>
                    <a:pt x="10037" y="6098"/>
                    <a:pt x="10145" y="6063"/>
                  </a:cubicBezTo>
                  <a:cubicBezTo>
                    <a:pt x="10179" y="6051"/>
                    <a:pt x="10214" y="6046"/>
                    <a:pt x="10248" y="6046"/>
                  </a:cubicBezTo>
                  <a:cubicBezTo>
                    <a:pt x="10357" y="6046"/>
                    <a:pt x="10465" y="6098"/>
                    <a:pt x="10573" y="6170"/>
                  </a:cubicBezTo>
                  <a:cubicBezTo>
                    <a:pt x="10645" y="6253"/>
                    <a:pt x="10680" y="6325"/>
                    <a:pt x="10692" y="6348"/>
                  </a:cubicBezTo>
                  <a:cubicBezTo>
                    <a:pt x="10704" y="6372"/>
                    <a:pt x="10704" y="6396"/>
                    <a:pt x="10704" y="6408"/>
                  </a:cubicBezTo>
                  <a:cubicBezTo>
                    <a:pt x="10683" y="6505"/>
                    <a:pt x="10739" y="6602"/>
                    <a:pt x="10838" y="6602"/>
                  </a:cubicBezTo>
                  <a:cubicBezTo>
                    <a:pt x="10849" y="6602"/>
                    <a:pt x="10860" y="6601"/>
                    <a:pt x="10871" y="6598"/>
                  </a:cubicBezTo>
                  <a:cubicBezTo>
                    <a:pt x="10942" y="6586"/>
                    <a:pt x="10978" y="6515"/>
                    <a:pt x="11014" y="6467"/>
                  </a:cubicBezTo>
                  <a:lnTo>
                    <a:pt x="11038" y="6444"/>
                  </a:lnTo>
                  <a:cubicBezTo>
                    <a:pt x="11085" y="6408"/>
                    <a:pt x="11133" y="6360"/>
                    <a:pt x="11180" y="6325"/>
                  </a:cubicBezTo>
                  <a:cubicBezTo>
                    <a:pt x="11260" y="6265"/>
                    <a:pt x="11497" y="6197"/>
                    <a:pt x="11705" y="6197"/>
                  </a:cubicBezTo>
                  <a:cubicBezTo>
                    <a:pt x="11746" y="6197"/>
                    <a:pt x="11786" y="6200"/>
                    <a:pt x="11823" y="6205"/>
                  </a:cubicBezTo>
                  <a:cubicBezTo>
                    <a:pt x="12026" y="6229"/>
                    <a:pt x="12276" y="6313"/>
                    <a:pt x="12419" y="6444"/>
                  </a:cubicBezTo>
                  <a:cubicBezTo>
                    <a:pt x="12800" y="6765"/>
                    <a:pt x="12883" y="7241"/>
                    <a:pt x="12657" y="7587"/>
                  </a:cubicBezTo>
                  <a:cubicBezTo>
                    <a:pt x="12633" y="7634"/>
                    <a:pt x="12585" y="7670"/>
                    <a:pt x="12597" y="7729"/>
                  </a:cubicBezTo>
                  <a:cubicBezTo>
                    <a:pt x="12611" y="7785"/>
                    <a:pt x="12661" y="7816"/>
                    <a:pt x="12710" y="7816"/>
                  </a:cubicBezTo>
                  <a:cubicBezTo>
                    <a:pt x="12745" y="7816"/>
                    <a:pt x="12780" y="7800"/>
                    <a:pt x="12800" y="7765"/>
                  </a:cubicBezTo>
                  <a:cubicBezTo>
                    <a:pt x="12931" y="7563"/>
                    <a:pt x="12990" y="7325"/>
                    <a:pt x="12966" y="7087"/>
                  </a:cubicBezTo>
                  <a:cubicBezTo>
                    <a:pt x="12919" y="6634"/>
                    <a:pt x="12585" y="6229"/>
                    <a:pt x="12157" y="6086"/>
                  </a:cubicBezTo>
                  <a:cubicBezTo>
                    <a:pt x="11978" y="6021"/>
                    <a:pt x="11785" y="5979"/>
                    <a:pt x="11593" y="5979"/>
                  </a:cubicBezTo>
                  <a:cubicBezTo>
                    <a:pt x="11401" y="5979"/>
                    <a:pt x="11210" y="6021"/>
                    <a:pt x="11038" y="6122"/>
                  </a:cubicBezTo>
                  <a:cubicBezTo>
                    <a:pt x="10978" y="6158"/>
                    <a:pt x="10907" y="6205"/>
                    <a:pt x="10859" y="6253"/>
                  </a:cubicBezTo>
                  <a:cubicBezTo>
                    <a:pt x="10835" y="6229"/>
                    <a:pt x="10811" y="6205"/>
                    <a:pt x="10788" y="6170"/>
                  </a:cubicBezTo>
                  <a:cubicBezTo>
                    <a:pt x="10655" y="6004"/>
                    <a:pt x="10451" y="5869"/>
                    <a:pt x="10223" y="5869"/>
                  </a:cubicBezTo>
                  <a:cubicBezTo>
                    <a:pt x="10205" y="5869"/>
                    <a:pt x="10187" y="5870"/>
                    <a:pt x="10168" y="5872"/>
                  </a:cubicBezTo>
                  <a:cubicBezTo>
                    <a:pt x="9930" y="5908"/>
                    <a:pt x="9680" y="6063"/>
                    <a:pt x="9621" y="6325"/>
                  </a:cubicBezTo>
                  <a:cubicBezTo>
                    <a:pt x="9597" y="6408"/>
                    <a:pt x="9609" y="6503"/>
                    <a:pt x="9633" y="6586"/>
                  </a:cubicBezTo>
                  <a:cubicBezTo>
                    <a:pt x="9144" y="6408"/>
                    <a:pt x="8656" y="6241"/>
                    <a:pt x="8156" y="6098"/>
                  </a:cubicBezTo>
                  <a:cubicBezTo>
                    <a:pt x="8156" y="6063"/>
                    <a:pt x="8156" y="6015"/>
                    <a:pt x="8132" y="5991"/>
                  </a:cubicBezTo>
                  <a:cubicBezTo>
                    <a:pt x="8116" y="5970"/>
                    <a:pt x="8092" y="5961"/>
                    <a:pt x="8068" y="5961"/>
                  </a:cubicBezTo>
                  <a:cubicBezTo>
                    <a:pt x="8023" y="5961"/>
                    <a:pt x="7978" y="5992"/>
                    <a:pt x="7978" y="6039"/>
                  </a:cubicBezTo>
                  <a:cubicBezTo>
                    <a:pt x="6537" y="5622"/>
                    <a:pt x="5108" y="5336"/>
                    <a:pt x="3977" y="5217"/>
                  </a:cubicBezTo>
                  <a:cubicBezTo>
                    <a:pt x="3513" y="5158"/>
                    <a:pt x="3037" y="5122"/>
                    <a:pt x="2560" y="5074"/>
                  </a:cubicBezTo>
                  <a:cubicBezTo>
                    <a:pt x="2632" y="4646"/>
                    <a:pt x="2941" y="3836"/>
                    <a:pt x="3120" y="3515"/>
                  </a:cubicBezTo>
                  <a:cubicBezTo>
                    <a:pt x="3203" y="3360"/>
                    <a:pt x="3275" y="3229"/>
                    <a:pt x="3358" y="3110"/>
                  </a:cubicBezTo>
                  <a:cubicBezTo>
                    <a:pt x="3406" y="3146"/>
                    <a:pt x="3453" y="3181"/>
                    <a:pt x="3465" y="3205"/>
                  </a:cubicBezTo>
                  <a:cubicBezTo>
                    <a:pt x="3477" y="3241"/>
                    <a:pt x="3477" y="3277"/>
                    <a:pt x="3453" y="3336"/>
                  </a:cubicBezTo>
                  <a:cubicBezTo>
                    <a:pt x="3418" y="3443"/>
                    <a:pt x="3322" y="3527"/>
                    <a:pt x="3239" y="3610"/>
                  </a:cubicBezTo>
                  <a:cubicBezTo>
                    <a:pt x="3214" y="3667"/>
                    <a:pt x="3258" y="3708"/>
                    <a:pt x="3307" y="3708"/>
                  </a:cubicBezTo>
                  <a:cubicBezTo>
                    <a:pt x="3328" y="3708"/>
                    <a:pt x="3352" y="3700"/>
                    <a:pt x="3370" y="3681"/>
                  </a:cubicBezTo>
                  <a:cubicBezTo>
                    <a:pt x="3525" y="3550"/>
                    <a:pt x="3680" y="3348"/>
                    <a:pt x="3620" y="3146"/>
                  </a:cubicBezTo>
                  <a:cubicBezTo>
                    <a:pt x="3596" y="3074"/>
                    <a:pt x="3537" y="3003"/>
                    <a:pt x="3477" y="2955"/>
                  </a:cubicBezTo>
                  <a:cubicBezTo>
                    <a:pt x="3668" y="2705"/>
                    <a:pt x="3870" y="2503"/>
                    <a:pt x="4120" y="2241"/>
                  </a:cubicBezTo>
                  <a:cubicBezTo>
                    <a:pt x="4180" y="2241"/>
                    <a:pt x="4263" y="2253"/>
                    <a:pt x="4346" y="2288"/>
                  </a:cubicBezTo>
                  <a:cubicBezTo>
                    <a:pt x="4394" y="2312"/>
                    <a:pt x="4465" y="2372"/>
                    <a:pt x="4501" y="2419"/>
                  </a:cubicBezTo>
                  <a:cubicBezTo>
                    <a:pt x="4596" y="2574"/>
                    <a:pt x="4489" y="2776"/>
                    <a:pt x="4394" y="2860"/>
                  </a:cubicBezTo>
                  <a:cubicBezTo>
                    <a:pt x="4322" y="2931"/>
                    <a:pt x="4263" y="2967"/>
                    <a:pt x="4227" y="2991"/>
                  </a:cubicBezTo>
                  <a:cubicBezTo>
                    <a:pt x="4144" y="3038"/>
                    <a:pt x="4061" y="3110"/>
                    <a:pt x="4108" y="3217"/>
                  </a:cubicBezTo>
                  <a:cubicBezTo>
                    <a:pt x="4215" y="3348"/>
                    <a:pt x="4263" y="3372"/>
                    <a:pt x="4311" y="3503"/>
                  </a:cubicBezTo>
                  <a:cubicBezTo>
                    <a:pt x="4442" y="3753"/>
                    <a:pt x="4239" y="4027"/>
                    <a:pt x="4025" y="4146"/>
                  </a:cubicBezTo>
                  <a:cubicBezTo>
                    <a:pt x="3869" y="4245"/>
                    <a:pt x="3637" y="4315"/>
                    <a:pt x="3405" y="4315"/>
                  </a:cubicBezTo>
                  <a:cubicBezTo>
                    <a:pt x="3247" y="4315"/>
                    <a:pt x="3088" y="4282"/>
                    <a:pt x="2953" y="4205"/>
                  </a:cubicBezTo>
                  <a:cubicBezTo>
                    <a:pt x="2953" y="4205"/>
                    <a:pt x="2953" y="4193"/>
                    <a:pt x="2953" y="4193"/>
                  </a:cubicBezTo>
                  <a:cubicBezTo>
                    <a:pt x="2943" y="4191"/>
                    <a:pt x="2934" y="4189"/>
                    <a:pt x="2924" y="4189"/>
                  </a:cubicBezTo>
                  <a:cubicBezTo>
                    <a:pt x="2852" y="4189"/>
                    <a:pt x="2791" y="4263"/>
                    <a:pt x="2822" y="4336"/>
                  </a:cubicBezTo>
                  <a:cubicBezTo>
                    <a:pt x="2870" y="4396"/>
                    <a:pt x="2977" y="4467"/>
                    <a:pt x="3120" y="4539"/>
                  </a:cubicBezTo>
                  <a:cubicBezTo>
                    <a:pt x="3231" y="4582"/>
                    <a:pt x="3349" y="4602"/>
                    <a:pt x="3469" y="4602"/>
                  </a:cubicBezTo>
                  <a:cubicBezTo>
                    <a:pt x="3774" y="4602"/>
                    <a:pt x="4088" y="4473"/>
                    <a:pt x="4311" y="4277"/>
                  </a:cubicBezTo>
                  <a:cubicBezTo>
                    <a:pt x="4632" y="3991"/>
                    <a:pt x="4656" y="3491"/>
                    <a:pt x="4370" y="3169"/>
                  </a:cubicBezTo>
                  <a:cubicBezTo>
                    <a:pt x="4370" y="3169"/>
                    <a:pt x="4370" y="3169"/>
                    <a:pt x="4370" y="3157"/>
                  </a:cubicBezTo>
                  <a:cubicBezTo>
                    <a:pt x="4442" y="3110"/>
                    <a:pt x="4489" y="3050"/>
                    <a:pt x="4537" y="2979"/>
                  </a:cubicBezTo>
                  <a:cubicBezTo>
                    <a:pt x="4811" y="2610"/>
                    <a:pt x="4680" y="2193"/>
                    <a:pt x="4275" y="2086"/>
                  </a:cubicBezTo>
                  <a:cubicBezTo>
                    <a:pt x="4775" y="1610"/>
                    <a:pt x="5204" y="1312"/>
                    <a:pt x="5846" y="1002"/>
                  </a:cubicBezTo>
                  <a:cubicBezTo>
                    <a:pt x="6406" y="752"/>
                    <a:pt x="6751" y="610"/>
                    <a:pt x="7370" y="502"/>
                  </a:cubicBezTo>
                  <a:cubicBezTo>
                    <a:pt x="7728" y="438"/>
                    <a:pt x="8038" y="412"/>
                    <a:pt x="8373" y="412"/>
                  </a:cubicBezTo>
                  <a:cubicBezTo>
                    <a:pt x="8596" y="412"/>
                    <a:pt x="8830" y="424"/>
                    <a:pt x="9097" y="443"/>
                  </a:cubicBezTo>
                  <a:cubicBezTo>
                    <a:pt x="9252" y="467"/>
                    <a:pt x="9395" y="479"/>
                    <a:pt x="9537" y="490"/>
                  </a:cubicBezTo>
                  <a:cubicBezTo>
                    <a:pt x="9180" y="824"/>
                    <a:pt x="8966" y="1407"/>
                    <a:pt x="9264" y="1824"/>
                  </a:cubicBezTo>
                  <a:cubicBezTo>
                    <a:pt x="9406" y="1995"/>
                    <a:pt x="9579" y="2062"/>
                    <a:pt x="9749" y="2062"/>
                  </a:cubicBezTo>
                  <a:cubicBezTo>
                    <a:pt x="9934" y="2062"/>
                    <a:pt x="10115" y="1983"/>
                    <a:pt x="10252" y="1872"/>
                  </a:cubicBezTo>
                  <a:cubicBezTo>
                    <a:pt x="10264" y="1872"/>
                    <a:pt x="10276" y="1860"/>
                    <a:pt x="10299" y="1848"/>
                  </a:cubicBezTo>
                  <a:cubicBezTo>
                    <a:pt x="10311" y="1979"/>
                    <a:pt x="10347" y="2074"/>
                    <a:pt x="10430" y="2181"/>
                  </a:cubicBezTo>
                  <a:cubicBezTo>
                    <a:pt x="10514" y="2312"/>
                    <a:pt x="10633" y="2419"/>
                    <a:pt x="10776" y="2479"/>
                  </a:cubicBezTo>
                  <a:cubicBezTo>
                    <a:pt x="10833" y="2500"/>
                    <a:pt x="10894" y="2510"/>
                    <a:pt x="10956" y="2510"/>
                  </a:cubicBezTo>
                  <a:cubicBezTo>
                    <a:pt x="11136" y="2510"/>
                    <a:pt x="11324" y="2427"/>
                    <a:pt x="11466" y="2312"/>
                  </a:cubicBezTo>
                  <a:cubicBezTo>
                    <a:pt x="11585" y="2193"/>
                    <a:pt x="11657" y="2038"/>
                    <a:pt x="11728" y="1884"/>
                  </a:cubicBezTo>
                  <a:cubicBezTo>
                    <a:pt x="11728" y="1872"/>
                    <a:pt x="11728" y="1860"/>
                    <a:pt x="11740" y="1860"/>
                  </a:cubicBezTo>
                  <a:cubicBezTo>
                    <a:pt x="11872" y="1966"/>
                    <a:pt x="12056" y="2024"/>
                    <a:pt x="12241" y="2024"/>
                  </a:cubicBezTo>
                  <a:cubicBezTo>
                    <a:pt x="12388" y="2024"/>
                    <a:pt x="12535" y="1987"/>
                    <a:pt x="12657" y="1907"/>
                  </a:cubicBezTo>
                  <a:cubicBezTo>
                    <a:pt x="12716" y="1848"/>
                    <a:pt x="12800" y="1776"/>
                    <a:pt x="12788" y="1693"/>
                  </a:cubicBezTo>
                  <a:cubicBezTo>
                    <a:pt x="12774" y="1632"/>
                    <a:pt x="12718" y="1598"/>
                    <a:pt x="12663" y="1598"/>
                  </a:cubicBezTo>
                  <a:cubicBezTo>
                    <a:pt x="12622" y="1598"/>
                    <a:pt x="12582" y="1617"/>
                    <a:pt x="12562" y="1657"/>
                  </a:cubicBezTo>
                  <a:cubicBezTo>
                    <a:pt x="12492" y="1765"/>
                    <a:pt x="12364" y="1814"/>
                    <a:pt x="12228" y="1814"/>
                  </a:cubicBezTo>
                  <a:cubicBezTo>
                    <a:pt x="12063" y="1814"/>
                    <a:pt x="11886" y="1741"/>
                    <a:pt x="11788" y="1610"/>
                  </a:cubicBezTo>
                  <a:lnTo>
                    <a:pt x="11776" y="1598"/>
                  </a:lnTo>
                  <a:cubicBezTo>
                    <a:pt x="11755" y="1566"/>
                    <a:pt x="11720" y="1551"/>
                    <a:pt x="11685" y="1551"/>
                  </a:cubicBezTo>
                  <a:cubicBezTo>
                    <a:pt x="11641" y="1551"/>
                    <a:pt x="11599" y="1575"/>
                    <a:pt x="11585" y="1622"/>
                  </a:cubicBezTo>
                  <a:cubicBezTo>
                    <a:pt x="11561" y="1776"/>
                    <a:pt x="11561" y="1836"/>
                    <a:pt x="11478" y="1991"/>
                  </a:cubicBezTo>
                  <a:cubicBezTo>
                    <a:pt x="11454" y="2062"/>
                    <a:pt x="11383" y="2157"/>
                    <a:pt x="11300" y="2229"/>
                  </a:cubicBezTo>
                  <a:cubicBezTo>
                    <a:pt x="11187" y="2304"/>
                    <a:pt x="11084" y="2337"/>
                    <a:pt x="10989" y="2337"/>
                  </a:cubicBezTo>
                  <a:cubicBezTo>
                    <a:pt x="10782" y="2337"/>
                    <a:pt x="10620" y="2176"/>
                    <a:pt x="10514" y="1931"/>
                  </a:cubicBezTo>
                  <a:cubicBezTo>
                    <a:pt x="10490" y="1872"/>
                    <a:pt x="10490" y="1753"/>
                    <a:pt x="10454" y="1657"/>
                  </a:cubicBezTo>
                  <a:cubicBezTo>
                    <a:pt x="10432" y="1619"/>
                    <a:pt x="10397" y="1600"/>
                    <a:pt x="10364" y="1600"/>
                  </a:cubicBezTo>
                  <a:cubicBezTo>
                    <a:pt x="10325" y="1600"/>
                    <a:pt x="10288" y="1625"/>
                    <a:pt x="10276" y="1669"/>
                  </a:cubicBezTo>
                  <a:cubicBezTo>
                    <a:pt x="10240" y="1717"/>
                    <a:pt x="10061" y="1895"/>
                    <a:pt x="9895" y="1919"/>
                  </a:cubicBezTo>
                  <a:cubicBezTo>
                    <a:pt x="9865" y="1927"/>
                    <a:pt x="9841" y="1929"/>
                    <a:pt x="9820" y="1929"/>
                  </a:cubicBezTo>
                  <a:cubicBezTo>
                    <a:pt x="9773" y="1929"/>
                    <a:pt x="9738" y="1916"/>
                    <a:pt x="9680" y="1907"/>
                  </a:cubicBezTo>
                  <a:cubicBezTo>
                    <a:pt x="9597" y="1884"/>
                    <a:pt x="9549" y="1860"/>
                    <a:pt x="9478" y="1812"/>
                  </a:cubicBezTo>
                  <a:cubicBezTo>
                    <a:pt x="9220" y="1601"/>
                    <a:pt x="9285" y="1252"/>
                    <a:pt x="9412" y="968"/>
                  </a:cubicBezTo>
                  <a:lnTo>
                    <a:pt x="9412" y="968"/>
                  </a:lnTo>
                  <a:cubicBezTo>
                    <a:pt x="9412" y="968"/>
                    <a:pt x="9412" y="968"/>
                    <a:pt x="9411" y="969"/>
                  </a:cubicBezTo>
                  <a:lnTo>
                    <a:pt x="9411" y="969"/>
                  </a:lnTo>
                  <a:cubicBezTo>
                    <a:pt x="9413" y="965"/>
                    <a:pt x="9415" y="962"/>
                    <a:pt x="9417" y="958"/>
                  </a:cubicBezTo>
                  <a:lnTo>
                    <a:pt x="9417" y="958"/>
                  </a:lnTo>
                  <a:cubicBezTo>
                    <a:pt x="9415" y="962"/>
                    <a:pt x="9414" y="965"/>
                    <a:pt x="9412" y="968"/>
                  </a:cubicBezTo>
                  <a:lnTo>
                    <a:pt x="9412" y="968"/>
                  </a:lnTo>
                  <a:cubicBezTo>
                    <a:pt x="9414" y="967"/>
                    <a:pt x="9416" y="967"/>
                    <a:pt x="9418" y="967"/>
                  </a:cubicBezTo>
                  <a:cubicBezTo>
                    <a:pt x="9418" y="967"/>
                    <a:pt x="9418" y="957"/>
                    <a:pt x="9418" y="955"/>
                  </a:cubicBezTo>
                  <a:lnTo>
                    <a:pt x="9418" y="955"/>
                  </a:lnTo>
                  <a:cubicBezTo>
                    <a:pt x="9418" y="956"/>
                    <a:pt x="9417" y="957"/>
                    <a:pt x="9417" y="958"/>
                  </a:cubicBezTo>
                  <a:lnTo>
                    <a:pt x="9417" y="958"/>
                  </a:lnTo>
                  <a:cubicBezTo>
                    <a:pt x="9417" y="957"/>
                    <a:pt x="9418" y="956"/>
                    <a:pt x="9418" y="955"/>
                  </a:cubicBezTo>
                  <a:lnTo>
                    <a:pt x="9418" y="955"/>
                  </a:lnTo>
                  <a:cubicBezTo>
                    <a:pt x="9418" y="955"/>
                    <a:pt x="9418" y="955"/>
                    <a:pt x="9418" y="955"/>
                  </a:cubicBezTo>
                  <a:lnTo>
                    <a:pt x="9418" y="955"/>
                  </a:lnTo>
                  <a:cubicBezTo>
                    <a:pt x="9489" y="818"/>
                    <a:pt x="9589" y="666"/>
                    <a:pt x="9656" y="621"/>
                  </a:cubicBezTo>
                  <a:cubicBezTo>
                    <a:pt x="9680" y="586"/>
                    <a:pt x="9728" y="550"/>
                    <a:pt x="9764" y="526"/>
                  </a:cubicBezTo>
                  <a:cubicBezTo>
                    <a:pt x="10037" y="574"/>
                    <a:pt x="10299" y="621"/>
                    <a:pt x="10561" y="705"/>
                  </a:cubicBezTo>
                  <a:cubicBezTo>
                    <a:pt x="10549" y="812"/>
                    <a:pt x="10585" y="943"/>
                    <a:pt x="10633" y="1038"/>
                  </a:cubicBezTo>
                  <a:cubicBezTo>
                    <a:pt x="10752" y="1229"/>
                    <a:pt x="10971" y="1345"/>
                    <a:pt x="11189" y="1345"/>
                  </a:cubicBezTo>
                  <a:cubicBezTo>
                    <a:pt x="11298" y="1345"/>
                    <a:pt x="11407" y="1316"/>
                    <a:pt x="11502" y="1252"/>
                  </a:cubicBezTo>
                  <a:cubicBezTo>
                    <a:pt x="11561" y="1229"/>
                    <a:pt x="11621" y="1145"/>
                    <a:pt x="11669" y="1086"/>
                  </a:cubicBezTo>
                  <a:cubicBezTo>
                    <a:pt x="12597" y="1467"/>
                    <a:pt x="13395" y="1919"/>
                    <a:pt x="14217" y="2634"/>
                  </a:cubicBezTo>
                  <a:cubicBezTo>
                    <a:pt x="14383" y="2788"/>
                    <a:pt x="14574" y="2955"/>
                    <a:pt x="14776" y="3146"/>
                  </a:cubicBezTo>
                  <a:cubicBezTo>
                    <a:pt x="14693" y="3122"/>
                    <a:pt x="14598" y="3110"/>
                    <a:pt x="14502" y="3110"/>
                  </a:cubicBezTo>
                  <a:cubicBezTo>
                    <a:pt x="14288" y="3110"/>
                    <a:pt x="14026" y="3157"/>
                    <a:pt x="13907" y="3241"/>
                  </a:cubicBezTo>
                  <a:cubicBezTo>
                    <a:pt x="13847" y="3300"/>
                    <a:pt x="13883" y="3408"/>
                    <a:pt x="13955" y="3431"/>
                  </a:cubicBezTo>
                  <a:cubicBezTo>
                    <a:pt x="13969" y="3439"/>
                    <a:pt x="13984" y="3442"/>
                    <a:pt x="13999" y="3442"/>
                  </a:cubicBezTo>
                  <a:cubicBezTo>
                    <a:pt x="14032" y="3442"/>
                    <a:pt x="14065" y="3428"/>
                    <a:pt x="14097" y="3419"/>
                  </a:cubicBezTo>
                  <a:cubicBezTo>
                    <a:pt x="14133" y="3396"/>
                    <a:pt x="14348" y="3336"/>
                    <a:pt x="14490" y="3324"/>
                  </a:cubicBezTo>
                  <a:cubicBezTo>
                    <a:pt x="14500" y="3323"/>
                    <a:pt x="14510" y="3323"/>
                    <a:pt x="14520" y="3323"/>
                  </a:cubicBezTo>
                  <a:cubicBezTo>
                    <a:pt x="14681" y="3323"/>
                    <a:pt x="14877" y="3411"/>
                    <a:pt x="14967" y="3467"/>
                  </a:cubicBezTo>
                  <a:cubicBezTo>
                    <a:pt x="15264" y="3634"/>
                    <a:pt x="15574" y="4074"/>
                    <a:pt x="15312" y="4396"/>
                  </a:cubicBezTo>
                  <a:cubicBezTo>
                    <a:pt x="15264" y="4443"/>
                    <a:pt x="15199" y="4455"/>
                    <a:pt x="15118" y="4455"/>
                  </a:cubicBezTo>
                  <a:cubicBezTo>
                    <a:pt x="15038" y="4455"/>
                    <a:pt x="14943" y="4443"/>
                    <a:pt x="14836" y="4443"/>
                  </a:cubicBezTo>
                  <a:cubicBezTo>
                    <a:pt x="14752" y="4455"/>
                    <a:pt x="14705" y="4562"/>
                    <a:pt x="14740" y="4634"/>
                  </a:cubicBezTo>
                  <a:cubicBezTo>
                    <a:pt x="14750" y="4653"/>
                    <a:pt x="14816" y="4729"/>
                    <a:pt x="14820" y="4729"/>
                  </a:cubicBezTo>
                  <a:cubicBezTo>
                    <a:pt x="14820" y="4729"/>
                    <a:pt x="14818" y="4726"/>
                    <a:pt x="14812" y="4717"/>
                  </a:cubicBezTo>
                  <a:lnTo>
                    <a:pt x="14812" y="4717"/>
                  </a:lnTo>
                  <a:cubicBezTo>
                    <a:pt x="14883" y="4812"/>
                    <a:pt x="14943" y="4872"/>
                    <a:pt x="14979" y="4943"/>
                  </a:cubicBezTo>
                  <a:cubicBezTo>
                    <a:pt x="15121" y="5146"/>
                    <a:pt x="15193" y="5360"/>
                    <a:pt x="15086" y="5551"/>
                  </a:cubicBezTo>
                  <a:cubicBezTo>
                    <a:pt x="15004" y="5722"/>
                    <a:pt x="14875" y="5805"/>
                    <a:pt x="14717" y="5805"/>
                  </a:cubicBezTo>
                  <a:cubicBezTo>
                    <a:pt x="14623" y="5805"/>
                    <a:pt x="14518" y="5775"/>
                    <a:pt x="14407" y="5717"/>
                  </a:cubicBezTo>
                  <a:cubicBezTo>
                    <a:pt x="14276" y="5658"/>
                    <a:pt x="14133" y="5455"/>
                    <a:pt x="14074" y="5360"/>
                  </a:cubicBezTo>
                  <a:cubicBezTo>
                    <a:pt x="14062" y="5336"/>
                    <a:pt x="14026" y="5277"/>
                    <a:pt x="13990" y="5193"/>
                  </a:cubicBezTo>
                  <a:cubicBezTo>
                    <a:pt x="13971" y="5126"/>
                    <a:pt x="13912" y="5050"/>
                    <a:pt x="13833" y="5050"/>
                  </a:cubicBezTo>
                  <a:cubicBezTo>
                    <a:pt x="13815" y="5050"/>
                    <a:pt x="13796" y="5054"/>
                    <a:pt x="13776" y="5062"/>
                  </a:cubicBezTo>
                  <a:cubicBezTo>
                    <a:pt x="13764" y="5074"/>
                    <a:pt x="13740" y="5098"/>
                    <a:pt x="13728" y="5110"/>
                  </a:cubicBezTo>
                  <a:cubicBezTo>
                    <a:pt x="13705" y="5146"/>
                    <a:pt x="13705" y="5182"/>
                    <a:pt x="13693" y="5217"/>
                  </a:cubicBezTo>
                  <a:cubicBezTo>
                    <a:pt x="13693" y="5229"/>
                    <a:pt x="13693" y="5229"/>
                    <a:pt x="13693" y="5241"/>
                  </a:cubicBezTo>
                  <a:cubicBezTo>
                    <a:pt x="13681" y="5253"/>
                    <a:pt x="13681" y="5241"/>
                    <a:pt x="13669" y="5277"/>
                  </a:cubicBezTo>
                  <a:cubicBezTo>
                    <a:pt x="13550" y="5467"/>
                    <a:pt x="13324" y="5658"/>
                    <a:pt x="13085" y="5717"/>
                  </a:cubicBezTo>
                  <a:cubicBezTo>
                    <a:pt x="13013" y="5732"/>
                    <a:pt x="12945" y="5739"/>
                    <a:pt x="12882" y="5739"/>
                  </a:cubicBezTo>
                  <a:cubicBezTo>
                    <a:pt x="12738" y="5739"/>
                    <a:pt x="12614" y="5704"/>
                    <a:pt x="12490" y="5646"/>
                  </a:cubicBezTo>
                  <a:cubicBezTo>
                    <a:pt x="12335" y="5563"/>
                    <a:pt x="12204" y="5420"/>
                    <a:pt x="12169" y="5217"/>
                  </a:cubicBezTo>
                  <a:cubicBezTo>
                    <a:pt x="12169" y="5086"/>
                    <a:pt x="12181" y="5062"/>
                    <a:pt x="12216" y="4932"/>
                  </a:cubicBezTo>
                  <a:cubicBezTo>
                    <a:pt x="12312" y="4693"/>
                    <a:pt x="12443" y="4539"/>
                    <a:pt x="12752" y="4420"/>
                  </a:cubicBezTo>
                  <a:cubicBezTo>
                    <a:pt x="12871" y="4384"/>
                    <a:pt x="12907" y="4241"/>
                    <a:pt x="12812" y="4170"/>
                  </a:cubicBezTo>
                  <a:cubicBezTo>
                    <a:pt x="12704" y="4122"/>
                    <a:pt x="12740" y="4134"/>
                    <a:pt x="12657" y="4110"/>
                  </a:cubicBezTo>
                  <a:cubicBezTo>
                    <a:pt x="12550" y="4062"/>
                    <a:pt x="12240" y="3872"/>
                    <a:pt x="12157" y="3765"/>
                  </a:cubicBezTo>
                  <a:cubicBezTo>
                    <a:pt x="12014" y="3515"/>
                    <a:pt x="11978" y="3265"/>
                    <a:pt x="12204" y="3098"/>
                  </a:cubicBezTo>
                  <a:cubicBezTo>
                    <a:pt x="12276" y="3038"/>
                    <a:pt x="12359" y="2979"/>
                    <a:pt x="12407" y="2967"/>
                  </a:cubicBezTo>
                  <a:cubicBezTo>
                    <a:pt x="12488" y="2948"/>
                    <a:pt x="12567" y="2938"/>
                    <a:pt x="12645" y="2938"/>
                  </a:cubicBezTo>
                  <a:cubicBezTo>
                    <a:pt x="12805" y="2938"/>
                    <a:pt x="12961" y="2978"/>
                    <a:pt x="13121" y="3050"/>
                  </a:cubicBezTo>
                  <a:cubicBezTo>
                    <a:pt x="13216" y="3098"/>
                    <a:pt x="13419" y="3205"/>
                    <a:pt x="13502" y="3324"/>
                  </a:cubicBezTo>
                  <a:cubicBezTo>
                    <a:pt x="13562" y="3396"/>
                    <a:pt x="13621" y="3467"/>
                    <a:pt x="13681" y="3538"/>
                  </a:cubicBezTo>
                  <a:cubicBezTo>
                    <a:pt x="13693" y="3562"/>
                    <a:pt x="13705" y="3574"/>
                    <a:pt x="13728" y="3574"/>
                  </a:cubicBezTo>
                  <a:cubicBezTo>
                    <a:pt x="13800" y="3574"/>
                    <a:pt x="13847" y="3491"/>
                    <a:pt x="13800" y="3431"/>
                  </a:cubicBezTo>
                  <a:cubicBezTo>
                    <a:pt x="13586" y="3098"/>
                    <a:pt x="13252" y="2836"/>
                    <a:pt x="12847" y="2776"/>
                  </a:cubicBezTo>
                  <a:cubicBezTo>
                    <a:pt x="12764" y="2757"/>
                    <a:pt x="12672" y="2743"/>
                    <a:pt x="12581" y="2743"/>
                  </a:cubicBezTo>
                  <a:cubicBezTo>
                    <a:pt x="12451" y="2743"/>
                    <a:pt x="12321" y="2771"/>
                    <a:pt x="12216" y="2848"/>
                  </a:cubicBezTo>
                  <a:cubicBezTo>
                    <a:pt x="11800" y="3074"/>
                    <a:pt x="11740" y="3479"/>
                    <a:pt x="11966" y="3860"/>
                  </a:cubicBezTo>
                  <a:cubicBezTo>
                    <a:pt x="12097" y="4039"/>
                    <a:pt x="12276" y="4158"/>
                    <a:pt x="12454" y="4265"/>
                  </a:cubicBezTo>
                  <a:cubicBezTo>
                    <a:pt x="12133" y="4443"/>
                    <a:pt x="11931" y="4777"/>
                    <a:pt x="11931" y="5146"/>
                  </a:cubicBezTo>
                  <a:cubicBezTo>
                    <a:pt x="11960" y="5655"/>
                    <a:pt x="12407" y="5922"/>
                    <a:pt x="12863" y="5922"/>
                  </a:cubicBezTo>
                  <a:cubicBezTo>
                    <a:pt x="12962" y="5922"/>
                    <a:pt x="13061" y="5909"/>
                    <a:pt x="13157" y="5884"/>
                  </a:cubicBezTo>
                  <a:cubicBezTo>
                    <a:pt x="13431" y="5801"/>
                    <a:pt x="13645" y="5586"/>
                    <a:pt x="13800" y="5384"/>
                  </a:cubicBezTo>
                  <a:cubicBezTo>
                    <a:pt x="13824" y="5455"/>
                    <a:pt x="13859" y="5491"/>
                    <a:pt x="13919" y="5586"/>
                  </a:cubicBezTo>
                  <a:cubicBezTo>
                    <a:pt x="14084" y="5830"/>
                    <a:pt x="14399" y="6027"/>
                    <a:pt x="14697" y="6027"/>
                  </a:cubicBezTo>
                  <a:cubicBezTo>
                    <a:pt x="14850" y="6027"/>
                    <a:pt x="15000" y="5974"/>
                    <a:pt x="15121" y="5848"/>
                  </a:cubicBezTo>
                  <a:cubicBezTo>
                    <a:pt x="15383" y="5598"/>
                    <a:pt x="15395" y="5182"/>
                    <a:pt x="15205" y="4884"/>
                  </a:cubicBezTo>
                  <a:cubicBezTo>
                    <a:pt x="15157" y="4812"/>
                    <a:pt x="15121" y="4741"/>
                    <a:pt x="15074" y="4681"/>
                  </a:cubicBezTo>
                  <a:cubicBezTo>
                    <a:pt x="15479" y="4670"/>
                    <a:pt x="15633" y="4384"/>
                    <a:pt x="15610" y="4062"/>
                  </a:cubicBezTo>
                  <a:lnTo>
                    <a:pt x="15610" y="4062"/>
                  </a:lnTo>
                  <a:cubicBezTo>
                    <a:pt x="15812" y="4336"/>
                    <a:pt x="15979" y="4634"/>
                    <a:pt x="16074" y="4920"/>
                  </a:cubicBezTo>
                  <a:cubicBezTo>
                    <a:pt x="16122" y="5027"/>
                    <a:pt x="16264" y="5563"/>
                    <a:pt x="16336" y="5860"/>
                  </a:cubicBezTo>
                  <a:cubicBezTo>
                    <a:pt x="16431" y="6170"/>
                    <a:pt x="16538" y="6479"/>
                    <a:pt x="16562" y="6801"/>
                  </a:cubicBezTo>
                  <a:cubicBezTo>
                    <a:pt x="16598" y="7039"/>
                    <a:pt x="16538" y="7491"/>
                    <a:pt x="16443" y="7849"/>
                  </a:cubicBezTo>
                  <a:cubicBezTo>
                    <a:pt x="16431" y="7896"/>
                    <a:pt x="16419" y="7932"/>
                    <a:pt x="16419" y="7968"/>
                  </a:cubicBezTo>
                  <a:cubicBezTo>
                    <a:pt x="16286" y="7598"/>
                    <a:pt x="15914" y="7327"/>
                    <a:pt x="15494" y="7327"/>
                  </a:cubicBezTo>
                  <a:cubicBezTo>
                    <a:pt x="15427" y="7327"/>
                    <a:pt x="15358" y="7334"/>
                    <a:pt x="15288" y="7348"/>
                  </a:cubicBezTo>
                  <a:cubicBezTo>
                    <a:pt x="14848" y="7491"/>
                    <a:pt x="14693" y="8015"/>
                    <a:pt x="14752" y="8420"/>
                  </a:cubicBezTo>
                  <a:cubicBezTo>
                    <a:pt x="14764" y="8432"/>
                    <a:pt x="14764" y="8444"/>
                    <a:pt x="14764" y="8456"/>
                  </a:cubicBezTo>
                  <a:cubicBezTo>
                    <a:pt x="14684" y="8431"/>
                    <a:pt x="14605" y="8419"/>
                    <a:pt x="14530" y="8419"/>
                  </a:cubicBezTo>
                  <a:cubicBezTo>
                    <a:pt x="14173" y="8419"/>
                    <a:pt x="13897" y="8688"/>
                    <a:pt x="13847" y="9111"/>
                  </a:cubicBezTo>
                  <a:cubicBezTo>
                    <a:pt x="13776" y="9480"/>
                    <a:pt x="14097" y="9777"/>
                    <a:pt x="14431" y="9873"/>
                  </a:cubicBezTo>
                  <a:cubicBezTo>
                    <a:pt x="14490" y="9896"/>
                    <a:pt x="14526" y="9896"/>
                    <a:pt x="14550" y="9908"/>
                  </a:cubicBezTo>
                  <a:cubicBezTo>
                    <a:pt x="14490" y="10123"/>
                    <a:pt x="14478" y="10373"/>
                    <a:pt x="14609" y="10563"/>
                  </a:cubicBezTo>
                  <a:cubicBezTo>
                    <a:pt x="14717" y="10742"/>
                    <a:pt x="14907" y="10837"/>
                    <a:pt x="15110" y="10873"/>
                  </a:cubicBezTo>
                  <a:cubicBezTo>
                    <a:pt x="15187" y="10882"/>
                    <a:pt x="15264" y="10900"/>
                    <a:pt x="15341" y="10900"/>
                  </a:cubicBezTo>
                  <a:cubicBezTo>
                    <a:pt x="15359" y="10900"/>
                    <a:pt x="15377" y="10899"/>
                    <a:pt x="15395" y="10897"/>
                  </a:cubicBezTo>
                  <a:lnTo>
                    <a:pt x="15395" y="10897"/>
                  </a:lnTo>
                  <a:cubicBezTo>
                    <a:pt x="15217" y="11337"/>
                    <a:pt x="15026" y="11766"/>
                    <a:pt x="14848" y="12194"/>
                  </a:cubicBezTo>
                  <a:cubicBezTo>
                    <a:pt x="14514" y="12909"/>
                    <a:pt x="14097" y="13706"/>
                    <a:pt x="13990" y="14349"/>
                  </a:cubicBezTo>
                  <a:cubicBezTo>
                    <a:pt x="13953" y="14462"/>
                    <a:pt x="14053" y="14556"/>
                    <a:pt x="14149" y="14556"/>
                  </a:cubicBezTo>
                  <a:cubicBezTo>
                    <a:pt x="14206" y="14556"/>
                    <a:pt x="14262" y="14524"/>
                    <a:pt x="14288" y="14445"/>
                  </a:cubicBezTo>
                  <a:cubicBezTo>
                    <a:pt x="14526" y="13575"/>
                    <a:pt x="14931" y="12992"/>
                    <a:pt x="15312" y="12147"/>
                  </a:cubicBezTo>
                  <a:cubicBezTo>
                    <a:pt x="15836" y="10932"/>
                    <a:pt x="16383" y="9742"/>
                    <a:pt x="16741" y="8468"/>
                  </a:cubicBezTo>
                  <a:cubicBezTo>
                    <a:pt x="16872" y="7991"/>
                    <a:pt x="17015" y="7515"/>
                    <a:pt x="17026" y="7015"/>
                  </a:cubicBezTo>
                  <a:cubicBezTo>
                    <a:pt x="17026" y="6586"/>
                    <a:pt x="16895" y="6182"/>
                    <a:pt x="16776" y="5777"/>
                  </a:cubicBezTo>
                  <a:cubicBezTo>
                    <a:pt x="16657" y="5324"/>
                    <a:pt x="16550" y="4872"/>
                    <a:pt x="16360" y="4455"/>
                  </a:cubicBezTo>
                  <a:cubicBezTo>
                    <a:pt x="15979" y="3634"/>
                    <a:pt x="15288" y="3003"/>
                    <a:pt x="14621" y="2395"/>
                  </a:cubicBezTo>
                  <a:cubicBezTo>
                    <a:pt x="13907" y="1729"/>
                    <a:pt x="13074" y="1217"/>
                    <a:pt x="12181" y="824"/>
                  </a:cubicBezTo>
                  <a:cubicBezTo>
                    <a:pt x="11051" y="295"/>
                    <a:pt x="9817" y="0"/>
                    <a:pt x="858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65"/>
            <p:cNvSpPr/>
            <p:nvPr/>
          </p:nvSpPr>
          <p:spPr>
            <a:xfrm>
              <a:off x="6021275" y="2814175"/>
              <a:ext cx="22050" cy="15400"/>
            </a:xfrm>
            <a:custGeom>
              <a:avLst/>
              <a:gdLst/>
              <a:ahLst/>
              <a:cxnLst/>
              <a:rect l="l" t="t" r="r" b="b"/>
              <a:pathLst>
                <a:path w="882" h="616" extrusionOk="0">
                  <a:moveTo>
                    <a:pt x="382" y="0"/>
                  </a:moveTo>
                  <a:cubicBezTo>
                    <a:pt x="298" y="0"/>
                    <a:pt x="215" y="24"/>
                    <a:pt x="143" y="107"/>
                  </a:cubicBezTo>
                  <a:cubicBezTo>
                    <a:pt x="1" y="250"/>
                    <a:pt x="60" y="500"/>
                    <a:pt x="251" y="572"/>
                  </a:cubicBezTo>
                  <a:cubicBezTo>
                    <a:pt x="298" y="584"/>
                    <a:pt x="334" y="595"/>
                    <a:pt x="382" y="607"/>
                  </a:cubicBezTo>
                  <a:cubicBezTo>
                    <a:pt x="411" y="612"/>
                    <a:pt x="439" y="615"/>
                    <a:pt x="465" y="615"/>
                  </a:cubicBezTo>
                  <a:cubicBezTo>
                    <a:pt x="502" y="615"/>
                    <a:pt x="537" y="609"/>
                    <a:pt x="572" y="595"/>
                  </a:cubicBezTo>
                  <a:cubicBezTo>
                    <a:pt x="882" y="476"/>
                    <a:pt x="858" y="155"/>
                    <a:pt x="572" y="36"/>
                  </a:cubicBezTo>
                  <a:cubicBezTo>
                    <a:pt x="513" y="12"/>
                    <a:pt x="441" y="0"/>
                    <a:pt x="3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65"/>
            <p:cNvSpPr/>
            <p:nvPr/>
          </p:nvSpPr>
          <p:spPr>
            <a:xfrm>
              <a:off x="5959950" y="2824675"/>
              <a:ext cx="132800" cy="92925"/>
            </a:xfrm>
            <a:custGeom>
              <a:avLst/>
              <a:gdLst/>
              <a:ahLst/>
              <a:cxnLst/>
              <a:rect l="l" t="t" r="r" b="b"/>
              <a:pathLst>
                <a:path w="5312" h="3717" extrusionOk="0">
                  <a:moveTo>
                    <a:pt x="1007" y="172"/>
                  </a:moveTo>
                  <a:cubicBezTo>
                    <a:pt x="1057" y="172"/>
                    <a:pt x="1107" y="177"/>
                    <a:pt x="1156" y="187"/>
                  </a:cubicBezTo>
                  <a:cubicBezTo>
                    <a:pt x="1489" y="259"/>
                    <a:pt x="1680" y="604"/>
                    <a:pt x="1965" y="830"/>
                  </a:cubicBezTo>
                  <a:cubicBezTo>
                    <a:pt x="2173" y="1005"/>
                    <a:pt x="2421" y="1054"/>
                    <a:pt x="2678" y="1054"/>
                  </a:cubicBezTo>
                  <a:cubicBezTo>
                    <a:pt x="2966" y="1054"/>
                    <a:pt x="3267" y="992"/>
                    <a:pt x="3537" y="973"/>
                  </a:cubicBezTo>
                  <a:cubicBezTo>
                    <a:pt x="3640" y="961"/>
                    <a:pt x="3751" y="953"/>
                    <a:pt x="3865" y="953"/>
                  </a:cubicBezTo>
                  <a:cubicBezTo>
                    <a:pt x="4093" y="953"/>
                    <a:pt x="4331" y="985"/>
                    <a:pt x="4537" y="1080"/>
                  </a:cubicBezTo>
                  <a:cubicBezTo>
                    <a:pt x="4811" y="1199"/>
                    <a:pt x="5132" y="1533"/>
                    <a:pt x="5168" y="1902"/>
                  </a:cubicBezTo>
                  <a:cubicBezTo>
                    <a:pt x="5168" y="1914"/>
                    <a:pt x="5168" y="1914"/>
                    <a:pt x="5168" y="1926"/>
                  </a:cubicBezTo>
                  <a:cubicBezTo>
                    <a:pt x="5180" y="1961"/>
                    <a:pt x="5156" y="2009"/>
                    <a:pt x="5168" y="2057"/>
                  </a:cubicBezTo>
                  <a:cubicBezTo>
                    <a:pt x="5168" y="2057"/>
                    <a:pt x="5180" y="2069"/>
                    <a:pt x="5180" y="2069"/>
                  </a:cubicBezTo>
                  <a:cubicBezTo>
                    <a:pt x="5109" y="2069"/>
                    <a:pt x="5085" y="2152"/>
                    <a:pt x="5073" y="2200"/>
                  </a:cubicBezTo>
                  <a:cubicBezTo>
                    <a:pt x="4990" y="2426"/>
                    <a:pt x="4942" y="2533"/>
                    <a:pt x="4823" y="2723"/>
                  </a:cubicBezTo>
                  <a:cubicBezTo>
                    <a:pt x="4775" y="2807"/>
                    <a:pt x="4549" y="2997"/>
                    <a:pt x="4490" y="3021"/>
                  </a:cubicBezTo>
                  <a:lnTo>
                    <a:pt x="4478" y="3045"/>
                  </a:lnTo>
                  <a:cubicBezTo>
                    <a:pt x="4418" y="2926"/>
                    <a:pt x="4335" y="2807"/>
                    <a:pt x="4251" y="2711"/>
                  </a:cubicBezTo>
                  <a:cubicBezTo>
                    <a:pt x="3746" y="2140"/>
                    <a:pt x="2994" y="1816"/>
                    <a:pt x="2237" y="1816"/>
                  </a:cubicBezTo>
                  <a:cubicBezTo>
                    <a:pt x="1906" y="1816"/>
                    <a:pt x="1575" y="1878"/>
                    <a:pt x="1263" y="2009"/>
                  </a:cubicBezTo>
                  <a:cubicBezTo>
                    <a:pt x="1072" y="2092"/>
                    <a:pt x="882" y="2188"/>
                    <a:pt x="739" y="2330"/>
                  </a:cubicBezTo>
                  <a:cubicBezTo>
                    <a:pt x="727" y="2354"/>
                    <a:pt x="703" y="2366"/>
                    <a:pt x="680" y="2390"/>
                  </a:cubicBezTo>
                  <a:cubicBezTo>
                    <a:pt x="525" y="2223"/>
                    <a:pt x="406" y="2033"/>
                    <a:pt x="346" y="1842"/>
                  </a:cubicBezTo>
                  <a:cubicBezTo>
                    <a:pt x="239" y="1521"/>
                    <a:pt x="132" y="1187"/>
                    <a:pt x="191" y="842"/>
                  </a:cubicBezTo>
                  <a:cubicBezTo>
                    <a:pt x="295" y="416"/>
                    <a:pt x="662" y="172"/>
                    <a:pt x="1007" y="172"/>
                  </a:cubicBezTo>
                  <a:close/>
                  <a:moveTo>
                    <a:pt x="2270" y="1984"/>
                  </a:moveTo>
                  <a:cubicBezTo>
                    <a:pt x="2746" y="1984"/>
                    <a:pt x="3214" y="2114"/>
                    <a:pt x="3620" y="2366"/>
                  </a:cubicBezTo>
                  <a:cubicBezTo>
                    <a:pt x="3894" y="2533"/>
                    <a:pt x="4085" y="2688"/>
                    <a:pt x="4275" y="2950"/>
                  </a:cubicBezTo>
                  <a:cubicBezTo>
                    <a:pt x="4274" y="2949"/>
                    <a:pt x="4274" y="2948"/>
                    <a:pt x="4274" y="2948"/>
                  </a:cubicBezTo>
                  <a:lnTo>
                    <a:pt x="4274" y="2948"/>
                  </a:lnTo>
                  <a:cubicBezTo>
                    <a:pt x="4271" y="2948"/>
                    <a:pt x="4324" y="3023"/>
                    <a:pt x="4335" y="3057"/>
                  </a:cubicBezTo>
                  <a:cubicBezTo>
                    <a:pt x="4347" y="3069"/>
                    <a:pt x="4347" y="3081"/>
                    <a:pt x="4359" y="3104"/>
                  </a:cubicBezTo>
                  <a:cubicBezTo>
                    <a:pt x="3929" y="3342"/>
                    <a:pt x="3439" y="3464"/>
                    <a:pt x="2951" y="3464"/>
                  </a:cubicBezTo>
                  <a:cubicBezTo>
                    <a:pt x="2412" y="3464"/>
                    <a:pt x="1874" y="3315"/>
                    <a:pt x="1418" y="3009"/>
                  </a:cubicBezTo>
                  <a:cubicBezTo>
                    <a:pt x="1191" y="2866"/>
                    <a:pt x="965" y="2700"/>
                    <a:pt x="787" y="2509"/>
                  </a:cubicBezTo>
                  <a:cubicBezTo>
                    <a:pt x="977" y="2283"/>
                    <a:pt x="1299" y="2152"/>
                    <a:pt x="1608" y="2069"/>
                  </a:cubicBezTo>
                  <a:cubicBezTo>
                    <a:pt x="1827" y="2012"/>
                    <a:pt x="2049" y="1984"/>
                    <a:pt x="2270" y="1984"/>
                  </a:cubicBezTo>
                  <a:close/>
                  <a:moveTo>
                    <a:pt x="989" y="1"/>
                  </a:moveTo>
                  <a:cubicBezTo>
                    <a:pt x="580" y="1"/>
                    <a:pt x="227" y="311"/>
                    <a:pt x="96" y="664"/>
                  </a:cubicBezTo>
                  <a:cubicBezTo>
                    <a:pt x="1" y="937"/>
                    <a:pt x="13" y="1140"/>
                    <a:pt x="60" y="1402"/>
                  </a:cubicBezTo>
                  <a:cubicBezTo>
                    <a:pt x="120" y="1699"/>
                    <a:pt x="191" y="2021"/>
                    <a:pt x="346" y="2295"/>
                  </a:cubicBezTo>
                  <a:cubicBezTo>
                    <a:pt x="656" y="2771"/>
                    <a:pt x="1120" y="3128"/>
                    <a:pt x="1608" y="3390"/>
                  </a:cubicBezTo>
                  <a:cubicBezTo>
                    <a:pt x="2011" y="3611"/>
                    <a:pt x="2469" y="3717"/>
                    <a:pt x="2928" y="3717"/>
                  </a:cubicBezTo>
                  <a:cubicBezTo>
                    <a:pt x="3583" y="3717"/>
                    <a:pt x="4241" y="3503"/>
                    <a:pt x="4751" y="3104"/>
                  </a:cubicBezTo>
                  <a:cubicBezTo>
                    <a:pt x="4990" y="2914"/>
                    <a:pt x="5156" y="2652"/>
                    <a:pt x="5240" y="2366"/>
                  </a:cubicBezTo>
                  <a:cubicBezTo>
                    <a:pt x="5252" y="2307"/>
                    <a:pt x="5263" y="2247"/>
                    <a:pt x="5275" y="2188"/>
                  </a:cubicBezTo>
                  <a:cubicBezTo>
                    <a:pt x="5287" y="2152"/>
                    <a:pt x="5263" y="2104"/>
                    <a:pt x="5228" y="2080"/>
                  </a:cubicBezTo>
                  <a:cubicBezTo>
                    <a:pt x="5252" y="2080"/>
                    <a:pt x="5275" y="2069"/>
                    <a:pt x="5275" y="2033"/>
                  </a:cubicBezTo>
                  <a:cubicBezTo>
                    <a:pt x="5311" y="1866"/>
                    <a:pt x="5240" y="1699"/>
                    <a:pt x="5168" y="1557"/>
                  </a:cubicBezTo>
                  <a:cubicBezTo>
                    <a:pt x="5025" y="1295"/>
                    <a:pt x="4811" y="1068"/>
                    <a:pt x="4537" y="949"/>
                  </a:cubicBezTo>
                  <a:cubicBezTo>
                    <a:pt x="4301" y="848"/>
                    <a:pt x="4060" y="816"/>
                    <a:pt x="3820" y="816"/>
                  </a:cubicBezTo>
                  <a:cubicBezTo>
                    <a:pt x="3441" y="816"/>
                    <a:pt x="3065" y="894"/>
                    <a:pt x="2715" y="902"/>
                  </a:cubicBezTo>
                  <a:cubicBezTo>
                    <a:pt x="2513" y="902"/>
                    <a:pt x="2382" y="890"/>
                    <a:pt x="2215" y="818"/>
                  </a:cubicBezTo>
                  <a:cubicBezTo>
                    <a:pt x="2132" y="783"/>
                    <a:pt x="1965" y="652"/>
                    <a:pt x="1870" y="545"/>
                  </a:cubicBezTo>
                  <a:cubicBezTo>
                    <a:pt x="1680" y="342"/>
                    <a:pt x="1489" y="104"/>
                    <a:pt x="1215" y="33"/>
                  </a:cubicBezTo>
                  <a:cubicBezTo>
                    <a:pt x="1139" y="11"/>
                    <a:pt x="1063" y="1"/>
                    <a:pt x="98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65"/>
            <p:cNvSpPr/>
            <p:nvPr/>
          </p:nvSpPr>
          <p:spPr>
            <a:xfrm>
              <a:off x="6075750" y="2807100"/>
              <a:ext cx="24425" cy="30775"/>
            </a:xfrm>
            <a:custGeom>
              <a:avLst/>
              <a:gdLst/>
              <a:ahLst/>
              <a:cxnLst/>
              <a:rect l="l" t="t" r="r" b="b"/>
              <a:pathLst>
                <a:path w="977" h="1231" extrusionOk="0">
                  <a:moveTo>
                    <a:pt x="120" y="1"/>
                  </a:moveTo>
                  <a:cubicBezTo>
                    <a:pt x="65" y="1"/>
                    <a:pt x="12" y="44"/>
                    <a:pt x="36" y="93"/>
                  </a:cubicBezTo>
                  <a:cubicBezTo>
                    <a:pt x="60" y="164"/>
                    <a:pt x="119" y="319"/>
                    <a:pt x="215" y="438"/>
                  </a:cubicBezTo>
                  <a:cubicBezTo>
                    <a:pt x="143" y="497"/>
                    <a:pt x="96" y="569"/>
                    <a:pt x="60" y="664"/>
                  </a:cubicBezTo>
                  <a:cubicBezTo>
                    <a:pt x="0" y="902"/>
                    <a:pt x="131" y="1140"/>
                    <a:pt x="369" y="1212"/>
                  </a:cubicBezTo>
                  <a:cubicBezTo>
                    <a:pt x="411" y="1224"/>
                    <a:pt x="453" y="1230"/>
                    <a:pt x="494" y="1230"/>
                  </a:cubicBezTo>
                  <a:cubicBezTo>
                    <a:pt x="686" y="1230"/>
                    <a:pt x="858" y="1099"/>
                    <a:pt x="917" y="902"/>
                  </a:cubicBezTo>
                  <a:cubicBezTo>
                    <a:pt x="977" y="676"/>
                    <a:pt x="846" y="426"/>
                    <a:pt x="608" y="355"/>
                  </a:cubicBezTo>
                  <a:cubicBezTo>
                    <a:pt x="572" y="349"/>
                    <a:pt x="536" y="346"/>
                    <a:pt x="502" y="346"/>
                  </a:cubicBezTo>
                  <a:cubicBezTo>
                    <a:pt x="468" y="346"/>
                    <a:pt x="435" y="349"/>
                    <a:pt x="405" y="355"/>
                  </a:cubicBezTo>
                  <a:cubicBezTo>
                    <a:pt x="310" y="259"/>
                    <a:pt x="262" y="152"/>
                    <a:pt x="191" y="33"/>
                  </a:cubicBezTo>
                  <a:cubicBezTo>
                    <a:pt x="172" y="10"/>
                    <a:pt x="146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65"/>
            <p:cNvSpPr/>
            <p:nvPr/>
          </p:nvSpPr>
          <p:spPr>
            <a:xfrm>
              <a:off x="5976625" y="2783525"/>
              <a:ext cx="24425" cy="30825"/>
            </a:xfrm>
            <a:custGeom>
              <a:avLst/>
              <a:gdLst/>
              <a:ahLst/>
              <a:cxnLst/>
              <a:rect l="l" t="t" r="r" b="b"/>
              <a:pathLst>
                <a:path w="977" h="1233" extrusionOk="0">
                  <a:moveTo>
                    <a:pt x="115" y="1"/>
                  </a:moveTo>
                  <a:cubicBezTo>
                    <a:pt x="62" y="1"/>
                    <a:pt x="13" y="40"/>
                    <a:pt x="36" y="95"/>
                  </a:cubicBezTo>
                  <a:cubicBezTo>
                    <a:pt x="48" y="166"/>
                    <a:pt x="120" y="321"/>
                    <a:pt x="215" y="440"/>
                  </a:cubicBezTo>
                  <a:cubicBezTo>
                    <a:pt x="143" y="500"/>
                    <a:pt x="84" y="571"/>
                    <a:pt x="60" y="667"/>
                  </a:cubicBezTo>
                  <a:cubicBezTo>
                    <a:pt x="1" y="905"/>
                    <a:pt x="132" y="1143"/>
                    <a:pt x="370" y="1214"/>
                  </a:cubicBezTo>
                  <a:cubicBezTo>
                    <a:pt x="409" y="1227"/>
                    <a:pt x="450" y="1233"/>
                    <a:pt x="490" y="1233"/>
                  </a:cubicBezTo>
                  <a:cubicBezTo>
                    <a:pt x="678" y="1233"/>
                    <a:pt x="856" y="1101"/>
                    <a:pt x="905" y="905"/>
                  </a:cubicBezTo>
                  <a:cubicBezTo>
                    <a:pt x="977" y="667"/>
                    <a:pt x="846" y="428"/>
                    <a:pt x="608" y="357"/>
                  </a:cubicBezTo>
                  <a:cubicBezTo>
                    <a:pt x="567" y="350"/>
                    <a:pt x="525" y="343"/>
                    <a:pt x="484" y="343"/>
                  </a:cubicBezTo>
                  <a:cubicBezTo>
                    <a:pt x="454" y="343"/>
                    <a:pt x="424" y="347"/>
                    <a:pt x="394" y="357"/>
                  </a:cubicBezTo>
                  <a:cubicBezTo>
                    <a:pt x="310" y="262"/>
                    <a:pt x="251" y="155"/>
                    <a:pt x="191" y="36"/>
                  </a:cubicBezTo>
                  <a:cubicBezTo>
                    <a:pt x="171" y="11"/>
                    <a:pt x="142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65"/>
            <p:cNvSpPr/>
            <p:nvPr/>
          </p:nvSpPr>
          <p:spPr>
            <a:xfrm>
              <a:off x="6183500" y="2642675"/>
              <a:ext cx="33075" cy="26525"/>
            </a:xfrm>
            <a:custGeom>
              <a:avLst/>
              <a:gdLst/>
              <a:ahLst/>
              <a:cxnLst/>
              <a:rect l="l" t="t" r="r" b="b"/>
              <a:pathLst>
                <a:path w="1323" h="1061" extrusionOk="0">
                  <a:moveTo>
                    <a:pt x="577" y="182"/>
                  </a:moveTo>
                  <a:cubicBezTo>
                    <a:pt x="647" y="182"/>
                    <a:pt x="720" y="190"/>
                    <a:pt x="786" y="216"/>
                  </a:cubicBezTo>
                  <a:cubicBezTo>
                    <a:pt x="810" y="216"/>
                    <a:pt x="870" y="264"/>
                    <a:pt x="929" y="288"/>
                  </a:cubicBezTo>
                  <a:lnTo>
                    <a:pt x="953" y="288"/>
                  </a:lnTo>
                  <a:cubicBezTo>
                    <a:pt x="965" y="336"/>
                    <a:pt x="989" y="359"/>
                    <a:pt x="1001" y="395"/>
                  </a:cubicBezTo>
                  <a:cubicBezTo>
                    <a:pt x="1001" y="394"/>
                    <a:pt x="1001" y="394"/>
                    <a:pt x="1001" y="394"/>
                  </a:cubicBezTo>
                  <a:cubicBezTo>
                    <a:pt x="1002" y="394"/>
                    <a:pt x="1012" y="456"/>
                    <a:pt x="1012" y="478"/>
                  </a:cubicBezTo>
                  <a:lnTo>
                    <a:pt x="1012" y="490"/>
                  </a:lnTo>
                  <a:cubicBezTo>
                    <a:pt x="1012" y="502"/>
                    <a:pt x="1012" y="526"/>
                    <a:pt x="1012" y="538"/>
                  </a:cubicBezTo>
                  <a:cubicBezTo>
                    <a:pt x="968" y="755"/>
                    <a:pt x="834" y="854"/>
                    <a:pt x="687" y="854"/>
                  </a:cubicBezTo>
                  <a:cubicBezTo>
                    <a:pt x="600" y="854"/>
                    <a:pt x="509" y="819"/>
                    <a:pt x="429" y="752"/>
                  </a:cubicBezTo>
                  <a:cubicBezTo>
                    <a:pt x="334" y="681"/>
                    <a:pt x="227" y="574"/>
                    <a:pt x="239" y="371"/>
                  </a:cubicBezTo>
                  <a:cubicBezTo>
                    <a:pt x="239" y="300"/>
                    <a:pt x="286" y="252"/>
                    <a:pt x="346" y="205"/>
                  </a:cubicBezTo>
                  <a:lnTo>
                    <a:pt x="358" y="205"/>
                  </a:lnTo>
                  <a:cubicBezTo>
                    <a:pt x="381" y="193"/>
                    <a:pt x="393" y="193"/>
                    <a:pt x="417" y="193"/>
                  </a:cubicBezTo>
                  <a:cubicBezTo>
                    <a:pt x="465" y="187"/>
                    <a:pt x="520" y="182"/>
                    <a:pt x="577" y="182"/>
                  </a:cubicBezTo>
                  <a:close/>
                  <a:moveTo>
                    <a:pt x="518" y="1"/>
                  </a:moveTo>
                  <a:cubicBezTo>
                    <a:pt x="505" y="1"/>
                    <a:pt x="491" y="1"/>
                    <a:pt x="477" y="2"/>
                  </a:cubicBezTo>
                  <a:cubicBezTo>
                    <a:pt x="466" y="1"/>
                    <a:pt x="454" y="1"/>
                    <a:pt x="443" y="1"/>
                  </a:cubicBezTo>
                  <a:cubicBezTo>
                    <a:pt x="302" y="1"/>
                    <a:pt x="174" y="71"/>
                    <a:pt x="108" y="193"/>
                  </a:cubicBezTo>
                  <a:cubicBezTo>
                    <a:pt x="0" y="359"/>
                    <a:pt x="24" y="586"/>
                    <a:pt x="120" y="740"/>
                  </a:cubicBezTo>
                  <a:cubicBezTo>
                    <a:pt x="203" y="871"/>
                    <a:pt x="334" y="967"/>
                    <a:pt x="477" y="1026"/>
                  </a:cubicBezTo>
                  <a:cubicBezTo>
                    <a:pt x="537" y="1050"/>
                    <a:pt x="601" y="1061"/>
                    <a:pt x="665" y="1061"/>
                  </a:cubicBezTo>
                  <a:cubicBezTo>
                    <a:pt x="828" y="1061"/>
                    <a:pt x="990" y="988"/>
                    <a:pt x="1084" y="859"/>
                  </a:cubicBezTo>
                  <a:cubicBezTo>
                    <a:pt x="1227" y="681"/>
                    <a:pt x="1322" y="347"/>
                    <a:pt x="1108" y="181"/>
                  </a:cubicBezTo>
                  <a:cubicBezTo>
                    <a:pt x="1096" y="169"/>
                    <a:pt x="1078" y="163"/>
                    <a:pt x="1060" y="163"/>
                  </a:cubicBezTo>
                  <a:cubicBezTo>
                    <a:pt x="1042" y="163"/>
                    <a:pt x="1024" y="169"/>
                    <a:pt x="1012" y="181"/>
                  </a:cubicBezTo>
                  <a:cubicBezTo>
                    <a:pt x="1001" y="169"/>
                    <a:pt x="1001" y="169"/>
                    <a:pt x="989" y="157"/>
                  </a:cubicBezTo>
                  <a:cubicBezTo>
                    <a:pt x="845" y="69"/>
                    <a:pt x="692" y="1"/>
                    <a:pt x="518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65"/>
            <p:cNvSpPr/>
            <p:nvPr/>
          </p:nvSpPr>
          <p:spPr>
            <a:xfrm>
              <a:off x="5988925" y="2602400"/>
              <a:ext cx="104400" cy="92250"/>
            </a:xfrm>
            <a:custGeom>
              <a:avLst/>
              <a:gdLst/>
              <a:ahLst/>
              <a:cxnLst/>
              <a:rect l="l" t="t" r="r" b="b"/>
              <a:pathLst>
                <a:path w="4176" h="3690" extrusionOk="0">
                  <a:moveTo>
                    <a:pt x="2307" y="625"/>
                  </a:moveTo>
                  <a:cubicBezTo>
                    <a:pt x="2366" y="756"/>
                    <a:pt x="2402" y="875"/>
                    <a:pt x="2414" y="994"/>
                  </a:cubicBezTo>
                  <a:cubicBezTo>
                    <a:pt x="2414" y="1117"/>
                    <a:pt x="2361" y="1282"/>
                    <a:pt x="2256" y="1282"/>
                  </a:cubicBezTo>
                  <a:cubicBezTo>
                    <a:pt x="2249" y="1282"/>
                    <a:pt x="2242" y="1281"/>
                    <a:pt x="2235" y="1280"/>
                  </a:cubicBezTo>
                  <a:cubicBezTo>
                    <a:pt x="2080" y="1196"/>
                    <a:pt x="2128" y="923"/>
                    <a:pt x="2199" y="792"/>
                  </a:cubicBezTo>
                  <a:cubicBezTo>
                    <a:pt x="2235" y="732"/>
                    <a:pt x="2271" y="684"/>
                    <a:pt x="2307" y="625"/>
                  </a:cubicBezTo>
                  <a:close/>
                  <a:moveTo>
                    <a:pt x="3870" y="2789"/>
                  </a:moveTo>
                  <a:cubicBezTo>
                    <a:pt x="3869" y="2789"/>
                    <a:pt x="3868" y="2790"/>
                    <a:pt x="3865" y="2792"/>
                  </a:cubicBezTo>
                  <a:lnTo>
                    <a:pt x="3865" y="2792"/>
                  </a:lnTo>
                  <a:cubicBezTo>
                    <a:pt x="3866" y="2792"/>
                    <a:pt x="3866" y="2792"/>
                    <a:pt x="3866" y="2792"/>
                  </a:cubicBezTo>
                  <a:cubicBezTo>
                    <a:pt x="3869" y="2789"/>
                    <a:pt x="3870" y="2789"/>
                    <a:pt x="3870" y="2789"/>
                  </a:cubicBezTo>
                  <a:close/>
                  <a:moveTo>
                    <a:pt x="3865" y="2792"/>
                  </a:moveTo>
                  <a:cubicBezTo>
                    <a:pt x="3863" y="2792"/>
                    <a:pt x="3857" y="2793"/>
                    <a:pt x="3855" y="2799"/>
                  </a:cubicBezTo>
                  <a:lnTo>
                    <a:pt x="3855" y="2799"/>
                  </a:lnTo>
                  <a:cubicBezTo>
                    <a:pt x="3859" y="2797"/>
                    <a:pt x="3863" y="2794"/>
                    <a:pt x="3865" y="2792"/>
                  </a:cubicBezTo>
                  <a:close/>
                  <a:moveTo>
                    <a:pt x="3088" y="0"/>
                  </a:moveTo>
                  <a:cubicBezTo>
                    <a:pt x="2799" y="0"/>
                    <a:pt x="2508" y="136"/>
                    <a:pt x="2295" y="339"/>
                  </a:cubicBezTo>
                  <a:cubicBezTo>
                    <a:pt x="2176" y="196"/>
                    <a:pt x="2009" y="89"/>
                    <a:pt x="1818" y="65"/>
                  </a:cubicBezTo>
                  <a:cubicBezTo>
                    <a:pt x="1794" y="64"/>
                    <a:pt x="1770" y="63"/>
                    <a:pt x="1746" y="63"/>
                  </a:cubicBezTo>
                  <a:cubicBezTo>
                    <a:pt x="1190" y="63"/>
                    <a:pt x="816" y="459"/>
                    <a:pt x="1045" y="1030"/>
                  </a:cubicBezTo>
                  <a:cubicBezTo>
                    <a:pt x="1092" y="1173"/>
                    <a:pt x="1164" y="1316"/>
                    <a:pt x="1259" y="1435"/>
                  </a:cubicBezTo>
                  <a:cubicBezTo>
                    <a:pt x="1295" y="1458"/>
                    <a:pt x="1318" y="1518"/>
                    <a:pt x="1366" y="1530"/>
                  </a:cubicBezTo>
                  <a:cubicBezTo>
                    <a:pt x="1414" y="1530"/>
                    <a:pt x="1449" y="1458"/>
                    <a:pt x="1414" y="1423"/>
                  </a:cubicBezTo>
                  <a:cubicBezTo>
                    <a:pt x="1247" y="1232"/>
                    <a:pt x="1152" y="1054"/>
                    <a:pt x="1104" y="804"/>
                  </a:cubicBezTo>
                  <a:cubicBezTo>
                    <a:pt x="1080" y="673"/>
                    <a:pt x="1104" y="506"/>
                    <a:pt x="1223" y="375"/>
                  </a:cubicBezTo>
                  <a:cubicBezTo>
                    <a:pt x="1354" y="244"/>
                    <a:pt x="1545" y="208"/>
                    <a:pt x="1687" y="184"/>
                  </a:cubicBezTo>
                  <a:cubicBezTo>
                    <a:pt x="1699" y="184"/>
                    <a:pt x="1710" y="184"/>
                    <a:pt x="1721" y="184"/>
                  </a:cubicBezTo>
                  <a:cubicBezTo>
                    <a:pt x="1930" y="184"/>
                    <a:pt x="2086" y="288"/>
                    <a:pt x="2199" y="434"/>
                  </a:cubicBezTo>
                  <a:cubicBezTo>
                    <a:pt x="2068" y="601"/>
                    <a:pt x="1973" y="780"/>
                    <a:pt x="1949" y="982"/>
                  </a:cubicBezTo>
                  <a:cubicBezTo>
                    <a:pt x="1937" y="1161"/>
                    <a:pt x="2045" y="1399"/>
                    <a:pt x="2235" y="1423"/>
                  </a:cubicBezTo>
                  <a:cubicBezTo>
                    <a:pt x="2240" y="1423"/>
                    <a:pt x="2245" y="1423"/>
                    <a:pt x="2249" y="1423"/>
                  </a:cubicBezTo>
                  <a:cubicBezTo>
                    <a:pt x="2512" y="1423"/>
                    <a:pt x="2591" y="1097"/>
                    <a:pt x="2545" y="887"/>
                  </a:cubicBezTo>
                  <a:cubicBezTo>
                    <a:pt x="2509" y="756"/>
                    <a:pt x="2473" y="637"/>
                    <a:pt x="2402" y="518"/>
                  </a:cubicBezTo>
                  <a:cubicBezTo>
                    <a:pt x="2509" y="399"/>
                    <a:pt x="2640" y="315"/>
                    <a:pt x="2795" y="256"/>
                  </a:cubicBezTo>
                  <a:cubicBezTo>
                    <a:pt x="2888" y="218"/>
                    <a:pt x="2989" y="174"/>
                    <a:pt x="3133" y="174"/>
                  </a:cubicBezTo>
                  <a:cubicBezTo>
                    <a:pt x="3172" y="174"/>
                    <a:pt x="3213" y="177"/>
                    <a:pt x="3259" y="184"/>
                  </a:cubicBezTo>
                  <a:cubicBezTo>
                    <a:pt x="3414" y="232"/>
                    <a:pt x="3473" y="303"/>
                    <a:pt x="3569" y="423"/>
                  </a:cubicBezTo>
                  <a:cubicBezTo>
                    <a:pt x="3676" y="542"/>
                    <a:pt x="3735" y="780"/>
                    <a:pt x="3723" y="946"/>
                  </a:cubicBezTo>
                  <a:cubicBezTo>
                    <a:pt x="3723" y="1351"/>
                    <a:pt x="3461" y="1637"/>
                    <a:pt x="3116" y="1899"/>
                  </a:cubicBezTo>
                  <a:lnTo>
                    <a:pt x="3104" y="1899"/>
                  </a:lnTo>
                  <a:cubicBezTo>
                    <a:pt x="3057" y="1923"/>
                    <a:pt x="3021" y="1947"/>
                    <a:pt x="3033" y="2006"/>
                  </a:cubicBezTo>
                  <a:cubicBezTo>
                    <a:pt x="3041" y="2047"/>
                    <a:pt x="3071" y="2065"/>
                    <a:pt x="3105" y="2065"/>
                  </a:cubicBezTo>
                  <a:cubicBezTo>
                    <a:pt x="3121" y="2065"/>
                    <a:pt x="3137" y="2061"/>
                    <a:pt x="3152" y="2054"/>
                  </a:cubicBezTo>
                  <a:cubicBezTo>
                    <a:pt x="3223" y="2032"/>
                    <a:pt x="3273" y="2028"/>
                    <a:pt x="3320" y="2028"/>
                  </a:cubicBezTo>
                  <a:cubicBezTo>
                    <a:pt x="3351" y="2028"/>
                    <a:pt x="3381" y="2030"/>
                    <a:pt x="3414" y="2030"/>
                  </a:cubicBezTo>
                  <a:cubicBezTo>
                    <a:pt x="3429" y="2029"/>
                    <a:pt x="3444" y="2028"/>
                    <a:pt x="3459" y="2028"/>
                  </a:cubicBezTo>
                  <a:cubicBezTo>
                    <a:pt x="3584" y="2028"/>
                    <a:pt x="3696" y="2071"/>
                    <a:pt x="3771" y="2113"/>
                  </a:cubicBezTo>
                  <a:cubicBezTo>
                    <a:pt x="3854" y="2161"/>
                    <a:pt x="3854" y="2185"/>
                    <a:pt x="3914" y="2232"/>
                  </a:cubicBezTo>
                  <a:cubicBezTo>
                    <a:pt x="3914" y="2232"/>
                    <a:pt x="3902" y="2232"/>
                    <a:pt x="3936" y="2266"/>
                  </a:cubicBezTo>
                  <a:lnTo>
                    <a:pt x="3936" y="2266"/>
                  </a:lnTo>
                  <a:cubicBezTo>
                    <a:pt x="3945" y="2281"/>
                    <a:pt x="3962" y="2309"/>
                    <a:pt x="3962" y="2316"/>
                  </a:cubicBezTo>
                  <a:cubicBezTo>
                    <a:pt x="3997" y="2375"/>
                    <a:pt x="4009" y="2423"/>
                    <a:pt x="4009" y="2482"/>
                  </a:cubicBezTo>
                  <a:cubicBezTo>
                    <a:pt x="4021" y="2566"/>
                    <a:pt x="3997" y="2732"/>
                    <a:pt x="3854" y="2804"/>
                  </a:cubicBezTo>
                  <a:cubicBezTo>
                    <a:pt x="3854" y="2802"/>
                    <a:pt x="3855" y="2800"/>
                    <a:pt x="3855" y="2799"/>
                  </a:cubicBezTo>
                  <a:lnTo>
                    <a:pt x="3855" y="2799"/>
                  </a:lnTo>
                  <a:cubicBezTo>
                    <a:pt x="3851" y="2802"/>
                    <a:pt x="3846" y="2804"/>
                    <a:pt x="3842" y="2804"/>
                  </a:cubicBezTo>
                  <a:cubicBezTo>
                    <a:pt x="3807" y="2828"/>
                    <a:pt x="3771" y="2828"/>
                    <a:pt x="3712" y="2840"/>
                  </a:cubicBezTo>
                  <a:cubicBezTo>
                    <a:pt x="3688" y="2840"/>
                    <a:pt x="3676" y="2851"/>
                    <a:pt x="3652" y="2851"/>
                  </a:cubicBezTo>
                  <a:lnTo>
                    <a:pt x="3640" y="2851"/>
                  </a:lnTo>
                  <a:cubicBezTo>
                    <a:pt x="3616" y="2851"/>
                    <a:pt x="3521" y="2840"/>
                    <a:pt x="3521" y="2840"/>
                  </a:cubicBezTo>
                  <a:cubicBezTo>
                    <a:pt x="3485" y="2828"/>
                    <a:pt x="3461" y="2828"/>
                    <a:pt x="3461" y="2828"/>
                  </a:cubicBezTo>
                  <a:cubicBezTo>
                    <a:pt x="3450" y="2816"/>
                    <a:pt x="3450" y="2816"/>
                    <a:pt x="3450" y="2816"/>
                  </a:cubicBezTo>
                  <a:cubicBezTo>
                    <a:pt x="3319" y="2768"/>
                    <a:pt x="3319" y="2768"/>
                    <a:pt x="3188" y="2685"/>
                  </a:cubicBezTo>
                  <a:cubicBezTo>
                    <a:pt x="3151" y="2666"/>
                    <a:pt x="3120" y="2657"/>
                    <a:pt x="3093" y="2657"/>
                  </a:cubicBezTo>
                  <a:cubicBezTo>
                    <a:pt x="2953" y="2657"/>
                    <a:pt x="2930" y="2886"/>
                    <a:pt x="2890" y="3006"/>
                  </a:cubicBezTo>
                  <a:cubicBezTo>
                    <a:pt x="2842" y="3137"/>
                    <a:pt x="2830" y="3149"/>
                    <a:pt x="2723" y="3256"/>
                  </a:cubicBezTo>
                  <a:cubicBezTo>
                    <a:pt x="2628" y="3340"/>
                    <a:pt x="2557" y="3387"/>
                    <a:pt x="2414" y="3435"/>
                  </a:cubicBezTo>
                  <a:cubicBezTo>
                    <a:pt x="2402" y="3447"/>
                    <a:pt x="2318" y="3459"/>
                    <a:pt x="2271" y="3471"/>
                  </a:cubicBezTo>
                  <a:lnTo>
                    <a:pt x="2235" y="3471"/>
                  </a:lnTo>
                  <a:cubicBezTo>
                    <a:pt x="1985" y="3471"/>
                    <a:pt x="1818" y="3185"/>
                    <a:pt x="1771" y="3006"/>
                  </a:cubicBezTo>
                  <a:cubicBezTo>
                    <a:pt x="1723" y="2840"/>
                    <a:pt x="1747" y="2768"/>
                    <a:pt x="1783" y="2637"/>
                  </a:cubicBezTo>
                  <a:cubicBezTo>
                    <a:pt x="1783" y="2633"/>
                    <a:pt x="1783" y="2629"/>
                    <a:pt x="1783" y="2625"/>
                  </a:cubicBezTo>
                  <a:cubicBezTo>
                    <a:pt x="1795" y="2601"/>
                    <a:pt x="1807" y="2578"/>
                    <a:pt x="1807" y="2542"/>
                  </a:cubicBezTo>
                  <a:cubicBezTo>
                    <a:pt x="1816" y="2487"/>
                    <a:pt x="1769" y="2446"/>
                    <a:pt x="1720" y="2446"/>
                  </a:cubicBezTo>
                  <a:cubicBezTo>
                    <a:pt x="1705" y="2446"/>
                    <a:pt x="1689" y="2450"/>
                    <a:pt x="1676" y="2459"/>
                  </a:cubicBezTo>
                  <a:cubicBezTo>
                    <a:pt x="1604" y="2506"/>
                    <a:pt x="1592" y="2530"/>
                    <a:pt x="1545" y="2554"/>
                  </a:cubicBezTo>
                  <a:cubicBezTo>
                    <a:pt x="1366" y="2661"/>
                    <a:pt x="1175" y="2709"/>
                    <a:pt x="1021" y="2720"/>
                  </a:cubicBezTo>
                  <a:cubicBezTo>
                    <a:pt x="984" y="2728"/>
                    <a:pt x="946" y="2731"/>
                    <a:pt x="908" y="2731"/>
                  </a:cubicBezTo>
                  <a:cubicBezTo>
                    <a:pt x="568" y="2731"/>
                    <a:pt x="219" y="2454"/>
                    <a:pt x="294" y="2089"/>
                  </a:cubicBezTo>
                  <a:cubicBezTo>
                    <a:pt x="330" y="1899"/>
                    <a:pt x="509" y="1780"/>
                    <a:pt x="628" y="1697"/>
                  </a:cubicBezTo>
                  <a:cubicBezTo>
                    <a:pt x="675" y="1661"/>
                    <a:pt x="747" y="1661"/>
                    <a:pt x="783" y="1613"/>
                  </a:cubicBezTo>
                  <a:cubicBezTo>
                    <a:pt x="818" y="1577"/>
                    <a:pt x="818" y="1530"/>
                    <a:pt x="783" y="1494"/>
                  </a:cubicBezTo>
                  <a:cubicBezTo>
                    <a:pt x="771" y="1470"/>
                    <a:pt x="747" y="1458"/>
                    <a:pt x="723" y="1458"/>
                  </a:cubicBezTo>
                  <a:cubicBezTo>
                    <a:pt x="720" y="1457"/>
                    <a:pt x="715" y="1456"/>
                    <a:pt x="711" y="1456"/>
                  </a:cubicBezTo>
                  <a:cubicBezTo>
                    <a:pt x="688" y="1456"/>
                    <a:pt x="658" y="1473"/>
                    <a:pt x="665" y="1473"/>
                  </a:cubicBezTo>
                  <a:cubicBezTo>
                    <a:pt x="667" y="1473"/>
                    <a:pt x="670" y="1472"/>
                    <a:pt x="675" y="1470"/>
                  </a:cubicBezTo>
                  <a:lnTo>
                    <a:pt x="675" y="1470"/>
                  </a:lnTo>
                  <a:cubicBezTo>
                    <a:pt x="604" y="1494"/>
                    <a:pt x="533" y="1530"/>
                    <a:pt x="461" y="1577"/>
                  </a:cubicBezTo>
                  <a:cubicBezTo>
                    <a:pt x="271" y="1697"/>
                    <a:pt x="104" y="1875"/>
                    <a:pt x="68" y="2101"/>
                  </a:cubicBezTo>
                  <a:cubicBezTo>
                    <a:pt x="1" y="2563"/>
                    <a:pt x="433" y="2939"/>
                    <a:pt x="862" y="2939"/>
                  </a:cubicBezTo>
                  <a:cubicBezTo>
                    <a:pt x="887" y="2939"/>
                    <a:pt x="912" y="2937"/>
                    <a:pt x="937" y="2935"/>
                  </a:cubicBezTo>
                  <a:cubicBezTo>
                    <a:pt x="1152" y="2935"/>
                    <a:pt x="1378" y="2863"/>
                    <a:pt x="1556" y="2756"/>
                  </a:cubicBezTo>
                  <a:cubicBezTo>
                    <a:pt x="1556" y="2768"/>
                    <a:pt x="1556" y="2780"/>
                    <a:pt x="1556" y="2804"/>
                  </a:cubicBezTo>
                  <a:cubicBezTo>
                    <a:pt x="1521" y="3066"/>
                    <a:pt x="1640" y="3328"/>
                    <a:pt x="1830" y="3518"/>
                  </a:cubicBezTo>
                  <a:cubicBezTo>
                    <a:pt x="1952" y="3639"/>
                    <a:pt x="2102" y="3690"/>
                    <a:pt x="2256" y="3690"/>
                  </a:cubicBezTo>
                  <a:cubicBezTo>
                    <a:pt x="2512" y="3690"/>
                    <a:pt x="2779" y="3553"/>
                    <a:pt x="2950" y="3375"/>
                  </a:cubicBezTo>
                  <a:cubicBezTo>
                    <a:pt x="3057" y="3280"/>
                    <a:pt x="3128" y="3090"/>
                    <a:pt x="3176" y="2959"/>
                  </a:cubicBezTo>
                  <a:cubicBezTo>
                    <a:pt x="3247" y="3006"/>
                    <a:pt x="3319" y="3042"/>
                    <a:pt x="3402" y="3054"/>
                  </a:cubicBezTo>
                  <a:cubicBezTo>
                    <a:pt x="3414" y="3054"/>
                    <a:pt x="3438" y="3066"/>
                    <a:pt x="3461" y="3066"/>
                  </a:cubicBezTo>
                  <a:cubicBezTo>
                    <a:pt x="3485" y="3069"/>
                    <a:pt x="3509" y="3070"/>
                    <a:pt x="3533" y="3070"/>
                  </a:cubicBezTo>
                  <a:cubicBezTo>
                    <a:pt x="3604" y="3070"/>
                    <a:pt x="3676" y="3057"/>
                    <a:pt x="3747" y="3030"/>
                  </a:cubicBezTo>
                  <a:lnTo>
                    <a:pt x="3771" y="3030"/>
                  </a:lnTo>
                  <a:cubicBezTo>
                    <a:pt x="3795" y="3018"/>
                    <a:pt x="3807" y="3018"/>
                    <a:pt x="3819" y="3006"/>
                  </a:cubicBezTo>
                  <a:cubicBezTo>
                    <a:pt x="4033" y="2947"/>
                    <a:pt x="4176" y="2720"/>
                    <a:pt x="4152" y="2494"/>
                  </a:cubicBezTo>
                  <a:cubicBezTo>
                    <a:pt x="4140" y="2292"/>
                    <a:pt x="3973" y="2018"/>
                    <a:pt x="3700" y="1911"/>
                  </a:cubicBezTo>
                  <a:cubicBezTo>
                    <a:pt x="3592" y="1863"/>
                    <a:pt x="3497" y="1851"/>
                    <a:pt x="3414" y="1851"/>
                  </a:cubicBezTo>
                  <a:cubicBezTo>
                    <a:pt x="3759" y="1518"/>
                    <a:pt x="3985" y="1054"/>
                    <a:pt x="3795" y="530"/>
                  </a:cubicBezTo>
                  <a:cubicBezTo>
                    <a:pt x="3676" y="280"/>
                    <a:pt x="3473" y="30"/>
                    <a:pt x="3188" y="6"/>
                  </a:cubicBezTo>
                  <a:cubicBezTo>
                    <a:pt x="3155" y="2"/>
                    <a:pt x="3121" y="0"/>
                    <a:pt x="308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65"/>
            <p:cNvSpPr/>
            <p:nvPr/>
          </p:nvSpPr>
          <p:spPr>
            <a:xfrm>
              <a:off x="6032575" y="2640350"/>
              <a:ext cx="25600" cy="22525"/>
            </a:xfrm>
            <a:custGeom>
              <a:avLst/>
              <a:gdLst/>
              <a:ahLst/>
              <a:cxnLst/>
              <a:rect l="l" t="t" r="r" b="b"/>
              <a:pathLst>
                <a:path w="1024" h="901" extrusionOk="0">
                  <a:moveTo>
                    <a:pt x="635" y="172"/>
                  </a:moveTo>
                  <a:cubicBezTo>
                    <a:pt x="653" y="172"/>
                    <a:pt x="668" y="174"/>
                    <a:pt x="680" y="179"/>
                  </a:cubicBezTo>
                  <a:cubicBezTo>
                    <a:pt x="703" y="179"/>
                    <a:pt x="727" y="190"/>
                    <a:pt x="739" y="202"/>
                  </a:cubicBezTo>
                  <a:cubicBezTo>
                    <a:pt x="739" y="214"/>
                    <a:pt x="727" y="238"/>
                    <a:pt x="727" y="262"/>
                  </a:cubicBezTo>
                  <a:cubicBezTo>
                    <a:pt x="739" y="369"/>
                    <a:pt x="775" y="452"/>
                    <a:pt x="715" y="571"/>
                  </a:cubicBezTo>
                  <a:cubicBezTo>
                    <a:pt x="703" y="631"/>
                    <a:pt x="644" y="679"/>
                    <a:pt x="561" y="714"/>
                  </a:cubicBezTo>
                  <a:lnTo>
                    <a:pt x="489" y="714"/>
                  </a:lnTo>
                  <a:cubicBezTo>
                    <a:pt x="477" y="714"/>
                    <a:pt x="430" y="702"/>
                    <a:pt x="382" y="679"/>
                  </a:cubicBezTo>
                  <a:cubicBezTo>
                    <a:pt x="322" y="643"/>
                    <a:pt x="263" y="548"/>
                    <a:pt x="263" y="488"/>
                  </a:cubicBezTo>
                  <a:cubicBezTo>
                    <a:pt x="263" y="381"/>
                    <a:pt x="311" y="274"/>
                    <a:pt x="370" y="238"/>
                  </a:cubicBezTo>
                  <a:cubicBezTo>
                    <a:pt x="428" y="209"/>
                    <a:pt x="557" y="172"/>
                    <a:pt x="635" y="172"/>
                  </a:cubicBezTo>
                  <a:close/>
                  <a:moveTo>
                    <a:pt x="589" y="0"/>
                  </a:moveTo>
                  <a:cubicBezTo>
                    <a:pt x="548" y="0"/>
                    <a:pt x="507" y="4"/>
                    <a:pt x="465" y="12"/>
                  </a:cubicBezTo>
                  <a:cubicBezTo>
                    <a:pt x="358" y="36"/>
                    <a:pt x="251" y="59"/>
                    <a:pt x="168" y="131"/>
                  </a:cubicBezTo>
                  <a:cubicBezTo>
                    <a:pt x="1" y="345"/>
                    <a:pt x="49" y="643"/>
                    <a:pt x="239" y="810"/>
                  </a:cubicBezTo>
                  <a:cubicBezTo>
                    <a:pt x="330" y="873"/>
                    <a:pt x="422" y="900"/>
                    <a:pt x="509" y="900"/>
                  </a:cubicBezTo>
                  <a:cubicBezTo>
                    <a:pt x="797" y="900"/>
                    <a:pt x="1024" y="594"/>
                    <a:pt x="942" y="274"/>
                  </a:cubicBezTo>
                  <a:cubicBezTo>
                    <a:pt x="942" y="226"/>
                    <a:pt x="918" y="190"/>
                    <a:pt x="882" y="179"/>
                  </a:cubicBezTo>
                  <a:cubicBezTo>
                    <a:pt x="906" y="131"/>
                    <a:pt x="894" y="71"/>
                    <a:pt x="846" y="59"/>
                  </a:cubicBezTo>
                  <a:cubicBezTo>
                    <a:pt x="765" y="19"/>
                    <a:pt x="678" y="0"/>
                    <a:pt x="58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65"/>
            <p:cNvSpPr/>
            <p:nvPr/>
          </p:nvSpPr>
          <p:spPr>
            <a:xfrm>
              <a:off x="5845075" y="3010325"/>
              <a:ext cx="600" cy="625"/>
            </a:xfrm>
            <a:custGeom>
              <a:avLst/>
              <a:gdLst/>
              <a:ahLst/>
              <a:cxnLst/>
              <a:rect l="l" t="t" r="r" b="b"/>
              <a:pathLst>
                <a:path w="24" h="25" extrusionOk="0">
                  <a:moveTo>
                    <a:pt x="0" y="0"/>
                  </a:moveTo>
                  <a:cubicBezTo>
                    <a:pt x="0" y="12"/>
                    <a:pt x="12" y="24"/>
                    <a:pt x="24" y="24"/>
                  </a:cubicBezTo>
                  <a:cubicBezTo>
                    <a:pt x="12" y="24"/>
                    <a:pt x="0" y="12"/>
                    <a:pt x="0" y="0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65"/>
            <p:cNvSpPr/>
            <p:nvPr/>
          </p:nvSpPr>
          <p:spPr>
            <a:xfrm>
              <a:off x="5841800" y="2994250"/>
              <a:ext cx="375" cy="475"/>
            </a:xfrm>
            <a:custGeom>
              <a:avLst/>
              <a:gdLst/>
              <a:ahLst/>
              <a:cxnLst/>
              <a:rect l="l" t="t" r="r" b="b"/>
              <a:pathLst>
                <a:path w="15" h="19" extrusionOk="0">
                  <a:moveTo>
                    <a:pt x="0" y="0"/>
                  </a:moveTo>
                  <a:cubicBezTo>
                    <a:pt x="6" y="12"/>
                    <a:pt x="12" y="18"/>
                    <a:pt x="13" y="18"/>
                  </a:cubicBezTo>
                  <a:cubicBezTo>
                    <a:pt x="15" y="18"/>
                    <a:pt x="12" y="12"/>
                    <a:pt x="0" y="0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65"/>
            <p:cNvSpPr/>
            <p:nvPr/>
          </p:nvSpPr>
          <p:spPr>
            <a:xfrm>
              <a:off x="5770050" y="3724400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3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3" y="0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65"/>
            <p:cNvSpPr/>
            <p:nvPr/>
          </p:nvSpPr>
          <p:spPr>
            <a:xfrm>
              <a:off x="6332025" y="3696425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" y="0"/>
                    <a:pt x="13" y="0"/>
                  </a:cubicBezTo>
                  <a:cubicBezTo>
                    <a:pt x="13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65"/>
            <p:cNvSpPr/>
            <p:nvPr/>
          </p:nvSpPr>
          <p:spPr>
            <a:xfrm>
              <a:off x="6331775" y="3696425"/>
              <a:ext cx="275" cy="150"/>
            </a:xfrm>
            <a:custGeom>
              <a:avLst/>
              <a:gdLst/>
              <a:ahLst/>
              <a:cxnLst/>
              <a:rect l="l" t="t" r="r" b="b"/>
              <a:pathLst>
                <a:path w="11" h="6" extrusionOk="0">
                  <a:moveTo>
                    <a:pt x="11" y="0"/>
                  </a:moveTo>
                  <a:cubicBezTo>
                    <a:pt x="3" y="0"/>
                    <a:pt x="0" y="5"/>
                    <a:pt x="3" y="5"/>
                  </a:cubicBezTo>
                  <a:cubicBezTo>
                    <a:pt x="4" y="5"/>
                    <a:pt x="7" y="4"/>
                    <a:pt x="11" y="0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65"/>
            <p:cNvSpPr/>
            <p:nvPr/>
          </p:nvSpPr>
          <p:spPr>
            <a:xfrm>
              <a:off x="6350475" y="3654750"/>
              <a:ext cx="325" cy="325"/>
            </a:xfrm>
            <a:custGeom>
              <a:avLst/>
              <a:gdLst/>
              <a:ahLst/>
              <a:cxnLst/>
              <a:rect l="l" t="t" r="r" b="b"/>
              <a:pathLst>
                <a:path w="13" h="13" extrusionOk="0">
                  <a:moveTo>
                    <a:pt x="1" y="0"/>
                  </a:moveTo>
                  <a:cubicBezTo>
                    <a:pt x="13" y="12"/>
                    <a:pt x="13" y="12"/>
                    <a:pt x="1" y="0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65"/>
            <p:cNvSpPr/>
            <p:nvPr/>
          </p:nvSpPr>
          <p:spPr>
            <a:xfrm>
              <a:off x="6350175" y="3654750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3" y="0"/>
                  </a:moveTo>
                  <a:cubicBezTo>
                    <a:pt x="13" y="0"/>
                    <a:pt x="13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3" y="0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612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65"/>
            <p:cNvSpPr/>
            <p:nvPr/>
          </p:nvSpPr>
          <p:spPr>
            <a:xfrm>
              <a:off x="5727500" y="2897125"/>
              <a:ext cx="662600" cy="847350"/>
            </a:xfrm>
            <a:custGeom>
              <a:avLst/>
              <a:gdLst/>
              <a:ahLst/>
              <a:cxnLst/>
              <a:rect l="l" t="t" r="r" b="b"/>
              <a:pathLst>
                <a:path w="26504" h="33894" extrusionOk="0">
                  <a:moveTo>
                    <a:pt x="7949" y="18847"/>
                  </a:moveTo>
                  <a:cubicBezTo>
                    <a:pt x="7963" y="18847"/>
                    <a:pt x="7973" y="18852"/>
                    <a:pt x="7977" y="18863"/>
                  </a:cubicBezTo>
                  <a:cubicBezTo>
                    <a:pt x="8001" y="18994"/>
                    <a:pt x="7965" y="19018"/>
                    <a:pt x="7942" y="19125"/>
                  </a:cubicBezTo>
                  <a:cubicBezTo>
                    <a:pt x="7882" y="19316"/>
                    <a:pt x="7739" y="19471"/>
                    <a:pt x="7584" y="19590"/>
                  </a:cubicBezTo>
                  <a:cubicBezTo>
                    <a:pt x="7477" y="19673"/>
                    <a:pt x="7370" y="19745"/>
                    <a:pt x="7263" y="19804"/>
                  </a:cubicBezTo>
                  <a:cubicBezTo>
                    <a:pt x="7322" y="19578"/>
                    <a:pt x="7441" y="19364"/>
                    <a:pt x="7584" y="19149"/>
                  </a:cubicBezTo>
                  <a:cubicBezTo>
                    <a:pt x="7674" y="18990"/>
                    <a:pt x="7873" y="18847"/>
                    <a:pt x="7949" y="18847"/>
                  </a:cubicBezTo>
                  <a:close/>
                  <a:moveTo>
                    <a:pt x="11853" y="18764"/>
                  </a:moveTo>
                  <a:cubicBezTo>
                    <a:pt x="12016" y="18764"/>
                    <a:pt x="12198" y="18878"/>
                    <a:pt x="12228" y="19113"/>
                  </a:cubicBezTo>
                  <a:cubicBezTo>
                    <a:pt x="12299" y="19399"/>
                    <a:pt x="12216" y="19578"/>
                    <a:pt x="12144" y="19852"/>
                  </a:cubicBezTo>
                  <a:cubicBezTo>
                    <a:pt x="12002" y="20256"/>
                    <a:pt x="11871" y="20530"/>
                    <a:pt x="11656" y="20876"/>
                  </a:cubicBezTo>
                  <a:cubicBezTo>
                    <a:pt x="11609" y="20947"/>
                    <a:pt x="11561" y="21030"/>
                    <a:pt x="11513" y="21090"/>
                  </a:cubicBezTo>
                  <a:cubicBezTo>
                    <a:pt x="11132" y="20614"/>
                    <a:pt x="10966" y="19983"/>
                    <a:pt x="11204" y="19364"/>
                  </a:cubicBezTo>
                  <a:cubicBezTo>
                    <a:pt x="11287" y="19149"/>
                    <a:pt x="11430" y="18863"/>
                    <a:pt x="11752" y="18780"/>
                  </a:cubicBezTo>
                  <a:cubicBezTo>
                    <a:pt x="11783" y="18770"/>
                    <a:pt x="11818" y="18764"/>
                    <a:pt x="11853" y="18764"/>
                  </a:cubicBezTo>
                  <a:close/>
                  <a:moveTo>
                    <a:pt x="25837" y="28246"/>
                  </a:moveTo>
                  <a:cubicBezTo>
                    <a:pt x="25860" y="28269"/>
                    <a:pt x="25884" y="28305"/>
                    <a:pt x="25920" y="28317"/>
                  </a:cubicBezTo>
                  <a:cubicBezTo>
                    <a:pt x="25920" y="28329"/>
                    <a:pt x="25932" y="28341"/>
                    <a:pt x="25932" y="28341"/>
                  </a:cubicBezTo>
                  <a:cubicBezTo>
                    <a:pt x="25944" y="28353"/>
                    <a:pt x="25956" y="28365"/>
                    <a:pt x="25968" y="28365"/>
                  </a:cubicBezTo>
                  <a:lnTo>
                    <a:pt x="25968" y="28365"/>
                  </a:lnTo>
                  <a:cubicBezTo>
                    <a:pt x="25960" y="28365"/>
                    <a:pt x="25957" y="28359"/>
                    <a:pt x="25960" y="28359"/>
                  </a:cubicBezTo>
                  <a:lnTo>
                    <a:pt x="25960" y="28359"/>
                  </a:lnTo>
                  <a:cubicBezTo>
                    <a:pt x="25961" y="28359"/>
                    <a:pt x="25964" y="28361"/>
                    <a:pt x="25968" y="28365"/>
                  </a:cubicBezTo>
                  <a:lnTo>
                    <a:pt x="25968" y="28377"/>
                  </a:lnTo>
                  <a:cubicBezTo>
                    <a:pt x="25980" y="28377"/>
                    <a:pt x="25980" y="28377"/>
                    <a:pt x="25980" y="28388"/>
                  </a:cubicBezTo>
                  <a:cubicBezTo>
                    <a:pt x="25991" y="28400"/>
                    <a:pt x="25991" y="28424"/>
                    <a:pt x="26003" y="28436"/>
                  </a:cubicBezTo>
                  <a:cubicBezTo>
                    <a:pt x="26003" y="28460"/>
                    <a:pt x="26003" y="28519"/>
                    <a:pt x="25991" y="28543"/>
                  </a:cubicBezTo>
                  <a:lnTo>
                    <a:pt x="25991" y="28555"/>
                  </a:lnTo>
                  <a:cubicBezTo>
                    <a:pt x="25991" y="28567"/>
                    <a:pt x="25980" y="28591"/>
                    <a:pt x="25980" y="28603"/>
                  </a:cubicBezTo>
                  <a:cubicBezTo>
                    <a:pt x="25980" y="28615"/>
                    <a:pt x="25980" y="28615"/>
                    <a:pt x="25980" y="28615"/>
                  </a:cubicBezTo>
                  <a:lnTo>
                    <a:pt x="25968" y="28615"/>
                  </a:lnTo>
                  <a:cubicBezTo>
                    <a:pt x="25968" y="28627"/>
                    <a:pt x="25968" y="28627"/>
                    <a:pt x="25968" y="28627"/>
                  </a:cubicBezTo>
                  <a:cubicBezTo>
                    <a:pt x="25947" y="28637"/>
                    <a:pt x="25891" y="28665"/>
                    <a:pt x="25838" y="28665"/>
                  </a:cubicBezTo>
                  <a:cubicBezTo>
                    <a:pt x="25830" y="28665"/>
                    <a:pt x="25821" y="28664"/>
                    <a:pt x="25813" y="28662"/>
                  </a:cubicBezTo>
                  <a:cubicBezTo>
                    <a:pt x="25670" y="28662"/>
                    <a:pt x="25634" y="28412"/>
                    <a:pt x="25729" y="28293"/>
                  </a:cubicBezTo>
                  <a:cubicBezTo>
                    <a:pt x="25765" y="28246"/>
                    <a:pt x="25801" y="28246"/>
                    <a:pt x="25837" y="28246"/>
                  </a:cubicBezTo>
                  <a:close/>
                  <a:moveTo>
                    <a:pt x="25491" y="29317"/>
                  </a:moveTo>
                  <a:cubicBezTo>
                    <a:pt x="25503" y="29329"/>
                    <a:pt x="25539" y="29329"/>
                    <a:pt x="25575" y="29341"/>
                  </a:cubicBezTo>
                  <a:cubicBezTo>
                    <a:pt x="25599" y="29389"/>
                    <a:pt x="25622" y="29436"/>
                    <a:pt x="25646" y="29484"/>
                  </a:cubicBezTo>
                  <a:cubicBezTo>
                    <a:pt x="25646" y="29484"/>
                    <a:pt x="25646" y="29496"/>
                    <a:pt x="25646" y="29496"/>
                  </a:cubicBezTo>
                  <a:cubicBezTo>
                    <a:pt x="25646" y="29520"/>
                    <a:pt x="25658" y="29531"/>
                    <a:pt x="25646" y="29686"/>
                  </a:cubicBezTo>
                  <a:lnTo>
                    <a:pt x="25634" y="29686"/>
                  </a:lnTo>
                  <a:cubicBezTo>
                    <a:pt x="25599" y="29746"/>
                    <a:pt x="25575" y="29781"/>
                    <a:pt x="25503" y="29805"/>
                  </a:cubicBezTo>
                  <a:cubicBezTo>
                    <a:pt x="25443" y="29825"/>
                    <a:pt x="25408" y="29833"/>
                    <a:pt x="25382" y="29833"/>
                  </a:cubicBezTo>
                  <a:cubicBezTo>
                    <a:pt x="25348" y="29833"/>
                    <a:pt x="25330" y="29819"/>
                    <a:pt x="25289" y="29805"/>
                  </a:cubicBezTo>
                  <a:lnTo>
                    <a:pt x="25277" y="29805"/>
                  </a:lnTo>
                  <a:cubicBezTo>
                    <a:pt x="25265" y="29805"/>
                    <a:pt x="25253" y="29781"/>
                    <a:pt x="25241" y="29770"/>
                  </a:cubicBezTo>
                  <a:cubicBezTo>
                    <a:pt x="25241" y="29770"/>
                    <a:pt x="25241" y="29758"/>
                    <a:pt x="25241" y="29758"/>
                  </a:cubicBezTo>
                  <a:cubicBezTo>
                    <a:pt x="25229" y="29710"/>
                    <a:pt x="25218" y="29674"/>
                    <a:pt x="25218" y="29627"/>
                  </a:cubicBezTo>
                  <a:cubicBezTo>
                    <a:pt x="25218" y="29615"/>
                    <a:pt x="25218" y="29615"/>
                    <a:pt x="25218" y="29603"/>
                  </a:cubicBezTo>
                  <a:cubicBezTo>
                    <a:pt x="25218" y="29579"/>
                    <a:pt x="25241" y="29508"/>
                    <a:pt x="25241" y="29496"/>
                  </a:cubicBezTo>
                  <a:cubicBezTo>
                    <a:pt x="25241" y="29484"/>
                    <a:pt x="25253" y="29484"/>
                    <a:pt x="25253" y="29484"/>
                  </a:cubicBezTo>
                  <a:cubicBezTo>
                    <a:pt x="25313" y="29377"/>
                    <a:pt x="25384" y="29341"/>
                    <a:pt x="25479" y="29317"/>
                  </a:cubicBezTo>
                  <a:close/>
                  <a:moveTo>
                    <a:pt x="24837" y="30543"/>
                  </a:moveTo>
                  <a:cubicBezTo>
                    <a:pt x="24860" y="30555"/>
                    <a:pt x="24872" y="30567"/>
                    <a:pt x="24896" y="30579"/>
                  </a:cubicBezTo>
                  <a:cubicBezTo>
                    <a:pt x="24920" y="30591"/>
                    <a:pt x="24908" y="30591"/>
                    <a:pt x="24944" y="30639"/>
                  </a:cubicBezTo>
                  <a:cubicBezTo>
                    <a:pt x="24956" y="30639"/>
                    <a:pt x="24956" y="30651"/>
                    <a:pt x="24956" y="30651"/>
                  </a:cubicBezTo>
                  <a:cubicBezTo>
                    <a:pt x="24956" y="30674"/>
                    <a:pt x="24967" y="30674"/>
                    <a:pt x="24956" y="30746"/>
                  </a:cubicBezTo>
                  <a:cubicBezTo>
                    <a:pt x="24956" y="30770"/>
                    <a:pt x="24944" y="30805"/>
                    <a:pt x="24932" y="30817"/>
                  </a:cubicBezTo>
                  <a:cubicBezTo>
                    <a:pt x="24908" y="30901"/>
                    <a:pt x="24872" y="30936"/>
                    <a:pt x="24825" y="30972"/>
                  </a:cubicBezTo>
                  <a:cubicBezTo>
                    <a:pt x="24794" y="30985"/>
                    <a:pt x="24765" y="30991"/>
                    <a:pt x="24739" y="30991"/>
                  </a:cubicBezTo>
                  <a:cubicBezTo>
                    <a:pt x="24641" y="30991"/>
                    <a:pt x="24577" y="30907"/>
                    <a:pt x="24586" y="30758"/>
                  </a:cubicBezTo>
                  <a:cubicBezTo>
                    <a:pt x="24598" y="30674"/>
                    <a:pt x="24586" y="30698"/>
                    <a:pt x="24634" y="30615"/>
                  </a:cubicBezTo>
                  <a:cubicBezTo>
                    <a:pt x="24694" y="30532"/>
                    <a:pt x="24658" y="30555"/>
                    <a:pt x="24741" y="30543"/>
                  </a:cubicBezTo>
                  <a:close/>
                  <a:moveTo>
                    <a:pt x="22932" y="26436"/>
                  </a:moveTo>
                  <a:cubicBezTo>
                    <a:pt x="23289" y="26698"/>
                    <a:pt x="23694" y="26853"/>
                    <a:pt x="24063" y="27103"/>
                  </a:cubicBezTo>
                  <a:cubicBezTo>
                    <a:pt x="24348" y="27317"/>
                    <a:pt x="24682" y="27484"/>
                    <a:pt x="24979" y="27686"/>
                  </a:cubicBezTo>
                  <a:cubicBezTo>
                    <a:pt x="25206" y="27841"/>
                    <a:pt x="25253" y="27876"/>
                    <a:pt x="25337" y="28019"/>
                  </a:cubicBezTo>
                  <a:lnTo>
                    <a:pt x="25348" y="28043"/>
                  </a:lnTo>
                  <a:cubicBezTo>
                    <a:pt x="25360" y="28103"/>
                    <a:pt x="25348" y="28126"/>
                    <a:pt x="25253" y="28400"/>
                  </a:cubicBezTo>
                  <a:cubicBezTo>
                    <a:pt x="25087" y="28888"/>
                    <a:pt x="24944" y="29150"/>
                    <a:pt x="24717" y="29591"/>
                  </a:cubicBezTo>
                  <a:cubicBezTo>
                    <a:pt x="24598" y="29853"/>
                    <a:pt x="24503" y="30139"/>
                    <a:pt x="24372" y="30401"/>
                  </a:cubicBezTo>
                  <a:cubicBezTo>
                    <a:pt x="24157" y="30888"/>
                    <a:pt x="23618" y="31645"/>
                    <a:pt x="23320" y="31645"/>
                  </a:cubicBezTo>
                  <a:cubicBezTo>
                    <a:pt x="23305" y="31645"/>
                    <a:pt x="23291" y="31643"/>
                    <a:pt x="23277" y="31639"/>
                  </a:cubicBezTo>
                  <a:cubicBezTo>
                    <a:pt x="23158" y="31544"/>
                    <a:pt x="23193" y="30734"/>
                    <a:pt x="23253" y="30198"/>
                  </a:cubicBezTo>
                  <a:cubicBezTo>
                    <a:pt x="23277" y="29805"/>
                    <a:pt x="23348" y="29389"/>
                    <a:pt x="23217" y="29008"/>
                  </a:cubicBezTo>
                  <a:cubicBezTo>
                    <a:pt x="23086" y="28769"/>
                    <a:pt x="22848" y="28603"/>
                    <a:pt x="22634" y="28448"/>
                  </a:cubicBezTo>
                  <a:cubicBezTo>
                    <a:pt x="22431" y="28329"/>
                    <a:pt x="22229" y="28174"/>
                    <a:pt x="22027" y="28055"/>
                  </a:cubicBezTo>
                  <a:cubicBezTo>
                    <a:pt x="22170" y="27888"/>
                    <a:pt x="22300" y="27722"/>
                    <a:pt x="22420" y="27543"/>
                  </a:cubicBezTo>
                  <a:cubicBezTo>
                    <a:pt x="22586" y="27293"/>
                    <a:pt x="22705" y="27019"/>
                    <a:pt x="22824" y="26733"/>
                  </a:cubicBezTo>
                  <a:cubicBezTo>
                    <a:pt x="22860" y="26638"/>
                    <a:pt x="22896" y="26543"/>
                    <a:pt x="22932" y="26436"/>
                  </a:cubicBezTo>
                  <a:close/>
                  <a:moveTo>
                    <a:pt x="24194" y="31591"/>
                  </a:moveTo>
                  <a:cubicBezTo>
                    <a:pt x="24194" y="31603"/>
                    <a:pt x="24205" y="31615"/>
                    <a:pt x="24229" y="31627"/>
                  </a:cubicBezTo>
                  <a:cubicBezTo>
                    <a:pt x="24277" y="31675"/>
                    <a:pt x="24313" y="31710"/>
                    <a:pt x="24325" y="31817"/>
                  </a:cubicBezTo>
                  <a:cubicBezTo>
                    <a:pt x="24325" y="31829"/>
                    <a:pt x="24336" y="31829"/>
                    <a:pt x="24336" y="31829"/>
                  </a:cubicBezTo>
                  <a:cubicBezTo>
                    <a:pt x="24336" y="31841"/>
                    <a:pt x="24336" y="31841"/>
                    <a:pt x="24325" y="31853"/>
                  </a:cubicBezTo>
                  <a:cubicBezTo>
                    <a:pt x="24313" y="31877"/>
                    <a:pt x="24253" y="31936"/>
                    <a:pt x="24182" y="31972"/>
                  </a:cubicBezTo>
                  <a:cubicBezTo>
                    <a:pt x="24122" y="32020"/>
                    <a:pt x="24027" y="32032"/>
                    <a:pt x="23991" y="32044"/>
                  </a:cubicBezTo>
                  <a:lnTo>
                    <a:pt x="23979" y="32044"/>
                  </a:lnTo>
                  <a:cubicBezTo>
                    <a:pt x="23967" y="32032"/>
                    <a:pt x="23955" y="32032"/>
                    <a:pt x="23944" y="32032"/>
                  </a:cubicBezTo>
                  <a:cubicBezTo>
                    <a:pt x="23932" y="32020"/>
                    <a:pt x="23908" y="32020"/>
                    <a:pt x="23884" y="32008"/>
                  </a:cubicBezTo>
                  <a:cubicBezTo>
                    <a:pt x="23884" y="32008"/>
                    <a:pt x="23884" y="32008"/>
                    <a:pt x="23884" y="31996"/>
                  </a:cubicBezTo>
                  <a:lnTo>
                    <a:pt x="23872" y="31996"/>
                  </a:lnTo>
                  <a:cubicBezTo>
                    <a:pt x="23860" y="31984"/>
                    <a:pt x="23848" y="31960"/>
                    <a:pt x="23836" y="31948"/>
                  </a:cubicBezTo>
                  <a:cubicBezTo>
                    <a:pt x="23824" y="31889"/>
                    <a:pt x="23824" y="31901"/>
                    <a:pt x="23824" y="31865"/>
                  </a:cubicBezTo>
                  <a:cubicBezTo>
                    <a:pt x="23824" y="31853"/>
                    <a:pt x="23824" y="31853"/>
                    <a:pt x="23824" y="31853"/>
                  </a:cubicBezTo>
                  <a:cubicBezTo>
                    <a:pt x="23848" y="31782"/>
                    <a:pt x="23836" y="31770"/>
                    <a:pt x="23872" y="31710"/>
                  </a:cubicBezTo>
                  <a:cubicBezTo>
                    <a:pt x="23920" y="31663"/>
                    <a:pt x="23955" y="31651"/>
                    <a:pt x="24027" y="31627"/>
                  </a:cubicBezTo>
                  <a:cubicBezTo>
                    <a:pt x="24075" y="31591"/>
                    <a:pt x="24122" y="31591"/>
                    <a:pt x="24146" y="31591"/>
                  </a:cubicBezTo>
                  <a:close/>
                  <a:moveTo>
                    <a:pt x="542" y="32043"/>
                  </a:moveTo>
                  <a:cubicBezTo>
                    <a:pt x="595" y="32043"/>
                    <a:pt x="622" y="32076"/>
                    <a:pt x="703" y="32103"/>
                  </a:cubicBezTo>
                  <a:lnTo>
                    <a:pt x="714" y="32103"/>
                  </a:lnTo>
                  <a:cubicBezTo>
                    <a:pt x="703" y="32163"/>
                    <a:pt x="726" y="32151"/>
                    <a:pt x="738" y="32198"/>
                  </a:cubicBezTo>
                  <a:cubicBezTo>
                    <a:pt x="738" y="32198"/>
                    <a:pt x="738" y="32210"/>
                    <a:pt x="738" y="32210"/>
                  </a:cubicBezTo>
                  <a:cubicBezTo>
                    <a:pt x="738" y="32234"/>
                    <a:pt x="738" y="32258"/>
                    <a:pt x="738" y="32270"/>
                  </a:cubicBezTo>
                  <a:cubicBezTo>
                    <a:pt x="728" y="32343"/>
                    <a:pt x="589" y="32544"/>
                    <a:pt x="459" y="32544"/>
                  </a:cubicBezTo>
                  <a:cubicBezTo>
                    <a:pt x="440" y="32544"/>
                    <a:pt x="422" y="32541"/>
                    <a:pt x="405" y="32532"/>
                  </a:cubicBezTo>
                  <a:cubicBezTo>
                    <a:pt x="310" y="32508"/>
                    <a:pt x="250" y="32341"/>
                    <a:pt x="274" y="32246"/>
                  </a:cubicBezTo>
                  <a:cubicBezTo>
                    <a:pt x="298" y="32151"/>
                    <a:pt x="369" y="32103"/>
                    <a:pt x="476" y="32056"/>
                  </a:cubicBezTo>
                  <a:cubicBezTo>
                    <a:pt x="503" y="32047"/>
                    <a:pt x="524" y="32043"/>
                    <a:pt x="542" y="32043"/>
                  </a:cubicBezTo>
                  <a:close/>
                  <a:moveTo>
                    <a:pt x="3667" y="28769"/>
                  </a:moveTo>
                  <a:cubicBezTo>
                    <a:pt x="4132" y="29162"/>
                    <a:pt x="4572" y="29305"/>
                    <a:pt x="5144" y="29520"/>
                  </a:cubicBezTo>
                  <a:cubicBezTo>
                    <a:pt x="5358" y="29579"/>
                    <a:pt x="5560" y="29650"/>
                    <a:pt x="5775" y="29698"/>
                  </a:cubicBezTo>
                  <a:cubicBezTo>
                    <a:pt x="5763" y="29746"/>
                    <a:pt x="5751" y="29793"/>
                    <a:pt x="5739" y="29841"/>
                  </a:cubicBezTo>
                  <a:cubicBezTo>
                    <a:pt x="5739" y="29853"/>
                    <a:pt x="5739" y="29865"/>
                    <a:pt x="5739" y="29865"/>
                  </a:cubicBezTo>
                  <a:cubicBezTo>
                    <a:pt x="5739" y="29877"/>
                    <a:pt x="5727" y="29889"/>
                    <a:pt x="5727" y="29901"/>
                  </a:cubicBezTo>
                  <a:cubicBezTo>
                    <a:pt x="5513" y="30627"/>
                    <a:pt x="5227" y="31067"/>
                    <a:pt x="4858" y="31746"/>
                  </a:cubicBezTo>
                  <a:cubicBezTo>
                    <a:pt x="4572" y="32234"/>
                    <a:pt x="4263" y="32746"/>
                    <a:pt x="4001" y="32782"/>
                  </a:cubicBezTo>
                  <a:cubicBezTo>
                    <a:pt x="3922" y="32803"/>
                    <a:pt x="3903" y="32808"/>
                    <a:pt x="3886" y="32808"/>
                  </a:cubicBezTo>
                  <a:cubicBezTo>
                    <a:pt x="3874" y="32808"/>
                    <a:pt x="3862" y="32806"/>
                    <a:pt x="3834" y="32806"/>
                  </a:cubicBezTo>
                  <a:cubicBezTo>
                    <a:pt x="3489" y="32758"/>
                    <a:pt x="3370" y="32722"/>
                    <a:pt x="3060" y="32651"/>
                  </a:cubicBezTo>
                  <a:cubicBezTo>
                    <a:pt x="2369" y="32508"/>
                    <a:pt x="1548" y="32234"/>
                    <a:pt x="905" y="31770"/>
                  </a:cubicBezTo>
                  <a:cubicBezTo>
                    <a:pt x="679" y="31627"/>
                    <a:pt x="524" y="31389"/>
                    <a:pt x="560" y="31282"/>
                  </a:cubicBezTo>
                  <a:cubicBezTo>
                    <a:pt x="572" y="31270"/>
                    <a:pt x="572" y="31270"/>
                    <a:pt x="572" y="31270"/>
                  </a:cubicBezTo>
                  <a:cubicBezTo>
                    <a:pt x="607" y="31258"/>
                    <a:pt x="607" y="31258"/>
                    <a:pt x="643" y="31258"/>
                  </a:cubicBezTo>
                  <a:cubicBezTo>
                    <a:pt x="917" y="31258"/>
                    <a:pt x="1298" y="31258"/>
                    <a:pt x="1572" y="31222"/>
                  </a:cubicBezTo>
                  <a:cubicBezTo>
                    <a:pt x="1822" y="31186"/>
                    <a:pt x="2084" y="31127"/>
                    <a:pt x="2286" y="30960"/>
                  </a:cubicBezTo>
                  <a:cubicBezTo>
                    <a:pt x="2536" y="30722"/>
                    <a:pt x="2703" y="30412"/>
                    <a:pt x="2881" y="30127"/>
                  </a:cubicBezTo>
                  <a:cubicBezTo>
                    <a:pt x="3060" y="29817"/>
                    <a:pt x="3250" y="29508"/>
                    <a:pt x="3441" y="29198"/>
                  </a:cubicBezTo>
                  <a:cubicBezTo>
                    <a:pt x="3465" y="29150"/>
                    <a:pt x="3572" y="28960"/>
                    <a:pt x="3667" y="28769"/>
                  </a:cubicBezTo>
                  <a:close/>
                  <a:moveTo>
                    <a:pt x="1696" y="32578"/>
                  </a:moveTo>
                  <a:cubicBezTo>
                    <a:pt x="1706" y="32578"/>
                    <a:pt x="1716" y="32579"/>
                    <a:pt x="1726" y="32579"/>
                  </a:cubicBezTo>
                  <a:cubicBezTo>
                    <a:pt x="1726" y="32591"/>
                    <a:pt x="1726" y="32603"/>
                    <a:pt x="1726" y="32615"/>
                  </a:cubicBezTo>
                  <a:cubicBezTo>
                    <a:pt x="1715" y="32675"/>
                    <a:pt x="1762" y="32722"/>
                    <a:pt x="1786" y="32770"/>
                  </a:cubicBezTo>
                  <a:cubicBezTo>
                    <a:pt x="1786" y="32782"/>
                    <a:pt x="1798" y="32794"/>
                    <a:pt x="1798" y="32818"/>
                  </a:cubicBezTo>
                  <a:cubicBezTo>
                    <a:pt x="1834" y="32937"/>
                    <a:pt x="1798" y="33008"/>
                    <a:pt x="1715" y="33079"/>
                  </a:cubicBezTo>
                  <a:cubicBezTo>
                    <a:pt x="1722" y="33076"/>
                    <a:pt x="1725" y="33075"/>
                    <a:pt x="1727" y="33075"/>
                  </a:cubicBezTo>
                  <a:cubicBezTo>
                    <a:pt x="1731" y="33075"/>
                    <a:pt x="1723" y="33083"/>
                    <a:pt x="1715" y="33091"/>
                  </a:cubicBezTo>
                  <a:lnTo>
                    <a:pt x="1703" y="33091"/>
                  </a:lnTo>
                  <a:cubicBezTo>
                    <a:pt x="1691" y="33103"/>
                    <a:pt x="1667" y="33115"/>
                    <a:pt x="1655" y="33115"/>
                  </a:cubicBezTo>
                  <a:cubicBezTo>
                    <a:pt x="1630" y="33125"/>
                    <a:pt x="1617" y="33129"/>
                    <a:pt x="1608" y="33129"/>
                  </a:cubicBezTo>
                  <a:cubicBezTo>
                    <a:pt x="1595" y="33129"/>
                    <a:pt x="1587" y="33122"/>
                    <a:pt x="1560" y="33115"/>
                  </a:cubicBezTo>
                  <a:cubicBezTo>
                    <a:pt x="1488" y="33079"/>
                    <a:pt x="1393" y="32925"/>
                    <a:pt x="1417" y="32806"/>
                  </a:cubicBezTo>
                  <a:cubicBezTo>
                    <a:pt x="1462" y="32661"/>
                    <a:pt x="1548" y="32578"/>
                    <a:pt x="1696" y="32578"/>
                  </a:cubicBezTo>
                  <a:close/>
                  <a:moveTo>
                    <a:pt x="2953" y="32984"/>
                  </a:moveTo>
                  <a:cubicBezTo>
                    <a:pt x="3036" y="33008"/>
                    <a:pt x="3120" y="33032"/>
                    <a:pt x="3191" y="33044"/>
                  </a:cubicBezTo>
                  <a:cubicBezTo>
                    <a:pt x="3227" y="33210"/>
                    <a:pt x="3155" y="33401"/>
                    <a:pt x="2977" y="33437"/>
                  </a:cubicBezTo>
                  <a:cubicBezTo>
                    <a:pt x="2858" y="33437"/>
                    <a:pt x="2798" y="33270"/>
                    <a:pt x="2822" y="33115"/>
                  </a:cubicBezTo>
                  <a:cubicBezTo>
                    <a:pt x="2822" y="33115"/>
                    <a:pt x="2822" y="33103"/>
                    <a:pt x="2822" y="33091"/>
                  </a:cubicBezTo>
                  <a:cubicBezTo>
                    <a:pt x="2834" y="33079"/>
                    <a:pt x="2846" y="33056"/>
                    <a:pt x="2869" y="33044"/>
                  </a:cubicBezTo>
                  <a:cubicBezTo>
                    <a:pt x="2869" y="33044"/>
                    <a:pt x="2869" y="33032"/>
                    <a:pt x="2869" y="33032"/>
                  </a:cubicBezTo>
                  <a:cubicBezTo>
                    <a:pt x="2905" y="33008"/>
                    <a:pt x="2941" y="32996"/>
                    <a:pt x="2953" y="32984"/>
                  </a:cubicBezTo>
                  <a:close/>
                  <a:moveTo>
                    <a:pt x="4310" y="33187"/>
                  </a:moveTo>
                  <a:cubicBezTo>
                    <a:pt x="4322" y="33199"/>
                    <a:pt x="4322" y="33199"/>
                    <a:pt x="4334" y="33210"/>
                  </a:cubicBezTo>
                  <a:cubicBezTo>
                    <a:pt x="4346" y="33222"/>
                    <a:pt x="4358" y="33234"/>
                    <a:pt x="4370" y="33246"/>
                  </a:cubicBezTo>
                  <a:cubicBezTo>
                    <a:pt x="4370" y="33258"/>
                    <a:pt x="4382" y="33270"/>
                    <a:pt x="4382" y="33282"/>
                  </a:cubicBezTo>
                  <a:cubicBezTo>
                    <a:pt x="4405" y="33365"/>
                    <a:pt x="4358" y="33544"/>
                    <a:pt x="4310" y="33591"/>
                  </a:cubicBezTo>
                  <a:cubicBezTo>
                    <a:pt x="4269" y="33626"/>
                    <a:pt x="4203" y="33645"/>
                    <a:pt x="4141" y="33645"/>
                  </a:cubicBezTo>
                  <a:cubicBezTo>
                    <a:pt x="4096" y="33645"/>
                    <a:pt x="4054" y="33635"/>
                    <a:pt x="4024" y="33615"/>
                  </a:cubicBezTo>
                  <a:cubicBezTo>
                    <a:pt x="3953" y="33568"/>
                    <a:pt x="3977" y="33413"/>
                    <a:pt x="4060" y="33294"/>
                  </a:cubicBezTo>
                  <a:cubicBezTo>
                    <a:pt x="4072" y="33282"/>
                    <a:pt x="4096" y="33270"/>
                    <a:pt x="4096" y="33258"/>
                  </a:cubicBezTo>
                  <a:cubicBezTo>
                    <a:pt x="4108" y="33258"/>
                    <a:pt x="4132" y="33246"/>
                    <a:pt x="4132" y="33234"/>
                  </a:cubicBezTo>
                  <a:cubicBezTo>
                    <a:pt x="4143" y="33234"/>
                    <a:pt x="4143" y="33222"/>
                    <a:pt x="4143" y="33222"/>
                  </a:cubicBezTo>
                  <a:lnTo>
                    <a:pt x="4179" y="33222"/>
                  </a:lnTo>
                  <a:cubicBezTo>
                    <a:pt x="4215" y="33222"/>
                    <a:pt x="4274" y="33222"/>
                    <a:pt x="4310" y="33187"/>
                  </a:cubicBezTo>
                  <a:close/>
                  <a:moveTo>
                    <a:pt x="7125" y="0"/>
                  </a:moveTo>
                  <a:cubicBezTo>
                    <a:pt x="7104" y="0"/>
                    <a:pt x="7082" y="5"/>
                    <a:pt x="7060" y="16"/>
                  </a:cubicBezTo>
                  <a:cubicBezTo>
                    <a:pt x="6644" y="218"/>
                    <a:pt x="6298" y="564"/>
                    <a:pt x="5965" y="885"/>
                  </a:cubicBezTo>
                  <a:cubicBezTo>
                    <a:pt x="5489" y="1326"/>
                    <a:pt x="5096" y="1849"/>
                    <a:pt x="4786" y="2421"/>
                  </a:cubicBezTo>
                  <a:cubicBezTo>
                    <a:pt x="4548" y="2850"/>
                    <a:pt x="4322" y="3302"/>
                    <a:pt x="4227" y="3778"/>
                  </a:cubicBezTo>
                  <a:cubicBezTo>
                    <a:pt x="4215" y="3850"/>
                    <a:pt x="4215" y="3909"/>
                    <a:pt x="4239" y="3969"/>
                  </a:cubicBezTo>
                  <a:cubicBezTo>
                    <a:pt x="4239" y="3981"/>
                    <a:pt x="4239" y="3981"/>
                    <a:pt x="4239" y="3993"/>
                  </a:cubicBezTo>
                  <a:cubicBezTo>
                    <a:pt x="4239" y="3993"/>
                    <a:pt x="4239" y="4004"/>
                    <a:pt x="4251" y="4004"/>
                  </a:cubicBezTo>
                  <a:cubicBezTo>
                    <a:pt x="4263" y="4052"/>
                    <a:pt x="4239" y="4052"/>
                    <a:pt x="4334" y="4183"/>
                  </a:cubicBezTo>
                  <a:cubicBezTo>
                    <a:pt x="4441" y="4314"/>
                    <a:pt x="4572" y="4421"/>
                    <a:pt x="4691" y="4528"/>
                  </a:cubicBezTo>
                  <a:cubicBezTo>
                    <a:pt x="5275" y="5005"/>
                    <a:pt x="5846" y="5505"/>
                    <a:pt x="6513" y="5862"/>
                  </a:cubicBezTo>
                  <a:cubicBezTo>
                    <a:pt x="6787" y="6017"/>
                    <a:pt x="7072" y="6160"/>
                    <a:pt x="7370" y="6279"/>
                  </a:cubicBezTo>
                  <a:cubicBezTo>
                    <a:pt x="7441" y="6302"/>
                    <a:pt x="7501" y="6338"/>
                    <a:pt x="7572" y="6350"/>
                  </a:cubicBezTo>
                  <a:cubicBezTo>
                    <a:pt x="7489" y="6517"/>
                    <a:pt x="7406" y="6671"/>
                    <a:pt x="7322" y="6838"/>
                  </a:cubicBezTo>
                  <a:cubicBezTo>
                    <a:pt x="7013" y="7469"/>
                    <a:pt x="6763" y="8124"/>
                    <a:pt x="6441" y="8755"/>
                  </a:cubicBezTo>
                  <a:cubicBezTo>
                    <a:pt x="6001" y="9708"/>
                    <a:pt x="5572" y="10493"/>
                    <a:pt x="5155" y="11374"/>
                  </a:cubicBezTo>
                  <a:cubicBezTo>
                    <a:pt x="4632" y="12506"/>
                    <a:pt x="4155" y="13660"/>
                    <a:pt x="3643" y="14803"/>
                  </a:cubicBezTo>
                  <a:cubicBezTo>
                    <a:pt x="3346" y="15411"/>
                    <a:pt x="3024" y="15994"/>
                    <a:pt x="2691" y="16673"/>
                  </a:cubicBezTo>
                  <a:cubicBezTo>
                    <a:pt x="2536" y="17018"/>
                    <a:pt x="2298" y="17363"/>
                    <a:pt x="2334" y="17756"/>
                  </a:cubicBezTo>
                  <a:cubicBezTo>
                    <a:pt x="2369" y="18030"/>
                    <a:pt x="2536" y="18280"/>
                    <a:pt x="2691" y="18494"/>
                  </a:cubicBezTo>
                  <a:cubicBezTo>
                    <a:pt x="2977" y="18863"/>
                    <a:pt x="3346" y="19161"/>
                    <a:pt x="3727" y="19423"/>
                  </a:cubicBezTo>
                  <a:cubicBezTo>
                    <a:pt x="4439" y="19932"/>
                    <a:pt x="5344" y="20325"/>
                    <a:pt x="6204" y="20325"/>
                  </a:cubicBezTo>
                  <a:cubicBezTo>
                    <a:pt x="6452" y="20325"/>
                    <a:pt x="6695" y="20293"/>
                    <a:pt x="6930" y="20221"/>
                  </a:cubicBezTo>
                  <a:cubicBezTo>
                    <a:pt x="6930" y="20995"/>
                    <a:pt x="7406" y="21661"/>
                    <a:pt x="8203" y="21983"/>
                  </a:cubicBezTo>
                  <a:cubicBezTo>
                    <a:pt x="8275" y="22019"/>
                    <a:pt x="8334" y="22042"/>
                    <a:pt x="8394" y="22066"/>
                  </a:cubicBezTo>
                  <a:cubicBezTo>
                    <a:pt x="8025" y="22900"/>
                    <a:pt x="7584" y="23864"/>
                    <a:pt x="7227" y="24567"/>
                  </a:cubicBezTo>
                  <a:cubicBezTo>
                    <a:pt x="6846" y="25269"/>
                    <a:pt x="6370" y="26210"/>
                    <a:pt x="6001" y="26924"/>
                  </a:cubicBezTo>
                  <a:cubicBezTo>
                    <a:pt x="5882" y="27091"/>
                    <a:pt x="5787" y="27281"/>
                    <a:pt x="5679" y="27448"/>
                  </a:cubicBezTo>
                  <a:cubicBezTo>
                    <a:pt x="5441" y="27853"/>
                    <a:pt x="5179" y="28234"/>
                    <a:pt x="4953" y="28650"/>
                  </a:cubicBezTo>
                  <a:cubicBezTo>
                    <a:pt x="4882" y="28769"/>
                    <a:pt x="4822" y="28888"/>
                    <a:pt x="4751" y="29008"/>
                  </a:cubicBezTo>
                  <a:cubicBezTo>
                    <a:pt x="4667" y="28984"/>
                    <a:pt x="4596" y="28972"/>
                    <a:pt x="4513" y="28948"/>
                  </a:cubicBezTo>
                  <a:cubicBezTo>
                    <a:pt x="4239" y="28865"/>
                    <a:pt x="4120" y="28805"/>
                    <a:pt x="3893" y="28662"/>
                  </a:cubicBezTo>
                  <a:cubicBezTo>
                    <a:pt x="3846" y="28638"/>
                    <a:pt x="3798" y="28603"/>
                    <a:pt x="3762" y="28567"/>
                  </a:cubicBezTo>
                  <a:cubicBezTo>
                    <a:pt x="3762" y="28474"/>
                    <a:pt x="3677" y="28412"/>
                    <a:pt x="3595" y="28412"/>
                  </a:cubicBezTo>
                  <a:cubicBezTo>
                    <a:pt x="3550" y="28412"/>
                    <a:pt x="3506" y="28430"/>
                    <a:pt x="3477" y="28472"/>
                  </a:cubicBezTo>
                  <a:cubicBezTo>
                    <a:pt x="3227" y="28924"/>
                    <a:pt x="2941" y="29365"/>
                    <a:pt x="2679" y="29805"/>
                  </a:cubicBezTo>
                  <a:cubicBezTo>
                    <a:pt x="2524" y="30043"/>
                    <a:pt x="2227" y="30579"/>
                    <a:pt x="2131" y="30674"/>
                  </a:cubicBezTo>
                  <a:cubicBezTo>
                    <a:pt x="1988" y="30817"/>
                    <a:pt x="1941" y="30829"/>
                    <a:pt x="1703" y="30901"/>
                  </a:cubicBezTo>
                  <a:cubicBezTo>
                    <a:pt x="1250" y="31020"/>
                    <a:pt x="774" y="30901"/>
                    <a:pt x="476" y="31091"/>
                  </a:cubicBezTo>
                  <a:cubicBezTo>
                    <a:pt x="214" y="31270"/>
                    <a:pt x="417" y="31663"/>
                    <a:pt x="703" y="31913"/>
                  </a:cubicBezTo>
                  <a:cubicBezTo>
                    <a:pt x="647" y="31885"/>
                    <a:pt x="588" y="31872"/>
                    <a:pt x="529" y="31872"/>
                  </a:cubicBezTo>
                  <a:cubicBezTo>
                    <a:pt x="358" y="31872"/>
                    <a:pt x="187" y="31977"/>
                    <a:pt x="107" y="32127"/>
                  </a:cubicBezTo>
                  <a:cubicBezTo>
                    <a:pt x="0" y="32365"/>
                    <a:pt x="131" y="32710"/>
                    <a:pt x="405" y="32758"/>
                  </a:cubicBezTo>
                  <a:cubicBezTo>
                    <a:pt x="427" y="32762"/>
                    <a:pt x="450" y="32765"/>
                    <a:pt x="472" y="32765"/>
                  </a:cubicBezTo>
                  <a:cubicBezTo>
                    <a:pt x="754" y="32765"/>
                    <a:pt x="1056" y="32438"/>
                    <a:pt x="1012" y="32163"/>
                  </a:cubicBezTo>
                  <a:lnTo>
                    <a:pt x="1012" y="32163"/>
                  </a:lnTo>
                  <a:cubicBezTo>
                    <a:pt x="1155" y="32270"/>
                    <a:pt x="1322" y="32365"/>
                    <a:pt x="1476" y="32448"/>
                  </a:cubicBezTo>
                  <a:cubicBezTo>
                    <a:pt x="1310" y="32544"/>
                    <a:pt x="1179" y="32734"/>
                    <a:pt x="1215" y="32937"/>
                  </a:cubicBezTo>
                  <a:cubicBezTo>
                    <a:pt x="1236" y="33157"/>
                    <a:pt x="1414" y="33378"/>
                    <a:pt x="1635" y="33378"/>
                  </a:cubicBezTo>
                  <a:cubicBezTo>
                    <a:pt x="1665" y="33378"/>
                    <a:pt x="1696" y="33374"/>
                    <a:pt x="1726" y="33365"/>
                  </a:cubicBezTo>
                  <a:cubicBezTo>
                    <a:pt x="1929" y="33330"/>
                    <a:pt x="2072" y="33127"/>
                    <a:pt x="2107" y="32925"/>
                  </a:cubicBezTo>
                  <a:cubicBezTo>
                    <a:pt x="2119" y="32865"/>
                    <a:pt x="2107" y="32794"/>
                    <a:pt x="2084" y="32722"/>
                  </a:cubicBezTo>
                  <a:lnTo>
                    <a:pt x="2084" y="32722"/>
                  </a:lnTo>
                  <a:cubicBezTo>
                    <a:pt x="2262" y="32794"/>
                    <a:pt x="2441" y="32853"/>
                    <a:pt x="2631" y="32901"/>
                  </a:cubicBezTo>
                  <a:cubicBezTo>
                    <a:pt x="2584" y="32960"/>
                    <a:pt x="2560" y="33020"/>
                    <a:pt x="2548" y="33091"/>
                  </a:cubicBezTo>
                  <a:cubicBezTo>
                    <a:pt x="2536" y="33282"/>
                    <a:pt x="2596" y="33508"/>
                    <a:pt x="2762" y="33615"/>
                  </a:cubicBezTo>
                  <a:cubicBezTo>
                    <a:pt x="2831" y="33659"/>
                    <a:pt x="2903" y="33679"/>
                    <a:pt x="2973" y="33679"/>
                  </a:cubicBezTo>
                  <a:cubicBezTo>
                    <a:pt x="3248" y="33679"/>
                    <a:pt x="3508" y="33387"/>
                    <a:pt x="3489" y="33103"/>
                  </a:cubicBezTo>
                  <a:lnTo>
                    <a:pt x="3489" y="33103"/>
                  </a:lnTo>
                  <a:cubicBezTo>
                    <a:pt x="3501" y="33115"/>
                    <a:pt x="3512" y="33115"/>
                    <a:pt x="3524" y="33115"/>
                  </a:cubicBezTo>
                  <a:cubicBezTo>
                    <a:pt x="3631" y="33151"/>
                    <a:pt x="3739" y="33163"/>
                    <a:pt x="3834" y="33163"/>
                  </a:cubicBezTo>
                  <a:cubicBezTo>
                    <a:pt x="3798" y="33210"/>
                    <a:pt x="3774" y="33270"/>
                    <a:pt x="3751" y="33318"/>
                  </a:cubicBezTo>
                  <a:cubicBezTo>
                    <a:pt x="3637" y="33660"/>
                    <a:pt x="3838" y="33893"/>
                    <a:pt x="4143" y="33893"/>
                  </a:cubicBezTo>
                  <a:cubicBezTo>
                    <a:pt x="4189" y="33893"/>
                    <a:pt x="4237" y="33888"/>
                    <a:pt x="4286" y="33877"/>
                  </a:cubicBezTo>
                  <a:cubicBezTo>
                    <a:pt x="4679" y="33818"/>
                    <a:pt x="4917" y="33163"/>
                    <a:pt x="4513" y="32889"/>
                  </a:cubicBezTo>
                  <a:cubicBezTo>
                    <a:pt x="4667" y="32758"/>
                    <a:pt x="4798" y="32568"/>
                    <a:pt x="4941" y="32377"/>
                  </a:cubicBezTo>
                  <a:cubicBezTo>
                    <a:pt x="5298" y="31782"/>
                    <a:pt x="5644" y="31186"/>
                    <a:pt x="5917" y="30543"/>
                  </a:cubicBezTo>
                  <a:cubicBezTo>
                    <a:pt x="5977" y="30365"/>
                    <a:pt x="6120" y="30008"/>
                    <a:pt x="6132" y="29996"/>
                  </a:cubicBezTo>
                  <a:cubicBezTo>
                    <a:pt x="6132" y="29984"/>
                    <a:pt x="6132" y="29984"/>
                    <a:pt x="6132" y="29972"/>
                  </a:cubicBezTo>
                  <a:cubicBezTo>
                    <a:pt x="6144" y="29972"/>
                    <a:pt x="6144" y="29972"/>
                    <a:pt x="6144" y="29960"/>
                  </a:cubicBezTo>
                  <a:cubicBezTo>
                    <a:pt x="6168" y="29901"/>
                    <a:pt x="6203" y="29853"/>
                    <a:pt x="6203" y="29841"/>
                  </a:cubicBezTo>
                  <a:cubicBezTo>
                    <a:pt x="6227" y="29817"/>
                    <a:pt x="6239" y="29793"/>
                    <a:pt x="6251" y="29758"/>
                  </a:cubicBezTo>
                  <a:cubicBezTo>
                    <a:pt x="6287" y="29650"/>
                    <a:pt x="6251" y="29567"/>
                    <a:pt x="6179" y="29508"/>
                  </a:cubicBezTo>
                  <a:cubicBezTo>
                    <a:pt x="6191" y="29448"/>
                    <a:pt x="6168" y="29389"/>
                    <a:pt x="6132" y="29341"/>
                  </a:cubicBezTo>
                  <a:cubicBezTo>
                    <a:pt x="6001" y="29210"/>
                    <a:pt x="5775" y="29258"/>
                    <a:pt x="5608" y="29222"/>
                  </a:cubicBezTo>
                  <a:cubicBezTo>
                    <a:pt x="5590" y="29216"/>
                    <a:pt x="5581" y="29213"/>
                    <a:pt x="5578" y="29213"/>
                  </a:cubicBezTo>
                  <a:cubicBezTo>
                    <a:pt x="5575" y="29213"/>
                    <a:pt x="5578" y="29216"/>
                    <a:pt x="5584" y="29222"/>
                  </a:cubicBezTo>
                  <a:cubicBezTo>
                    <a:pt x="5572" y="29210"/>
                    <a:pt x="5560" y="29210"/>
                    <a:pt x="5548" y="29210"/>
                  </a:cubicBezTo>
                  <a:cubicBezTo>
                    <a:pt x="5465" y="29186"/>
                    <a:pt x="5382" y="29174"/>
                    <a:pt x="5298" y="29150"/>
                  </a:cubicBezTo>
                  <a:cubicBezTo>
                    <a:pt x="5322" y="29127"/>
                    <a:pt x="5334" y="29091"/>
                    <a:pt x="5358" y="29067"/>
                  </a:cubicBezTo>
                  <a:cubicBezTo>
                    <a:pt x="5417" y="28984"/>
                    <a:pt x="5477" y="28900"/>
                    <a:pt x="5536" y="28829"/>
                  </a:cubicBezTo>
                  <a:cubicBezTo>
                    <a:pt x="5548" y="28817"/>
                    <a:pt x="5548" y="28817"/>
                    <a:pt x="5560" y="28817"/>
                  </a:cubicBezTo>
                  <a:cubicBezTo>
                    <a:pt x="5596" y="28769"/>
                    <a:pt x="5620" y="28722"/>
                    <a:pt x="5656" y="28674"/>
                  </a:cubicBezTo>
                  <a:cubicBezTo>
                    <a:pt x="5810" y="28448"/>
                    <a:pt x="5965" y="28234"/>
                    <a:pt x="6120" y="27996"/>
                  </a:cubicBezTo>
                  <a:cubicBezTo>
                    <a:pt x="6537" y="27305"/>
                    <a:pt x="6977" y="26626"/>
                    <a:pt x="7382" y="25924"/>
                  </a:cubicBezTo>
                  <a:cubicBezTo>
                    <a:pt x="7799" y="25198"/>
                    <a:pt x="8168" y="24447"/>
                    <a:pt x="8501" y="23805"/>
                  </a:cubicBezTo>
                  <a:cubicBezTo>
                    <a:pt x="8656" y="23495"/>
                    <a:pt x="9013" y="22840"/>
                    <a:pt x="9216" y="22388"/>
                  </a:cubicBezTo>
                  <a:cubicBezTo>
                    <a:pt x="9227" y="22352"/>
                    <a:pt x="9227" y="22316"/>
                    <a:pt x="9227" y="22292"/>
                  </a:cubicBezTo>
                  <a:cubicBezTo>
                    <a:pt x="9343" y="22305"/>
                    <a:pt x="9459" y="22312"/>
                    <a:pt x="9573" y="22312"/>
                  </a:cubicBezTo>
                  <a:cubicBezTo>
                    <a:pt x="10293" y="22312"/>
                    <a:pt x="10974" y="22051"/>
                    <a:pt x="11478" y="21507"/>
                  </a:cubicBezTo>
                  <a:cubicBezTo>
                    <a:pt x="11940" y="21969"/>
                    <a:pt x="12606" y="22271"/>
                    <a:pt x="13282" y="22271"/>
                  </a:cubicBezTo>
                  <a:cubicBezTo>
                    <a:pt x="13320" y="22271"/>
                    <a:pt x="13357" y="22270"/>
                    <a:pt x="13395" y="22269"/>
                  </a:cubicBezTo>
                  <a:cubicBezTo>
                    <a:pt x="14335" y="22233"/>
                    <a:pt x="15073" y="21471"/>
                    <a:pt x="15442" y="20661"/>
                  </a:cubicBezTo>
                  <a:cubicBezTo>
                    <a:pt x="15514" y="20483"/>
                    <a:pt x="15585" y="20292"/>
                    <a:pt x="15633" y="20102"/>
                  </a:cubicBezTo>
                  <a:cubicBezTo>
                    <a:pt x="15776" y="20399"/>
                    <a:pt x="15954" y="20685"/>
                    <a:pt x="16193" y="20911"/>
                  </a:cubicBezTo>
                  <a:cubicBezTo>
                    <a:pt x="16193" y="20923"/>
                    <a:pt x="16193" y="20947"/>
                    <a:pt x="16193" y="20959"/>
                  </a:cubicBezTo>
                  <a:cubicBezTo>
                    <a:pt x="16335" y="22531"/>
                    <a:pt x="17097" y="23995"/>
                    <a:pt x="18145" y="25138"/>
                  </a:cubicBezTo>
                  <a:cubicBezTo>
                    <a:pt x="18919" y="25995"/>
                    <a:pt x="19919" y="26638"/>
                    <a:pt x="20991" y="27067"/>
                  </a:cubicBezTo>
                  <a:cubicBezTo>
                    <a:pt x="21277" y="27174"/>
                    <a:pt x="21574" y="27257"/>
                    <a:pt x="21872" y="27329"/>
                  </a:cubicBezTo>
                  <a:cubicBezTo>
                    <a:pt x="21884" y="27329"/>
                    <a:pt x="21896" y="27329"/>
                    <a:pt x="21908" y="27341"/>
                  </a:cubicBezTo>
                  <a:cubicBezTo>
                    <a:pt x="21872" y="27400"/>
                    <a:pt x="21824" y="27472"/>
                    <a:pt x="21777" y="27543"/>
                  </a:cubicBezTo>
                  <a:cubicBezTo>
                    <a:pt x="21681" y="27710"/>
                    <a:pt x="21443" y="27876"/>
                    <a:pt x="21479" y="28091"/>
                  </a:cubicBezTo>
                  <a:cubicBezTo>
                    <a:pt x="21491" y="28162"/>
                    <a:pt x="21538" y="28210"/>
                    <a:pt x="21586" y="28257"/>
                  </a:cubicBezTo>
                  <a:cubicBezTo>
                    <a:pt x="21610" y="28317"/>
                    <a:pt x="21669" y="28353"/>
                    <a:pt x="21729" y="28353"/>
                  </a:cubicBezTo>
                  <a:cubicBezTo>
                    <a:pt x="21896" y="28472"/>
                    <a:pt x="22074" y="28567"/>
                    <a:pt x="22253" y="28662"/>
                  </a:cubicBezTo>
                  <a:cubicBezTo>
                    <a:pt x="22289" y="28686"/>
                    <a:pt x="22324" y="28710"/>
                    <a:pt x="22360" y="28722"/>
                  </a:cubicBezTo>
                  <a:cubicBezTo>
                    <a:pt x="22598" y="28900"/>
                    <a:pt x="22801" y="29055"/>
                    <a:pt x="22860" y="29139"/>
                  </a:cubicBezTo>
                  <a:cubicBezTo>
                    <a:pt x="22955" y="29329"/>
                    <a:pt x="22920" y="29662"/>
                    <a:pt x="22908" y="30067"/>
                  </a:cubicBezTo>
                  <a:cubicBezTo>
                    <a:pt x="22908" y="30496"/>
                    <a:pt x="22670" y="31806"/>
                    <a:pt x="23241" y="31913"/>
                  </a:cubicBezTo>
                  <a:cubicBezTo>
                    <a:pt x="23256" y="31914"/>
                    <a:pt x="23272" y="31915"/>
                    <a:pt x="23287" y="31915"/>
                  </a:cubicBezTo>
                  <a:cubicBezTo>
                    <a:pt x="23391" y="31915"/>
                    <a:pt x="23493" y="31881"/>
                    <a:pt x="23586" y="31829"/>
                  </a:cubicBezTo>
                  <a:lnTo>
                    <a:pt x="23586" y="31829"/>
                  </a:lnTo>
                  <a:cubicBezTo>
                    <a:pt x="23574" y="31936"/>
                    <a:pt x="23586" y="32044"/>
                    <a:pt x="23646" y="32115"/>
                  </a:cubicBezTo>
                  <a:cubicBezTo>
                    <a:pt x="23733" y="32233"/>
                    <a:pt x="23866" y="32289"/>
                    <a:pt x="24002" y="32289"/>
                  </a:cubicBezTo>
                  <a:cubicBezTo>
                    <a:pt x="24071" y="32289"/>
                    <a:pt x="24141" y="32274"/>
                    <a:pt x="24205" y="32246"/>
                  </a:cubicBezTo>
                  <a:cubicBezTo>
                    <a:pt x="24384" y="32163"/>
                    <a:pt x="24622" y="32020"/>
                    <a:pt x="24586" y="31794"/>
                  </a:cubicBezTo>
                  <a:cubicBezTo>
                    <a:pt x="24563" y="31603"/>
                    <a:pt x="24444" y="31413"/>
                    <a:pt x="24253" y="31353"/>
                  </a:cubicBezTo>
                  <a:cubicBezTo>
                    <a:pt x="24232" y="31346"/>
                    <a:pt x="24208" y="31339"/>
                    <a:pt x="24184" y="31339"/>
                  </a:cubicBezTo>
                  <a:cubicBezTo>
                    <a:pt x="24166" y="31339"/>
                    <a:pt x="24149" y="31343"/>
                    <a:pt x="24134" y="31353"/>
                  </a:cubicBezTo>
                  <a:cubicBezTo>
                    <a:pt x="24098" y="31365"/>
                    <a:pt x="24075" y="31401"/>
                    <a:pt x="24075" y="31436"/>
                  </a:cubicBezTo>
                  <a:cubicBezTo>
                    <a:pt x="24051" y="31436"/>
                    <a:pt x="24039" y="31448"/>
                    <a:pt x="24027" y="31448"/>
                  </a:cubicBezTo>
                  <a:cubicBezTo>
                    <a:pt x="24146" y="31305"/>
                    <a:pt x="24265" y="31151"/>
                    <a:pt x="24372" y="30984"/>
                  </a:cubicBezTo>
                  <a:cubicBezTo>
                    <a:pt x="24427" y="31136"/>
                    <a:pt x="24551" y="31249"/>
                    <a:pt x="24735" y="31249"/>
                  </a:cubicBezTo>
                  <a:cubicBezTo>
                    <a:pt x="24753" y="31249"/>
                    <a:pt x="24770" y="31248"/>
                    <a:pt x="24789" y="31246"/>
                  </a:cubicBezTo>
                  <a:cubicBezTo>
                    <a:pt x="25170" y="31198"/>
                    <a:pt x="25396" y="30615"/>
                    <a:pt x="25075" y="30377"/>
                  </a:cubicBezTo>
                  <a:cubicBezTo>
                    <a:pt x="25027" y="30341"/>
                    <a:pt x="24967" y="30329"/>
                    <a:pt x="24908" y="30317"/>
                  </a:cubicBezTo>
                  <a:lnTo>
                    <a:pt x="24825" y="30317"/>
                  </a:lnTo>
                  <a:cubicBezTo>
                    <a:pt x="24801" y="30305"/>
                    <a:pt x="24777" y="30305"/>
                    <a:pt x="24753" y="30305"/>
                  </a:cubicBezTo>
                  <a:cubicBezTo>
                    <a:pt x="24837" y="30139"/>
                    <a:pt x="24908" y="29972"/>
                    <a:pt x="24967" y="29817"/>
                  </a:cubicBezTo>
                  <a:cubicBezTo>
                    <a:pt x="24979" y="29817"/>
                    <a:pt x="24979" y="29805"/>
                    <a:pt x="24979" y="29805"/>
                  </a:cubicBezTo>
                  <a:cubicBezTo>
                    <a:pt x="25025" y="29965"/>
                    <a:pt x="25158" y="30092"/>
                    <a:pt x="25357" y="30092"/>
                  </a:cubicBezTo>
                  <a:cubicBezTo>
                    <a:pt x="25366" y="30092"/>
                    <a:pt x="25375" y="30092"/>
                    <a:pt x="25384" y="30091"/>
                  </a:cubicBezTo>
                  <a:cubicBezTo>
                    <a:pt x="25587" y="30079"/>
                    <a:pt x="25825" y="29972"/>
                    <a:pt x="25908" y="29770"/>
                  </a:cubicBezTo>
                  <a:cubicBezTo>
                    <a:pt x="25980" y="29567"/>
                    <a:pt x="25968" y="29293"/>
                    <a:pt x="25777" y="29150"/>
                  </a:cubicBezTo>
                  <a:cubicBezTo>
                    <a:pt x="25753" y="29127"/>
                    <a:pt x="25729" y="29127"/>
                    <a:pt x="25706" y="29127"/>
                  </a:cubicBezTo>
                  <a:cubicBezTo>
                    <a:pt x="25694" y="29115"/>
                    <a:pt x="25682" y="29103"/>
                    <a:pt x="25670" y="29103"/>
                  </a:cubicBezTo>
                  <a:cubicBezTo>
                    <a:pt x="25607" y="29075"/>
                    <a:pt x="25544" y="29063"/>
                    <a:pt x="25482" y="29063"/>
                  </a:cubicBezTo>
                  <a:cubicBezTo>
                    <a:pt x="25437" y="29063"/>
                    <a:pt x="25393" y="29069"/>
                    <a:pt x="25348" y="29079"/>
                  </a:cubicBezTo>
                  <a:cubicBezTo>
                    <a:pt x="25420" y="28948"/>
                    <a:pt x="25479" y="28817"/>
                    <a:pt x="25527" y="28686"/>
                  </a:cubicBezTo>
                  <a:cubicBezTo>
                    <a:pt x="25587" y="28795"/>
                    <a:pt x="25696" y="28888"/>
                    <a:pt x="25855" y="28888"/>
                  </a:cubicBezTo>
                  <a:cubicBezTo>
                    <a:pt x="25887" y="28888"/>
                    <a:pt x="25920" y="28884"/>
                    <a:pt x="25956" y="28877"/>
                  </a:cubicBezTo>
                  <a:cubicBezTo>
                    <a:pt x="26313" y="28865"/>
                    <a:pt x="26503" y="28317"/>
                    <a:pt x="26230" y="28091"/>
                  </a:cubicBezTo>
                  <a:cubicBezTo>
                    <a:pt x="26176" y="28037"/>
                    <a:pt x="26094" y="27994"/>
                    <a:pt x="26018" y="27994"/>
                  </a:cubicBezTo>
                  <a:cubicBezTo>
                    <a:pt x="26009" y="27994"/>
                    <a:pt x="26000" y="27994"/>
                    <a:pt x="25991" y="27996"/>
                  </a:cubicBezTo>
                  <a:cubicBezTo>
                    <a:pt x="25932" y="27996"/>
                    <a:pt x="25884" y="28019"/>
                    <a:pt x="25849" y="28067"/>
                  </a:cubicBezTo>
                  <a:cubicBezTo>
                    <a:pt x="25801" y="28067"/>
                    <a:pt x="25765" y="28079"/>
                    <a:pt x="25729" y="28091"/>
                  </a:cubicBezTo>
                  <a:cubicBezTo>
                    <a:pt x="25741" y="27972"/>
                    <a:pt x="25741" y="27960"/>
                    <a:pt x="25706" y="27853"/>
                  </a:cubicBezTo>
                  <a:cubicBezTo>
                    <a:pt x="25563" y="27543"/>
                    <a:pt x="25253" y="27353"/>
                    <a:pt x="24979" y="27174"/>
                  </a:cubicBezTo>
                  <a:cubicBezTo>
                    <a:pt x="24682" y="26995"/>
                    <a:pt x="24396" y="26781"/>
                    <a:pt x="24098" y="26602"/>
                  </a:cubicBezTo>
                  <a:cubicBezTo>
                    <a:pt x="23682" y="26364"/>
                    <a:pt x="23491" y="26293"/>
                    <a:pt x="23098" y="26067"/>
                  </a:cubicBezTo>
                  <a:cubicBezTo>
                    <a:pt x="23062" y="26043"/>
                    <a:pt x="23039" y="26031"/>
                    <a:pt x="23003" y="26019"/>
                  </a:cubicBezTo>
                  <a:lnTo>
                    <a:pt x="22991" y="26019"/>
                  </a:lnTo>
                  <a:cubicBezTo>
                    <a:pt x="22956" y="26005"/>
                    <a:pt x="22921" y="25999"/>
                    <a:pt x="22884" y="25999"/>
                  </a:cubicBezTo>
                  <a:cubicBezTo>
                    <a:pt x="22858" y="25999"/>
                    <a:pt x="22830" y="26002"/>
                    <a:pt x="22801" y="26007"/>
                  </a:cubicBezTo>
                  <a:cubicBezTo>
                    <a:pt x="22693" y="26031"/>
                    <a:pt x="22610" y="26114"/>
                    <a:pt x="22551" y="26198"/>
                  </a:cubicBezTo>
                  <a:cubicBezTo>
                    <a:pt x="22503" y="26269"/>
                    <a:pt x="22503" y="26269"/>
                    <a:pt x="22431" y="26400"/>
                  </a:cubicBezTo>
                  <a:cubicBezTo>
                    <a:pt x="22348" y="26555"/>
                    <a:pt x="22229" y="26769"/>
                    <a:pt x="22110" y="26995"/>
                  </a:cubicBezTo>
                  <a:cubicBezTo>
                    <a:pt x="21419" y="26722"/>
                    <a:pt x="20729" y="26352"/>
                    <a:pt x="20074" y="25924"/>
                  </a:cubicBezTo>
                  <a:cubicBezTo>
                    <a:pt x="19562" y="25579"/>
                    <a:pt x="19252" y="25293"/>
                    <a:pt x="18824" y="24852"/>
                  </a:cubicBezTo>
                  <a:cubicBezTo>
                    <a:pt x="18490" y="24519"/>
                    <a:pt x="18217" y="24197"/>
                    <a:pt x="18038" y="23864"/>
                  </a:cubicBezTo>
                  <a:cubicBezTo>
                    <a:pt x="17693" y="23233"/>
                    <a:pt x="17407" y="22578"/>
                    <a:pt x="17181" y="21900"/>
                  </a:cubicBezTo>
                  <a:cubicBezTo>
                    <a:pt x="17145" y="21816"/>
                    <a:pt x="17109" y="21673"/>
                    <a:pt x="17050" y="21483"/>
                  </a:cubicBezTo>
                  <a:cubicBezTo>
                    <a:pt x="17050" y="21459"/>
                    <a:pt x="17038" y="21447"/>
                    <a:pt x="17038" y="21435"/>
                  </a:cubicBezTo>
                  <a:lnTo>
                    <a:pt x="17038" y="21435"/>
                  </a:lnTo>
                  <a:cubicBezTo>
                    <a:pt x="17249" y="21509"/>
                    <a:pt x="17463" y="21546"/>
                    <a:pt x="17671" y="21546"/>
                  </a:cubicBezTo>
                  <a:cubicBezTo>
                    <a:pt x="18238" y="21546"/>
                    <a:pt x="18764" y="21269"/>
                    <a:pt x="19086" y="20685"/>
                  </a:cubicBezTo>
                  <a:cubicBezTo>
                    <a:pt x="19181" y="20495"/>
                    <a:pt x="19252" y="20376"/>
                    <a:pt x="19324" y="20197"/>
                  </a:cubicBezTo>
                  <a:cubicBezTo>
                    <a:pt x="19574" y="20364"/>
                    <a:pt x="19848" y="20471"/>
                    <a:pt x="20134" y="20507"/>
                  </a:cubicBezTo>
                  <a:cubicBezTo>
                    <a:pt x="20183" y="20510"/>
                    <a:pt x="20233" y="20511"/>
                    <a:pt x="20282" y="20511"/>
                  </a:cubicBezTo>
                  <a:cubicBezTo>
                    <a:pt x="20628" y="20511"/>
                    <a:pt x="20975" y="20439"/>
                    <a:pt x="21277" y="20304"/>
                  </a:cubicBezTo>
                  <a:cubicBezTo>
                    <a:pt x="21419" y="20221"/>
                    <a:pt x="21550" y="20137"/>
                    <a:pt x="21669" y="20030"/>
                  </a:cubicBezTo>
                  <a:cubicBezTo>
                    <a:pt x="21717" y="19995"/>
                    <a:pt x="21753" y="19947"/>
                    <a:pt x="21753" y="19875"/>
                  </a:cubicBezTo>
                  <a:cubicBezTo>
                    <a:pt x="21763" y="19780"/>
                    <a:pt x="21679" y="19693"/>
                    <a:pt x="21584" y="19693"/>
                  </a:cubicBezTo>
                  <a:cubicBezTo>
                    <a:pt x="21573" y="19693"/>
                    <a:pt x="21562" y="19694"/>
                    <a:pt x="21550" y="19697"/>
                  </a:cubicBezTo>
                  <a:cubicBezTo>
                    <a:pt x="21396" y="19768"/>
                    <a:pt x="21443" y="19780"/>
                    <a:pt x="21324" y="19840"/>
                  </a:cubicBezTo>
                  <a:cubicBezTo>
                    <a:pt x="21062" y="19983"/>
                    <a:pt x="21015" y="20006"/>
                    <a:pt x="20729" y="20066"/>
                  </a:cubicBezTo>
                  <a:cubicBezTo>
                    <a:pt x="20604" y="20092"/>
                    <a:pt x="20480" y="20104"/>
                    <a:pt x="20360" y="20104"/>
                  </a:cubicBezTo>
                  <a:cubicBezTo>
                    <a:pt x="20101" y="20104"/>
                    <a:pt x="19864" y="20048"/>
                    <a:pt x="19693" y="19959"/>
                  </a:cubicBezTo>
                  <a:cubicBezTo>
                    <a:pt x="19538" y="19887"/>
                    <a:pt x="19419" y="19733"/>
                    <a:pt x="19252" y="19709"/>
                  </a:cubicBezTo>
                  <a:cubicBezTo>
                    <a:pt x="19246" y="19708"/>
                    <a:pt x="19240" y="19708"/>
                    <a:pt x="19234" y="19708"/>
                  </a:cubicBezTo>
                  <a:cubicBezTo>
                    <a:pt x="19123" y="19708"/>
                    <a:pt x="19026" y="19810"/>
                    <a:pt x="19026" y="19911"/>
                  </a:cubicBezTo>
                  <a:cubicBezTo>
                    <a:pt x="19002" y="20137"/>
                    <a:pt x="18919" y="20376"/>
                    <a:pt x="18776" y="20602"/>
                  </a:cubicBezTo>
                  <a:cubicBezTo>
                    <a:pt x="18525" y="21030"/>
                    <a:pt x="18124" y="21215"/>
                    <a:pt x="17702" y="21215"/>
                  </a:cubicBezTo>
                  <a:cubicBezTo>
                    <a:pt x="17442" y="21215"/>
                    <a:pt x="17175" y="21145"/>
                    <a:pt x="16931" y="21018"/>
                  </a:cubicBezTo>
                  <a:cubicBezTo>
                    <a:pt x="16931" y="21018"/>
                    <a:pt x="16931" y="21007"/>
                    <a:pt x="16919" y="21007"/>
                  </a:cubicBezTo>
                  <a:cubicBezTo>
                    <a:pt x="16900" y="20960"/>
                    <a:pt x="16868" y="20943"/>
                    <a:pt x="16826" y="20943"/>
                  </a:cubicBezTo>
                  <a:cubicBezTo>
                    <a:pt x="16814" y="20943"/>
                    <a:pt x="16801" y="20944"/>
                    <a:pt x="16788" y="20947"/>
                  </a:cubicBezTo>
                  <a:cubicBezTo>
                    <a:pt x="16776" y="20935"/>
                    <a:pt x="16752" y="20923"/>
                    <a:pt x="16740" y="20911"/>
                  </a:cubicBezTo>
                  <a:cubicBezTo>
                    <a:pt x="16740" y="20899"/>
                    <a:pt x="16728" y="20899"/>
                    <a:pt x="16728" y="20899"/>
                  </a:cubicBezTo>
                  <a:cubicBezTo>
                    <a:pt x="16597" y="20804"/>
                    <a:pt x="16466" y="20697"/>
                    <a:pt x="16359" y="20566"/>
                  </a:cubicBezTo>
                  <a:cubicBezTo>
                    <a:pt x="16109" y="20292"/>
                    <a:pt x="15931" y="19959"/>
                    <a:pt x="15847" y="19721"/>
                  </a:cubicBezTo>
                  <a:cubicBezTo>
                    <a:pt x="15812" y="19614"/>
                    <a:pt x="15823" y="19685"/>
                    <a:pt x="15788" y="19566"/>
                  </a:cubicBezTo>
                  <a:cubicBezTo>
                    <a:pt x="15764" y="19494"/>
                    <a:pt x="15716" y="19411"/>
                    <a:pt x="15633" y="19411"/>
                  </a:cubicBezTo>
                  <a:cubicBezTo>
                    <a:pt x="15442" y="19411"/>
                    <a:pt x="15466" y="19614"/>
                    <a:pt x="15454" y="19733"/>
                  </a:cubicBezTo>
                  <a:cubicBezTo>
                    <a:pt x="15442" y="19852"/>
                    <a:pt x="15419" y="19875"/>
                    <a:pt x="15371" y="20102"/>
                  </a:cubicBezTo>
                  <a:cubicBezTo>
                    <a:pt x="15181" y="20971"/>
                    <a:pt x="14395" y="21935"/>
                    <a:pt x="13526" y="21995"/>
                  </a:cubicBezTo>
                  <a:cubicBezTo>
                    <a:pt x="13475" y="21998"/>
                    <a:pt x="13425" y="22000"/>
                    <a:pt x="13376" y="22000"/>
                  </a:cubicBezTo>
                  <a:cubicBezTo>
                    <a:pt x="12715" y="22000"/>
                    <a:pt x="12089" y="21711"/>
                    <a:pt x="11668" y="21269"/>
                  </a:cubicBezTo>
                  <a:cubicBezTo>
                    <a:pt x="11716" y="21197"/>
                    <a:pt x="11775" y="21114"/>
                    <a:pt x="11823" y="21018"/>
                  </a:cubicBezTo>
                  <a:cubicBezTo>
                    <a:pt x="12156" y="20495"/>
                    <a:pt x="12418" y="19911"/>
                    <a:pt x="12478" y="19292"/>
                  </a:cubicBezTo>
                  <a:cubicBezTo>
                    <a:pt x="12471" y="18765"/>
                    <a:pt x="12180" y="18511"/>
                    <a:pt x="11844" y="18511"/>
                  </a:cubicBezTo>
                  <a:cubicBezTo>
                    <a:pt x="11580" y="18511"/>
                    <a:pt x="11289" y="18667"/>
                    <a:pt x="11085" y="18971"/>
                  </a:cubicBezTo>
                  <a:cubicBezTo>
                    <a:pt x="10573" y="19792"/>
                    <a:pt x="10775" y="20673"/>
                    <a:pt x="11311" y="21316"/>
                  </a:cubicBezTo>
                  <a:cubicBezTo>
                    <a:pt x="10842" y="21817"/>
                    <a:pt x="10219" y="22045"/>
                    <a:pt x="9587" y="22045"/>
                  </a:cubicBezTo>
                  <a:cubicBezTo>
                    <a:pt x="9256" y="22045"/>
                    <a:pt x="8923" y="21982"/>
                    <a:pt x="8608" y="21864"/>
                  </a:cubicBezTo>
                  <a:cubicBezTo>
                    <a:pt x="8084" y="21673"/>
                    <a:pt x="7680" y="21471"/>
                    <a:pt x="7382" y="20983"/>
                  </a:cubicBezTo>
                  <a:cubicBezTo>
                    <a:pt x="7227" y="20685"/>
                    <a:pt x="7180" y="20399"/>
                    <a:pt x="7203" y="20126"/>
                  </a:cubicBezTo>
                  <a:cubicBezTo>
                    <a:pt x="7501" y="19983"/>
                    <a:pt x="7787" y="19768"/>
                    <a:pt x="8037" y="19471"/>
                  </a:cubicBezTo>
                  <a:cubicBezTo>
                    <a:pt x="8168" y="19244"/>
                    <a:pt x="8406" y="18744"/>
                    <a:pt x="8037" y="18602"/>
                  </a:cubicBezTo>
                  <a:cubicBezTo>
                    <a:pt x="8004" y="18594"/>
                    <a:pt x="7971" y="18591"/>
                    <a:pt x="7939" y="18591"/>
                  </a:cubicBezTo>
                  <a:cubicBezTo>
                    <a:pt x="7549" y="18591"/>
                    <a:pt x="7263" y="19104"/>
                    <a:pt x="7120" y="19423"/>
                  </a:cubicBezTo>
                  <a:cubicBezTo>
                    <a:pt x="7037" y="19590"/>
                    <a:pt x="6989" y="19768"/>
                    <a:pt x="6953" y="19935"/>
                  </a:cubicBezTo>
                  <a:cubicBezTo>
                    <a:pt x="6725" y="20013"/>
                    <a:pt x="6486" y="20048"/>
                    <a:pt x="6244" y="20048"/>
                  </a:cubicBezTo>
                  <a:cubicBezTo>
                    <a:pt x="5563" y="20048"/>
                    <a:pt x="4854" y="19774"/>
                    <a:pt x="4274" y="19423"/>
                  </a:cubicBezTo>
                  <a:cubicBezTo>
                    <a:pt x="3643" y="19018"/>
                    <a:pt x="3060" y="18566"/>
                    <a:pt x="2762" y="18042"/>
                  </a:cubicBezTo>
                  <a:cubicBezTo>
                    <a:pt x="2619" y="17816"/>
                    <a:pt x="2631" y="17637"/>
                    <a:pt x="2655" y="17530"/>
                  </a:cubicBezTo>
                  <a:cubicBezTo>
                    <a:pt x="2810" y="17089"/>
                    <a:pt x="2977" y="16804"/>
                    <a:pt x="3143" y="16458"/>
                  </a:cubicBezTo>
                  <a:cubicBezTo>
                    <a:pt x="3560" y="15661"/>
                    <a:pt x="3989" y="14875"/>
                    <a:pt x="4322" y="14053"/>
                  </a:cubicBezTo>
                  <a:cubicBezTo>
                    <a:pt x="4989" y="12446"/>
                    <a:pt x="5727" y="10862"/>
                    <a:pt x="6465" y="9303"/>
                  </a:cubicBezTo>
                  <a:cubicBezTo>
                    <a:pt x="6906" y="8374"/>
                    <a:pt x="7322" y="7338"/>
                    <a:pt x="7751" y="6493"/>
                  </a:cubicBezTo>
                  <a:cubicBezTo>
                    <a:pt x="8144" y="5743"/>
                    <a:pt x="8525" y="4957"/>
                    <a:pt x="8870" y="4159"/>
                  </a:cubicBezTo>
                  <a:cubicBezTo>
                    <a:pt x="8942" y="4016"/>
                    <a:pt x="8989" y="3921"/>
                    <a:pt x="9061" y="3790"/>
                  </a:cubicBezTo>
                  <a:cubicBezTo>
                    <a:pt x="9085" y="3766"/>
                    <a:pt x="9085" y="3719"/>
                    <a:pt x="9061" y="3695"/>
                  </a:cubicBezTo>
                  <a:cubicBezTo>
                    <a:pt x="9049" y="3665"/>
                    <a:pt x="9019" y="3650"/>
                    <a:pt x="8988" y="3650"/>
                  </a:cubicBezTo>
                  <a:cubicBezTo>
                    <a:pt x="8957" y="3650"/>
                    <a:pt x="8924" y="3665"/>
                    <a:pt x="8906" y="3695"/>
                  </a:cubicBezTo>
                  <a:cubicBezTo>
                    <a:pt x="8620" y="4195"/>
                    <a:pt x="8442" y="4659"/>
                    <a:pt x="8180" y="5159"/>
                  </a:cubicBezTo>
                  <a:cubicBezTo>
                    <a:pt x="8061" y="5421"/>
                    <a:pt x="7918" y="5683"/>
                    <a:pt x="7775" y="5957"/>
                  </a:cubicBezTo>
                  <a:cubicBezTo>
                    <a:pt x="7703" y="5921"/>
                    <a:pt x="7620" y="5898"/>
                    <a:pt x="7525" y="5850"/>
                  </a:cubicBezTo>
                  <a:cubicBezTo>
                    <a:pt x="7287" y="5767"/>
                    <a:pt x="6858" y="5552"/>
                    <a:pt x="6822" y="5528"/>
                  </a:cubicBezTo>
                  <a:cubicBezTo>
                    <a:pt x="6263" y="5243"/>
                    <a:pt x="5763" y="4850"/>
                    <a:pt x="5275" y="4469"/>
                  </a:cubicBezTo>
                  <a:cubicBezTo>
                    <a:pt x="4995" y="4248"/>
                    <a:pt x="4727" y="4061"/>
                    <a:pt x="4571" y="3885"/>
                  </a:cubicBezTo>
                  <a:lnTo>
                    <a:pt x="4571" y="3885"/>
                  </a:lnTo>
                  <a:cubicBezTo>
                    <a:pt x="4571" y="3885"/>
                    <a:pt x="4572" y="3885"/>
                    <a:pt x="4572" y="3885"/>
                  </a:cubicBezTo>
                  <a:cubicBezTo>
                    <a:pt x="4560" y="3874"/>
                    <a:pt x="4548" y="3862"/>
                    <a:pt x="4548" y="3850"/>
                  </a:cubicBezTo>
                  <a:cubicBezTo>
                    <a:pt x="4501" y="3743"/>
                    <a:pt x="4679" y="3326"/>
                    <a:pt x="4810" y="3004"/>
                  </a:cubicBezTo>
                  <a:cubicBezTo>
                    <a:pt x="5013" y="2540"/>
                    <a:pt x="5525" y="1742"/>
                    <a:pt x="5870" y="1397"/>
                  </a:cubicBezTo>
                  <a:cubicBezTo>
                    <a:pt x="6211" y="1032"/>
                    <a:pt x="6575" y="691"/>
                    <a:pt x="6974" y="396"/>
                  </a:cubicBezTo>
                  <a:lnTo>
                    <a:pt x="6974" y="396"/>
                  </a:lnTo>
                  <a:cubicBezTo>
                    <a:pt x="6995" y="383"/>
                    <a:pt x="7061" y="341"/>
                    <a:pt x="7084" y="325"/>
                  </a:cubicBezTo>
                  <a:cubicBezTo>
                    <a:pt x="7132" y="302"/>
                    <a:pt x="7203" y="290"/>
                    <a:pt x="7239" y="242"/>
                  </a:cubicBezTo>
                  <a:cubicBezTo>
                    <a:pt x="7330" y="151"/>
                    <a:pt x="7241" y="0"/>
                    <a:pt x="7125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65"/>
            <p:cNvSpPr/>
            <p:nvPr/>
          </p:nvSpPr>
          <p:spPr>
            <a:xfrm>
              <a:off x="6136175" y="2889125"/>
              <a:ext cx="207475" cy="493225"/>
            </a:xfrm>
            <a:custGeom>
              <a:avLst/>
              <a:gdLst/>
              <a:ahLst/>
              <a:cxnLst/>
              <a:rect l="l" t="t" r="r" b="b"/>
              <a:pathLst>
                <a:path w="8299" h="19729" extrusionOk="0">
                  <a:moveTo>
                    <a:pt x="4145" y="310"/>
                  </a:moveTo>
                  <a:cubicBezTo>
                    <a:pt x="4392" y="310"/>
                    <a:pt x="4609" y="640"/>
                    <a:pt x="4870" y="1003"/>
                  </a:cubicBezTo>
                  <a:cubicBezTo>
                    <a:pt x="5156" y="1407"/>
                    <a:pt x="5584" y="1955"/>
                    <a:pt x="5751" y="2241"/>
                  </a:cubicBezTo>
                  <a:cubicBezTo>
                    <a:pt x="6108" y="2765"/>
                    <a:pt x="6418" y="3312"/>
                    <a:pt x="6644" y="3896"/>
                  </a:cubicBezTo>
                  <a:cubicBezTo>
                    <a:pt x="6763" y="4229"/>
                    <a:pt x="6882" y="4646"/>
                    <a:pt x="6692" y="5015"/>
                  </a:cubicBezTo>
                  <a:cubicBezTo>
                    <a:pt x="6477" y="5456"/>
                    <a:pt x="5953" y="5979"/>
                    <a:pt x="5442" y="6432"/>
                  </a:cubicBezTo>
                  <a:cubicBezTo>
                    <a:pt x="4608" y="7218"/>
                    <a:pt x="3834" y="7742"/>
                    <a:pt x="2822" y="8230"/>
                  </a:cubicBezTo>
                  <a:cubicBezTo>
                    <a:pt x="2679" y="8301"/>
                    <a:pt x="2536" y="8384"/>
                    <a:pt x="2405" y="8480"/>
                  </a:cubicBezTo>
                  <a:cubicBezTo>
                    <a:pt x="2310" y="8539"/>
                    <a:pt x="2346" y="8504"/>
                    <a:pt x="2239" y="8599"/>
                  </a:cubicBezTo>
                  <a:cubicBezTo>
                    <a:pt x="2227" y="8611"/>
                    <a:pt x="2215" y="8623"/>
                    <a:pt x="2203" y="8635"/>
                  </a:cubicBezTo>
                  <a:cubicBezTo>
                    <a:pt x="2179" y="8646"/>
                    <a:pt x="2167" y="8670"/>
                    <a:pt x="2155" y="8694"/>
                  </a:cubicBezTo>
                  <a:cubicBezTo>
                    <a:pt x="2143" y="8730"/>
                    <a:pt x="2155" y="8765"/>
                    <a:pt x="2167" y="8789"/>
                  </a:cubicBezTo>
                  <a:cubicBezTo>
                    <a:pt x="1691" y="8670"/>
                    <a:pt x="1381" y="8515"/>
                    <a:pt x="1084" y="8158"/>
                  </a:cubicBezTo>
                  <a:cubicBezTo>
                    <a:pt x="441" y="7313"/>
                    <a:pt x="227" y="6063"/>
                    <a:pt x="227" y="4967"/>
                  </a:cubicBezTo>
                  <a:cubicBezTo>
                    <a:pt x="215" y="4622"/>
                    <a:pt x="227" y="4277"/>
                    <a:pt x="262" y="3943"/>
                  </a:cubicBezTo>
                  <a:cubicBezTo>
                    <a:pt x="274" y="3884"/>
                    <a:pt x="286" y="3824"/>
                    <a:pt x="298" y="3753"/>
                  </a:cubicBezTo>
                  <a:cubicBezTo>
                    <a:pt x="310" y="3753"/>
                    <a:pt x="322" y="3741"/>
                    <a:pt x="334" y="3729"/>
                  </a:cubicBezTo>
                  <a:cubicBezTo>
                    <a:pt x="715" y="3408"/>
                    <a:pt x="1084" y="3074"/>
                    <a:pt x="1453" y="2717"/>
                  </a:cubicBezTo>
                  <a:cubicBezTo>
                    <a:pt x="1882" y="2265"/>
                    <a:pt x="2310" y="1812"/>
                    <a:pt x="2763" y="1372"/>
                  </a:cubicBezTo>
                  <a:cubicBezTo>
                    <a:pt x="3167" y="991"/>
                    <a:pt x="3918" y="348"/>
                    <a:pt x="4108" y="312"/>
                  </a:cubicBezTo>
                  <a:cubicBezTo>
                    <a:pt x="4121" y="310"/>
                    <a:pt x="4133" y="310"/>
                    <a:pt x="4145" y="310"/>
                  </a:cubicBezTo>
                  <a:close/>
                  <a:moveTo>
                    <a:pt x="5585" y="9036"/>
                  </a:moveTo>
                  <a:cubicBezTo>
                    <a:pt x="5625" y="9036"/>
                    <a:pt x="5668" y="9059"/>
                    <a:pt x="5727" y="9099"/>
                  </a:cubicBezTo>
                  <a:cubicBezTo>
                    <a:pt x="5930" y="9230"/>
                    <a:pt x="6096" y="9420"/>
                    <a:pt x="6251" y="9658"/>
                  </a:cubicBezTo>
                  <a:cubicBezTo>
                    <a:pt x="6358" y="9813"/>
                    <a:pt x="6477" y="10075"/>
                    <a:pt x="6525" y="10325"/>
                  </a:cubicBezTo>
                  <a:cubicBezTo>
                    <a:pt x="6227" y="10170"/>
                    <a:pt x="5953" y="9932"/>
                    <a:pt x="5775" y="9718"/>
                  </a:cubicBezTo>
                  <a:cubicBezTo>
                    <a:pt x="5703" y="9611"/>
                    <a:pt x="5596" y="9408"/>
                    <a:pt x="5561" y="9254"/>
                  </a:cubicBezTo>
                  <a:cubicBezTo>
                    <a:pt x="5537" y="9146"/>
                    <a:pt x="5537" y="9111"/>
                    <a:pt x="5561" y="9039"/>
                  </a:cubicBezTo>
                  <a:cubicBezTo>
                    <a:pt x="5569" y="9037"/>
                    <a:pt x="5577" y="9036"/>
                    <a:pt x="5585" y="9036"/>
                  </a:cubicBezTo>
                  <a:close/>
                  <a:moveTo>
                    <a:pt x="4136" y="1"/>
                  </a:moveTo>
                  <a:cubicBezTo>
                    <a:pt x="4119" y="1"/>
                    <a:pt x="4102" y="1"/>
                    <a:pt x="4084" y="3"/>
                  </a:cubicBezTo>
                  <a:cubicBezTo>
                    <a:pt x="3798" y="50"/>
                    <a:pt x="3584" y="288"/>
                    <a:pt x="3358" y="455"/>
                  </a:cubicBezTo>
                  <a:cubicBezTo>
                    <a:pt x="2834" y="884"/>
                    <a:pt x="2370" y="1360"/>
                    <a:pt x="1917" y="1848"/>
                  </a:cubicBezTo>
                  <a:cubicBezTo>
                    <a:pt x="1536" y="2241"/>
                    <a:pt x="1179" y="2658"/>
                    <a:pt x="774" y="3027"/>
                  </a:cubicBezTo>
                  <a:cubicBezTo>
                    <a:pt x="608" y="3181"/>
                    <a:pt x="429" y="3336"/>
                    <a:pt x="262" y="3491"/>
                  </a:cubicBezTo>
                  <a:cubicBezTo>
                    <a:pt x="254" y="3489"/>
                    <a:pt x="246" y="3488"/>
                    <a:pt x="238" y="3488"/>
                  </a:cubicBezTo>
                  <a:cubicBezTo>
                    <a:pt x="199" y="3488"/>
                    <a:pt x="165" y="3511"/>
                    <a:pt x="155" y="3551"/>
                  </a:cubicBezTo>
                  <a:cubicBezTo>
                    <a:pt x="12" y="4122"/>
                    <a:pt x="0" y="4705"/>
                    <a:pt x="24" y="5289"/>
                  </a:cubicBezTo>
                  <a:cubicBezTo>
                    <a:pt x="36" y="6039"/>
                    <a:pt x="143" y="6789"/>
                    <a:pt x="441" y="7480"/>
                  </a:cubicBezTo>
                  <a:cubicBezTo>
                    <a:pt x="715" y="8230"/>
                    <a:pt x="1143" y="8920"/>
                    <a:pt x="2001" y="9039"/>
                  </a:cubicBezTo>
                  <a:cubicBezTo>
                    <a:pt x="2179" y="9087"/>
                    <a:pt x="2191" y="9063"/>
                    <a:pt x="2251" y="9111"/>
                  </a:cubicBezTo>
                  <a:cubicBezTo>
                    <a:pt x="2322" y="9218"/>
                    <a:pt x="2441" y="9766"/>
                    <a:pt x="2501" y="10111"/>
                  </a:cubicBezTo>
                  <a:cubicBezTo>
                    <a:pt x="2632" y="11075"/>
                    <a:pt x="2751" y="12052"/>
                    <a:pt x="2989" y="13004"/>
                  </a:cubicBezTo>
                  <a:cubicBezTo>
                    <a:pt x="3370" y="14611"/>
                    <a:pt x="3918" y="16171"/>
                    <a:pt x="4608" y="17671"/>
                  </a:cubicBezTo>
                  <a:cubicBezTo>
                    <a:pt x="4870" y="18231"/>
                    <a:pt x="5191" y="18767"/>
                    <a:pt x="5549" y="19267"/>
                  </a:cubicBezTo>
                  <a:cubicBezTo>
                    <a:pt x="5632" y="19386"/>
                    <a:pt x="5715" y="19493"/>
                    <a:pt x="5811" y="19612"/>
                  </a:cubicBezTo>
                  <a:cubicBezTo>
                    <a:pt x="5849" y="19670"/>
                    <a:pt x="5912" y="19729"/>
                    <a:pt x="5986" y="19729"/>
                  </a:cubicBezTo>
                  <a:cubicBezTo>
                    <a:pt x="6002" y="19729"/>
                    <a:pt x="6019" y="19726"/>
                    <a:pt x="6037" y="19719"/>
                  </a:cubicBezTo>
                  <a:cubicBezTo>
                    <a:pt x="6120" y="19695"/>
                    <a:pt x="6168" y="19600"/>
                    <a:pt x="6156" y="19517"/>
                  </a:cubicBezTo>
                  <a:cubicBezTo>
                    <a:pt x="6144" y="19445"/>
                    <a:pt x="6084" y="19398"/>
                    <a:pt x="6049" y="19350"/>
                  </a:cubicBezTo>
                  <a:cubicBezTo>
                    <a:pt x="5953" y="19231"/>
                    <a:pt x="5870" y="19112"/>
                    <a:pt x="5787" y="18981"/>
                  </a:cubicBezTo>
                  <a:cubicBezTo>
                    <a:pt x="5549" y="18648"/>
                    <a:pt x="5322" y="18302"/>
                    <a:pt x="5096" y="17850"/>
                  </a:cubicBezTo>
                  <a:cubicBezTo>
                    <a:pt x="4334" y="16290"/>
                    <a:pt x="3787" y="14850"/>
                    <a:pt x="3370" y="13218"/>
                  </a:cubicBezTo>
                  <a:cubicBezTo>
                    <a:pt x="3096" y="12159"/>
                    <a:pt x="2953" y="11063"/>
                    <a:pt x="2798" y="9980"/>
                  </a:cubicBezTo>
                  <a:cubicBezTo>
                    <a:pt x="2763" y="9742"/>
                    <a:pt x="2703" y="9504"/>
                    <a:pt x="2632" y="9277"/>
                  </a:cubicBezTo>
                  <a:cubicBezTo>
                    <a:pt x="2584" y="9099"/>
                    <a:pt x="2489" y="8908"/>
                    <a:pt x="2310" y="8837"/>
                  </a:cubicBezTo>
                  <a:lnTo>
                    <a:pt x="2322" y="8837"/>
                  </a:lnTo>
                  <a:cubicBezTo>
                    <a:pt x="2322" y="8825"/>
                    <a:pt x="2334" y="8825"/>
                    <a:pt x="2334" y="8825"/>
                  </a:cubicBezTo>
                  <a:cubicBezTo>
                    <a:pt x="2501" y="8789"/>
                    <a:pt x="2644" y="8682"/>
                    <a:pt x="2798" y="8611"/>
                  </a:cubicBezTo>
                  <a:cubicBezTo>
                    <a:pt x="2965" y="8515"/>
                    <a:pt x="3441" y="8265"/>
                    <a:pt x="3739" y="8111"/>
                  </a:cubicBezTo>
                  <a:cubicBezTo>
                    <a:pt x="4334" y="7789"/>
                    <a:pt x="4882" y="7396"/>
                    <a:pt x="5394" y="6956"/>
                  </a:cubicBezTo>
                  <a:cubicBezTo>
                    <a:pt x="5608" y="7349"/>
                    <a:pt x="5858" y="7718"/>
                    <a:pt x="6144" y="8063"/>
                  </a:cubicBezTo>
                  <a:cubicBezTo>
                    <a:pt x="6573" y="8515"/>
                    <a:pt x="7061" y="8920"/>
                    <a:pt x="7620" y="9182"/>
                  </a:cubicBezTo>
                  <a:cubicBezTo>
                    <a:pt x="7835" y="9289"/>
                    <a:pt x="7989" y="9349"/>
                    <a:pt x="8037" y="9539"/>
                  </a:cubicBezTo>
                  <a:cubicBezTo>
                    <a:pt x="8061" y="9742"/>
                    <a:pt x="8025" y="9897"/>
                    <a:pt x="7954" y="10051"/>
                  </a:cubicBezTo>
                  <a:cubicBezTo>
                    <a:pt x="7811" y="10301"/>
                    <a:pt x="7537" y="10420"/>
                    <a:pt x="7263" y="10480"/>
                  </a:cubicBezTo>
                  <a:cubicBezTo>
                    <a:pt x="7220" y="10486"/>
                    <a:pt x="7177" y="10489"/>
                    <a:pt x="7134" y="10489"/>
                  </a:cubicBezTo>
                  <a:cubicBezTo>
                    <a:pt x="7010" y="10489"/>
                    <a:pt x="6884" y="10465"/>
                    <a:pt x="6751" y="10420"/>
                  </a:cubicBezTo>
                  <a:cubicBezTo>
                    <a:pt x="6751" y="10385"/>
                    <a:pt x="6751" y="10337"/>
                    <a:pt x="6751" y="10301"/>
                  </a:cubicBezTo>
                  <a:cubicBezTo>
                    <a:pt x="6668" y="9837"/>
                    <a:pt x="6406" y="9408"/>
                    <a:pt x="6073" y="9087"/>
                  </a:cubicBezTo>
                  <a:cubicBezTo>
                    <a:pt x="5937" y="8961"/>
                    <a:pt x="5762" y="8811"/>
                    <a:pt x="5573" y="8811"/>
                  </a:cubicBezTo>
                  <a:cubicBezTo>
                    <a:pt x="5530" y="8811"/>
                    <a:pt x="5486" y="8819"/>
                    <a:pt x="5442" y="8837"/>
                  </a:cubicBezTo>
                  <a:cubicBezTo>
                    <a:pt x="5251" y="8956"/>
                    <a:pt x="5311" y="9230"/>
                    <a:pt x="5358" y="9408"/>
                  </a:cubicBezTo>
                  <a:cubicBezTo>
                    <a:pt x="5465" y="9778"/>
                    <a:pt x="5727" y="10063"/>
                    <a:pt x="6013" y="10289"/>
                  </a:cubicBezTo>
                  <a:cubicBezTo>
                    <a:pt x="6168" y="10397"/>
                    <a:pt x="6334" y="10504"/>
                    <a:pt x="6513" y="10587"/>
                  </a:cubicBezTo>
                  <a:cubicBezTo>
                    <a:pt x="6501" y="10670"/>
                    <a:pt x="6465" y="10730"/>
                    <a:pt x="6418" y="10790"/>
                  </a:cubicBezTo>
                  <a:cubicBezTo>
                    <a:pt x="6358" y="10861"/>
                    <a:pt x="6275" y="10885"/>
                    <a:pt x="6168" y="10932"/>
                  </a:cubicBezTo>
                  <a:cubicBezTo>
                    <a:pt x="6084" y="10980"/>
                    <a:pt x="5965" y="10992"/>
                    <a:pt x="5846" y="10992"/>
                  </a:cubicBezTo>
                  <a:cubicBezTo>
                    <a:pt x="5830" y="10996"/>
                    <a:pt x="5810" y="10998"/>
                    <a:pt x="5788" y="10998"/>
                  </a:cubicBezTo>
                  <a:cubicBezTo>
                    <a:pt x="5685" y="10998"/>
                    <a:pt x="5532" y="10954"/>
                    <a:pt x="5394" y="10885"/>
                  </a:cubicBezTo>
                  <a:lnTo>
                    <a:pt x="5394" y="10885"/>
                  </a:lnTo>
                  <a:cubicBezTo>
                    <a:pt x="5410" y="10893"/>
                    <a:pt x="5416" y="10896"/>
                    <a:pt x="5415" y="10896"/>
                  </a:cubicBezTo>
                  <a:cubicBezTo>
                    <a:pt x="5412" y="10896"/>
                    <a:pt x="5329" y="10858"/>
                    <a:pt x="5311" y="10849"/>
                  </a:cubicBezTo>
                  <a:lnTo>
                    <a:pt x="5299" y="10849"/>
                  </a:lnTo>
                  <a:cubicBezTo>
                    <a:pt x="5203" y="10801"/>
                    <a:pt x="5096" y="10742"/>
                    <a:pt x="5001" y="10682"/>
                  </a:cubicBezTo>
                  <a:cubicBezTo>
                    <a:pt x="4908" y="10624"/>
                    <a:pt x="4634" y="10408"/>
                    <a:pt x="4632" y="10408"/>
                  </a:cubicBezTo>
                  <a:lnTo>
                    <a:pt x="4632" y="10408"/>
                  </a:lnTo>
                  <a:cubicBezTo>
                    <a:pt x="4631" y="10408"/>
                    <a:pt x="4632" y="10408"/>
                    <a:pt x="4632" y="10409"/>
                  </a:cubicBezTo>
                  <a:cubicBezTo>
                    <a:pt x="4560" y="10349"/>
                    <a:pt x="4513" y="10278"/>
                    <a:pt x="4441" y="10242"/>
                  </a:cubicBezTo>
                  <a:cubicBezTo>
                    <a:pt x="4426" y="10235"/>
                    <a:pt x="4411" y="10232"/>
                    <a:pt x="4396" y="10232"/>
                  </a:cubicBezTo>
                  <a:cubicBezTo>
                    <a:pt x="4327" y="10232"/>
                    <a:pt x="4263" y="10293"/>
                    <a:pt x="4263" y="10361"/>
                  </a:cubicBezTo>
                  <a:cubicBezTo>
                    <a:pt x="4263" y="10468"/>
                    <a:pt x="4334" y="10551"/>
                    <a:pt x="4358" y="10647"/>
                  </a:cubicBezTo>
                  <a:cubicBezTo>
                    <a:pt x="4382" y="10706"/>
                    <a:pt x="4453" y="10885"/>
                    <a:pt x="4465" y="11028"/>
                  </a:cubicBezTo>
                  <a:cubicBezTo>
                    <a:pt x="4465" y="11218"/>
                    <a:pt x="4307" y="11307"/>
                    <a:pt x="4056" y="11307"/>
                  </a:cubicBezTo>
                  <a:cubicBezTo>
                    <a:pt x="3867" y="11307"/>
                    <a:pt x="3624" y="11256"/>
                    <a:pt x="3358" y="11159"/>
                  </a:cubicBezTo>
                  <a:cubicBezTo>
                    <a:pt x="3346" y="11159"/>
                    <a:pt x="3334" y="11147"/>
                    <a:pt x="3334" y="11147"/>
                  </a:cubicBezTo>
                  <a:cubicBezTo>
                    <a:pt x="3310" y="11135"/>
                    <a:pt x="3286" y="11135"/>
                    <a:pt x="3263" y="11135"/>
                  </a:cubicBezTo>
                  <a:cubicBezTo>
                    <a:pt x="3156" y="11135"/>
                    <a:pt x="3084" y="11266"/>
                    <a:pt x="3132" y="11361"/>
                  </a:cubicBezTo>
                  <a:cubicBezTo>
                    <a:pt x="3183" y="11472"/>
                    <a:pt x="3657" y="11620"/>
                    <a:pt x="4044" y="11620"/>
                  </a:cubicBezTo>
                  <a:cubicBezTo>
                    <a:pt x="4196" y="11620"/>
                    <a:pt x="4335" y="11597"/>
                    <a:pt x="4429" y="11540"/>
                  </a:cubicBezTo>
                  <a:cubicBezTo>
                    <a:pt x="4727" y="11373"/>
                    <a:pt x="4763" y="11099"/>
                    <a:pt x="4680" y="10766"/>
                  </a:cubicBezTo>
                  <a:lnTo>
                    <a:pt x="4680" y="10766"/>
                  </a:lnTo>
                  <a:cubicBezTo>
                    <a:pt x="4977" y="10992"/>
                    <a:pt x="5311" y="11182"/>
                    <a:pt x="5692" y="11242"/>
                  </a:cubicBezTo>
                  <a:cubicBezTo>
                    <a:pt x="5729" y="11245"/>
                    <a:pt x="5767" y="11246"/>
                    <a:pt x="5805" y="11246"/>
                  </a:cubicBezTo>
                  <a:cubicBezTo>
                    <a:pt x="6083" y="11246"/>
                    <a:pt x="6374" y="11167"/>
                    <a:pt x="6573" y="10968"/>
                  </a:cubicBezTo>
                  <a:cubicBezTo>
                    <a:pt x="6656" y="10885"/>
                    <a:pt x="6704" y="10778"/>
                    <a:pt x="6727" y="10670"/>
                  </a:cubicBezTo>
                  <a:cubicBezTo>
                    <a:pt x="6787" y="10694"/>
                    <a:pt x="6846" y="10706"/>
                    <a:pt x="6906" y="10718"/>
                  </a:cubicBezTo>
                  <a:cubicBezTo>
                    <a:pt x="6963" y="10727"/>
                    <a:pt x="7021" y="10732"/>
                    <a:pt x="7081" y="10732"/>
                  </a:cubicBezTo>
                  <a:cubicBezTo>
                    <a:pt x="7570" y="10732"/>
                    <a:pt x="8120" y="10431"/>
                    <a:pt x="8216" y="9932"/>
                  </a:cubicBezTo>
                  <a:cubicBezTo>
                    <a:pt x="8299" y="9611"/>
                    <a:pt x="8251" y="9313"/>
                    <a:pt x="7966" y="9135"/>
                  </a:cubicBezTo>
                  <a:cubicBezTo>
                    <a:pt x="7704" y="8992"/>
                    <a:pt x="7430" y="8861"/>
                    <a:pt x="7192" y="8682"/>
                  </a:cubicBezTo>
                  <a:cubicBezTo>
                    <a:pt x="6906" y="8480"/>
                    <a:pt x="6692" y="8301"/>
                    <a:pt x="6477" y="8099"/>
                  </a:cubicBezTo>
                  <a:cubicBezTo>
                    <a:pt x="6180" y="7801"/>
                    <a:pt x="5953" y="7456"/>
                    <a:pt x="5763" y="7158"/>
                  </a:cubicBezTo>
                  <a:cubicBezTo>
                    <a:pt x="5692" y="7051"/>
                    <a:pt x="5620" y="6932"/>
                    <a:pt x="5561" y="6813"/>
                  </a:cubicBezTo>
                  <a:cubicBezTo>
                    <a:pt x="5715" y="6682"/>
                    <a:pt x="5870" y="6539"/>
                    <a:pt x="6013" y="6396"/>
                  </a:cubicBezTo>
                  <a:cubicBezTo>
                    <a:pt x="6382" y="6027"/>
                    <a:pt x="6775" y="5634"/>
                    <a:pt x="7001" y="5146"/>
                  </a:cubicBezTo>
                  <a:cubicBezTo>
                    <a:pt x="7227" y="4646"/>
                    <a:pt x="7108" y="4086"/>
                    <a:pt x="6918" y="3610"/>
                  </a:cubicBezTo>
                  <a:cubicBezTo>
                    <a:pt x="6668" y="2943"/>
                    <a:pt x="6275" y="2348"/>
                    <a:pt x="5870" y="1777"/>
                  </a:cubicBezTo>
                  <a:cubicBezTo>
                    <a:pt x="5632" y="1419"/>
                    <a:pt x="5358" y="1098"/>
                    <a:pt x="5096" y="753"/>
                  </a:cubicBezTo>
                  <a:cubicBezTo>
                    <a:pt x="4855" y="443"/>
                    <a:pt x="4581" y="1"/>
                    <a:pt x="413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65"/>
            <p:cNvSpPr/>
            <p:nvPr/>
          </p:nvSpPr>
          <p:spPr>
            <a:xfrm>
              <a:off x="6001300" y="2997725"/>
              <a:ext cx="93525" cy="30725"/>
            </a:xfrm>
            <a:custGeom>
              <a:avLst/>
              <a:gdLst/>
              <a:ahLst/>
              <a:cxnLst/>
              <a:rect l="l" t="t" r="r" b="b"/>
              <a:pathLst>
                <a:path w="3741" h="1229" extrusionOk="0">
                  <a:moveTo>
                    <a:pt x="3416" y="1"/>
                  </a:moveTo>
                  <a:cubicBezTo>
                    <a:pt x="3287" y="1"/>
                    <a:pt x="3218" y="153"/>
                    <a:pt x="3157" y="254"/>
                  </a:cubicBezTo>
                  <a:cubicBezTo>
                    <a:pt x="3002" y="457"/>
                    <a:pt x="2990" y="481"/>
                    <a:pt x="2836" y="612"/>
                  </a:cubicBezTo>
                  <a:cubicBezTo>
                    <a:pt x="2526" y="847"/>
                    <a:pt x="2100" y="964"/>
                    <a:pt x="1649" y="964"/>
                  </a:cubicBezTo>
                  <a:cubicBezTo>
                    <a:pt x="1302" y="964"/>
                    <a:pt x="941" y="894"/>
                    <a:pt x="609" y="754"/>
                  </a:cubicBezTo>
                  <a:cubicBezTo>
                    <a:pt x="442" y="707"/>
                    <a:pt x="371" y="623"/>
                    <a:pt x="169" y="528"/>
                  </a:cubicBezTo>
                  <a:cubicBezTo>
                    <a:pt x="158" y="525"/>
                    <a:pt x="148" y="523"/>
                    <a:pt x="139" y="523"/>
                  </a:cubicBezTo>
                  <a:cubicBezTo>
                    <a:pt x="49" y="523"/>
                    <a:pt x="0" y="665"/>
                    <a:pt x="97" y="719"/>
                  </a:cubicBezTo>
                  <a:cubicBezTo>
                    <a:pt x="527" y="1040"/>
                    <a:pt x="1126" y="1228"/>
                    <a:pt x="1724" y="1228"/>
                  </a:cubicBezTo>
                  <a:cubicBezTo>
                    <a:pt x="2368" y="1228"/>
                    <a:pt x="3011" y="1010"/>
                    <a:pt x="3443" y="504"/>
                  </a:cubicBezTo>
                  <a:cubicBezTo>
                    <a:pt x="3574" y="373"/>
                    <a:pt x="3740" y="123"/>
                    <a:pt x="3490" y="16"/>
                  </a:cubicBezTo>
                  <a:cubicBezTo>
                    <a:pt x="3463" y="5"/>
                    <a:pt x="3439" y="1"/>
                    <a:pt x="3416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65"/>
            <p:cNvSpPr/>
            <p:nvPr/>
          </p:nvSpPr>
          <p:spPr>
            <a:xfrm>
              <a:off x="5756650" y="2737150"/>
              <a:ext cx="107125" cy="213675"/>
            </a:xfrm>
            <a:custGeom>
              <a:avLst/>
              <a:gdLst/>
              <a:ahLst/>
              <a:cxnLst/>
              <a:rect l="l" t="t" r="r" b="b"/>
              <a:pathLst>
                <a:path w="4285" h="8547" extrusionOk="0">
                  <a:moveTo>
                    <a:pt x="1154" y="366"/>
                  </a:moveTo>
                  <a:cubicBezTo>
                    <a:pt x="1213" y="366"/>
                    <a:pt x="1289" y="459"/>
                    <a:pt x="1334" y="605"/>
                  </a:cubicBezTo>
                  <a:cubicBezTo>
                    <a:pt x="1311" y="617"/>
                    <a:pt x="1299" y="617"/>
                    <a:pt x="1275" y="628"/>
                  </a:cubicBezTo>
                  <a:cubicBezTo>
                    <a:pt x="1215" y="557"/>
                    <a:pt x="1132" y="497"/>
                    <a:pt x="1049" y="450"/>
                  </a:cubicBezTo>
                  <a:cubicBezTo>
                    <a:pt x="1061" y="426"/>
                    <a:pt x="1072" y="414"/>
                    <a:pt x="1084" y="402"/>
                  </a:cubicBezTo>
                  <a:cubicBezTo>
                    <a:pt x="1096" y="390"/>
                    <a:pt x="1120" y="378"/>
                    <a:pt x="1132" y="367"/>
                  </a:cubicBezTo>
                  <a:lnTo>
                    <a:pt x="1144" y="367"/>
                  </a:lnTo>
                  <a:cubicBezTo>
                    <a:pt x="1147" y="366"/>
                    <a:pt x="1151" y="366"/>
                    <a:pt x="1154" y="366"/>
                  </a:cubicBezTo>
                  <a:close/>
                  <a:moveTo>
                    <a:pt x="620" y="962"/>
                  </a:moveTo>
                  <a:cubicBezTo>
                    <a:pt x="632" y="974"/>
                    <a:pt x="656" y="974"/>
                    <a:pt x="668" y="986"/>
                  </a:cubicBezTo>
                  <a:cubicBezTo>
                    <a:pt x="680" y="1045"/>
                    <a:pt x="715" y="1117"/>
                    <a:pt x="751" y="1164"/>
                  </a:cubicBezTo>
                  <a:cubicBezTo>
                    <a:pt x="787" y="1236"/>
                    <a:pt x="846" y="1295"/>
                    <a:pt x="906" y="1331"/>
                  </a:cubicBezTo>
                  <a:cubicBezTo>
                    <a:pt x="906" y="1343"/>
                    <a:pt x="906" y="1343"/>
                    <a:pt x="906" y="1355"/>
                  </a:cubicBezTo>
                  <a:lnTo>
                    <a:pt x="894" y="1355"/>
                  </a:lnTo>
                  <a:cubicBezTo>
                    <a:pt x="882" y="1343"/>
                    <a:pt x="870" y="1343"/>
                    <a:pt x="858" y="1331"/>
                  </a:cubicBezTo>
                  <a:cubicBezTo>
                    <a:pt x="834" y="1331"/>
                    <a:pt x="822" y="1319"/>
                    <a:pt x="811" y="1307"/>
                  </a:cubicBezTo>
                  <a:cubicBezTo>
                    <a:pt x="799" y="1307"/>
                    <a:pt x="787" y="1295"/>
                    <a:pt x="787" y="1283"/>
                  </a:cubicBezTo>
                  <a:cubicBezTo>
                    <a:pt x="763" y="1271"/>
                    <a:pt x="739" y="1248"/>
                    <a:pt x="727" y="1224"/>
                  </a:cubicBezTo>
                  <a:cubicBezTo>
                    <a:pt x="668" y="1152"/>
                    <a:pt x="632" y="1057"/>
                    <a:pt x="620" y="962"/>
                  </a:cubicBezTo>
                  <a:close/>
                  <a:moveTo>
                    <a:pt x="1150" y="0"/>
                  </a:moveTo>
                  <a:cubicBezTo>
                    <a:pt x="955" y="0"/>
                    <a:pt x="792" y="155"/>
                    <a:pt x="703" y="343"/>
                  </a:cubicBezTo>
                  <a:cubicBezTo>
                    <a:pt x="695" y="342"/>
                    <a:pt x="686" y="342"/>
                    <a:pt x="678" y="342"/>
                  </a:cubicBezTo>
                  <a:cubicBezTo>
                    <a:pt x="488" y="342"/>
                    <a:pt x="344" y="470"/>
                    <a:pt x="287" y="664"/>
                  </a:cubicBezTo>
                  <a:cubicBezTo>
                    <a:pt x="120" y="759"/>
                    <a:pt x="13" y="962"/>
                    <a:pt x="13" y="1152"/>
                  </a:cubicBezTo>
                  <a:cubicBezTo>
                    <a:pt x="1" y="1319"/>
                    <a:pt x="72" y="1474"/>
                    <a:pt x="144" y="1617"/>
                  </a:cubicBezTo>
                  <a:cubicBezTo>
                    <a:pt x="263" y="1807"/>
                    <a:pt x="441" y="1998"/>
                    <a:pt x="680" y="2021"/>
                  </a:cubicBezTo>
                  <a:cubicBezTo>
                    <a:pt x="693" y="2023"/>
                    <a:pt x="709" y="2024"/>
                    <a:pt x="726" y="2024"/>
                  </a:cubicBezTo>
                  <a:cubicBezTo>
                    <a:pt x="810" y="2024"/>
                    <a:pt x="924" y="2000"/>
                    <a:pt x="1013" y="1950"/>
                  </a:cubicBezTo>
                  <a:cubicBezTo>
                    <a:pt x="1025" y="2105"/>
                    <a:pt x="1025" y="2260"/>
                    <a:pt x="1037" y="2343"/>
                  </a:cubicBezTo>
                  <a:cubicBezTo>
                    <a:pt x="1144" y="3545"/>
                    <a:pt x="1501" y="4724"/>
                    <a:pt x="2037" y="5808"/>
                  </a:cubicBezTo>
                  <a:cubicBezTo>
                    <a:pt x="2406" y="6582"/>
                    <a:pt x="2835" y="7332"/>
                    <a:pt x="3382" y="8010"/>
                  </a:cubicBezTo>
                  <a:cubicBezTo>
                    <a:pt x="3501" y="8153"/>
                    <a:pt x="3620" y="8272"/>
                    <a:pt x="3763" y="8403"/>
                  </a:cubicBezTo>
                  <a:cubicBezTo>
                    <a:pt x="3823" y="8463"/>
                    <a:pt x="3882" y="8546"/>
                    <a:pt x="3989" y="8546"/>
                  </a:cubicBezTo>
                  <a:cubicBezTo>
                    <a:pt x="3994" y="8546"/>
                    <a:pt x="3998" y="8547"/>
                    <a:pt x="4002" y="8547"/>
                  </a:cubicBezTo>
                  <a:cubicBezTo>
                    <a:pt x="4174" y="8547"/>
                    <a:pt x="4284" y="8317"/>
                    <a:pt x="4168" y="8189"/>
                  </a:cubicBezTo>
                  <a:cubicBezTo>
                    <a:pt x="3466" y="7570"/>
                    <a:pt x="3144" y="6974"/>
                    <a:pt x="2692" y="6212"/>
                  </a:cubicBezTo>
                  <a:cubicBezTo>
                    <a:pt x="1942" y="4831"/>
                    <a:pt x="1680" y="4046"/>
                    <a:pt x="1382" y="2569"/>
                  </a:cubicBezTo>
                  <a:cubicBezTo>
                    <a:pt x="1322" y="2272"/>
                    <a:pt x="1275" y="1986"/>
                    <a:pt x="1227" y="1688"/>
                  </a:cubicBezTo>
                  <a:cubicBezTo>
                    <a:pt x="1270" y="1688"/>
                    <a:pt x="1313" y="1690"/>
                    <a:pt x="1356" y="1690"/>
                  </a:cubicBezTo>
                  <a:cubicBezTo>
                    <a:pt x="1420" y="1690"/>
                    <a:pt x="1484" y="1686"/>
                    <a:pt x="1549" y="1664"/>
                  </a:cubicBezTo>
                  <a:cubicBezTo>
                    <a:pt x="1739" y="1605"/>
                    <a:pt x="1918" y="1474"/>
                    <a:pt x="1965" y="1271"/>
                  </a:cubicBezTo>
                  <a:cubicBezTo>
                    <a:pt x="2025" y="1021"/>
                    <a:pt x="1918" y="748"/>
                    <a:pt x="1715" y="628"/>
                  </a:cubicBezTo>
                  <a:cubicBezTo>
                    <a:pt x="1656" y="367"/>
                    <a:pt x="1537" y="116"/>
                    <a:pt x="1275" y="21"/>
                  </a:cubicBezTo>
                  <a:cubicBezTo>
                    <a:pt x="1232" y="7"/>
                    <a:pt x="1190" y="0"/>
                    <a:pt x="115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65"/>
            <p:cNvSpPr/>
            <p:nvPr/>
          </p:nvSpPr>
          <p:spPr>
            <a:xfrm>
              <a:off x="6284650" y="2796775"/>
              <a:ext cx="134025" cy="155825"/>
            </a:xfrm>
            <a:custGeom>
              <a:avLst/>
              <a:gdLst/>
              <a:ahLst/>
              <a:cxnLst/>
              <a:rect l="l" t="t" r="r" b="b"/>
              <a:pathLst>
                <a:path w="5361" h="6233" extrusionOk="0">
                  <a:moveTo>
                    <a:pt x="4372" y="256"/>
                  </a:moveTo>
                  <a:cubicBezTo>
                    <a:pt x="4420" y="256"/>
                    <a:pt x="4527" y="256"/>
                    <a:pt x="4551" y="398"/>
                  </a:cubicBezTo>
                  <a:cubicBezTo>
                    <a:pt x="4563" y="410"/>
                    <a:pt x="4563" y="434"/>
                    <a:pt x="4563" y="446"/>
                  </a:cubicBezTo>
                  <a:cubicBezTo>
                    <a:pt x="4527" y="446"/>
                    <a:pt x="4491" y="446"/>
                    <a:pt x="4456" y="458"/>
                  </a:cubicBezTo>
                  <a:cubicBezTo>
                    <a:pt x="4313" y="482"/>
                    <a:pt x="4194" y="541"/>
                    <a:pt x="4086" y="637"/>
                  </a:cubicBezTo>
                  <a:cubicBezTo>
                    <a:pt x="4182" y="434"/>
                    <a:pt x="4289" y="256"/>
                    <a:pt x="4372" y="256"/>
                  </a:cubicBezTo>
                  <a:close/>
                  <a:moveTo>
                    <a:pt x="4729" y="875"/>
                  </a:moveTo>
                  <a:cubicBezTo>
                    <a:pt x="4729" y="887"/>
                    <a:pt x="4741" y="899"/>
                    <a:pt x="4741" y="910"/>
                  </a:cubicBezTo>
                  <a:cubicBezTo>
                    <a:pt x="4741" y="958"/>
                    <a:pt x="4741" y="982"/>
                    <a:pt x="4729" y="1006"/>
                  </a:cubicBezTo>
                  <a:cubicBezTo>
                    <a:pt x="4717" y="1006"/>
                    <a:pt x="4694" y="1006"/>
                    <a:pt x="4670" y="1018"/>
                  </a:cubicBezTo>
                  <a:cubicBezTo>
                    <a:pt x="4694" y="970"/>
                    <a:pt x="4717" y="922"/>
                    <a:pt x="4729" y="875"/>
                  </a:cubicBezTo>
                  <a:close/>
                  <a:moveTo>
                    <a:pt x="4503" y="768"/>
                  </a:moveTo>
                  <a:lnTo>
                    <a:pt x="4503" y="768"/>
                  </a:lnTo>
                  <a:cubicBezTo>
                    <a:pt x="4491" y="791"/>
                    <a:pt x="4479" y="815"/>
                    <a:pt x="4479" y="827"/>
                  </a:cubicBezTo>
                  <a:cubicBezTo>
                    <a:pt x="4444" y="899"/>
                    <a:pt x="4348" y="1041"/>
                    <a:pt x="4253" y="1149"/>
                  </a:cubicBezTo>
                  <a:cubicBezTo>
                    <a:pt x="4194" y="1184"/>
                    <a:pt x="4134" y="1232"/>
                    <a:pt x="4086" y="1280"/>
                  </a:cubicBezTo>
                  <a:lnTo>
                    <a:pt x="4086" y="1268"/>
                  </a:lnTo>
                  <a:cubicBezTo>
                    <a:pt x="4098" y="1232"/>
                    <a:pt x="4122" y="1149"/>
                    <a:pt x="4134" y="1125"/>
                  </a:cubicBezTo>
                  <a:cubicBezTo>
                    <a:pt x="4301" y="887"/>
                    <a:pt x="4348" y="815"/>
                    <a:pt x="4503" y="768"/>
                  </a:cubicBezTo>
                  <a:close/>
                  <a:moveTo>
                    <a:pt x="3598" y="946"/>
                  </a:moveTo>
                  <a:cubicBezTo>
                    <a:pt x="3610" y="946"/>
                    <a:pt x="3622" y="946"/>
                    <a:pt x="3658" y="958"/>
                  </a:cubicBezTo>
                  <a:cubicBezTo>
                    <a:pt x="3622" y="1077"/>
                    <a:pt x="3610" y="1196"/>
                    <a:pt x="3598" y="1315"/>
                  </a:cubicBezTo>
                  <a:cubicBezTo>
                    <a:pt x="3551" y="1220"/>
                    <a:pt x="3527" y="1137"/>
                    <a:pt x="3527" y="1065"/>
                  </a:cubicBezTo>
                  <a:cubicBezTo>
                    <a:pt x="3527" y="1053"/>
                    <a:pt x="3527" y="1030"/>
                    <a:pt x="3527" y="1018"/>
                  </a:cubicBezTo>
                  <a:cubicBezTo>
                    <a:pt x="3535" y="1001"/>
                    <a:pt x="3538" y="984"/>
                    <a:pt x="3538" y="984"/>
                  </a:cubicBezTo>
                  <a:cubicBezTo>
                    <a:pt x="3539" y="984"/>
                    <a:pt x="3539" y="987"/>
                    <a:pt x="3539" y="994"/>
                  </a:cubicBezTo>
                  <a:cubicBezTo>
                    <a:pt x="3539" y="982"/>
                    <a:pt x="3551" y="970"/>
                    <a:pt x="3563" y="958"/>
                  </a:cubicBezTo>
                  <a:cubicBezTo>
                    <a:pt x="3574" y="958"/>
                    <a:pt x="3574" y="958"/>
                    <a:pt x="3586" y="946"/>
                  </a:cubicBezTo>
                  <a:close/>
                  <a:moveTo>
                    <a:pt x="4932" y="1470"/>
                  </a:moveTo>
                  <a:cubicBezTo>
                    <a:pt x="4932" y="1541"/>
                    <a:pt x="4825" y="1649"/>
                    <a:pt x="4658" y="1732"/>
                  </a:cubicBezTo>
                  <a:cubicBezTo>
                    <a:pt x="4789" y="1637"/>
                    <a:pt x="4872" y="1565"/>
                    <a:pt x="4932" y="1470"/>
                  </a:cubicBezTo>
                  <a:close/>
                  <a:moveTo>
                    <a:pt x="4373" y="0"/>
                  </a:moveTo>
                  <a:cubicBezTo>
                    <a:pt x="4278" y="0"/>
                    <a:pt x="4184" y="32"/>
                    <a:pt x="4110" y="101"/>
                  </a:cubicBezTo>
                  <a:cubicBezTo>
                    <a:pt x="3932" y="256"/>
                    <a:pt x="3836" y="470"/>
                    <a:pt x="3753" y="684"/>
                  </a:cubicBezTo>
                  <a:cubicBezTo>
                    <a:pt x="3741" y="708"/>
                    <a:pt x="3729" y="732"/>
                    <a:pt x="3729" y="756"/>
                  </a:cubicBezTo>
                  <a:cubicBezTo>
                    <a:pt x="3677" y="738"/>
                    <a:pt x="3631" y="727"/>
                    <a:pt x="3582" y="727"/>
                  </a:cubicBezTo>
                  <a:cubicBezTo>
                    <a:pt x="3564" y="727"/>
                    <a:pt x="3546" y="729"/>
                    <a:pt x="3527" y="732"/>
                  </a:cubicBezTo>
                  <a:cubicBezTo>
                    <a:pt x="3384" y="768"/>
                    <a:pt x="3324" y="887"/>
                    <a:pt x="3289" y="982"/>
                  </a:cubicBezTo>
                  <a:cubicBezTo>
                    <a:pt x="3193" y="1220"/>
                    <a:pt x="3324" y="1506"/>
                    <a:pt x="3432" y="1649"/>
                  </a:cubicBezTo>
                  <a:cubicBezTo>
                    <a:pt x="3467" y="1708"/>
                    <a:pt x="3539" y="1768"/>
                    <a:pt x="3598" y="1815"/>
                  </a:cubicBezTo>
                  <a:cubicBezTo>
                    <a:pt x="3610" y="1827"/>
                    <a:pt x="3622" y="1851"/>
                    <a:pt x="3646" y="1863"/>
                  </a:cubicBezTo>
                  <a:cubicBezTo>
                    <a:pt x="3634" y="1899"/>
                    <a:pt x="3622" y="1934"/>
                    <a:pt x="3586" y="2018"/>
                  </a:cubicBezTo>
                  <a:cubicBezTo>
                    <a:pt x="3170" y="3018"/>
                    <a:pt x="2431" y="4030"/>
                    <a:pt x="1598" y="4804"/>
                  </a:cubicBezTo>
                  <a:cubicBezTo>
                    <a:pt x="1110" y="5232"/>
                    <a:pt x="669" y="5566"/>
                    <a:pt x="205" y="5852"/>
                  </a:cubicBezTo>
                  <a:cubicBezTo>
                    <a:pt x="0" y="5954"/>
                    <a:pt x="104" y="6233"/>
                    <a:pt x="296" y="6233"/>
                  </a:cubicBezTo>
                  <a:cubicBezTo>
                    <a:pt x="327" y="6233"/>
                    <a:pt x="361" y="6225"/>
                    <a:pt x="395" y="6209"/>
                  </a:cubicBezTo>
                  <a:cubicBezTo>
                    <a:pt x="1574" y="5482"/>
                    <a:pt x="2598" y="4494"/>
                    <a:pt x="3348" y="3327"/>
                  </a:cubicBezTo>
                  <a:cubicBezTo>
                    <a:pt x="3539" y="3030"/>
                    <a:pt x="3717" y="2720"/>
                    <a:pt x="3872" y="2399"/>
                  </a:cubicBezTo>
                  <a:cubicBezTo>
                    <a:pt x="3908" y="2303"/>
                    <a:pt x="3944" y="2196"/>
                    <a:pt x="3979" y="2101"/>
                  </a:cubicBezTo>
                  <a:cubicBezTo>
                    <a:pt x="3991" y="2125"/>
                    <a:pt x="4015" y="2137"/>
                    <a:pt x="4051" y="2149"/>
                  </a:cubicBezTo>
                  <a:cubicBezTo>
                    <a:pt x="4063" y="2149"/>
                    <a:pt x="4063" y="2161"/>
                    <a:pt x="4075" y="2161"/>
                  </a:cubicBezTo>
                  <a:cubicBezTo>
                    <a:pt x="4158" y="2196"/>
                    <a:pt x="4241" y="2208"/>
                    <a:pt x="4336" y="2208"/>
                  </a:cubicBezTo>
                  <a:cubicBezTo>
                    <a:pt x="4527" y="2196"/>
                    <a:pt x="4717" y="2137"/>
                    <a:pt x="4896" y="2042"/>
                  </a:cubicBezTo>
                  <a:cubicBezTo>
                    <a:pt x="5063" y="1946"/>
                    <a:pt x="5229" y="1815"/>
                    <a:pt x="5289" y="1613"/>
                  </a:cubicBezTo>
                  <a:cubicBezTo>
                    <a:pt x="5360" y="1411"/>
                    <a:pt x="5253" y="1184"/>
                    <a:pt x="5063" y="1089"/>
                  </a:cubicBezTo>
                  <a:cubicBezTo>
                    <a:pt x="5087" y="827"/>
                    <a:pt x="5003" y="601"/>
                    <a:pt x="4813" y="494"/>
                  </a:cubicBezTo>
                  <a:cubicBezTo>
                    <a:pt x="4813" y="398"/>
                    <a:pt x="4789" y="315"/>
                    <a:pt x="4741" y="220"/>
                  </a:cubicBezTo>
                  <a:cubicBezTo>
                    <a:pt x="4675" y="81"/>
                    <a:pt x="4524" y="0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09" name="Google Shape;2509;p65"/>
          <p:cNvGrpSpPr/>
          <p:nvPr/>
        </p:nvGrpSpPr>
        <p:grpSpPr>
          <a:xfrm>
            <a:off x="5770031" y="2960125"/>
            <a:ext cx="3423459" cy="2310039"/>
            <a:chOff x="5908316" y="2958886"/>
            <a:chExt cx="3423459" cy="2310039"/>
          </a:xfrm>
        </p:grpSpPr>
        <p:sp>
          <p:nvSpPr>
            <p:cNvPr id="2510" name="Google Shape;2510;p65"/>
            <p:cNvSpPr/>
            <p:nvPr/>
          </p:nvSpPr>
          <p:spPr>
            <a:xfrm rot="4063554">
              <a:off x="6160316" y="4258456"/>
              <a:ext cx="686128" cy="1005054"/>
            </a:xfrm>
            <a:custGeom>
              <a:avLst/>
              <a:gdLst/>
              <a:ahLst/>
              <a:cxnLst/>
              <a:rect l="l" t="t" r="r" b="b"/>
              <a:pathLst>
                <a:path w="3937" h="5767" extrusionOk="0">
                  <a:moveTo>
                    <a:pt x="967" y="5029"/>
                  </a:moveTo>
                  <a:lnTo>
                    <a:pt x="967" y="5029"/>
                  </a:lnTo>
                  <a:cubicBezTo>
                    <a:pt x="934" y="5129"/>
                    <a:pt x="901" y="5196"/>
                    <a:pt x="867" y="5296"/>
                  </a:cubicBezTo>
                  <a:cubicBezTo>
                    <a:pt x="834" y="5329"/>
                    <a:pt x="801" y="5396"/>
                    <a:pt x="801" y="5462"/>
                  </a:cubicBezTo>
                  <a:cubicBezTo>
                    <a:pt x="801" y="5429"/>
                    <a:pt x="801" y="5396"/>
                    <a:pt x="801" y="5362"/>
                  </a:cubicBezTo>
                  <a:cubicBezTo>
                    <a:pt x="867" y="5229"/>
                    <a:pt x="934" y="5129"/>
                    <a:pt x="967" y="5029"/>
                  </a:cubicBezTo>
                  <a:close/>
                  <a:moveTo>
                    <a:pt x="3786" y="0"/>
                  </a:moveTo>
                  <a:cubicBezTo>
                    <a:pt x="3778" y="0"/>
                    <a:pt x="3770" y="8"/>
                    <a:pt x="3770" y="25"/>
                  </a:cubicBezTo>
                  <a:cubicBezTo>
                    <a:pt x="3569" y="292"/>
                    <a:pt x="3369" y="559"/>
                    <a:pt x="3169" y="859"/>
                  </a:cubicBezTo>
                  <a:cubicBezTo>
                    <a:pt x="2869" y="1326"/>
                    <a:pt x="2569" y="1826"/>
                    <a:pt x="2268" y="2327"/>
                  </a:cubicBezTo>
                  <a:cubicBezTo>
                    <a:pt x="2002" y="2794"/>
                    <a:pt x="1701" y="3261"/>
                    <a:pt x="1401" y="3728"/>
                  </a:cubicBezTo>
                  <a:cubicBezTo>
                    <a:pt x="1301" y="3895"/>
                    <a:pt x="1201" y="4061"/>
                    <a:pt x="1068" y="4228"/>
                  </a:cubicBezTo>
                  <a:cubicBezTo>
                    <a:pt x="1068" y="4228"/>
                    <a:pt x="1068" y="4228"/>
                    <a:pt x="1034" y="4261"/>
                  </a:cubicBezTo>
                  <a:cubicBezTo>
                    <a:pt x="934" y="4261"/>
                    <a:pt x="834" y="4261"/>
                    <a:pt x="734" y="4295"/>
                  </a:cubicBezTo>
                  <a:cubicBezTo>
                    <a:pt x="501" y="4362"/>
                    <a:pt x="334" y="4428"/>
                    <a:pt x="167" y="4495"/>
                  </a:cubicBezTo>
                  <a:cubicBezTo>
                    <a:pt x="0" y="4528"/>
                    <a:pt x="34" y="4695"/>
                    <a:pt x="167" y="4762"/>
                  </a:cubicBezTo>
                  <a:cubicBezTo>
                    <a:pt x="300" y="4795"/>
                    <a:pt x="434" y="4795"/>
                    <a:pt x="567" y="4795"/>
                  </a:cubicBezTo>
                  <a:cubicBezTo>
                    <a:pt x="467" y="4862"/>
                    <a:pt x="434" y="4929"/>
                    <a:pt x="367" y="5062"/>
                  </a:cubicBezTo>
                  <a:cubicBezTo>
                    <a:pt x="300" y="5162"/>
                    <a:pt x="167" y="5296"/>
                    <a:pt x="167" y="5462"/>
                  </a:cubicBezTo>
                  <a:cubicBezTo>
                    <a:pt x="191" y="5521"/>
                    <a:pt x="231" y="5543"/>
                    <a:pt x="278" y="5543"/>
                  </a:cubicBezTo>
                  <a:cubicBezTo>
                    <a:pt x="363" y="5543"/>
                    <a:pt x="469" y="5472"/>
                    <a:pt x="534" y="5429"/>
                  </a:cubicBezTo>
                  <a:cubicBezTo>
                    <a:pt x="534" y="5396"/>
                    <a:pt x="567" y="5362"/>
                    <a:pt x="601" y="5329"/>
                  </a:cubicBezTo>
                  <a:lnTo>
                    <a:pt x="601" y="5329"/>
                  </a:lnTo>
                  <a:cubicBezTo>
                    <a:pt x="567" y="5429"/>
                    <a:pt x="567" y="5496"/>
                    <a:pt x="567" y="5596"/>
                  </a:cubicBezTo>
                  <a:cubicBezTo>
                    <a:pt x="546" y="5701"/>
                    <a:pt x="619" y="5767"/>
                    <a:pt x="700" y="5767"/>
                  </a:cubicBezTo>
                  <a:cubicBezTo>
                    <a:pt x="747" y="5767"/>
                    <a:pt x="797" y="5745"/>
                    <a:pt x="834" y="5696"/>
                  </a:cubicBezTo>
                  <a:cubicBezTo>
                    <a:pt x="934" y="5562"/>
                    <a:pt x="968" y="5429"/>
                    <a:pt x="1034" y="5296"/>
                  </a:cubicBezTo>
                  <a:cubicBezTo>
                    <a:pt x="1068" y="5229"/>
                    <a:pt x="1068" y="5162"/>
                    <a:pt x="1101" y="5095"/>
                  </a:cubicBezTo>
                  <a:cubicBezTo>
                    <a:pt x="1168" y="5229"/>
                    <a:pt x="1234" y="5396"/>
                    <a:pt x="1301" y="5462"/>
                  </a:cubicBezTo>
                  <a:cubicBezTo>
                    <a:pt x="1346" y="5492"/>
                    <a:pt x="1398" y="5509"/>
                    <a:pt x="1444" y="5509"/>
                  </a:cubicBezTo>
                  <a:cubicBezTo>
                    <a:pt x="1501" y="5509"/>
                    <a:pt x="1550" y="5484"/>
                    <a:pt x="1568" y="5429"/>
                  </a:cubicBezTo>
                  <a:cubicBezTo>
                    <a:pt x="1601" y="5262"/>
                    <a:pt x="1535" y="5095"/>
                    <a:pt x="1468" y="4929"/>
                  </a:cubicBezTo>
                  <a:cubicBezTo>
                    <a:pt x="1401" y="4762"/>
                    <a:pt x="1334" y="4662"/>
                    <a:pt x="1268" y="4528"/>
                  </a:cubicBezTo>
                  <a:cubicBezTo>
                    <a:pt x="1501" y="4161"/>
                    <a:pt x="1735" y="3794"/>
                    <a:pt x="1968" y="3428"/>
                  </a:cubicBezTo>
                  <a:cubicBezTo>
                    <a:pt x="2202" y="3027"/>
                    <a:pt x="2435" y="2660"/>
                    <a:pt x="2702" y="2293"/>
                  </a:cubicBezTo>
                  <a:cubicBezTo>
                    <a:pt x="2802" y="2127"/>
                    <a:pt x="2869" y="1926"/>
                    <a:pt x="2936" y="1826"/>
                  </a:cubicBezTo>
                  <a:cubicBezTo>
                    <a:pt x="3036" y="1660"/>
                    <a:pt x="3169" y="1493"/>
                    <a:pt x="3269" y="1326"/>
                  </a:cubicBezTo>
                  <a:cubicBezTo>
                    <a:pt x="3469" y="992"/>
                    <a:pt x="3603" y="759"/>
                    <a:pt x="3836" y="359"/>
                  </a:cubicBezTo>
                  <a:cubicBezTo>
                    <a:pt x="3870" y="292"/>
                    <a:pt x="3936" y="259"/>
                    <a:pt x="3936" y="159"/>
                  </a:cubicBezTo>
                  <a:cubicBezTo>
                    <a:pt x="3936" y="92"/>
                    <a:pt x="3870" y="58"/>
                    <a:pt x="3836" y="58"/>
                  </a:cubicBezTo>
                  <a:cubicBezTo>
                    <a:pt x="3836" y="58"/>
                    <a:pt x="3836" y="25"/>
                    <a:pt x="3803" y="25"/>
                  </a:cubicBezTo>
                  <a:cubicBezTo>
                    <a:pt x="3803" y="8"/>
                    <a:pt x="3795" y="0"/>
                    <a:pt x="3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65"/>
            <p:cNvSpPr/>
            <p:nvPr/>
          </p:nvSpPr>
          <p:spPr>
            <a:xfrm rot="10521217">
              <a:off x="8606063" y="2985025"/>
              <a:ext cx="686131" cy="1005060"/>
            </a:xfrm>
            <a:custGeom>
              <a:avLst/>
              <a:gdLst/>
              <a:ahLst/>
              <a:cxnLst/>
              <a:rect l="l" t="t" r="r" b="b"/>
              <a:pathLst>
                <a:path w="3937" h="5767" extrusionOk="0">
                  <a:moveTo>
                    <a:pt x="967" y="5029"/>
                  </a:moveTo>
                  <a:lnTo>
                    <a:pt x="967" y="5029"/>
                  </a:lnTo>
                  <a:cubicBezTo>
                    <a:pt x="934" y="5129"/>
                    <a:pt x="901" y="5196"/>
                    <a:pt x="867" y="5296"/>
                  </a:cubicBezTo>
                  <a:cubicBezTo>
                    <a:pt x="834" y="5329"/>
                    <a:pt x="801" y="5396"/>
                    <a:pt x="801" y="5462"/>
                  </a:cubicBezTo>
                  <a:cubicBezTo>
                    <a:pt x="801" y="5429"/>
                    <a:pt x="801" y="5396"/>
                    <a:pt x="801" y="5362"/>
                  </a:cubicBezTo>
                  <a:cubicBezTo>
                    <a:pt x="867" y="5229"/>
                    <a:pt x="934" y="5129"/>
                    <a:pt x="967" y="5029"/>
                  </a:cubicBezTo>
                  <a:close/>
                  <a:moveTo>
                    <a:pt x="3786" y="0"/>
                  </a:moveTo>
                  <a:cubicBezTo>
                    <a:pt x="3778" y="0"/>
                    <a:pt x="3770" y="8"/>
                    <a:pt x="3770" y="25"/>
                  </a:cubicBezTo>
                  <a:cubicBezTo>
                    <a:pt x="3569" y="292"/>
                    <a:pt x="3369" y="559"/>
                    <a:pt x="3169" y="859"/>
                  </a:cubicBezTo>
                  <a:cubicBezTo>
                    <a:pt x="2869" y="1326"/>
                    <a:pt x="2569" y="1826"/>
                    <a:pt x="2268" y="2327"/>
                  </a:cubicBezTo>
                  <a:cubicBezTo>
                    <a:pt x="2002" y="2794"/>
                    <a:pt x="1701" y="3261"/>
                    <a:pt x="1401" y="3728"/>
                  </a:cubicBezTo>
                  <a:cubicBezTo>
                    <a:pt x="1301" y="3895"/>
                    <a:pt x="1201" y="4061"/>
                    <a:pt x="1068" y="4228"/>
                  </a:cubicBezTo>
                  <a:cubicBezTo>
                    <a:pt x="1068" y="4228"/>
                    <a:pt x="1068" y="4228"/>
                    <a:pt x="1034" y="4261"/>
                  </a:cubicBezTo>
                  <a:cubicBezTo>
                    <a:pt x="934" y="4261"/>
                    <a:pt x="834" y="4261"/>
                    <a:pt x="734" y="4295"/>
                  </a:cubicBezTo>
                  <a:cubicBezTo>
                    <a:pt x="501" y="4362"/>
                    <a:pt x="334" y="4428"/>
                    <a:pt x="167" y="4495"/>
                  </a:cubicBezTo>
                  <a:cubicBezTo>
                    <a:pt x="0" y="4528"/>
                    <a:pt x="34" y="4695"/>
                    <a:pt x="167" y="4762"/>
                  </a:cubicBezTo>
                  <a:cubicBezTo>
                    <a:pt x="300" y="4795"/>
                    <a:pt x="434" y="4795"/>
                    <a:pt x="567" y="4795"/>
                  </a:cubicBezTo>
                  <a:cubicBezTo>
                    <a:pt x="467" y="4862"/>
                    <a:pt x="434" y="4929"/>
                    <a:pt x="367" y="5062"/>
                  </a:cubicBezTo>
                  <a:cubicBezTo>
                    <a:pt x="300" y="5162"/>
                    <a:pt x="167" y="5296"/>
                    <a:pt x="167" y="5462"/>
                  </a:cubicBezTo>
                  <a:cubicBezTo>
                    <a:pt x="191" y="5521"/>
                    <a:pt x="231" y="5543"/>
                    <a:pt x="278" y="5543"/>
                  </a:cubicBezTo>
                  <a:cubicBezTo>
                    <a:pt x="363" y="5543"/>
                    <a:pt x="469" y="5472"/>
                    <a:pt x="534" y="5429"/>
                  </a:cubicBezTo>
                  <a:cubicBezTo>
                    <a:pt x="534" y="5396"/>
                    <a:pt x="567" y="5362"/>
                    <a:pt x="601" y="5329"/>
                  </a:cubicBezTo>
                  <a:lnTo>
                    <a:pt x="601" y="5329"/>
                  </a:lnTo>
                  <a:cubicBezTo>
                    <a:pt x="567" y="5429"/>
                    <a:pt x="567" y="5496"/>
                    <a:pt x="567" y="5596"/>
                  </a:cubicBezTo>
                  <a:cubicBezTo>
                    <a:pt x="546" y="5701"/>
                    <a:pt x="619" y="5767"/>
                    <a:pt x="700" y="5767"/>
                  </a:cubicBezTo>
                  <a:cubicBezTo>
                    <a:pt x="747" y="5767"/>
                    <a:pt x="797" y="5745"/>
                    <a:pt x="834" y="5696"/>
                  </a:cubicBezTo>
                  <a:cubicBezTo>
                    <a:pt x="934" y="5562"/>
                    <a:pt x="968" y="5429"/>
                    <a:pt x="1034" y="5296"/>
                  </a:cubicBezTo>
                  <a:cubicBezTo>
                    <a:pt x="1068" y="5229"/>
                    <a:pt x="1068" y="5162"/>
                    <a:pt x="1101" y="5095"/>
                  </a:cubicBezTo>
                  <a:cubicBezTo>
                    <a:pt x="1168" y="5229"/>
                    <a:pt x="1234" y="5396"/>
                    <a:pt x="1301" y="5462"/>
                  </a:cubicBezTo>
                  <a:cubicBezTo>
                    <a:pt x="1346" y="5492"/>
                    <a:pt x="1398" y="5509"/>
                    <a:pt x="1444" y="5509"/>
                  </a:cubicBezTo>
                  <a:cubicBezTo>
                    <a:pt x="1501" y="5509"/>
                    <a:pt x="1550" y="5484"/>
                    <a:pt x="1568" y="5429"/>
                  </a:cubicBezTo>
                  <a:cubicBezTo>
                    <a:pt x="1601" y="5262"/>
                    <a:pt x="1535" y="5095"/>
                    <a:pt x="1468" y="4929"/>
                  </a:cubicBezTo>
                  <a:cubicBezTo>
                    <a:pt x="1401" y="4762"/>
                    <a:pt x="1334" y="4662"/>
                    <a:pt x="1268" y="4528"/>
                  </a:cubicBezTo>
                  <a:cubicBezTo>
                    <a:pt x="1501" y="4161"/>
                    <a:pt x="1735" y="3794"/>
                    <a:pt x="1968" y="3428"/>
                  </a:cubicBezTo>
                  <a:cubicBezTo>
                    <a:pt x="2202" y="3027"/>
                    <a:pt x="2435" y="2660"/>
                    <a:pt x="2702" y="2293"/>
                  </a:cubicBezTo>
                  <a:cubicBezTo>
                    <a:pt x="2802" y="2127"/>
                    <a:pt x="2869" y="1926"/>
                    <a:pt x="2936" y="1826"/>
                  </a:cubicBezTo>
                  <a:cubicBezTo>
                    <a:pt x="3036" y="1660"/>
                    <a:pt x="3169" y="1493"/>
                    <a:pt x="3269" y="1326"/>
                  </a:cubicBezTo>
                  <a:cubicBezTo>
                    <a:pt x="3469" y="992"/>
                    <a:pt x="3603" y="759"/>
                    <a:pt x="3836" y="359"/>
                  </a:cubicBezTo>
                  <a:cubicBezTo>
                    <a:pt x="3870" y="292"/>
                    <a:pt x="3936" y="259"/>
                    <a:pt x="3936" y="159"/>
                  </a:cubicBezTo>
                  <a:cubicBezTo>
                    <a:pt x="3936" y="92"/>
                    <a:pt x="3870" y="58"/>
                    <a:pt x="3836" y="58"/>
                  </a:cubicBezTo>
                  <a:cubicBezTo>
                    <a:pt x="3836" y="58"/>
                    <a:pt x="3836" y="25"/>
                    <a:pt x="3803" y="25"/>
                  </a:cubicBezTo>
                  <a:cubicBezTo>
                    <a:pt x="3803" y="8"/>
                    <a:pt x="3795" y="0"/>
                    <a:pt x="3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12" name="Google Shape;2512;p65"/>
            <p:cNvGrpSpPr/>
            <p:nvPr/>
          </p:nvGrpSpPr>
          <p:grpSpPr>
            <a:xfrm rot="10800000" flipH="1">
              <a:off x="6753506" y="3250575"/>
              <a:ext cx="2361038" cy="1891924"/>
              <a:chOff x="4012400" y="3569875"/>
              <a:chExt cx="420600" cy="337025"/>
            </a:xfrm>
          </p:grpSpPr>
          <p:sp>
            <p:nvSpPr>
              <p:cNvPr id="2513" name="Google Shape;2513;p65"/>
              <p:cNvSpPr/>
              <p:nvPr/>
            </p:nvSpPr>
            <p:spPr>
              <a:xfrm>
                <a:off x="4050500" y="3569875"/>
                <a:ext cx="382500" cy="250400"/>
              </a:xfrm>
              <a:custGeom>
                <a:avLst/>
                <a:gdLst/>
                <a:ahLst/>
                <a:cxnLst/>
                <a:rect l="l" t="t" r="r" b="b"/>
                <a:pathLst>
                  <a:path w="15300" h="10016" extrusionOk="0">
                    <a:moveTo>
                      <a:pt x="7742" y="1"/>
                    </a:moveTo>
                    <a:cubicBezTo>
                      <a:pt x="5654" y="1"/>
                      <a:pt x="3565" y="40"/>
                      <a:pt x="1477" y="121"/>
                    </a:cubicBezTo>
                    <a:cubicBezTo>
                      <a:pt x="1381" y="121"/>
                      <a:pt x="607" y="133"/>
                      <a:pt x="179" y="419"/>
                    </a:cubicBezTo>
                    <a:cubicBezTo>
                      <a:pt x="131" y="443"/>
                      <a:pt x="84" y="478"/>
                      <a:pt x="60" y="538"/>
                    </a:cubicBezTo>
                    <a:cubicBezTo>
                      <a:pt x="36" y="585"/>
                      <a:pt x="36" y="645"/>
                      <a:pt x="36" y="705"/>
                    </a:cubicBezTo>
                    <a:cubicBezTo>
                      <a:pt x="24" y="1014"/>
                      <a:pt x="24" y="1336"/>
                      <a:pt x="12" y="1657"/>
                    </a:cubicBezTo>
                    <a:cubicBezTo>
                      <a:pt x="0" y="2002"/>
                      <a:pt x="0" y="2359"/>
                      <a:pt x="155" y="2669"/>
                    </a:cubicBezTo>
                    <a:cubicBezTo>
                      <a:pt x="203" y="2752"/>
                      <a:pt x="262" y="2824"/>
                      <a:pt x="346" y="2871"/>
                    </a:cubicBezTo>
                    <a:cubicBezTo>
                      <a:pt x="417" y="2895"/>
                      <a:pt x="488" y="2895"/>
                      <a:pt x="572" y="2907"/>
                    </a:cubicBezTo>
                    <a:cubicBezTo>
                      <a:pt x="1239" y="2907"/>
                      <a:pt x="3727" y="3336"/>
                      <a:pt x="4501" y="3729"/>
                    </a:cubicBezTo>
                    <a:cubicBezTo>
                      <a:pt x="5549" y="3919"/>
                      <a:pt x="6620" y="4324"/>
                      <a:pt x="8311" y="5622"/>
                    </a:cubicBezTo>
                    <a:cubicBezTo>
                      <a:pt x="9144" y="6265"/>
                      <a:pt x="10990" y="9051"/>
                      <a:pt x="11204" y="9646"/>
                    </a:cubicBezTo>
                    <a:cubicBezTo>
                      <a:pt x="11264" y="9813"/>
                      <a:pt x="11347" y="9991"/>
                      <a:pt x="11526" y="10015"/>
                    </a:cubicBezTo>
                    <a:cubicBezTo>
                      <a:pt x="11621" y="10015"/>
                      <a:pt x="11704" y="9968"/>
                      <a:pt x="11787" y="9920"/>
                    </a:cubicBezTo>
                    <a:cubicBezTo>
                      <a:pt x="12573" y="9468"/>
                      <a:pt x="13359" y="8991"/>
                      <a:pt x="14121" y="8479"/>
                    </a:cubicBezTo>
                    <a:cubicBezTo>
                      <a:pt x="14169" y="8444"/>
                      <a:pt x="14228" y="8396"/>
                      <a:pt x="14264" y="8336"/>
                    </a:cubicBezTo>
                    <a:cubicBezTo>
                      <a:pt x="14288" y="8265"/>
                      <a:pt x="14276" y="8182"/>
                      <a:pt x="14252" y="8110"/>
                    </a:cubicBezTo>
                    <a:cubicBezTo>
                      <a:pt x="14062" y="7372"/>
                      <a:pt x="13800" y="6658"/>
                      <a:pt x="13466" y="5967"/>
                    </a:cubicBezTo>
                    <a:cubicBezTo>
                      <a:pt x="13395" y="5824"/>
                      <a:pt x="13311" y="5658"/>
                      <a:pt x="13347" y="5491"/>
                    </a:cubicBezTo>
                    <a:cubicBezTo>
                      <a:pt x="13359" y="5396"/>
                      <a:pt x="13407" y="5300"/>
                      <a:pt x="13466" y="5217"/>
                    </a:cubicBezTo>
                    <a:cubicBezTo>
                      <a:pt x="14383" y="3669"/>
                      <a:pt x="15002" y="1943"/>
                      <a:pt x="15300" y="169"/>
                    </a:cubicBezTo>
                    <a:cubicBezTo>
                      <a:pt x="12781" y="58"/>
                      <a:pt x="10261" y="1"/>
                      <a:pt x="774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4" name="Google Shape;2514;p65"/>
              <p:cNvSpPr/>
              <p:nvPr/>
            </p:nvSpPr>
            <p:spPr>
              <a:xfrm>
                <a:off x="4041575" y="3648850"/>
                <a:ext cx="25302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121" h="9085" extrusionOk="0">
                    <a:moveTo>
                      <a:pt x="2992" y="0"/>
                    </a:moveTo>
                    <a:cubicBezTo>
                      <a:pt x="2921" y="0"/>
                      <a:pt x="2851" y="11"/>
                      <a:pt x="2786" y="34"/>
                    </a:cubicBezTo>
                    <a:cubicBezTo>
                      <a:pt x="2465" y="141"/>
                      <a:pt x="2107" y="415"/>
                      <a:pt x="2096" y="748"/>
                    </a:cubicBezTo>
                    <a:cubicBezTo>
                      <a:pt x="2084" y="1078"/>
                      <a:pt x="2334" y="1549"/>
                      <a:pt x="2646" y="1549"/>
                    </a:cubicBezTo>
                    <a:cubicBezTo>
                      <a:pt x="2661" y="1549"/>
                      <a:pt x="2676" y="1548"/>
                      <a:pt x="2691" y="1546"/>
                    </a:cubicBezTo>
                    <a:lnTo>
                      <a:pt x="2691" y="1546"/>
                    </a:lnTo>
                    <a:cubicBezTo>
                      <a:pt x="2453" y="1915"/>
                      <a:pt x="2155" y="2558"/>
                      <a:pt x="1655" y="2891"/>
                    </a:cubicBezTo>
                    <a:cubicBezTo>
                      <a:pt x="1155" y="3225"/>
                      <a:pt x="607" y="3558"/>
                      <a:pt x="310" y="4082"/>
                    </a:cubicBezTo>
                    <a:cubicBezTo>
                      <a:pt x="60" y="4511"/>
                      <a:pt x="0" y="5035"/>
                      <a:pt x="83" y="5511"/>
                    </a:cubicBezTo>
                    <a:cubicBezTo>
                      <a:pt x="167" y="5999"/>
                      <a:pt x="369" y="6463"/>
                      <a:pt x="631" y="6880"/>
                    </a:cubicBezTo>
                    <a:cubicBezTo>
                      <a:pt x="1155" y="7761"/>
                      <a:pt x="1929" y="8511"/>
                      <a:pt x="2893" y="8856"/>
                    </a:cubicBezTo>
                    <a:cubicBezTo>
                      <a:pt x="3353" y="9021"/>
                      <a:pt x="3842" y="9084"/>
                      <a:pt x="4325" y="9084"/>
                    </a:cubicBezTo>
                    <a:cubicBezTo>
                      <a:pt x="4368" y="9084"/>
                      <a:pt x="4411" y="9084"/>
                      <a:pt x="4453" y="9083"/>
                    </a:cubicBezTo>
                    <a:cubicBezTo>
                      <a:pt x="5929" y="9023"/>
                      <a:pt x="7370" y="8285"/>
                      <a:pt x="8215" y="7082"/>
                    </a:cubicBezTo>
                    <a:cubicBezTo>
                      <a:pt x="8382" y="7406"/>
                      <a:pt x="8750" y="7619"/>
                      <a:pt x="9119" y="7619"/>
                    </a:cubicBezTo>
                    <a:cubicBezTo>
                      <a:pt x="9171" y="7619"/>
                      <a:pt x="9223" y="7615"/>
                      <a:pt x="9275" y="7606"/>
                    </a:cubicBezTo>
                    <a:cubicBezTo>
                      <a:pt x="9692" y="7535"/>
                      <a:pt x="10037" y="7166"/>
                      <a:pt x="10073" y="6749"/>
                    </a:cubicBezTo>
                    <a:cubicBezTo>
                      <a:pt x="10120" y="6320"/>
                      <a:pt x="9858" y="5892"/>
                      <a:pt x="9477" y="5737"/>
                    </a:cubicBezTo>
                    <a:cubicBezTo>
                      <a:pt x="9430" y="5713"/>
                      <a:pt x="9370" y="5689"/>
                      <a:pt x="9346" y="5654"/>
                    </a:cubicBezTo>
                    <a:cubicBezTo>
                      <a:pt x="9311" y="5606"/>
                      <a:pt x="9299" y="5547"/>
                      <a:pt x="9299" y="5487"/>
                    </a:cubicBezTo>
                    <a:cubicBezTo>
                      <a:pt x="9501" y="4451"/>
                      <a:pt x="9025" y="3534"/>
                      <a:pt x="8573" y="2665"/>
                    </a:cubicBezTo>
                    <a:cubicBezTo>
                      <a:pt x="8525" y="2570"/>
                      <a:pt x="8477" y="2475"/>
                      <a:pt x="8477" y="2368"/>
                    </a:cubicBezTo>
                    <a:cubicBezTo>
                      <a:pt x="8477" y="2272"/>
                      <a:pt x="8501" y="2189"/>
                      <a:pt x="8525" y="2106"/>
                    </a:cubicBezTo>
                    <a:cubicBezTo>
                      <a:pt x="8692" y="1570"/>
                      <a:pt x="8442" y="951"/>
                      <a:pt x="7953" y="665"/>
                    </a:cubicBezTo>
                    <a:cubicBezTo>
                      <a:pt x="7767" y="553"/>
                      <a:pt x="7551" y="500"/>
                      <a:pt x="7334" y="500"/>
                    </a:cubicBezTo>
                    <a:cubicBezTo>
                      <a:pt x="6997" y="500"/>
                      <a:pt x="6657" y="628"/>
                      <a:pt x="6418" y="867"/>
                    </a:cubicBezTo>
                    <a:cubicBezTo>
                      <a:pt x="5994" y="705"/>
                      <a:pt x="5498" y="614"/>
                      <a:pt x="4989" y="614"/>
                    </a:cubicBezTo>
                    <a:cubicBezTo>
                      <a:pt x="4640" y="614"/>
                      <a:pt x="4285" y="656"/>
                      <a:pt x="3941" y="748"/>
                    </a:cubicBezTo>
                    <a:cubicBezTo>
                      <a:pt x="3870" y="353"/>
                      <a:pt x="3402" y="0"/>
                      <a:pt x="2992" y="0"/>
                    </a:cubicBezTo>
                    <a:close/>
                  </a:path>
                </a:pathLst>
              </a:custGeom>
              <a:solidFill>
                <a:srgbClr val="FFDF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5" name="Google Shape;2515;p65"/>
              <p:cNvSpPr/>
              <p:nvPr/>
            </p:nvSpPr>
            <p:spPr>
              <a:xfrm>
                <a:off x="4012400" y="3680050"/>
                <a:ext cx="223850" cy="225650"/>
              </a:xfrm>
              <a:custGeom>
                <a:avLst/>
                <a:gdLst/>
                <a:ahLst/>
                <a:cxnLst/>
                <a:rect l="l" t="t" r="r" b="b"/>
                <a:pathLst>
                  <a:path w="8954" h="9026" extrusionOk="0">
                    <a:moveTo>
                      <a:pt x="3334" y="0"/>
                    </a:moveTo>
                    <a:cubicBezTo>
                      <a:pt x="2893" y="358"/>
                      <a:pt x="2477" y="822"/>
                      <a:pt x="2239" y="1358"/>
                    </a:cubicBezTo>
                    <a:cubicBezTo>
                      <a:pt x="1889" y="1467"/>
                      <a:pt x="1569" y="1647"/>
                      <a:pt x="1297" y="1888"/>
                    </a:cubicBezTo>
                    <a:lnTo>
                      <a:pt x="1297" y="1888"/>
                    </a:lnTo>
                    <a:cubicBezTo>
                      <a:pt x="1350" y="1804"/>
                      <a:pt x="1346" y="1676"/>
                      <a:pt x="1274" y="1596"/>
                    </a:cubicBezTo>
                    <a:cubicBezTo>
                      <a:pt x="1216" y="1529"/>
                      <a:pt x="1122" y="1491"/>
                      <a:pt x="1026" y="1491"/>
                    </a:cubicBezTo>
                    <a:cubicBezTo>
                      <a:pt x="985" y="1491"/>
                      <a:pt x="944" y="1498"/>
                      <a:pt x="905" y="1512"/>
                    </a:cubicBezTo>
                    <a:cubicBezTo>
                      <a:pt x="774" y="1548"/>
                      <a:pt x="667" y="1643"/>
                      <a:pt x="572" y="1751"/>
                    </a:cubicBezTo>
                    <a:cubicBezTo>
                      <a:pt x="179" y="2203"/>
                      <a:pt x="48" y="2822"/>
                      <a:pt x="24" y="3417"/>
                    </a:cubicBezTo>
                    <a:cubicBezTo>
                      <a:pt x="0" y="4489"/>
                      <a:pt x="334" y="5561"/>
                      <a:pt x="977" y="6418"/>
                    </a:cubicBezTo>
                    <a:cubicBezTo>
                      <a:pt x="1631" y="7263"/>
                      <a:pt x="2596" y="7870"/>
                      <a:pt x="3644" y="8073"/>
                    </a:cubicBezTo>
                    <a:cubicBezTo>
                      <a:pt x="3727" y="8085"/>
                      <a:pt x="3810" y="8097"/>
                      <a:pt x="3894" y="8144"/>
                    </a:cubicBezTo>
                    <a:cubicBezTo>
                      <a:pt x="3953" y="8180"/>
                      <a:pt x="4001" y="8239"/>
                      <a:pt x="4048" y="8275"/>
                    </a:cubicBezTo>
                    <a:cubicBezTo>
                      <a:pt x="4780" y="8853"/>
                      <a:pt x="5444" y="9025"/>
                      <a:pt x="6013" y="9025"/>
                    </a:cubicBezTo>
                    <a:cubicBezTo>
                      <a:pt x="6814" y="9025"/>
                      <a:pt x="7427" y="8684"/>
                      <a:pt x="7775" y="8656"/>
                    </a:cubicBezTo>
                    <a:cubicBezTo>
                      <a:pt x="8026" y="8633"/>
                      <a:pt x="8288" y="8594"/>
                      <a:pt x="8550" y="8594"/>
                    </a:cubicBezTo>
                    <a:cubicBezTo>
                      <a:pt x="8685" y="8594"/>
                      <a:pt x="8820" y="8604"/>
                      <a:pt x="8954" y="8632"/>
                    </a:cubicBezTo>
                    <a:cubicBezTo>
                      <a:pt x="8919" y="8277"/>
                      <a:pt x="8597" y="7976"/>
                      <a:pt x="8244" y="7976"/>
                    </a:cubicBezTo>
                    <a:cubicBezTo>
                      <a:pt x="8230" y="7976"/>
                      <a:pt x="8217" y="7977"/>
                      <a:pt x="8204" y="7978"/>
                    </a:cubicBezTo>
                    <a:cubicBezTo>
                      <a:pt x="8323" y="7906"/>
                      <a:pt x="8347" y="7727"/>
                      <a:pt x="8275" y="7608"/>
                    </a:cubicBezTo>
                    <a:cubicBezTo>
                      <a:pt x="8204" y="7489"/>
                      <a:pt x="8073" y="7418"/>
                      <a:pt x="7954" y="7370"/>
                    </a:cubicBezTo>
                    <a:cubicBezTo>
                      <a:pt x="7763" y="7299"/>
                      <a:pt x="7573" y="7263"/>
                      <a:pt x="7370" y="7263"/>
                    </a:cubicBezTo>
                    <a:cubicBezTo>
                      <a:pt x="7561" y="7192"/>
                      <a:pt x="7656" y="6942"/>
                      <a:pt x="7585" y="6751"/>
                    </a:cubicBezTo>
                    <a:cubicBezTo>
                      <a:pt x="7525" y="6561"/>
                      <a:pt x="7335" y="6418"/>
                      <a:pt x="7132" y="6358"/>
                    </a:cubicBezTo>
                    <a:cubicBezTo>
                      <a:pt x="6948" y="6312"/>
                      <a:pt x="6540" y="6143"/>
                      <a:pt x="6331" y="6143"/>
                    </a:cubicBezTo>
                    <a:cubicBezTo>
                      <a:pt x="6324" y="6143"/>
                      <a:pt x="6317" y="6144"/>
                      <a:pt x="6311" y="6144"/>
                    </a:cubicBezTo>
                    <a:cubicBezTo>
                      <a:pt x="5418" y="6215"/>
                      <a:pt x="4798" y="6418"/>
                      <a:pt x="3953" y="6680"/>
                    </a:cubicBezTo>
                    <a:cubicBezTo>
                      <a:pt x="3929" y="6465"/>
                      <a:pt x="4310" y="6180"/>
                      <a:pt x="4584" y="5942"/>
                    </a:cubicBezTo>
                    <a:cubicBezTo>
                      <a:pt x="4822" y="5739"/>
                      <a:pt x="5584" y="5370"/>
                      <a:pt x="5453" y="4941"/>
                    </a:cubicBezTo>
                    <a:cubicBezTo>
                      <a:pt x="5441" y="4882"/>
                      <a:pt x="5382" y="4846"/>
                      <a:pt x="5346" y="4799"/>
                    </a:cubicBezTo>
                    <a:cubicBezTo>
                      <a:pt x="5123" y="4459"/>
                      <a:pt x="4726" y="4362"/>
                      <a:pt x="4322" y="4362"/>
                    </a:cubicBezTo>
                    <a:cubicBezTo>
                      <a:pt x="4144" y="4362"/>
                      <a:pt x="3965" y="4380"/>
                      <a:pt x="3798" y="4406"/>
                    </a:cubicBezTo>
                    <a:cubicBezTo>
                      <a:pt x="3953" y="4263"/>
                      <a:pt x="4203" y="3941"/>
                      <a:pt x="3858" y="3644"/>
                    </a:cubicBezTo>
                    <a:cubicBezTo>
                      <a:pt x="3679" y="3484"/>
                      <a:pt x="3329" y="3440"/>
                      <a:pt x="2968" y="3440"/>
                    </a:cubicBezTo>
                    <a:cubicBezTo>
                      <a:pt x="2682" y="3440"/>
                      <a:pt x="2388" y="3468"/>
                      <a:pt x="2167" y="3489"/>
                    </a:cubicBezTo>
                    <a:cubicBezTo>
                      <a:pt x="2405" y="3263"/>
                      <a:pt x="2929" y="2763"/>
                      <a:pt x="2905" y="2441"/>
                    </a:cubicBezTo>
                    <a:cubicBezTo>
                      <a:pt x="2891" y="2204"/>
                      <a:pt x="2709" y="2134"/>
                      <a:pt x="2496" y="2134"/>
                    </a:cubicBezTo>
                    <a:cubicBezTo>
                      <a:pt x="2346" y="2134"/>
                      <a:pt x="2181" y="2169"/>
                      <a:pt x="2048" y="2203"/>
                    </a:cubicBezTo>
                    <a:cubicBezTo>
                      <a:pt x="2310" y="1989"/>
                      <a:pt x="2584" y="1774"/>
                      <a:pt x="2846" y="1572"/>
                    </a:cubicBezTo>
                    <a:cubicBezTo>
                      <a:pt x="3286" y="1215"/>
                      <a:pt x="3739" y="834"/>
                      <a:pt x="3917" y="298"/>
                    </a:cubicBezTo>
                    <a:cubicBezTo>
                      <a:pt x="3691" y="298"/>
                      <a:pt x="3465" y="191"/>
                      <a:pt x="33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6" name="Google Shape;2516;p65"/>
              <p:cNvSpPr/>
              <p:nvPr/>
            </p:nvSpPr>
            <p:spPr>
              <a:xfrm>
                <a:off x="4197825" y="3823825"/>
                <a:ext cx="61950" cy="57450"/>
              </a:xfrm>
              <a:custGeom>
                <a:avLst/>
                <a:gdLst/>
                <a:ahLst/>
                <a:cxnLst/>
                <a:rect l="l" t="t" r="r" b="b"/>
                <a:pathLst>
                  <a:path w="2478" h="2298" extrusionOk="0">
                    <a:moveTo>
                      <a:pt x="2061" y="0"/>
                    </a:moveTo>
                    <a:cubicBezTo>
                      <a:pt x="1501" y="607"/>
                      <a:pt x="727" y="1191"/>
                      <a:pt x="1" y="1595"/>
                    </a:cubicBezTo>
                    <a:cubicBezTo>
                      <a:pt x="191" y="1846"/>
                      <a:pt x="418" y="2060"/>
                      <a:pt x="668" y="2250"/>
                    </a:cubicBezTo>
                    <a:cubicBezTo>
                      <a:pt x="691" y="2274"/>
                      <a:pt x="715" y="2286"/>
                      <a:pt x="739" y="2298"/>
                    </a:cubicBezTo>
                    <a:cubicBezTo>
                      <a:pt x="775" y="2298"/>
                      <a:pt x="810" y="2274"/>
                      <a:pt x="834" y="2238"/>
                    </a:cubicBezTo>
                    <a:cubicBezTo>
                      <a:pt x="1406" y="1762"/>
                      <a:pt x="2001" y="1084"/>
                      <a:pt x="2454" y="500"/>
                    </a:cubicBezTo>
                    <a:cubicBezTo>
                      <a:pt x="2477" y="488"/>
                      <a:pt x="2263" y="381"/>
                      <a:pt x="20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7" name="Google Shape;2517;p65"/>
              <p:cNvSpPr/>
              <p:nvPr/>
            </p:nvSpPr>
            <p:spPr>
              <a:xfrm>
                <a:off x="4151700" y="3769850"/>
                <a:ext cx="20550" cy="18900"/>
              </a:xfrm>
              <a:custGeom>
                <a:avLst/>
                <a:gdLst/>
                <a:ahLst/>
                <a:cxnLst/>
                <a:rect l="l" t="t" r="r" b="b"/>
                <a:pathLst>
                  <a:path w="822" h="756" extrusionOk="0">
                    <a:moveTo>
                      <a:pt x="308" y="1"/>
                    </a:moveTo>
                    <a:cubicBezTo>
                      <a:pt x="292" y="1"/>
                      <a:pt x="277" y="2"/>
                      <a:pt x="262" y="4"/>
                    </a:cubicBezTo>
                    <a:cubicBezTo>
                      <a:pt x="167" y="16"/>
                      <a:pt x="84" y="75"/>
                      <a:pt x="36" y="147"/>
                    </a:cubicBezTo>
                    <a:cubicBezTo>
                      <a:pt x="0" y="218"/>
                      <a:pt x="0" y="326"/>
                      <a:pt x="24" y="337"/>
                    </a:cubicBezTo>
                    <a:cubicBezTo>
                      <a:pt x="24" y="445"/>
                      <a:pt x="96" y="552"/>
                      <a:pt x="179" y="623"/>
                    </a:cubicBezTo>
                    <a:cubicBezTo>
                      <a:pt x="277" y="699"/>
                      <a:pt x="395" y="756"/>
                      <a:pt x="523" y="756"/>
                    </a:cubicBezTo>
                    <a:cubicBezTo>
                      <a:pt x="536" y="756"/>
                      <a:pt x="548" y="755"/>
                      <a:pt x="560" y="754"/>
                    </a:cubicBezTo>
                    <a:cubicBezTo>
                      <a:pt x="691" y="730"/>
                      <a:pt x="822" y="623"/>
                      <a:pt x="822" y="480"/>
                    </a:cubicBezTo>
                    <a:cubicBezTo>
                      <a:pt x="822" y="433"/>
                      <a:pt x="810" y="385"/>
                      <a:pt x="786" y="349"/>
                    </a:cubicBezTo>
                    <a:cubicBezTo>
                      <a:pt x="739" y="218"/>
                      <a:pt x="643" y="111"/>
                      <a:pt x="512" y="52"/>
                    </a:cubicBezTo>
                    <a:cubicBezTo>
                      <a:pt x="454" y="22"/>
                      <a:pt x="379" y="1"/>
                      <a:pt x="308" y="1"/>
                    </a:cubicBezTo>
                    <a:close/>
                  </a:path>
                </a:pathLst>
              </a:custGeom>
              <a:solidFill>
                <a:srgbClr val="FFAC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8" name="Google Shape;2518;p65"/>
              <p:cNvSpPr/>
              <p:nvPr/>
            </p:nvSpPr>
            <p:spPr>
              <a:xfrm>
                <a:off x="4114200" y="3682950"/>
                <a:ext cx="50025" cy="44775"/>
              </a:xfrm>
              <a:custGeom>
                <a:avLst/>
                <a:gdLst/>
                <a:ahLst/>
                <a:cxnLst/>
                <a:rect l="l" t="t" r="r" b="b"/>
                <a:pathLst>
                  <a:path w="2001" h="1791" extrusionOk="0">
                    <a:moveTo>
                      <a:pt x="995" y="1"/>
                    </a:moveTo>
                    <a:cubicBezTo>
                      <a:pt x="929" y="1"/>
                      <a:pt x="863" y="9"/>
                      <a:pt x="798" y="27"/>
                    </a:cubicBezTo>
                    <a:cubicBezTo>
                      <a:pt x="667" y="63"/>
                      <a:pt x="536" y="134"/>
                      <a:pt x="429" y="218"/>
                    </a:cubicBezTo>
                    <a:cubicBezTo>
                      <a:pt x="274" y="313"/>
                      <a:pt x="143" y="432"/>
                      <a:pt x="72" y="587"/>
                    </a:cubicBezTo>
                    <a:cubicBezTo>
                      <a:pt x="24" y="694"/>
                      <a:pt x="0" y="813"/>
                      <a:pt x="12" y="932"/>
                    </a:cubicBezTo>
                    <a:cubicBezTo>
                      <a:pt x="36" y="1301"/>
                      <a:pt x="310" y="1635"/>
                      <a:pt x="655" y="1754"/>
                    </a:cubicBezTo>
                    <a:cubicBezTo>
                      <a:pt x="738" y="1779"/>
                      <a:pt x="825" y="1791"/>
                      <a:pt x="911" y="1791"/>
                    </a:cubicBezTo>
                    <a:cubicBezTo>
                      <a:pt x="1196" y="1791"/>
                      <a:pt x="1482" y="1660"/>
                      <a:pt x="1655" y="1432"/>
                    </a:cubicBezTo>
                    <a:cubicBezTo>
                      <a:pt x="1834" y="1420"/>
                      <a:pt x="2000" y="1087"/>
                      <a:pt x="1965" y="789"/>
                    </a:cubicBezTo>
                    <a:cubicBezTo>
                      <a:pt x="1929" y="503"/>
                      <a:pt x="1703" y="242"/>
                      <a:pt x="1441" y="111"/>
                    </a:cubicBezTo>
                    <a:cubicBezTo>
                      <a:pt x="1300" y="44"/>
                      <a:pt x="1147" y="1"/>
                      <a:pt x="995" y="1"/>
                    </a:cubicBezTo>
                    <a:close/>
                  </a:path>
                </a:pathLst>
              </a:custGeom>
              <a:solidFill>
                <a:srgbClr val="FFAC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9" name="Google Shape;2519;p65"/>
              <p:cNvSpPr/>
              <p:nvPr/>
            </p:nvSpPr>
            <p:spPr>
              <a:xfrm>
                <a:off x="4211225" y="3771325"/>
                <a:ext cx="51225" cy="46175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1847" extrusionOk="0">
                    <a:moveTo>
                      <a:pt x="1200" y="1"/>
                    </a:moveTo>
                    <a:cubicBezTo>
                      <a:pt x="964" y="1"/>
                      <a:pt x="724" y="99"/>
                      <a:pt x="513" y="219"/>
                    </a:cubicBezTo>
                    <a:cubicBezTo>
                      <a:pt x="121" y="452"/>
                      <a:pt x="30" y="996"/>
                      <a:pt x="57" y="996"/>
                    </a:cubicBezTo>
                    <a:cubicBezTo>
                      <a:pt x="60" y="996"/>
                      <a:pt x="65" y="987"/>
                      <a:pt x="72" y="969"/>
                    </a:cubicBezTo>
                    <a:lnTo>
                      <a:pt x="72" y="969"/>
                    </a:lnTo>
                    <a:cubicBezTo>
                      <a:pt x="1" y="1195"/>
                      <a:pt x="167" y="1505"/>
                      <a:pt x="370" y="1648"/>
                    </a:cubicBezTo>
                    <a:cubicBezTo>
                      <a:pt x="549" y="1780"/>
                      <a:pt x="769" y="1846"/>
                      <a:pt x="989" y="1846"/>
                    </a:cubicBezTo>
                    <a:cubicBezTo>
                      <a:pt x="1106" y="1846"/>
                      <a:pt x="1223" y="1828"/>
                      <a:pt x="1334" y="1791"/>
                    </a:cubicBezTo>
                    <a:cubicBezTo>
                      <a:pt x="1644" y="1671"/>
                      <a:pt x="1906" y="1410"/>
                      <a:pt x="2001" y="1076"/>
                    </a:cubicBezTo>
                    <a:cubicBezTo>
                      <a:pt x="2037" y="957"/>
                      <a:pt x="2049" y="814"/>
                      <a:pt x="2025" y="683"/>
                    </a:cubicBezTo>
                    <a:cubicBezTo>
                      <a:pt x="1965" y="374"/>
                      <a:pt x="1715" y="112"/>
                      <a:pt x="1406" y="28"/>
                    </a:cubicBezTo>
                    <a:cubicBezTo>
                      <a:pt x="1338" y="9"/>
                      <a:pt x="1269" y="1"/>
                      <a:pt x="1200" y="1"/>
                    </a:cubicBezTo>
                    <a:close/>
                  </a:path>
                </a:pathLst>
              </a:custGeom>
              <a:solidFill>
                <a:srgbClr val="FFAC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0" name="Google Shape;2520;p65"/>
              <p:cNvSpPr/>
              <p:nvPr/>
            </p:nvSpPr>
            <p:spPr>
              <a:xfrm>
                <a:off x="4136225" y="3702975"/>
                <a:ext cx="108075" cy="95150"/>
              </a:xfrm>
              <a:custGeom>
                <a:avLst/>
                <a:gdLst/>
                <a:ahLst/>
                <a:cxnLst/>
                <a:rect l="l" t="t" r="r" b="b"/>
                <a:pathLst>
                  <a:path w="4323" h="3806" extrusionOk="0">
                    <a:moveTo>
                      <a:pt x="1548" y="0"/>
                    </a:moveTo>
                    <a:cubicBezTo>
                      <a:pt x="1084" y="0"/>
                      <a:pt x="619" y="179"/>
                      <a:pt x="310" y="512"/>
                    </a:cubicBezTo>
                    <a:cubicBezTo>
                      <a:pt x="179" y="655"/>
                      <a:pt x="84" y="834"/>
                      <a:pt x="36" y="1024"/>
                    </a:cubicBezTo>
                    <a:cubicBezTo>
                      <a:pt x="0" y="1215"/>
                      <a:pt x="36" y="1417"/>
                      <a:pt x="155" y="1572"/>
                    </a:cubicBezTo>
                    <a:cubicBezTo>
                      <a:pt x="357" y="1822"/>
                      <a:pt x="715" y="1869"/>
                      <a:pt x="1012" y="1977"/>
                    </a:cubicBezTo>
                    <a:cubicBezTo>
                      <a:pt x="1608" y="2179"/>
                      <a:pt x="2084" y="2643"/>
                      <a:pt x="2417" y="3179"/>
                    </a:cubicBezTo>
                    <a:cubicBezTo>
                      <a:pt x="2528" y="3357"/>
                      <a:pt x="2827" y="3805"/>
                      <a:pt x="3186" y="3805"/>
                    </a:cubicBezTo>
                    <a:cubicBezTo>
                      <a:pt x="3211" y="3805"/>
                      <a:pt x="3237" y="3803"/>
                      <a:pt x="3263" y="3798"/>
                    </a:cubicBezTo>
                    <a:cubicBezTo>
                      <a:pt x="3453" y="3763"/>
                      <a:pt x="3775" y="3572"/>
                      <a:pt x="3882" y="3405"/>
                    </a:cubicBezTo>
                    <a:cubicBezTo>
                      <a:pt x="4322" y="2667"/>
                      <a:pt x="4179" y="2119"/>
                      <a:pt x="4048" y="1703"/>
                    </a:cubicBezTo>
                    <a:cubicBezTo>
                      <a:pt x="3989" y="1524"/>
                      <a:pt x="3894" y="1346"/>
                      <a:pt x="3786" y="1191"/>
                    </a:cubicBezTo>
                    <a:cubicBezTo>
                      <a:pt x="3536" y="857"/>
                      <a:pt x="3215" y="584"/>
                      <a:pt x="2858" y="381"/>
                    </a:cubicBezTo>
                    <a:cubicBezTo>
                      <a:pt x="2453" y="155"/>
                      <a:pt x="2012" y="0"/>
                      <a:pt x="1548" y="0"/>
                    </a:cubicBezTo>
                    <a:close/>
                  </a:path>
                </a:pathLst>
              </a:custGeom>
              <a:solidFill>
                <a:srgbClr val="33261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1" name="Google Shape;2521;p65"/>
              <p:cNvSpPr/>
              <p:nvPr/>
            </p:nvSpPr>
            <p:spPr>
              <a:xfrm>
                <a:off x="4136825" y="3728175"/>
                <a:ext cx="77400" cy="67875"/>
              </a:xfrm>
              <a:custGeom>
                <a:avLst/>
                <a:gdLst/>
                <a:ahLst/>
                <a:cxnLst/>
                <a:rect l="l" t="t" r="r" b="b"/>
                <a:pathLst>
                  <a:path w="3096" h="2715" extrusionOk="0">
                    <a:moveTo>
                      <a:pt x="302" y="1"/>
                    </a:moveTo>
                    <a:cubicBezTo>
                      <a:pt x="204" y="1"/>
                      <a:pt x="107" y="35"/>
                      <a:pt x="48" y="111"/>
                    </a:cubicBezTo>
                    <a:cubicBezTo>
                      <a:pt x="12" y="147"/>
                      <a:pt x="0" y="195"/>
                      <a:pt x="0" y="242"/>
                    </a:cubicBezTo>
                    <a:cubicBezTo>
                      <a:pt x="0" y="278"/>
                      <a:pt x="12" y="314"/>
                      <a:pt x="24" y="349"/>
                    </a:cubicBezTo>
                    <a:cubicBezTo>
                      <a:pt x="107" y="552"/>
                      <a:pt x="310" y="707"/>
                      <a:pt x="512" y="802"/>
                    </a:cubicBezTo>
                    <a:cubicBezTo>
                      <a:pt x="726" y="897"/>
                      <a:pt x="941" y="957"/>
                      <a:pt x="1155" y="1064"/>
                    </a:cubicBezTo>
                    <a:cubicBezTo>
                      <a:pt x="1655" y="1290"/>
                      <a:pt x="2036" y="1719"/>
                      <a:pt x="2346" y="2171"/>
                    </a:cubicBezTo>
                    <a:cubicBezTo>
                      <a:pt x="2477" y="2350"/>
                      <a:pt x="2596" y="2540"/>
                      <a:pt x="2774" y="2671"/>
                    </a:cubicBezTo>
                    <a:cubicBezTo>
                      <a:pt x="2802" y="2689"/>
                      <a:pt x="2836" y="2715"/>
                      <a:pt x="2856" y="2715"/>
                    </a:cubicBezTo>
                    <a:cubicBezTo>
                      <a:pt x="2862" y="2715"/>
                      <a:pt x="2867" y="2712"/>
                      <a:pt x="2869" y="2707"/>
                    </a:cubicBezTo>
                    <a:cubicBezTo>
                      <a:pt x="2953" y="2600"/>
                      <a:pt x="3012" y="2469"/>
                      <a:pt x="3060" y="2350"/>
                    </a:cubicBezTo>
                    <a:cubicBezTo>
                      <a:pt x="3084" y="2290"/>
                      <a:pt x="3096" y="2231"/>
                      <a:pt x="3096" y="2171"/>
                    </a:cubicBezTo>
                    <a:cubicBezTo>
                      <a:pt x="3084" y="2040"/>
                      <a:pt x="2989" y="1921"/>
                      <a:pt x="2905" y="1826"/>
                    </a:cubicBezTo>
                    <a:cubicBezTo>
                      <a:pt x="2477" y="1373"/>
                      <a:pt x="2012" y="945"/>
                      <a:pt x="1441" y="671"/>
                    </a:cubicBezTo>
                    <a:cubicBezTo>
                      <a:pt x="1393" y="647"/>
                      <a:pt x="1345" y="623"/>
                      <a:pt x="1286" y="623"/>
                    </a:cubicBezTo>
                    <a:cubicBezTo>
                      <a:pt x="1273" y="621"/>
                      <a:pt x="1259" y="620"/>
                      <a:pt x="1246" y="620"/>
                    </a:cubicBezTo>
                    <a:cubicBezTo>
                      <a:pt x="1098" y="620"/>
                      <a:pt x="979" y="740"/>
                      <a:pt x="869" y="850"/>
                    </a:cubicBezTo>
                    <a:cubicBezTo>
                      <a:pt x="941" y="730"/>
                      <a:pt x="1000" y="623"/>
                      <a:pt x="1060" y="516"/>
                    </a:cubicBezTo>
                    <a:cubicBezTo>
                      <a:pt x="1072" y="504"/>
                      <a:pt x="1072" y="492"/>
                      <a:pt x="1072" y="480"/>
                    </a:cubicBezTo>
                    <a:cubicBezTo>
                      <a:pt x="1072" y="469"/>
                      <a:pt x="1060" y="457"/>
                      <a:pt x="1048" y="457"/>
                    </a:cubicBezTo>
                    <a:lnTo>
                      <a:pt x="774" y="230"/>
                    </a:lnTo>
                    <a:cubicBezTo>
                      <a:pt x="667" y="147"/>
                      <a:pt x="548" y="64"/>
                      <a:pt x="417" y="16"/>
                    </a:cubicBezTo>
                    <a:cubicBezTo>
                      <a:pt x="380" y="6"/>
                      <a:pt x="341" y="1"/>
                      <a:pt x="30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2" name="Google Shape;2522;p65"/>
              <p:cNvSpPr/>
              <p:nvPr/>
            </p:nvSpPr>
            <p:spPr>
              <a:xfrm>
                <a:off x="4187125" y="3705800"/>
                <a:ext cx="47950" cy="36375"/>
              </a:xfrm>
              <a:custGeom>
                <a:avLst/>
                <a:gdLst/>
                <a:ahLst/>
                <a:cxnLst/>
                <a:rect l="l" t="t" r="r" b="b"/>
                <a:pathLst>
                  <a:path w="1918" h="1455" extrusionOk="0">
                    <a:moveTo>
                      <a:pt x="187" y="1"/>
                    </a:moveTo>
                    <a:cubicBezTo>
                      <a:pt x="153" y="1"/>
                      <a:pt x="118" y="3"/>
                      <a:pt x="84" y="6"/>
                    </a:cubicBezTo>
                    <a:cubicBezTo>
                      <a:pt x="60" y="6"/>
                      <a:pt x="36" y="18"/>
                      <a:pt x="12" y="30"/>
                    </a:cubicBezTo>
                    <a:cubicBezTo>
                      <a:pt x="0" y="54"/>
                      <a:pt x="0" y="78"/>
                      <a:pt x="0" y="113"/>
                    </a:cubicBezTo>
                    <a:cubicBezTo>
                      <a:pt x="72" y="530"/>
                      <a:pt x="334" y="911"/>
                      <a:pt x="691" y="1149"/>
                    </a:cubicBezTo>
                    <a:cubicBezTo>
                      <a:pt x="1000" y="1355"/>
                      <a:pt x="1371" y="1454"/>
                      <a:pt x="1742" y="1454"/>
                    </a:cubicBezTo>
                    <a:cubicBezTo>
                      <a:pt x="1801" y="1454"/>
                      <a:pt x="1859" y="1452"/>
                      <a:pt x="1917" y="1447"/>
                    </a:cubicBezTo>
                    <a:cubicBezTo>
                      <a:pt x="1810" y="1197"/>
                      <a:pt x="1739" y="1066"/>
                      <a:pt x="1655" y="935"/>
                    </a:cubicBezTo>
                    <a:cubicBezTo>
                      <a:pt x="1548" y="792"/>
                      <a:pt x="1429" y="661"/>
                      <a:pt x="1298" y="542"/>
                    </a:cubicBezTo>
                    <a:cubicBezTo>
                      <a:pt x="990" y="256"/>
                      <a:pt x="601" y="1"/>
                      <a:pt x="18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3" name="Google Shape;2523;p65"/>
              <p:cNvSpPr/>
              <p:nvPr/>
            </p:nvSpPr>
            <p:spPr>
              <a:xfrm>
                <a:off x="4048400" y="3574675"/>
                <a:ext cx="51525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2061" h="2835" extrusionOk="0">
                    <a:moveTo>
                      <a:pt x="632" y="132"/>
                    </a:moveTo>
                    <a:lnTo>
                      <a:pt x="632" y="132"/>
                    </a:lnTo>
                    <a:cubicBezTo>
                      <a:pt x="501" y="632"/>
                      <a:pt x="477" y="1144"/>
                      <a:pt x="501" y="1656"/>
                    </a:cubicBezTo>
                    <a:cubicBezTo>
                      <a:pt x="525" y="2025"/>
                      <a:pt x="584" y="2322"/>
                      <a:pt x="596" y="2691"/>
                    </a:cubicBezTo>
                    <a:cubicBezTo>
                      <a:pt x="549" y="2691"/>
                      <a:pt x="513" y="2691"/>
                      <a:pt x="477" y="2679"/>
                    </a:cubicBezTo>
                    <a:cubicBezTo>
                      <a:pt x="430" y="2679"/>
                      <a:pt x="370" y="2668"/>
                      <a:pt x="346" y="2596"/>
                    </a:cubicBezTo>
                    <a:cubicBezTo>
                      <a:pt x="168" y="2298"/>
                      <a:pt x="180" y="1906"/>
                      <a:pt x="180" y="1501"/>
                    </a:cubicBezTo>
                    <a:cubicBezTo>
                      <a:pt x="191" y="1108"/>
                      <a:pt x="144" y="584"/>
                      <a:pt x="239" y="298"/>
                    </a:cubicBezTo>
                    <a:cubicBezTo>
                      <a:pt x="287" y="203"/>
                      <a:pt x="453" y="155"/>
                      <a:pt x="632" y="132"/>
                    </a:cubicBezTo>
                    <a:close/>
                    <a:moveTo>
                      <a:pt x="1132" y="1"/>
                    </a:moveTo>
                    <a:cubicBezTo>
                      <a:pt x="846" y="1"/>
                      <a:pt x="501" y="36"/>
                      <a:pt x="275" y="132"/>
                    </a:cubicBezTo>
                    <a:cubicBezTo>
                      <a:pt x="191" y="155"/>
                      <a:pt x="144" y="227"/>
                      <a:pt x="120" y="298"/>
                    </a:cubicBezTo>
                    <a:cubicBezTo>
                      <a:pt x="25" y="608"/>
                      <a:pt x="72" y="953"/>
                      <a:pt x="60" y="1275"/>
                    </a:cubicBezTo>
                    <a:cubicBezTo>
                      <a:pt x="60" y="1679"/>
                      <a:pt x="1" y="2096"/>
                      <a:pt x="144" y="2477"/>
                    </a:cubicBezTo>
                    <a:cubicBezTo>
                      <a:pt x="251" y="2834"/>
                      <a:pt x="370" y="2834"/>
                      <a:pt x="715" y="2834"/>
                    </a:cubicBezTo>
                    <a:lnTo>
                      <a:pt x="1894" y="2834"/>
                    </a:lnTo>
                    <a:cubicBezTo>
                      <a:pt x="1942" y="2822"/>
                      <a:pt x="1989" y="2834"/>
                      <a:pt x="2037" y="2810"/>
                    </a:cubicBezTo>
                    <a:cubicBezTo>
                      <a:pt x="2061" y="2787"/>
                      <a:pt x="2061" y="2739"/>
                      <a:pt x="2025" y="2715"/>
                    </a:cubicBezTo>
                    <a:cubicBezTo>
                      <a:pt x="1977" y="2703"/>
                      <a:pt x="1930" y="2703"/>
                      <a:pt x="1882" y="2703"/>
                    </a:cubicBezTo>
                    <a:cubicBezTo>
                      <a:pt x="1799" y="2697"/>
                      <a:pt x="1718" y="2697"/>
                      <a:pt x="1638" y="2697"/>
                    </a:cubicBezTo>
                    <a:cubicBezTo>
                      <a:pt x="1558" y="2697"/>
                      <a:pt x="1477" y="2697"/>
                      <a:pt x="1394" y="2691"/>
                    </a:cubicBezTo>
                    <a:cubicBezTo>
                      <a:pt x="1235" y="2691"/>
                      <a:pt x="1076" y="2697"/>
                      <a:pt x="918" y="2697"/>
                    </a:cubicBezTo>
                    <a:cubicBezTo>
                      <a:pt x="838" y="2697"/>
                      <a:pt x="759" y="2695"/>
                      <a:pt x="680" y="2691"/>
                    </a:cubicBezTo>
                    <a:cubicBezTo>
                      <a:pt x="680" y="2679"/>
                      <a:pt x="680" y="2656"/>
                      <a:pt x="680" y="2632"/>
                    </a:cubicBezTo>
                    <a:cubicBezTo>
                      <a:pt x="656" y="2310"/>
                      <a:pt x="608" y="2037"/>
                      <a:pt x="584" y="1727"/>
                    </a:cubicBezTo>
                    <a:cubicBezTo>
                      <a:pt x="561" y="1441"/>
                      <a:pt x="572" y="1144"/>
                      <a:pt x="596" y="858"/>
                    </a:cubicBezTo>
                    <a:cubicBezTo>
                      <a:pt x="608" y="655"/>
                      <a:pt x="632" y="501"/>
                      <a:pt x="680" y="298"/>
                    </a:cubicBezTo>
                    <a:cubicBezTo>
                      <a:pt x="680" y="239"/>
                      <a:pt x="715" y="179"/>
                      <a:pt x="715" y="120"/>
                    </a:cubicBezTo>
                    <a:cubicBezTo>
                      <a:pt x="763" y="108"/>
                      <a:pt x="799" y="108"/>
                      <a:pt x="846" y="96"/>
                    </a:cubicBezTo>
                    <a:cubicBezTo>
                      <a:pt x="867" y="93"/>
                      <a:pt x="892" y="92"/>
                      <a:pt x="920" y="92"/>
                    </a:cubicBezTo>
                    <a:cubicBezTo>
                      <a:pt x="947" y="92"/>
                      <a:pt x="977" y="93"/>
                      <a:pt x="1007" y="93"/>
                    </a:cubicBezTo>
                    <a:cubicBezTo>
                      <a:pt x="1067" y="93"/>
                      <a:pt x="1126" y="90"/>
                      <a:pt x="1168" y="72"/>
                    </a:cubicBezTo>
                    <a:cubicBezTo>
                      <a:pt x="1192" y="48"/>
                      <a:pt x="1168" y="1"/>
                      <a:pt x="11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4" name="Google Shape;2524;p65"/>
              <p:cNvSpPr/>
              <p:nvPr/>
            </p:nvSpPr>
            <p:spPr>
              <a:xfrm>
                <a:off x="4346950" y="3767650"/>
                <a:ext cx="58225" cy="38825"/>
              </a:xfrm>
              <a:custGeom>
                <a:avLst/>
                <a:gdLst/>
                <a:ahLst/>
                <a:cxnLst/>
                <a:rect l="l" t="t" r="r" b="b"/>
                <a:pathLst>
                  <a:path w="2329" h="1553" extrusionOk="0">
                    <a:moveTo>
                      <a:pt x="2293" y="1"/>
                    </a:moveTo>
                    <a:cubicBezTo>
                      <a:pt x="2287" y="1"/>
                      <a:pt x="2281" y="3"/>
                      <a:pt x="2275" y="9"/>
                    </a:cubicBezTo>
                    <a:cubicBezTo>
                      <a:pt x="1858" y="390"/>
                      <a:pt x="1442" y="699"/>
                      <a:pt x="953" y="985"/>
                    </a:cubicBezTo>
                    <a:cubicBezTo>
                      <a:pt x="668" y="1164"/>
                      <a:pt x="370" y="1342"/>
                      <a:pt x="60" y="1473"/>
                    </a:cubicBezTo>
                    <a:cubicBezTo>
                      <a:pt x="0" y="1483"/>
                      <a:pt x="8" y="1553"/>
                      <a:pt x="47" y="1553"/>
                    </a:cubicBezTo>
                    <a:cubicBezTo>
                      <a:pt x="55" y="1553"/>
                      <a:pt x="63" y="1550"/>
                      <a:pt x="72" y="1545"/>
                    </a:cubicBezTo>
                    <a:cubicBezTo>
                      <a:pt x="346" y="1414"/>
                      <a:pt x="608" y="1283"/>
                      <a:pt x="858" y="1116"/>
                    </a:cubicBezTo>
                    <a:cubicBezTo>
                      <a:pt x="1192" y="914"/>
                      <a:pt x="1537" y="699"/>
                      <a:pt x="1846" y="449"/>
                    </a:cubicBezTo>
                    <a:cubicBezTo>
                      <a:pt x="2001" y="330"/>
                      <a:pt x="2156" y="187"/>
                      <a:pt x="2311" y="44"/>
                    </a:cubicBezTo>
                    <a:cubicBezTo>
                      <a:pt x="2329" y="26"/>
                      <a:pt x="2312" y="1"/>
                      <a:pt x="22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5" name="Google Shape;2525;p65"/>
              <p:cNvSpPr/>
              <p:nvPr/>
            </p:nvSpPr>
            <p:spPr>
              <a:xfrm>
                <a:off x="4208950" y="3832725"/>
                <a:ext cx="33850" cy="28775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1151" extrusionOk="0">
                    <a:moveTo>
                      <a:pt x="1322" y="1"/>
                    </a:moveTo>
                    <a:cubicBezTo>
                      <a:pt x="1313" y="1"/>
                      <a:pt x="1303" y="5"/>
                      <a:pt x="1294" y="13"/>
                    </a:cubicBezTo>
                    <a:cubicBezTo>
                      <a:pt x="1127" y="168"/>
                      <a:pt x="973" y="335"/>
                      <a:pt x="782" y="478"/>
                    </a:cubicBezTo>
                    <a:cubicBezTo>
                      <a:pt x="639" y="597"/>
                      <a:pt x="449" y="787"/>
                      <a:pt x="318" y="882"/>
                    </a:cubicBezTo>
                    <a:cubicBezTo>
                      <a:pt x="223" y="954"/>
                      <a:pt x="115" y="1025"/>
                      <a:pt x="20" y="1097"/>
                    </a:cubicBezTo>
                    <a:cubicBezTo>
                      <a:pt x="1" y="1116"/>
                      <a:pt x="21" y="1151"/>
                      <a:pt x="41" y="1151"/>
                    </a:cubicBezTo>
                    <a:cubicBezTo>
                      <a:pt x="46" y="1151"/>
                      <a:pt x="51" y="1149"/>
                      <a:pt x="56" y="1144"/>
                    </a:cubicBezTo>
                    <a:cubicBezTo>
                      <a:pt x="318" y="978"/>
                      <a:pt x="556" y="787"/>
                      <a:pt x="782" y="573"/>
                    </a:cubicBezTo>
                    <a:cubicBezTo>
                      <a:pt x="985" y="418"/>
                      <a:pt x="1151" y="251"/>
                      <a:pt x="1318" y="85"/>
                    </a:cubicBezTo>
                    <a:cubicBezTo>
                      <a:pt x="1342" y="73"/>
                      <a:pt x="1354" y="61"/>
                      <a:pt x="1354" y="37"/>
                    </a:cubicBezTo>
                    <a:cubicBezTo>
                      <a:pt x="1354" y="14"/>
                      <a:pt x="1339" y="1"/>
                      <a:pt x="13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6" name="Google Shape;2526;p65"/>
              <p:cNvSpPr/>
              <p:nvPr/>
            </p:nvSpPr>
            <p:spPr>
              <a:xfrm>
                <a:off x="4252350" y="3791675"/>
                <a:ext cx="43725" cy="48850"/>
              </a:xfrm>
              <a:custGeom>
                <a:avLst/>
                <a:gdLst/>
                <a:ahLst/>
                <a:cxnLst/>
                <a:rect l="l" t="t" r="r" b="b"/>
                <a:pathLst>
                  <a:path w="1749" h="1954" extrusionOk="0">
                    <a:moveTo>
                      <a:pt x="1011" y="0"/>
                    </a:moveTo>
                    <a:cubicBezTo>
                      <a:pt x="951" y="0"/>
                      <a:pt x="951" y="84"/>
                      <a:pt x="1011" y="95"/>
                    </a:cubicBezTo>
                    <a:cubicBezTo>
                      <a:pt x="1035" y="119"/>
                      <a:pt x="1189" y="191"/>
                      <a:pt x="1249" y="226"/>
                    </a:cubicBezTo>
                    <a:cubicBezTo>
                      <a:pt x="1451" y="369"/>
                      <a:pt x="1570" y="512"/>
                      <a:pt x="1618" y="738"/>
                    </a:cubicBezTo>
                    <a:cubicBezTo>
                      <a:pt x="1666" y="941"/>
                      <a:pt x="1666" y="1179"/>
                      <a:pt x="1547" y="1369"/>
                    </a:cubicBezTo>
                    <a:cubicBezTo>
                      <a:pt x="1439" y="1572"/>
                      <a:pt x="1296" y="1691"/>
                      <a:pt x="1094" y="1798"/>
                    </a:cubicBezTo>
                    <a:cubicBezTo>
                      <a:pt x="1002" y="1834"/>
                      <a:pt x="880" y="1856"/>
                      <a:pt x="756" y="1856"/>
                    </a:cubicBezTo>
                    <a:cubicBezTo>
                      <a:pt x="672" y="1856"/>
                      <a:pt x="588" y="1846"/>
                      <a:pt x="511" y="1822"/>
                    </a:cubicBezTo>
                    <a:cubicBezTo>
                      <a:pt x="392" y="1786"/>
                      <a:pt x="261" y="1715"/>
                      <a:pt x="165" y="1596"/>
                    </a:cubicBezTo>
                    <a:cubicBezTo>
                      <a:pt x="118" y="1548"/>
                      <a:pt x="94" y="1477"/>
                      <a:pt x="46" y="1441"/>
                    </a:cubicBezTo>
                    <a:cubicBezTo>
                      <a:pt x="43" y="1439"/>
                      <a:pt x="40" y="1438"/>
                      <a:pt x="37" y="1438"/>
                    </a:cubicBezTo>
                    <a:cubicBezTo>
                      <a:pt x="17" y="1438"/>
                      <a:pt x="0" y="1468"/>
                      <a:pt x="11" y="1488"/>
                    </a:cubicBezTo>
                    <a:cubicBezTo>
                      <a:pt x="177" y="1788"/>
                      <a:pt x="488" y="1953"/>
                      <a:pt x="806" y="1953"/>
                    </a:cubicBezTo>
                    <a:cubicBezTo>
                      <a:pt x="944" y="1953"/>
                      <a:pt x="1084" y="1922"/>
                      <a:pt x="1213" y="1858"/>
                    </a:cubicBezTo>
                    <a:cubicBezTo>
                      <a:pt x="1499" y="1691"/>
                      <a:pt x="1737" y="1381"/>
                      <a:pt x="1749" y="1036"/>
                    </a:cubicBezTo>
                    <a:cubicBezTo>
                      <a:pt x="1749" y="810"/>
                      <a:pt x="1713" y="584"/>
                      <a:pt x="1582" y="393"/>
                    </a:cubicBezTo>
                    <a:cubicBezTo>
                      <a:pt x="1475" y="250"/>
                      <a:pt x="1320" y="131"/>
                      <a:pt x="1154" y="48"/>
                    </a:cubicBezTo>
                    <a:cubicBezTo>
                      <a:pt x="1082" y="24"/>
                      <a:pt x="1082" y="0"/>
                      <a:pt x="10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7" name="Google Shape;2527;p65"/>
              <p:cNvSpPr/>
              <p:nvPr/>
            </p:nvSpPr>
            <p:spPr>
              <a:xfrm>
                <a:off x="4263925" y="3818700"/>
                <a:ext cx="11925" cy="10025"/>
              </a:xfrm>
              <a:custGeom>
                <a:avLst/>
                <a:gdLst/>
                <a:ahLst/>
                <a:cxnLst/>
                <a:rect l="l" t="t" r="r" b="b"/>
                <a:pathLst>
                  <a:path w="477" h="401" extrusionOk="0">
                    <a:moveTo>
                      <a:pt x="59" y="1"/>
                    </a:moveTo>
                    <a:cubicBezTo>
                      <a:pt x="32" y="1"/>
                      <a:pt x="0" y="21"/>
                      <a:pt x="0" y="50"/>
                    </a:cubicBezTo>
                    <a:cubicBezTo>
                      <a:pt x="0" y="181"/>
                      <a:pt x="83" y="324"/>
                      <a:pt x="214" y="360"/>
                    </a:cubicBezTo>
                    <a:cubicBezTo>
                      <a:pt x="274" y="384"/>
                      <a:pt x="333" y="396"/>
                      <a:pt x="393" y="396"/>
                    </a:cubicBezTo>
                    <a:cubicBezTo>
                      <a:pt x="396" y="399"/>
                      <a:pt x="400" y="400"/>
                      <a:pt x="403" y="400"/>
                    </a:cubicBezTo>
                    <a:cubicBezTo>
                      <a:pt x="412" y="400"/>
                      <a:pt x="420" y="392"/>
                      <a:pt x="429" y="384"/>
                    </a:cubicBezTo>
                    <a:cubicBezTo>
                      <a:pt x="476" y="324"/>
                      <a:pt x="405" y="312"/>
                      <a:pt x="369" y="312"/>
                    </a:cubicBezTo>
                    <a:cubicBezTo>
                      <a:pt x="202" y="277"/>
                      <a:pt x="155" y="229"/>
                      <a:pt x="107" y="110"/>
                    </a:cubicBezTo>
                    <a:cubicBezTo>
                      <a:pt x="95" y="74"/>
                      <a:pt x="107" y="74"/>
                      <a:pt x="95" y="26"/>
                    </a:cubicBezTo>
                    <a:cubicBezTo>
                      <a:pt x="91" y="8"/>
                      <a:pt x="76" y="1"/>
                      <a:pt x="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8" name="Google Shape;2528;p65"/>
              <p:cNvSpPr/>
              <p:nvPr/>
            </p:nvSpPr>
            <p:spPr>
              <a:xfrm>
                <a:off x="4145150" y="3663275"/>
                <a:ext cx="133675" cy="121875"/>
              </a:xfrm>
              <a:custGeom>
                <a:avLst/>
                <a:gdLst/>
                <a:ahLst/>
                <a:cxnLst/>
                <a:rect l="l" t="t" r="r" b="b"/>
                <a:pathLst>
                  <a:path w="5347" h="4875" extrusionOk="0">
                    <a:moveTo>
                      <a:pt x="869" y="0"/>
                    </a:moveTo>
                    <a:cubicBezTo>
                      <a:pt x="698" y="0"/>
                      <a:pt x="526" y="12"/>
                      <a:pt x="358" y="40"/>
                    </a:cubicBezTo>
                    <a:cubicBezTo>
                      <a:pt x="239" y="64"/>
                      <a:pt x="84" y="76"/>
                      <a:pt x="24" y="147"/>
                    </a:cubicBezTo>
                    <a:cubicBezTo>
                      <a:pt x="0" y="183"/>
                      <a:pt x="24" y="231"/>
                      <a:pt x="60" y="243"/>
                    </a:cubicBezTo>
                    <a:cubicBezTo>
                      <a:pt x="108" y="243"/>
                      <a:pt x="155" y="219"/>
                      <a:pt x="191" y="207"/>
                    </a:cubicBezTo>
                    <a:cubicBezTo>
                      <a:pt x="298" y="183"/>
                      <a:pt x="405" y="171"/>
                      <a:pt x="512" y="147"/>
                    </a:cubicBezTo>
                    <a:cubicBezTo>
                      <a:pt x="588" y="139"/>
                      <a:pt x="687" y="135"/>
                      <a:pt x="794" y="135"/>
                    </a:cubicBezTo>
                    <a:cubicBezTo>
                      <a:pt x="990" y="135"/>
                      <a:pt x="1217" y="148"/>
                      <a:pt x="1393" y="171"/>
                    </a:cubicBezTo>
                    <a:cubicBezTo>
                      <a:pt x="1989" y="278"/>
                      <a:pt x="2608" y="481"/>
                      <a:pt x="3144" y="838"/>
                    </a:cubicBezTo>
                    <a:cubicBezTo>
                      <a:pt x="3465" y="1052"/>
                      <a:pt x="3656" y="1160"/>
                      <a:pt x="3930" y="1457"/>
                    </a:cubicBezTo>
                    <a:cubicBezTo>
                      <a:pt x="4168" y="1719"/>
                      <a:pt x="4322" y="1945"/>
                      <a:pt x="4549" y="2326"/>
                    </a:cubicBezTo>
                    <a:cubicBezTo>
                      <a:pt x="4751" y="2636"/>
                      <a:pt x="4882" y="2910"/>
                      <a:pt x="4989" y="3255"/>
                    </a:cubicBezTo>
                    <a:cubicBezTo>
                      <a:pt x="5084" y="3565"/>
                      <a:pt x="5132" y="3827"/>
                      <a:pt x="5180" y="4136"/>
                    </a:cubicBezTo>
                    <a:cubicBezTo>
                      <a:pt x="5203" y="4291"/>
                      <a:pt x="5239" y="4374"/>
                      <a:pt x="5239" y="4529"/>
                    </a:cubicBezTo>
                    <a:cubicBezTo>
                      <a:pt x="5239" y="4612"/>
                      <a:pt x="5239" y="4696"/>
                      <a:pt x="5227" y="4779"/>
                    </a:cubicBezTo>
                    <a:cubicBezTo>
                      <a:pt x="5227" y="4815"/>
                      <a:pt x="5203" y="4839"/>
                      <a:pt x="5227" y="4862"/>
                    </a:cubicBezTo>
                    <a:cubicBezTo>
                      <a:pt x="5236" y="4871"/>
                      <a:pt x="5247" y="4875"/>
                      <a:pt x="5258" y="4875"/>
                    </a:cubicBezTo>
                    <a:cubicBezTo>
                      <a:pt x="5279" y="4875"/>
                      <a:pt x="5299" y="4862"/>
                      <a:pt x="5299" y="4839"/>
                    </a:cubicBezTo>
                    <a:cubicBezTo>
                      <a:pt x="5346" y="4589"/>
                      <a:pt x="5323" y="4327"/>
                      <a:pt x="5287" y="4112"/>
                    </a:cubicBezTo>
                    <a:cubicBezTo>
                      <a:pt x="5251" y="3803"/>
                      <a:pt x="5203" y="3505"/>
                      <a:pt x="5084" y="3148"/>
                    </a:cubicBezTo>
                    <a:cubicBezTo>
                      <a:pt x="5001" y="2826"/>
                      <a:pt x="4834" y="2517"/>
                      <a:pt x="4656" y="2231"/>
                    </a:cubicBezTo>
                    <a:cubicBezTo>
                      <a:pt x="4513" y="1957"/>
                      <a:pt x="4311" y="1683"/>
                      <a:pt x="4156" y="1481"/>
                    </a:cubicBezTo>
                    <a:cubicBezTo>
                      <a:pt x="3894" y="1148"/>
                      <a:pt x="3537" y="909"/>
                      <a:pt x="3179" y="695"/>
                    </a:cubicBezTo>
                    <a:cubicBezTo>
                      <a:pt x="2632" y="362"/>
                      <a:pt x="2084" y="159"/>
                      <a:pt x="1441" y="40"/>
                    </a:cubicBezTo>
                    <a:cubicBezTo>
                      <a:pt x="1253" y="15"/>
                      <a:pt x="1061" y="0"/>
                      <a:pt x="8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9" name="Google Shape;2529;p65"/>
              <p:cNvSpPr/>
              <p:nvPr/>
            </p:nvSpPr>
            <p:spPr>
              <a:xfrm>
                <a:off x="4088000" y="3647575"/>
                <a:ext cx="536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2147" h="1600" extrusionOk="0">
                    <a:moveTo>
                      <a:pt x="1183" y="1"/>
                    </a:moveTo>
                    <a:cubicBezTo>
                      <a:pt x="936" y="1"/>
                      <a:pt x="692" y="94"/>
                      <a:pt x="512" y="252"/>
                    </a:cubicBezTo>
                    <a:cubicBezTo>
                      <a:pt x="131" y="561"/>
                      <a:pt x="0" y="1061"/>
                      <a:pt x="441" y="1407"/>
                    </a:cubicBezTo>
                    <a:cubicBezTo>
                      <a:pt x="536" y="1478"/>
                      <a:pt x="655" y="1537"/>
                      <a:pt x="774" y="1561"/>
                    </a:cubicBezTo>
                    <a:cubicBezTo>
                      <a:pt x="826" y="1572"/>
                      <a:pt x="886" y="1599"/>
                      <a:pt x="947" y="1599"/>
                    </a:cubicBezTo>
                    <a:cubicBezTo>
                      <a:pt x="957" y="1599"/>
                      <a:pt x="967" y="1599"/>
                      <a:pt x="977" y="1597"/>
                    </a:cubicBezTo>
                    <a:cubicBezTo>
                      <a:pt x="1012" y="1585"/>
                      <a:pt x="1001" y="1549"/>
                      <a:pt x="977" y="1537"/>
                    </a:cubicBezTo>
                    <a:cubicBezTo>
                      <a:pt x="512" y="1466"/>
                      <a:pt x="262" y="1192"/>
                      <a:pt x="286" y="835"/>
                    </a:cubicBezTo>
                    <a:cubicBezTo>
                      <a:pt x="346" y="514"/>
                      <a:pt x="631" y="264"/>
                      <a:pt x="965" y="180"/>
                    </a:cubicBezTo>
                    <a:cubicBezTo>
                      <a:pt x="1049" y="158"/>
                      <a:pt x="1110" y="146"/>
                      <a:pt x="1171" y="146"/>
                    </a:cubicBezTo>
                    <a:cubicBezTo>
                      <a:pt x="1240" y="146"/>
                      <a:pt x="1310" y="161"/>
                      <a:pt x="1417" y="192"/>
                    </a:cubicBezTo>
                    <a:cubicBezTo>
                      <a:pt x="1608" y="252"/>
                      <a:pt x="1739" y="311"/>
                      <a:pt x="1870" y="466"/>
                    </a:cubicBezTo>
                    <a:cubicBezTo>
                      <a:pt x="1905" y="502"/>
                      <a:pt x="2013" y="692"/>
                      <a:pt x="2025" y="740"/>
                    </a:cubicBezTo>
                    <a:cubicBezTo>
                      <a:pt x="2029" y="767"/>
                      <a:pt x="2049" y="779"/>
                      <a:pt x="2071" y="779"/>
                    </a:cubicBezTo>
                    <a:cubicBezTo>
                      <a:pt x="2107" y="779"/>
                      <a:pt x="2146" y="748"/>
                      <a:pt x="2132" y="704"/>
                    </a:cubicBezTo>
                    <a:cubicBezTo>
                      <a:pt x="2084" y="561"/>
                      <a:pt x="1953" y="347"/>
                      <a:pt x="1798" y="228"/>
                    </a:cubicBezTo>
                    <a:cubicBezTo>
                      <a:pt x="1632" y="109"/>
                      <a:pt x="1429" y="25"/>
                      <a:pt x="1227" y="2"/>
                    </a:cubicBezTo>
                    <a:cubicBezTo>
                      <a:pt x="1212" y="1"/>
                      <a:pt x="1197" y="1"/>
                      <a:pt x="11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0" name="Google Shape;2530;p65"/>
              <p:cNvSpPr/>
              <p:nvPr/>
            </p:nvSpPr>
            <p:spPr>
              <a:xfrm>
                <a:off x="4101700" y="3667525"/>
                <a:ext cx="19025" cy="9650"/>
              </a:xfrm>
              <a:custGeom>
                <a:avLst/>
                <a:gdLst/>
                <a:ahLst/>
                <a:cxnLst/>
                <a:rect l="l" t="t" r="r" b="b"/>
                <a:pathLst>
                  <a:path w="761" h="386" extrusionOk="0">
                    <a:moveTo>
                      <a:pt x="55" y="1"/>
                    </a:moveTo>
                    <a:cubicBezTo>
                      <a:pt x="37" y="1"/>
                      <a:pt x="20" y="14"/>
                      <a:pt x="12" y="37"/>
                    </a:cubicBezTo>
                    <a:cubicBezTo>
                      <a:pt x="0" y="85"/>
                      <a:pt x="48" y="120"/>
                      <a:pt x="72" y="168"/>
                    </a:cubicBezTo>
                    <a:cubicBezTo>
                      <a:pt x="131" y="239"/>
                      <a:pt x="155" y="287"/>
                      <a:pt x="238" y="335"/>
                    </a:cubicBezTo>
                    <a:cubicBezTo>
                      <a:pt x="318" y="371"/>
                      <a:pt x="403" y="385"/>
                      <a:pt x="487" y="385"/>
                    </a:cubicBezTo>
                    <a:cubicBezTo>
                      <a:pt x="540" y="385"/>
                      <a:pt x="592" y="380"/>
                      <a:pt x="643" y="370"/>
                    </a:cubicBezTo>
                    <a:cubicBezTo>
                      <a:pt x="679" y="358"/>
                      <a:pt x="726" y="358"/>
                      <a:pt x="750" y="335"/>
                    </a:cubicBezTo>
                    <a:cubicBezTo>
                      <a:pt x="761" y="304"/>
                      <a:pt x="744" y="273"/>
                      <a:pt x="716" y="273"/>
                    </a:cubicBezTo>
                    <a:cubicBezTo>
                      <a:pt x="712" y="273"/>
                      <a:pt x="707" y="274"/>
                      <a:pt x="703" y="275"/>
                    </a:cubicBezTo>
                    <a:cubicBezTo>
                      <a:pt x="640" y="291"/>
                      <a:pt x="564" y="300"/>
                      <a:pt x="493" y="300"/>
                    </a:cubicBezTo>
                    <a:cubicBezTo>
                      <a:pt x="400" y="300"/>
                      <a:pt x="314" y="285"/>
                      <a:pt x="274" y="251"/>
                    </a:cubicBezTo>
                    <a:cubicBezTo>
                      <a:pt x="214" y="204"/>
                      <a:pt x="191" y="144"/>
                      <a:pt x="131" y="61"/>
                    </a:cubicBezTo>
                    <a:cubicBezTo>
                      <a:pt x="107" y="49"/>
                      <a:pt x="107" y="25"/>
                      <a:pt x="83" y="13"/>
                    </a:cubicBezTo>
                    <a:cubicBezTo>
                      <a:pt x="75" y="5"/>
                      <a:pt x="65" y="1"/>
                      <a:pt x="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1" name="Google Shape;2531;p65"/>
              <p:cNvSpPr/>
              <p:nvPr/>
            </p:nvSpPr>
            <p:spPr>
              <a:xfrm>
                <a:off x="4081750" y="3691025"/>
                <a:ext cx="27100" cy="29650"/>
              </a:xfrm>
              <a:custGeom>
                <a:avLst/>
                <a:gdLst/>
                <a:ahLst/>
                <a:cxnLst/>
                <a:rect l="l" t="t" r="r" b="b"/>
                <a:pathLst>
                  <a:path w="1084" h="1186" extrusionOk="0">
                    <a:moveTo>
                      <a:pt x="1056" y="0"/>
                    </a:moveTo>
                    <a:cubicBezTo>
                      <a:pt x="1039" y="0"/>
                      <a:pt x="1019" y="13"/>
                      <a:pt x="1012" y="26"/>
                    </a:cubicBezTo>
                    <a:cubicBezTo>
                      <a:pt x="798" y="383"/>
                      <a:pt x="548" y="681"/>
                      <a:pt x="203" y="966"/>
                    </a:cubicBezTo>
                    <a:cubicBezTo>
                      <a:pt x="143" y="1026"/>
                      <a:pt x="72" y="1073"/>
                      <a:pt x="12" y="1133"/>
                    </a:cubicBezTo>
                    <a:cubicBezTo>
                      <a:pt x="0" y="1133"/>
                      <a:pt x="0" y="1145"/>
                      <a:pt x="0" y="1157"/>
                    </a:cubicBezTo>
                    <a:cubicBezTo>
                      <a:pt x="0" y="1174"/>
                      <a:pt x="20" y="1185"/>
                      <a:pt x="34" y="1185"/>
                    </a:cubicBezTo>
                    <a:cubicBezTo>
                      <a:pt x="40" y="1185"/>
                      <a:pt x="45" y="1184"/>
                      <a:pt x="48" y="1181"/>
                    </a:cubicBezTo>
                    <a:cubicBezTo>
                      <a:pt x="453" y="883"/>
                      <a:pt x="917" y="431"/>
                      <a:pt x="1084" y="38"/>
                    </a:cubicBezTo>
                    <a:cubicBezTo>
                      <a:pt x="1084" y="10"/>
                      <a:pt x="1071" y="0"/>
                      <a:pt x="10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2" name="Google Shape;2532;p65"/>
              <p:cNvSpPr/>
              <p:nvPr/>
            </p:nvSpPr>
            <p:spPr>
              <a:xfrm>
                <a:off x="4066450" y="3680250"/>
                <a:ext cx="30300" cy="32450"/>
              </a:xfrm>
              <a:custGeom>
                <a:avLst/>
                <a:gdLst/>
                <a:ahLst/>
                <a:cxnLst/>
                <a:rect l="l" t="t" r="r" b="b"/>
                <a:pathLst>
                  <a:path w="1212" h="1298" extrusionOk="0">
                    <a:moveTo>
                      <a:pt x="1150" y="0"/>
                    </a:moveTo>
                    <a:cubicBezTo>
                      <a:pt x="1135" y="0"/>
                      <a:pt x="1117" y="8"/>
                      <a:pt x="1101" y="28"/>
                    </a:cubicBezTo>
                    <a:cubicBezTo>
                      <a:pt x="946" y="171"/>
                      <a:pt x="791" y="302"/>
                      <a:pt x="660" y="457"/>
                    </a:cubicBezTo>
                    <a:cubicBezTo>
                      <a:pt x="446" y="707"/>
                      <a:pt x="208" y="957"/>
                      <a:pt x="17" y="1231"/>
                    </a:cubicBezTo>
                    <a:cubicBezTo>
                      <a:pt x="0" y="1264"/>
                      <a:pt x="31" y="1298"/>
                      <a:pt x="59" y="1298"/>
                    </a:cubicBezTo>
                    <a:cubicBezTo>
                      <a:pt x="71" y="1298"/>
                      <a:pt x="82" y="1292"/>
                      <a:pt x="89" y="1278"/>
                    </a:cubicBezTo>
                    <a:cubicBezTo>
                      <a:pt x="267" y="1028"/>
                      <a:pt x="422" y="873"/>
                      <a:pt x="648" y="623"/>
                    </a:cubicBezTo>
                    <a:cubicBezTo>
                      <a:pt x="779" y="457"/>
                      <a:pt x="970" y="254"/>
                      <a:pt x="1160" y="88"/>
                    </a:cubicBezTo>
                    <a:cubicBezTo>
                      <a:pt x="1212" y="53"/>
                      <a:pt x="1189" y="0"/>
                      <a:pt x="115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3" name="Google Shape;2533;p65"/>
              <p:cNvSpPr/>
              <p:nvPr/>
            </p:nvSpPr>
            <p:spPr>
              <a:xfrm>
                <a:off x="4226175" y="3839475"/>
                <a:ext cx="31500" cy="33375"/>
              </a:xfrm>
              <a:custGeom>
                <a:avLst/>
                <a:gdLst/>
                <a:ahLst/>
                <a:cxnLst/>
                <a:rect l="l" t="t" r="r" b="b"/>
                <a:pathLst>
                  <a:path w="1260" h="1335" extrusionOk="0">
                    <a:moveTo>
                      <a:pt x="1214" y="0"/>
                    </a:moveTo>
                    <a:cubicBezTo>
                      <a:pt x="1209" y="0"/>
                      <a:pt x="1204" y="2"/>
                      <a:pt x="1200" y="5"/>
                    </a:cubicBezTo>
                    <a:cubicBezTo>
                      <a:pt x="1177" y="17"/>
                      <a:pt x="1177" y="41"/>
                      <a:pt x="1165" y="53"/>
                    </a:cubicBezTo>
                    <a:cubicBezTo>
                      <a:pt x="927" y="386"/>
                      <a:pt x="629" y="708"/>
                      <a:pt x="319" y="1017"/>
                    </a:cubicBezTo>
                    <a:cubicBezTo>
                      <a:pt x="224" y="1112"/>
                      <a:pt x="105" y="1196"/>
                      <a:pt x="10" y="1291"/>
                    </a:cubicBezTo>
                    <a:cubicBezTo>
                      <a:pt x="1" y="1309"/>
                      <a:pt x="20" y="1335"/>
                      <a:pt x="40" y="1335"/>
                    </a:cubicBezTo>
                    <a:cubicBezTo>
                      <a:pt x="46" y="1335"/>
                      <a:pt x="52" y="1332"/>
                      <a:pt x="57" y="1327"/>
                    </a:cubicBezTo>
                    <a:cubicBezTo>
                      <a:pt x="367" y="1077"/>
                      <a:pt x="653" y="791"/>
                      <a:pt x="915" y="505"/>
                    </a:cubicBezTo>
                    <a:cubicBezTo>
                      <a:pt x="1010" y="374"/>
                      <a:pt x="1117" y="255"/>
                      <a:pt x="1212" y="124"/>
                    </a:cubicBezTo>
                    <a:cubicBezTo>
                      <a:pt x="1224" y="88"/>
                      <a:pt x="1260" y="65"/>
                      <a:pt x="1248" y="29"/>
                    </a:cubicBezTo>
                    <a:cubicBezTo>
                      <a:pt x="1248" y="11"/>
                      <a:pt x="1229" y="0"/>
                      <a:pt x="12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4" name="Google Shape;2534;p65"/>
              <p:cNvSpPr/>
              <p:nvPr/>
            </p:nvSpPr>
            <p:spPr>
              <a:xfrm>
                <a:off x="4106450" y="3833625"/>
                <a:ext cx="133375" cy="73275"/>
              </a:xfrm>
              <a:custGeom>
                <a:avLst/>
                <a:gdLst/>
                <a:ahLst/>
                <a:cxnLst/>
                <a:rect l="l" t="t" r="r" b="b"/>
                <a:pathLst>
                  <a:path w="5335" h="2931" extrusionOk="0">
                    <a:moveTo>
                      <a:pt x="3549" y="1180"/>
                    </a:moveTo>
                    <a:cubicBezTo>
                      <a:pt x="3418" y="1275"/>
                      <a:pt x="3263" y="1334"/>
                      <a:pt x="3108" y="1358"/>
                    </a:cubicBezTo>
                    <a:cubicBezTo>
                      <a:pt x="3071" y="1364"/>
                      <a:pt x="3010" y="1369"/>
                      <a:pt x="2955" y="1369"/>
                    </a:cubicBezTo>
                    <a:cubicBezTo>
                      <a:pt x="2887" y="1369"/>
                      <a:pt x="2828" y="1361"/>
                      <a:pt x="2834" y="1334"/>
                    </a:cubicBezTo>
                    <a:cubicBezTo>
                      <a:pt x="2906" y="1287"/>
                      <a:pt x="3013" y="1263"/>
                      <a:pt x="3120" y="1239"/>
                    </a:cubicBezTo>
                    <a:cubicBezTo>
                      <a:pt x="3275" y="1192"/>
                      <a:pt x="3406" y="1180"/>
                      <a:pt x="3549" y="1180"/>
                    </a:cubicBezTo>
                    <a:close/>
                    <a:moveTo>
                      <a:pt x="4005" y="1744"/>
                    </a:moveTo>
                    <a:cubicBezTo>
                      <a:pt x="4059" y="1744"/>
                      <a:pt x="4114" y="1746"/>
                      <a:pt x="4168" y="1751"/>
                    </a:cubicBezTo>
                    <a:cubicBezTo>
                      <a:pt x="4239" y="1751"/>
                      <a:pt x="4323" y="1763"/>
                      <a:pt x="4418" y="1787"/>
                    </a:cubicBezTo>
                    <a:cubicBezTo>
                      <a:pt x="4323" y="1906"/>
                      <a:pt x="4156" y="1942"/>
                      <a:pt x="3965" y="1942"/>
                    </a:cubicBezTo>
                    <a:cubicBezTo>
                      <a:pt x="3787" y="1942"/>
                      <a:pt x="3620" y="1930"/>
                      <a:pt x="3596" y="1823"/>
                    </a:cubicBezTo>
                    <a:cubicBezTo>
                      <a:pt x="3624" y="1776"/>
                      <a:pt x="3807" y="1744"/>
                      <a:pt x="4005" y="1744"/>
                    </a:cubicBezTo>
                    <a:close/>
                    <a:moveTo>
                      <a:pt x="2549" y="1"/>
                    </a:moveTo>
                    <a:cubicBezTo>
                      <a:pt x="2144" y="1"/>
                      <a:pt x="1751" y="84"/>
                      <a:pt x="1370" y="191"/>
                    </a:cubicBezTo>
                    <a:cubicBezTo>
                      <a:pt x="1144" y="263"/>
                      <a:pt x="882" y="322"/>
                      <a:pt x="667" y="442"/>
                    </a:cubicBezTo>
                    <a:cubicBezTo>
                      <a:pt x="646" y="473"/>
                      <a:pt x="672" y="515"/>
                      <a:pt x="704" y="515"/>
                    </a:cubicBezTo>
                    <a:cubicBezTo>
                      <a:pt x="707" y="515"/>
                      <a:pt x="711" y="514"/>
                      <a:pt x="715" y="513"/>
                    </a:cubicBezTo>
                    <a:cubicBezTo>
                      <a:pt x="1156" y="322"/>
                      <a:pt x="1608" y="191"/>
                      <a:pt x="2084" y="132"/>
                    </a:cubicBezTo>
                    <a:cubicBezTo>
                      <a:pt x="2226" y="106"/>
                      <a:pt x="2386" y="93"/>
                      <a:pt x="2549" y="93"/>
                    </a:cubicBezTo>
                    <a:cubicBezTo>
                      <a:pt x="2922" y="93"/>
                      <a:pt x="3316" y="162"/>
                      <a:pt x="3573" y="311"/>
                    </a:cubicBezTo>
                    <a:cubicBezTo>
                      <a:pt x="3739" y="453"/>
                      <a:pt x="3834" y="632"/>
                      <a:pt x="3834" y="834"/>
                    </a:cubicBezTo>
                    <a:cubicBezTo>
                      <a:pt x="3823" y="930"/>
                      <a:pt x="3763" y="1025"/>
                      <a:pt x="3668" y="1096"/>
                    </a:cubicBezTo>
                    <a:lnTo>
                      <a:pt x="3584" y="1096"/>
                    </a:lnTo>
                    <a:cubicBezTo>
                      <a:pt x="3418" y="1096"/>
                      <a:pt x="3251" y="1120"/>
                      <a:pt x="3096" y="1156"/>
                    </a:cubicBezTo>
                    <a:cubicBezTo>
                      <a:pt x="2989" y="1192"/>
                      <a:pt x="2858" y="1215"/>
                      <a:pt x="2775" y="1287"/>
                    </a:cubicBezTo>
                    <a:cubicBezTo>
                      <a:pt x="2751" y="1311"/>
                      <a:pt x="2763" y="1370"/>
                      <a:pt x="2787" y="1394"/>
                    </a:cubicBezTo>
                    <a:cubicBezTo>
                      <a:pt x="2825" y="1447"/>
                      <a:pt x="2891" y="1457"/>
                      <a:pt x="2960" y="1457"/>
                    </a:cubicBezTo>
                    <a:cubicBezTo>
                      <a:pt x="2998" y="1457"/>
                      <a:pt x="3038" y="1454"/>
                      <a:pt x="3072" y="1454"/>
                    </a:cubicBezTo>
                    <a:cubicBezTo>
                      <a:pt x="3275" y="1418"/>
                      <a:pt x="3537" y="1334"/>
                      <a:pt x="3715" y="1192"/>
                    </a:cubicBezTo>
                    <a:cubicBezTo>
                      <a:pt x="3977" y="1203"/>
                      <a:pt x="4227" y="1263"/>
                      <a:pt x="4394" y="1442"/>
                    </a:cubicBezTo>
                    <a:cubicBezTo>
                      <a:pt x="4454" y="1513"/>
                      <a:pt x="4501" y="1608"/>
                      <a:pt x="4465" y="1704"/>
                    </a:cubicBezTo>
                    <a:cubicBezTo>
                      <a:pt x="4370" y="1680"/>
                      <a:pt x="4275" y="1668"/>
                      <a:pt x="4168" y="1656"/>
                    </a:cubicBezTo>
                    <a:cubicBezTo>
                      <a:pt x="4116" y="1652"/>
                      <a:pt x="4062" y="1649"/>
                      <a:pt x="4007" y="1649"/>
                    </a:cubicBezTo>
                    <a:cubicBezTo>
                      <a:pt x="3913" y="1649"/>
                      <a:pt x="3818" y="1657"/>
                      <a:pt x="3727" y="1680"/>
                    </a:cubicBezTo>
                    <a:cubicBezTo>
                      <a:pt x="3668" y="1692"/>
                      <a:pt x="3608" y="1704"/>
                      <a:pt x="3561" y="1751"/>
                    </a:cubicBezTo>
                    <a:cubicBezTo>
                      <a:pt x="3501" y="1799"/>
                      <a:pt x="3513" y="1882"/>
                      <a:pt x="3573" y="1930"/>
                    </a:cubicBezTo>
                    <a:cubicBezTo>
                      <a:pt x="3668" y="2025"/>
                      <a:pt x="3811" y="2025"/>
                      <a:pt x="3930" y="2037"/>
                    </a:cubicBezTo>
                    <a:cubicBezTo>
                      <a:pt x="4084" y="2037"/>
                      <a:pt x="4251" y="2025"/>
                      <a:pt x="4394" y="1942"/>
                    </a:cubicBezTo>
                    <a:cubicBezTo>
                      <a:pt x="4454" y="1906"/>
                      <a:pt x="4501" y="1858"/>
                      <a:pt x="4525" y="1811"/>
                    </a:cubicBezTo>
                    <a:cubicBezTo>
                      <a:pt x="4549" y="1811"/>
                      <a:pt x="4561" y="1823"/>
                      <a:pt x="4585" y="1823"/>
                    </a:cubicBezTo>
                    <a:cubicBezTo>
                      <a:pt x="4668" y="1858"/>
                      <a:pt x="4775" y="1918"/>
                      <a:pt x="4870" y="1989"/>
                    </a:cubicBezTo>
                    <a:cubicBezTo>
                      <a:pt x="5001" y="2096"/>
                      <a:pt x="5156" y="2275"/>
                      <a:pt x="5144" y="2406"/>
                    </a:cubicBezTo>
                    <a:cubicBezTo>
                      <a:pt x="5108" y="2406"/>
                      <a:pt x="4989" y="2370"/>
                      <a:pt x="4977" y="2370"/>
                    </a:cubicBezTo>
                    <a:cubicBezTo>
                      <a:pt x="4871" y="2348"/>
                      <a:pt x="4761" y="2338"/>
                      <a:pt x="4649" y="2338"/>
                    </a:cubicBezTo>
                    <a:cubicBezTo>
                      <a:pt x="3936" y="2338"/>
                      <a:pt x="3136" y="2739"/>
                      <a:pt x="2477" y="2811"/>
                    </a:cubicBezTo>
                    <a:cubicBezTo>
                      <a:pt x="2380" y="2822"/>
                      <a:pt x="2282" y="2827"/>
                      <a:pt x="2185" y="2827"/>
                    </a:cubicBezTo>
                    <a:cubicBezTo>
                      <a:pt x="1761" y="2827"/>
                      <a:pt x="1345" y="2726"/>
                      <a:pt x="977" y="2561"/>
                    </a:cubicBezTo>
                    <a:cubicBezTo>
                      <a:pt x="691" y="2418"/>
                      <a:pt x="417" y="2192"/>
                      <a:pt x="227" y="2001"/>
                    </a:cubicBezTo>
                    <a:cubicBezTo>
                      <a:pt x="215" y="1977"/>
                      <a:pt x="215" y="1977"/>
                      <a:pt x="215" y="1965"/>
                    </a:cubicBezTo>
                    <a:cubicBezTo>
                      <a:pt x="203" y="1942"/>
                      <a:pt x="179" y="1918"/>
                      <a:pt x="144" y="1918"/>
                    </a:cubicBezTo>
                    <a:cubicBezTo>
                      <a:pt x="1" y="2001"/>
                      <a:pt x="334" y="2216"/>
                      <a:pt x="394" y="2287"/>
                    </a:cubicBezTo>
                    <a:cubicBezTo>
                      <a:pt x="608" y="2466"/>
                      <a:pt x="834" y="2632"/>
                      <a:pt x="1096" y="2727"/>
                    </a:cubicBezTo>
                    <a:cubicBezTo>
                      <a:pt x="1444" y="2846"/>
                      <a:pt x="1812" y="2930"/>
                      <a:pt x="2186" y="2930"/>
                    </a:cubicBezTo>
                    <a:cubicBezTo>
                      <a:pt x="2299" y="2930"/>
                      <a:pt x="2412" y="2923"/>
                      <a:pt x="2525" y="2906"/>
                    </a:cubicBezTo>
                    <a:cubicBezTo>
                      <a:pt x="3180" y="2835"/>
                      <a:pt x="3834" y="2501"/>
                      <a:pt x="4465" y="2466"/>
                    </a:cubicBezTo>
                    <a:cubicBezTo>
                      <a:pt x="4513" y="2458"/>
                      <a:pt x="4571" y="2455"/>
                      <a:pt x="4629" y="2455"/>
                    </a:cubicBezTo>
                    <a:cubicBezTo>
                      <a:pt x="4760" y="2455"/>
                      <a:pt x="4900" y="2469"/>
                      <a:pt x="4966" y="2477"/>
                    </a:cubicBezTo>
                    <a:cubicBezTo>
                      <a:pt x="5000" y="2477"/>
                      <a:pt x="5066" y="2503"/>
                      <a:pt x="5127" y="2503"/>
                    </a:cubicBezTo>
                    <a:cubicBezTo>
                      <a:pt x="5150" y="2503"/>
                      <a:pt x="5172" y="2499"/>
                      <a:pt x="5192" y="2489"/>
                    </a:cubicBezTo>
                    <a:cubicBezTo>
                      <a:pt x="5335" y="2418"/>
                      <a:pt x="5120" y="2120"/>
                      <a:pt x="5049" y="2049"/>
                    </a:cubicBezTo>
                    <a:cubicBezTo>
                      <a:pt x="4930" y="1930"/>
                      <a:pt x="4787" y="1823"/>
                      <a:pt x="4644" y="1751"/>
                    </a:cubicBezTo>
                    <a:cubicBezTo>
                      <a:pt x="4620" y="1739"/>
                      <a:pt x="4596" y="1739"/>
                      <a:pt x="4573" y="1727"/>
                    </a:cubicBezTo>
                    <a:cubicBezTo>
                      <a:pt x="4608" y="1584"/>
                      <a:pt x="4537" y="1418"/>
                      <a:pt x="4382" y="1299"/>
                    </a:cubicBezTo>
                    <a:cubicBezTo>
                      <a:pt x="4215" y="1180"/>
                      <a:pt x="4013" y="1120"/>
                      <a:pt x="3799" y="1108"/>
                    </a:cubicBezTo>
                    <a:cubicBezTo>
                      <a:pt x="3870" y="1025"/>
                      <a:pt x="3930" y="930"/>
                      <a:pt x="3942" y="823"/>
                    </a:cubicBezTo>
                    <a:cubicBezTo>
                      <a:pt x="3930" y="596"/>
                      <a:pt x="3811" y="382"/>
                      <a:pt x="3620" y="227"/>
                    </a:cubicBezTo>
                    <a:cubicBezTo>
                      <a:pt x="3513" y="156"/>
                      <a:pt x="3370" y="120"/>
                      <a:pt x="3239" y="84"/>
                    </a:cubicBezTo>
                    <a:cubicBezTo>
                      <a:pt x="3013" y="37"/>
                      <a:pt x="2775" y="13"/>
                      <a:pt x="25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5" name="Google Shape;2535;p65"/>
              <p:cNvSpPr/>
              <p:nvPr/>
            </p:nvSpPr>
            <p:spPr>
              <a:xfrm>
                <a:off x="4060025" y="3732100"/>
                <a:ext cx="92300" cy="117625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4705" extrusionOk="0">
                    <a:moveTo>
                      <a:pt x="1870" y="2383"/>
                    </a:moveTo>
                    <a:lnTo>
                      <a:pt x="1870" y="2383"/>
                    </a:lnTo>
                    <a:cubicBezTo>
                      <a:pt x="1750" y="2502"/>
                      <a:pt x="1596" y="2598"/>
                      <a:pt x="1441" y="2681"/>
                    </a:cubicBezTo>
                    <a:cubicBezTo>
                      <a:pt x="1322" y="2728"/>
                      <a:pt x="1143" y="2800"/>
                      <a:pt x="977" y="2800"/>
                    </a:cubicBezTo>
                    <a:cubicBezTo>
                      <a:pt x="798" y="2788"/>
                      <a:pt x="810" y="2717"/>
                      <a:pt x="965" y="2598"/>
                    </a:cubicBezTo>
                    <a:cubicBezTo>
                      <a:pt x="1239" y="2455"/>
                      <a:pt x="1548" y="2407"/>
                      <a:pt x="1870" y="2383"/>
                    </a:cubicBezTo>
                    <a:close/>
                    <a:moveTo>
                      <a:pt x="596" y="1"/>
                    </a:moveTo>
                    <a:cubicBezTo>
                      <a:pt x="548" y="1"/>
                      <a:pt x="500" y="2"/>
                      <a:pt x="453" y="2"/>
                    </a:cubicBezTo>
                    <a:cubicBezTo>
                      <a:pt x="310" y="14"/>
                      <a:pt x="167" y="26"/>
                      <a:pt x="36" y="85"/>
                    </a:cubicBezTo>
                    <a:cubicBezTo>
                      <a:pt x="0" y="97"/>
                      <a:pt x="12" y="157"/>
                      <a:pt x="36" y="169"/>
                    </a:cubicBezTo>
                    <a:cubicBezTo>
                      <a:pt x="48" y="175"/>
                      <a:pt x="57" y="178"/>
                      <a:pt x="66" y="178"/>
                    </a:cubicBezTo>
                    <a:cubicBezTo>
                      <a:pt x="75" y="178"/>
                      <a:pt x="84" y="175"/>
                      <a:pt x="96" y="169"/>
                    </a:cubicBezTo>
                    <a:lnTo>
                      <a:pt x="107" y="169"/>
                    </a:lnTo>
                    <a:cubicBezTo>
                      <a:pt x="155" y="145"/>
                      <a:pt x="215" y="133"/>
                      <a:pt x="274" y="121"/>
                    </a:cubicBezTo>
                    <a:cubicBezTo>
                      <a:pt x="316" y="113"/>
                      <a:pt x="495" y="104"/>
                      <a:pt x="622" y="104"/>
                    </a:cubicBezTo>
                    <a:cubicBezTo>
                      <a:pt x="674" y="104"/>
                      <a:pt x="718" y="106"/>
                      <a:pt x="738" y="109"/>
                    </a:cubicBezTo>
                    <a:cubicBezTo>
                      <a:pt x="1143" y="145"/>
                      <a:pt x="1000" y="621"/>
                      <a:pt x="786" y="871"/>
                    </a:cubicBezTo>
                    <a:cubicBezTo>
                      <a:pt x="619" y="1050"/>
                      <a:pt x="488" y="1169"/>
                      <a:pt x="286" y="1288"/>
                    </a:cubicBezTo>
                    <a:cubicBezTo>
                      <a:pt x="238" y="1312"/>
                      <a:pt x="215" y="1312"/>
                      <a:pt x="191" y="1359"/>
                    </a:cubicBezTo>
                    <a:cubicBezTo>
                      <a:pt x="184" y="1416"/>
                      <a:pt x="214" y="1430"/>
                      <a:pt x="253" y="1430"/>
                    </a:cubicBezTo>
                    <a:cubicBezTo>
                      <a:pt x="279" y="1430"/>
                      <a:pt x="309" y="1424"/>
                      <a:pt x="334" y="1419"/>
                    </a:cubicBezTo>
                    <a:cubicBezTo>
                      <a:pt x="429" y="1395"/>
                      <a:pt x="465" y="1395"/>
                      <a:pt x="548" y="1383"/>
                    </a:cubicBezTo>
                    <a:cubicBezTo>
                      <a:pt x="659" y="1383"/>
                      <a:pt x="770" y="1381"/>
                      <a:pt x="880" y="1381"/>
                    </a:cubicBezTo>
                    <a:cubicBezTo>
                      <a:pt x="1265" y="1381"/>
                      <a:pt x="1635" y="1403"/>
                      <a:pt x="1941" y="1597"/>
                    </a:cubicBezTo>
                    <a:cubicBezTo>
                      <a:pt x="2191" y="1824"/>
                      <a:pt x="2143" y="2074"/>
                      <a:pt x="1965" y="2288"/>
                    </a:cubicBezTo>
                    <a:cubicBezTo>
                      <a:pt x="1608" y="2312"/>
                      <a:pt x="1250" y="2359"/>
                      <a:pt x="941" y="2514"/>
                    </a:cubicBezTo>
                    <a:cubicBezTo>
                      <a:pt x="869" y="2562"/>
                      <a:pt x="774" y="2621"/>
                      <a:pt x="750" y="2717"/>
                    </a:cubicBezTo>
                    <a:cubicBezTo>
                      <a:pt x="738" y="2800"/>
                      <a:pt x="810" y="2871"/>
                      <a:pt x="881" y="2883"/>
                    </a:cubicBezTo>
                    <a:cubicBezTo>
                      <a:pt x="927" y="2894"/>
                      <a:pt x="973" y="2899"/>
                      <a:pt x="1018" y="2899"/>
                    </a:cubicBezTo>
                    <a:cubicBezTo>
                      <a:pt x="1173" y="2899"/>
                      <a:pt x="1324" y="2843"/>
                      <a:pt x="1453" y="2788"/>
                    </a:cubicBezTo>
                    <a:cubicBezTo>
                      <a:pt x="1643" y="2705"/>
                      <a:pt x="1858" y="2550"/>
                      <a:pt x="2012" y="2371"/>
                    </a:cubicBezTo>
                    <a:lnTo>
                      <a:pt x="2334" y="2371"/>
                    </a:lnTo>
                    <a:cubicBezTo>
                      <a:pt x="2608" y="2371"/>
                      <a:pt x="2882" y="2395"/>
                      <a:pt x="3108" y="2478"/>
                    </a:cubicBezTo>
                    <a:cubicBezTo>
                      <a:pt x="3298" y="2574"/>
                      <a:pt x="3453" y="2728"/>
                      <a:pt x="3501" y="2931"/>
                    </a:cubicBezTo>
                    <a:cubicBezTo>
                      <a:pt x="3525" y="3074"/>
                      <a:pt x="3429" y="3205"/>
                      <a:pt x="3274" y="3324"/>
                    </a:cubicBezTo>
                    <a:cubicBezTo>
                      <a:pt x="3084" y="3479"/>
                      <a:pt x="2822" y="3621"/>
                      <a:pt x="2620" y="3800"/>
                    </a:cubicBezTo>
                    <a:cubicBezTo>
                      <a:pt x="2417" y="3967"/>
                      <a:pt x="2239" y="4169"/>
                      <a:pt x="2096" y="4383"/>
                    </a:cubicBezTo>
                    <a:cubicBezTo>
                      <a:pt x="2048" y="4467"/>
                      <a:pt x="1977" y="4562"/>
                      <a:pt x="1989" y="4657"/>
                    </a:cubicBezTo>
                    <a:cubicBezTo>
                      <a:pt x="2002" y="4691"/>
                      <a:pt x="2026" y="4704"/>
                      <a:pt x="2055" y="4704"/>
                    </a:cubicBezTo>
                    <a:cubicBezTo>
                      <a:pt x="2126" y="4704"/>
                      <a:pt x="2230" y="4627"/>
                      <a:pt x="2298" y="4610"/>
                    </a:cubicBezTo>
                    <a:cubicBezTo>
                      <a:pt x="2354" y="4599"/>
                      <a:pt x="2337" y="4525"/>
                      <a:pt x="2286" y="4525"/>
                    </a:cubicBezTo>
                    <a:cubicBezTo>
                      <a:pt x="2282" y="4525"/>
                      <a:pt x="2278" y="4526"/>
                      <a:pt x="2274" y="4526"/>
                    </a:cubicBezTo>
                    <a:cubicBezTo>
                      <a:pt x="2227" y="4550"/>
                      <a:pt x="2143" y="4574"/>
                      <a:pt x="2096" y="4598"/>
                    </a:cubicBezTo>
                    <a:cubicBezTo>
                      <a:pt x="2191" y="4348"/>
                      <a:pt x="2524" y="3967"/>
                      <a:pt x="2774" y="3788"/>
                    </a:cubicBezTo>
                    <a:cubicBezTo>
                      <a:pt x="2989" y="3621"/>
                      <a:pt x="3227" y="3479"/>
                      <a:pt x="3429" y="3276"/>
                    </a:cubicBezTo>
                    <a:cubicBezTo>
                      <a:pt x="3691" y="3038"/>
                      <a:pt x="3525" y="2681"/>
                      <a:pt x="3274" y="2502"/>
                    </a:cubicBezTo>
                    <a:cubicBezTo>
                      <a:pt x="2953" y="2276"/>
                      <a:pt x="2524" y="2300"/>
                      <a:pt x="2131" y="2288"/>
                    </a:cubicBezTo>
                    <a:lnTo>
                      <a:pt x="2072" y="2288"/>
                    </a:lnTo>
                    <a:cubicBezTo>
                      <a:pt x="2227" y="2062"/>
                      <a:pt x="2262" y="1788"/>
                      <a:pt x="1977" y="1538"/>
                    </a:cubicBezTo>
                    <a:cubicBezTo>
                      <a:pt x="1634" y="1316"/>
                      <a:pt x="1215" y="1299"/>
                      <a:pt x="820" y="1299"/>
                    </a:cubicBezTo>
                    <a:cubicBezTo>
                      <a:pt x="748" y="1299"/>
                      <a:pt x="677" y="1300"/>
                      <a:pt x="607" y="1300"/>
                    </a:cubicBezTo>
                    <a:lnTo>
                      <a:pt x="500" y="1300"/>
                    </a:lnTo>
                    <a:cubicBezTo>
                      <a:pt x="560" y="1252"/>
                      <a:pt x="619" y="1216"/>
                      <a:pt x="655" y="1169"/>
                    </a:cubicBezTo>
                    <a:cubicBezTo>
                      <a:pt x="786" y="1038"/>
                      <a:pt x="917" y="907"/>
                      <a:pt x="1000" y="740"/>
                    </a:cubicBezTo>
                    <a:cubicBezTo>
                      <a:pt x="1131" y="502"/>
                      <a:pt x="1167" y="181"/>
                      <a:pt x="881" y="38"/>
                    </a:cubicBezTo>
                    <a:cubicBezTo>
                      <a:pt x="786" y="6"/>
                      <a:pt x="691" y="1"/>
                      <a:pt x="59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6" name="Google Shape;2536;p65"/>
              <p:cNvSpPr/>
              <p:nvPr/>
            </p:nvSpPr>
            <p:spPr>
              <a:xfrm>
                <a:off x="4016275" y="3712575"/>
                <a:ext cx="83350" cy="170325"/>
              </a:xfrm>
              <a:custGeom>
                <a:avLst/>
                <a:gdLst/>
                <a:ahLst/>
                <a:cxnLst/>
                <a:rect l="l" t="t" r="r" b="b"/>
                <a:pathLst>
                  <a:path w="3334" h="6813" extrusionOk="0">
                    <a:moveTo>
                      <a:pt x="887" y="1"/>
                    </a:moveTo>
                    <a:cubicBezTo>
                      <a:pt x="819" y="1"/>
                      <a:pt x="749" y="29"/>
                      <a:pt x="691" y="69"/>
                    </a:cubicBezTo>
                    <a:cubicBezTo>
                      <a:pt x="536" y="164"/>
                      <a:pt x="429" y="319"/>
                      <a:pt x="333" y="473"/>
                    </a:cubicBezTo>
                    <a:cubicBezTo>
                      <a:pt x="202" y="747"/>
                      <a:pt x="119" y="1057"/>
                      <a:pt x="60" y="1354"/>
                    </a:cubicBezTo>
                    <a:cubicBezTo>
                      <a:pt x="12" y="1724"/>
                      <a:pt x="0" y="2093"/>
                      <a:pt x="0" y="2462"/>
                    </a:cubicBezTo>
                    <a:cubicBezTo>
                      <a:pt x="12" y="2878"/>
                      <a:pt x="60" y="3307"/>
                      <a:pt x="167" y="3712"/>
                    </a:cubicBezTo>
                    <a:cubicBezTo>
                      <a:pt x="322" y="4236"/>
                      <a:pt x="595" y="4712"/>
                      <a:pt x="905" y="5176"/>
                    </a:cubicBezTo>
                    <a:cubicBezTo>
                      <a:pt x="1250" y="5641"/>
                      <a:pt x="1679" y="6200"/>
                      <a:pt x="2262" y="6474"/>
                    </a:cubicBezTo>
                    <a:cubicBezTo>
                      <a:pt x="2441" y="6569"/>
                      <a:pt x="2619" y="6653"/>
                      <a:pt x="2810" y="6712"/>
                    </a:cubicBezTo>
                    <a:cubicBezTo>
                      <a:pt x="2965" y="6748"/>
                      <a:pt x="3108" y="6784"/>
                      <a:pt x="3250" y="6807"/>
                    </a:cubicBezTo>
                    <a:cubicBezTo>
                      <a:pt x="3254" y="6811"/>
                      <a:pt x="3260" y="6813"/>
                      <a:pt x="3265" y="6813"/>
                    </a:cubicBezTo>
                    <a:cubicBezTo>
                      <a:pt x="3277" y="6813"/>
                      <a:pt x="3290" y="6807"/>
                      <a:pt x="3298" y="6807"/>
                    </a:cubicBezTo>
                    <a:cubicBezTo>
                      <a:pt x="3334" y="6784"/>
                      <a:pt x="3322" y="6712"/>
                      <a:pt x="3274" y="6700"/>
                    </a:cubicBezTo>
                    <a:cubicBezTo>
                      <a:pt x="2750" y="6629"/>
                      <a:pt x="2227" y="6391"/>
                      <a:pt x="1834" y="6081"/>
                    </a:cubicBezTo>
                    <a:cubicBezTo>
                      <a:pt x="1405" y="5688"/>
                      <a:pt x="1131" y="5307"/>
                      <a:pt x="845" y="4855"/>
                    </a:cubicBezTo>
                    <a:cubicBezTo>
                      <a:pt x="512" y="4331"/>
                      <a:pt x="310" y="3890"/>
                      <a:pt x="214" y="3271"/>
                    </a:cubicBezTo>
                    <a:cubicBezTo>
                      <a:pt x="155" y="2890"/>
                      <a:pt x="131" y="2378"/>
                      <a:pt x="167" y="1938"/>
                    </a:cubicBezTo>
                    <a:cubicBezTo>
                      <a:pt x="167" y="1688"/>
                      <a:pt x="179" y="1450"/>
                      <a:pt x="238" y="1259"/>
                    </a:cubicBezTo>
                    <a:cubicBezTo>
                      <a:pt x="333" y="878"/>
                      <a:pt x="429" y="533"/>
                      <a:pt x="655" y="295"/>
                    </a:cubicBezTo>
                    <a:cubicBezTo>
                      <a:pt x="733" y="217"/>
                      <a:pt x="819" y="154"/>
                      <a:pt x="887" y="154"/>
                    </a:cubicBezTo>
                    <a:cubicBezTo>
                      <a:pt x="902" y="154"/>
                      <a:pt x="916" y="157"/>
                      <a:pt x="929" y="164"/>
                    </a:cubicBezTo>
                    <a:cubicBezTo>
                      <a:pt x="1048" y="235"/>
                      <a:pt x="1084" y="450"/>
                      <a:pt x="1000" y="652"/>
                    </a:cubicBezTo>
                    <a:cubicBezTo>
                      <a:pt x="988" y="664"/>
                      <a:pt x="976" y="688"/>
                      <a:pt x="976" y="700"/>
                    </a:cubicBezTo>
                    <a:cubicBezTo>
                      <a:pt x="976" y="700"/>
                      <a:pt x="976" y="700"/>
                      <a:pt x="976" y="712"/>
                    </a:cubicBezTo>
                    <a:cubicBezTo>
                      <a:pt x="964" y="712"/>
                      <a:pt x="964" y="723"/>
                      <a:pt x="964" y="723"/>
                    </a:cubicBezTo>
                    <a:cubicBezTo>
                      <a:pt x="964" y="735"/>
                      <a:pt x="964" y="747"/>
                      <a:pt x="964" y="759"/>
                    </a:cubicBezTo>
                    <a:cubicBezTo>
                      <a:pt x="973" y="794"/>
                      <a:pt x="1001" y="816"/>
                      <a:pt x="1029" y="816"/>
                    </a:cubicBezTo>
                    <a:cubicBezTo>
                      <a:pt x="1040" y="816"/>
                      <a:pt x="1050" y="813"/>
                      <a:pt x="1060" y="807"/>
                    </a:cubicBezTo>
                    <a:cubicBezTo>
                      <a:pt x="1072" y="795"/>
                      <a:pt x="1084" y="783"/>
                      <a:pt x="1095" y="771"/>
                    </a:cubicBezTo>
                    <a:cubicBezTo>
                      <a:pt x="1107" y="735"/>
                      <a:pt x="1143" y="700"/>
                      <a:pt x="1191" y="652"/>
                    </a:cubicBezTo>
                    <a:cubicBezTo>
                      <a:pt x="1357" y="497"/>
                      <a:pt x="1524" y="390"/>
                      <a:pt x="1762" y="283"/>
                    </a:cubicBezTo>
                    <a:cubicBezTo>
                      <a:pt x="1885" y="211"/>
                      <a:pt x="2025" y="156"/>
                      <a:pt x="2146" y="156"/>
                    </a:cubicBezTo>
                    <a:cubicBezTo>
                      <a:pt x="2224" y="156"/>
                      <a:pt x="2294" y="179"/>
                      <a:pt x="2346" y="235"/>
                    </a:cubicBezTo>
                    <a:cubicBezTo>
                      <a:pt x="2369" y="271"/>
                      <a:pt x="2298" y="450"/>
                      <a:pt x="2167" y="581"/>
                    </a:cubicBezTo>
                    <a:cubicBezTo>
                      <a:pt x="2107" y="640"/>
                      <a:pt x="2096" y="640"/>
                      <a:pt x="2060" y="676"/>
                    </a:cubicBezTo>
                    <a:cubicBezTo>
                      <a:pt x="2048" y="676"/>
                      <a:pt x="2048" y="700"/>
                      <a:pt x="2048" y="712"/>
                    </a:cubicBezTo>
                    <a:cubicBezTo>
                      <a:pt x="2057" y="741"/>
                      <a:pt x="2073" y="753"/>
                      <a:pt x="2094" y="753"/>
                    </a:cubicBezTo>
                    <a:cubicBezTo>
                      <a:pt x="2183" y="753"/>
                      <a:pt x="2352" y="531"/>
                      <a:pt x="2381" y="473"/>
                    </a:cubicBezTo>
                    <a:cubicBezTo>
                      <a:pt x="2560" y="223"/>
                      <a:pt x="2429" y="57"/>
                      <a:pt x="2143" y="33"/>
                    </a:cubicBezTo>
                    <a:cubicBezTo>
                      <a:pt x="2024" y="33"/>
                      <a:pt x="1893" y="69"/>
                      <a:pt x="1786" y="116"/>
                    </a:cubicBezTo>
                    <a:cubicBezTo>
                      <a:pt x="1572" y="223"/>
                      <a:pt x="1357" y="331"/>
                      <a:pt x="1179" y="485"/>
                    </a:cubicBezTo>
                    <a:cubicBezTo>
                      <a:pt x="1191" y="331"/>
                      <a:pt x="1155" y="176"/>
                      <a:pt x="1048" y="69"/>
                    </a:cubicBezTo>
                    <a:cubicBezTo>
                      <a:pt x="999" y="20"/>
                      <a:pt x="944" y="1"/>
                      <a:pt x="8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7" name="Google Shape;2537;p65"/>
              <p:cNvSpPr/>
              <p:nvPr/>
            </p:nvSpPr>
            <p:spPr>
              <a:xfrm>
                <a:off x="4109125" y="3752975"/>
                <a:ext cx="19375" cy="930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72" extrusionOk="0">
                    <a:moveTo>
                      <a:pt x="382" y="0"/>
                    </a:moveTo>
                    <a:cubicBezTo>
                      <a:pt x="334" y="0"/>
                      <a:pt x="275" y="0"/>
                      <a:pt x="239" y="12"/>
                    </a:cubicBezTo>
                    <a:cubicBezTo>
                      <a:pt x="215" y="12"/>
                      <a:pt x="203" y="24"/>
                      <a:pt x="191" y="24"/>
                    </a:cubicBezTo>
                    <a:cubicBezTo>
                      <a:pt x="179" y="24"/>
                      <a:pt x="167" y="36"/>
                      <a:pt x="167" y="36"/>
                    </a:cubicBezTo>
                    <a:cubicBezTo>
                      <a:pt x="1" y="167"/>
                      <a:pt x="132" y="334"/>
                      <a:pt x="287" y="358"/>
                    </a:cubicBezTo>
                    <a:cubicBezTo>
                      <a:pt x="329" y="367"/>
                      <a:pt x="369" y="372"/>
                      <a:pt x="407" y="372"/>
                    </a:cubicBezTo>
                    <a:cubicBezTo>
                      <a:pt x="506" y="372"/>
                      <a:pt x="590" y="341"/>
                      <a:pt x="668" y="298"/>
                    </a:cubicBezTo>
                    <a:cubicBezTo>
                      <a:pt x="715" y="262"/>
                      <a:pt x="727" y="250"/>
                      <a:pt x="751" y="215"/>
                    </a:cubicBezTo>
                    <a:cubicBezTo>
                      <a:pt x="763" y="191"/>
                      <a:pt x="775" y="167"/>
                      <a:pt x="763" y="131"/>
                    </a:cubicBezTo>
                    <a:cubicBezTo>
                      <a:pt x="751" y="119"/>
                      <a:pt x="739" y="108"/>
                      <a:pt x="727" y="108"/>
                    </a:cubicBezTo>
                    <a:cubicBezTo>
                      <a:pt x="727" y="96"/>
                      <a:pt x="727" y="96"/>
                      <a:pt x="727" y="96"/>
                    </a:cubicBezTo>
                    <a:cubicBezTo>
                      <a:pt x="715" y="96"/>
                      <a:pt x="703" y="84"/>
                      <a:pt x="691" y="84"/>
                    </a:cubicBezTo>
                    <a:cubicBezTo>
                      <a:pt x="679" y="72"/>
                      <a:pt x="679" y="72"/>
                      <a:pt x="668" y="72"/>
                    </a:cubicBezTo>
                    <a:cubicBezTo>
                      <a:pt x="572" y="24"/>
                      <a:pt x="477" y="12"/>
                      <a:pt x="38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8" name="Google Shape;2538;p65"/>
              <p:cNvSpPr/>
              <p:nvPr/>
            </p:nvSpPr>
            <p:spPr>
              <a:xfrm>
                <a:off x="4184450" y="3806350"/>
                <a:ext cx="13400" cy="16775"/>
              </a:xfrm>
              <a:custGeom>
                <a:avLst/>
                <a:gdLst/>
                <a:ahLst/>
                <a:cxnLst/>
                <a:rect l="l" t="t" r="r" b="b"/>
                <a:pathLst>
                  <a:path w="536" h="671" extrusionOk="0">
                    <a:moveTo>
                      <a:pt x="125" y="1"/>
                    </a:moveTo>
                    <a:cubicBezTo>
                      <a:pt x="115" y="1"/>
                      <a:pt x="107" y="6"/>
                      <a:pt x="107" y="20"/>
                    </a:cubicBezTo>
                    <a:cubicBezTo>
                      <a:pt x="0" y="163"/>
                      <a:pt x="24" y="342"/>
                      <a:pt x="95" y="473"/>
                    </a:cubicBezTo>
                    <a:cubicBezTo>
                      <a:pt x="144" y="560"/>
                      <a:pt x="224" y="671"/>
                      <a:pt x="316" y="671"/>
                    </a:cubicBezTo>
                    <a:cubicBezTo>
                      <a:pt x="337" y="671"/>
                      <a:pt x="359" y="665"/>
                      <a:pt x="381" y="651"/>
                    </a:cubicBezTo>
                    <a:cubicBezTo>
                      <a:pt x="536" y="532"/>
                      <a:pt x="453" y="318"/>
                      <a:pt x="369" y="199"/>
                    </a:cubicBezTo>
                    <a:cubicBezTo>
                      <a:pt x="333" y="139"/>
                      <a:pt x="286" y="80"/>
                      <a:pt x="250" y="56"/>
                    </a:cubicBezTo>
                    <a:cubicBezTo>
                      <a:pt x="226" y="32"/>
                      <a:pt x="202" y="9"/>
                      <a:pt x="167" y="9"/>
                    </a:cubicBezTo>
                    <a:lnTo>
                      <a:pt x="143" y="9"/>
                    </a:lnTo>
                    <a:cubicBezTo>
                      <a:pt x="138" y="4"/>
                      <a:pt x="131" y="1"/>
                      <a:pt x="12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9" name="Google Shape;2539;p65"/>
              <p:cNvSpPr/>
              <p:nvPr/>
            </p:nvSpPr>
            <p:spPr>
              <a:xfrm>
                <a:off x="4170150" y="3779325"/>
                <a:ext cx="2100" cy="5075"/>
              </a:xfrm>
              <a:custGeom>
                <a:avLst/>
                <a:gdLst/>
                <a:ahLst/>
                <a:cxnLst/>
                <a:rect l="l" t="t" r="r" b="b"/>
                <a:pathLst>
                  <a:path w="84" h="203" extrusionOk="0">
                    <a:moveTo>
                      <a:pt x="36" y="0"/>
                    </a:moveTo>
                    <a:cubicBezTo>
                      <a:pt x="27" y="0"/>
                      <a:pt x="18" y="6"/>
                      <a:pt x="12" y="18"/>
                    </a:cubicBezTo>
                    <a:cubicBezTo>
                      <a:pt x="1" y="54"/>
                      <a:pt x="1" y="89"/>
                      <a:pt x="1" y="113"/>
                    </a:cubicBezTo>
                    <a:cubicBezTo>
                      <a:pt x="1" y="137"/>
                      <a:pt x="1" y="161"/>
                      <a:pt x="12" y="185"/>
                    </a:cubicBezTo>
                    <a:cubicBezTo>
                      <a:pt x="22" y="197"/>
                      <a:pt x="31" y="202"/>
                      <a:pt x="38" y="202"/>
                    </a:cubicBezTo>
                    <a:cubicBezTo>
                      <a:pt x="59" y="202"/>
                      <a:pt x="72" y="163"/>
                      <a:pt x="72" y="137"/>
                    </a:cubicBezTo>
                    <a:cubicBezTo>
                      <a:pt x="72" y="101"/>
                      <a:pt x="84" y="54"/>
                      <a:pt x="60" y="18"/>
                    </a:cubicBezTo>
                    <a:cubicBezTo>
                      <a:pt x="54" y="6"/>
                      <a:pt x="45" y="0"/>
                      <a:pt x="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0" name="Google Shape;2540;p65"/>
              <p:cNvSpPr/>
              <p:nvPr/>
            </p:nvSpPr>
            <p:spPr>
              <a:xfrm>
                <a:off x="4157350" y="3769975"/>
                <a:ext cx="5975" cy="2675"/>
              </a:xfrm>
              <a:custGeom>
                <a:avLst/>
                <a:gdLst/>
                <a:ahLst/>
                <a:cxnLst/>
                <a:rect l="l" t="t" r="r" b="b"/>
                <a:pathLst>
                  <a:path w="239" h="107" extrusionOk="0">
                    <a:moveTo>
                      <a:pt x="105" y="0"/>
                    </a:moveTo>
                    <a:cubicBezTo>
                      <a:pt x="75" y="0"/>
                      <a:pt x="46" y="7"/>
                      <a:pt x="24" y="23"/>
                    </a:cubicBezTo>
                    <a:cubicBezTo>
                      <a:pt x="1" y="35"/>
                      <a:pt x="1" y="70"/>
                      <a:pt x="36" y="82"/>
                    </a:cubicBezTo>
                    <a:cubicBezTo>
                      <a:pt x="36" y="94"/>
                      <a:pt x="48" y="94"/>
                      <a:pt x="60" y="94"/>
                    </a:cubicBezTo>
                    <a:lnTo>
                      <a:pt x="72" y="94"/>
                    </a:lnTo>
                    <a:cubicBezTo>
                      <a:pt x="108" y="106"/>
                      <a:pt x="132" y="106"/>
                      <a:pt x="167" y="106"/>
                    </a:cubicBezTo>
                    <a:lnTo>
                      <a:pt x="179" y="106"/>
                    </a:lnTo>
                    <a:cubicBezTo>
                      <a:pt x="203" y="94"/>
                      <a:pt x="215" y="94"/>
                      <a:pt x="227" y="82"/>
                    </a:cubicBezTo>
                    <a:cubicBezTo>
                      <a:pt x="239" y="59"/>
                      <a:pt x="227" y="35"/>
                      <a:pt x="215" y="23"/>
                    </a:cubicBezTo>
                    <a:cubicBezTo>
                      <a:pt x="182" y="10"/>
                      <a:pt x="142" y="0"/>
                      <a:pt x="10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1" name="Google Shape;2541;p65"/>
              <p:cNvSpPr/>
              <p:nvPr/>
            </p:nvSpPr>
            <p:spPr>
              <a:xfrm>
                <a:off x="4135025" y="3703200"/>
                <a:ext cx="107175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3849" extrusionOk="0">
                    <a:moveTo>
                      <a:pt x="1675" y="0"/>
                    </a:moveTo>
                    <a:cubicBezTo>
                      <a:pt x="1285" y="0"/>
                      <a:pt x="901" y="91"/>
                      <a:pt x="572" y="301"/>
                    </a:cubicBezTo>
                    <a:cubicBezTo>
                      <a:pt x="429" y="384"/>
                      <a:pt x="239" y="598"/>
                      <a:pt x="132" y="765"/>
                    </a:cubicBezTo>
                    <a:cubicBezTo>
                      <a:pt x="60" y="860"/>
                      <a:pt x="13" y="967"/>
                      <a:pt x="13" y="1087"/>
                    </a:cubicBezTo>
                    <a:cubicBezTo>
                      <a:pt x="24" y="1122"/>
                      <a:pt x="1" y="1182"/>
                      <a:pt x="24" y="1229"/>
                    </a:cubicBezTo>
                    <a:cubicBezTo>
                      <a:pt x="29" y="1234"/>
                      <a:pt x="38" y="1237"/>
                      <a:pt x="48" y="1237"/>
                    </a:cubicBezTo>
                    <a:cubicBezTo>
                      <a:pt x="62" y="1237"/>
                      <a:pt x="77" y="1231"/>
                      <a:pt x="84" y="1217"/>
                    </a:cubicBezTo>
                    <a:cubicBezTo>
                      <a:pt x="96" y="1182"/>
                      <a:pt x="96" y="1194"/>
                      <a:pt x="96" y="1158"/>
                    </a:cubicBezTo>
                    <a:cubicBezTo>
                      <a:pt x="108" y="1063"/>
                      <a:pt x="96" y="1015"/>
                      <a:pt x="120" y="956"/>
                    </a:cubicBezTo>
                    <a:cubicBezTo>
                      <a:pt x="132" y="920"/>
                      <a:pt x="203" y="813"/>
                      <a:pt x="227" y="777"/>
                    </a:cubicBezTo>
                    <a:cubicBezTo>
                      <a:pt x="322" y="646"/>
                      <a:pt x="405" y="539"/>
                      <a:pt x="536" y="420"/>
                    </a:cubicBezTo>
                    <a:cubicBezTo>
                      <a:pt x="848" y="162"/>
                      <a:pt x="1257" y="59"/>
                      <a:pt x="1693" y="59"/>
                    </a:cubicBezTo>
                    <a:cubicBezTo>
                      <a:pt x="1740" y="59"/>
                      <a:pt x="1787" y="60"/>
                      <a:pt x="1834" y="63"/>
                    </a:cubicBezTo>
                    <a:cubicBezTo>
                      <a:pt x="2203" y="98"/>
                      <a:pt x="2656" y="241"/>
                      <a:pt x="3013" y="455"/>
                    </a:cubicBezTo>
                    <a:cubicBezTo>
                      <a:pt x="3251" y="610"/>
                      <a:pt x="3442" y="765"/>
                      <a:pt x="3632" y="991"/>
                    </a:cubicBezTo>
                    <a:cubicBezTo>
                      <a:pt x="3775" y="1146"/>
                      <a:pt x="3906" y="1325"/>
                      <a:pt x="4001" y="1515"/>
                    </a:cubicBezTo>
                    <a:cubicBezTo>
                      <a:pt x="3935" y="1521"/>
                      <a:pt x="3870" y="1524"/>
                      <a:pt x="3805" y="1524"/>
                    </a:cubicBezTo>
                    <a:cubicBezTo>
                      <a:pt x="3476" y="1524"/>
                      <a:pt x="3173" y="1446"/>
                      <a:pt x="2894" y="1277"/>
                    </a:cubicBezTo>
                    <a:cubicBezTo>
                      <a:pt x="2549" y="1087"/>
                      <a:pt x="2275" y="801"/>
                      <a:pt x="2156" y="455"/>
                    </a:cubicBezTo>
                    <a:cubicBezTo>
                      <a:pt x="2132" y="372"/>
                      <a:pt x="2120" y="313"/>
                      <a:pt x="2120" y="253"/>
                    </a:cubicBezTo>
                    <a:cubicBezTo>
                      <a:pt x="2108" y="241"/>
                      <a:pt x="2156" y="146"/>
                      <a:pt x="2072" y="122"/>
                    </a:cubicBezTo>
                    <a:cubicBezTo>
                      <a:pt x="2001" y="122"/>
                      <a:pt x="1989" y="182"/>
                      <a:pt x="2001" y="241"/>
                    </a:cubicBezTo>
                    <a:cubicBezTo>
                      <a:pt x="2001" y="241"/>
                      <a:pt x="2013" y="325"/>
                      <a:pt x="2037" y="372"/>
                    </a:cubicBezTo>
                    <a:cubicBezTo>
                      <a:pt x="2084" y="515"/>
                      <a:pt x="2132" y="646"/>
                      <a:pt x="2215" y="777"/>
                    </a:cubicBezTo>
                    <a:cubicBezTo>
                      <a:pt x="2358" y="956"/>
                      <a:pt x="2513" y="1134"/>
                      <a:pt x="2727" y="1253"/>
                    </a:cubicBezTo>
                    <a:cubicBezTo>
                      <a:pt x="3013" y="1444"/>
                      <a:pt x="3346" y="1563"/>
                      <a:pt x="3703" y="1587"/>
                    </a:cubicBezTo>
                    <a:cubicBezTo>
                      <a:pt x="3811" y="1587"/>
                      <a:pt x="3930" y="1587"/>
                      <a:pt x="4037" y="1575"/>
                    </a:cubicBezTo>
                    <a:cubicBezTo>
                      <a:pt x="4132" y="1777"/>
                      <a:pt x="4192" y="1991"/>
                      <a:pt x="4204" y="2194"/>
                    </a:cubicBezTo>
                    <a:cubicBezTo>
                      <a:pt x="4215" y="2372"/>
                      <a:pt x="4192" y="2575"/>
                      <a:pt x="4168" y="2718"/>
                    </a:cubicBezTo>
                    <a:cubicBezTo>
                      <a:pt x="4132" y="2968"/>
                      <a:pt x="4061" y="3134"/>
                      <a:pt x="3930" y="3349"/>
                    </a:cubicBezTo>
                    <a:cubicBezTo>
                      <a:pt x="3780" y="3591"/>
                      <a:pt x="3496" y="3766"/>
                      <a:pt x="3208" y="3766"/>
                    </a:cubicBezTo>
                    <a:cubicBezTo>
                      <a:pt x="3198" y="3766"/>
                      <a:pt x="3189" y="3766"/>
                      <a:pt x="3180" y="3765"/>
                    </a:cubicBezTo>
                    <a:cubicBezTo>
                      <a:pt x="3132" y="3754"/>
                      <a:pt x="3072" y="3742"/>
                      <a:pt x="3013" y="3718"/>
                    </a:cubicBezTo>
                    <a:cubicBezTo>
                      <a:pt x="3096" y="3587"/>
                      <a:pt x="3156" y="3468"/>
                      <a:pt x="3180" y="3313"/>
                    </a:cubicBezTo>
                    <a:cubicBezTo>
                      <a:pt x="3203" y="3253"/>
                      <a:pt x="3203" y="3182"/>
                      <a:pt x="3180" y="3111"/>
                    </a:cubicBezTo>
                    <a:cubicBezTo>
                      <a:pt x="3156" y="2968"/>
                      <a:pt x="3037" y="2825"/>
                      <a:pt x="2977" y="2753"/>
                    </a:cubicBezTo>
                    <a:cubicBezTo>
                      <a:pt x="2799" y="2527"/>
                      <a:pt x="2584" y="2349"/>
                      <a:pt x="2370" y="2170"/>
                    </a:cubicBezTo>
                    <a:cubicBezTo>
                      <a:pt x="2084" y="1908"/>
                      <a:pt x="1691" y="1658"/>
                      <a:pt x="1370" y="1575"/>
                    </a:cubicBezTo>
                    <a:cubicBezTo>
                      <a:pt x="1345" y="1566"/>
                      <a:pt x="1319" y="1558"/>
                      <a:pt x="1294" y="1558"/>
                    </a:cubicBezTo>
                    <a:cubicBezTo>
                      <a:pt x="1284" y="1558"/>
                      <a:pt x="1273" y="1559"/>
                      <a:pt x="1263" y="1563"/>
                    </a:cubicBezTo>
                    <a:cubicBezTo>
                      <a:pt x="1215" y="1563"/>
                      <a:pt x="1120" y="1634"/>
                      <a:pt x="1132" y="1634"/>
                    </a:cubicBezTo>
                    <a:cubicBezTo>
                      <a:pt x="1120" y="1646"/>
                      <a:pt x="1096" y="1658"/>
                      <a:pt x="1084" y="1670"/>
                    </a:cubicBezTo>
                    <a:cubicBezTo>
                      <a:pt x="1096" y="1646"/>
                      <a:pt x="1120" y="1610"/>
                      <a:pt x="1132" y="1575"/>
                    </a:cubicBezTo>
                    <a:cubicBezTo>
                      <a:pt x="1179" y="1503"/>
                      <a:pt x="1156" y="1432"/>
                      <a:pt x="1096" y="1372"/>
                    </a:cubicBezTo>
                    <a:cubicBezTo>
                      <a:pt x="941" y="1241"/>
                      <a:pt x="810" y="1158"/>
                      <a:pt x="667" y="1051"/>
                    </a:cubicBezTo>
                    <a:cubicBezTo>
                      <a:pt x="572" y="991"/>
                      <a:pt x="525" y="967"/>
                      <a:pt x="441" y="956"/>
                    </a:cubicBezTo>
                    <a:cubicBezTo>
                      <a:pt x="432" y="955"/>
                      <a:pt x="423" y="954"/>
                      <a:pt x="415" y="954"/>
                    </a:cubicBezTo>
                    <a:cubicBezTo>
                      <a:pt x="305" y="954"/>
                      <a:pt x="198" y="1020"/>
                      <a:pt x="132" y="1075"/>
                    </a:cubicBezTo>
                    <a:cubicBezTo>
                      <a:pt x="120" y="1098"/>
                      <a:pt x="132" y="1134"/>
                      <a:pt x="155" y="1134"/>
                    </a:cubicBezTo>
                    <a:cubicBezTo>
                      <a:pt x="191" y="1122"/>
                      <a:pt x="227" y="1087"/>
                      <a:pt x="263" y="1075"/>
                    </a:cubicBezTo>
                    <a:cubicBezTo>
                      <a:pt x="302" y="1045"/>
                      <a:pt x="373" y="1024"/>
                      <a:pt x="417" y="1024"/>
                    </a:cubicBezTo>
                    <a:cubicBezTo>
                      <a:pt x="427" y="1024"/>
                      <a:pt x="435" y="1025"/>
                      <a:pt x="441" y="1027"/>
                    </a:cubicBezTo>
                    <a:cubicBezTo>
                      <a:pt x="536" y="1039"/>
                      <a:pt x="727" y="1194"/>
                      <a:pt x="870" y="1301"/>
                    </a:cubicBezTo>
                    <a:cubicBezTo>
                      <a:pt x="977" y="1372"/>
                      <a:pt x="1120" y="1479"/>
                      <a:pt x="1084" y="1527"/>
                    </a:cubicBezTo>
                    <a:cubicBezTo>
                      <a:pt x="1060" y="1587"/>
                      <a:pt x="1025" y="1694"/>
                      <a:pt x="965" y="1777"/>
                    </a:cubicBezTo>
                    <a:cubicBezTo>
                      <a:pt x="953" y="1789"/>
                      <a:pt x="941" y="1801"/>
                      <a:pt x="941" y="1801"/>
                    </a:cubicBezTo>
                    <a:cubicBezTo>
                      <a:pt x="929" y="1813"/>
                      <a:pt x="917" y="1837"/>
                      <a:pt x="906" y="1849"/>
                    </a:cubicBezTo>
                    <a:cubicBezTo>
                      <a:pt x="906" y="1875"/>
                      <a:pt x="917" y="1885"/>
                      <a:pt x="933" y="1885"/>
                    </a:cubicBezTo>
                    <a:cubicBezTo>
                      <a:pt x="953" y="1885"/>
                      <a:pt x="981" y="1869"/>
                      <a:pt x="1001" y="1849"/>
                    </a:cubicBezTo>
                    <a:cubicBezTo>
                      <a:pt x="1108" y="1753"/>
                      <a:pt x="1144" y="1718"/>
                      <a:pt x="1227" y="1658"/>
                    </a:cubicBezTo>
                    <a:cubicBezTo>
                      <a:pt x="1257" y="1640"/>
                      <a:pt x="1269" y="1634"/>
                      <a:pt x="1282" y="1634"/>
                    </a:cubicBezTo>
                    <a:cubicBezTo>
                      <a:pt x="1295" y="1634"/>
                      <a:pt x="1310" y="1640"/>
                      <a:pt x="1346" y="1646"/>
                    </a:cubicBezTo>
                    <a:cubicBezTo>
                      <a:pt x="1477" y="1682"/>
                      <a:pt x="1632" y="1753"/>
                      <a:pt x="1775" y="1860"/>
                    </a:cubicBezTo>
                    <a:cubicBezTo>
                      <a:pt x="2084" y="2027"/>
                      <a:pt x="2239" y="2182"/>
                      <a:pt x="2513" y="2420"/>
                    </a:cubicBezTo>
                    <a:cubicBezTo>
                      <a:pt x="2703" y="2575"/>
                      <a:pt x="2906" y="2801"/>
                      <a:pt x="3001" y="2944"/>
                    </a:cubicBezTo>
                    <a:cubicBezTo>
                      <a:pt x="3132" y="3122"/>
                      <a:pt x="3132" y="3230"/>
                      <a:pt x="3084" y="3432"/>
                    </a:cubicBezTo>
                    <a:cubicBezTo>
                      <a:pt x="3061" y="3527"/>
                      <a:pt x="3013" y="3599"/>
                      <a:pt x="2965" y="3682"/>
                    </a:cubicBezTo>
                    <a:cubicBezTo>
                      <a:pt x="2882" y="3646"/>
                      <a:pt x="2811" y="3599"/>
                      <a:pt x="2751" y="3539"/>
                    </a:cubicBezTo>
                    <a:cubicBezTo>
                      <a:pt x="2572" y="3373"/>
                      <a:pt x="2465" y="3158"/>
                      <a:pt x="2287" y="2944"/>
                    </a:cubicBezTo>
                    <a:cubicBezTo>
                      <a:pt x="2084" y="2706"/>
                      <a:pt x="1870" y="2491"/>
                      <a:pt x="1620" y="2301"/>
                    </a:cubicBezTo>
                    <a:cubicBezTo>
                      <a:pt x="1453" y="2194"/>
                      <a:pt x="1287" y="2087"/>
                      <a:pt x="1108" y="2003"/>
                    </a:cubicBezTo>
                    <a:cubicBezTo>
                      <a:pt x="858" y="1908"/>
                      <a:pt x="644" y="1837"/>
                      <a:pt x="417" y="1682"/>
                    </a:cubicBezTo>
                    <a:cubicBezTo>
                      <a:pt x="322" y="1634"/>
                      <a:pt x="239" y="1563"/>
                      <a:pt x="179" y="1479"/>
                    </a:cubicBezTo>
                    <a:cubicBezTo>
                      <a:pt x="144" y="1444"/>
                      <a:pt x="132" y="1408"/>
                      <a:pt x="96" y="1372"/>
                    </a:cubicBezTo>
                    <a:cubicBezTo>
                      <a:pt x="96" y="1360"/>
                      <a:pt x="84" y="1360"/>
                      <a:pt x="72" y="1360"/>
                    </a:cubicBezTo>
                    <a:cubicBezTo>
                      <a:pt x="48" y="1360"/>
                      <a:pt x="36" y="1396"/>
                      <a:pt x="48" y="1408"/>
                    </a:cubicBezTo>
                    <a:cubicBezTo>
                      <a:pt x="120" y="1503"/>
                      <a:pt x="179" y="1598"/>
                      <a:pt x="274" y="1670"/>
                    </a:cubicBezTo>
                    <a:cubicBezTo>
                      <a:pt x="394" y="1753"/>
                      <a:pt x="513" y="1825"/>
                      <a:pt x="632" y="1884"/>
                    </a:cubicBezTo>
                    <a:cubicBezTo>
                      <a:pt x="775" y="1956"/>
                      <a:pt x="965" y="2015"/>
                      <a:pt x="1096" y="2075"/>
                    </a:cubicBezTo>
                    <a:cubicBezTo>
                      <a:pt x="1251" y="2158"/>
                      <a:pt x="1417" y="2253"/>
                      <a:pt x="1572" y="2349"/>
                    </a:cubicBezTo>
                    <a:cubicBezTo>
                      <a:pt x="1787" y="2515"/>
                      <a:pt x="2037" y="2765"/>
                      <a:pt x="2227" y="2992"/>
                    </a:cubicBezTo>
                    <a:cubicBezTo>
                      <a:pt x="2346" y="3146"/>
                      <a:pt x="2501" y="3396"/>
                      <a:pt x="2632" y="3539"/>
                    </a:cubicBezTo>
                    <a:cubicBezTo>
                      <a:pt x="2703" y="3634"/>
                      <a:pt x="2834" y="3718"/>
                      <a:pt x="2906" y="3754"/>
                    </a:cubicBezTo>
                    <a:cubicBezTo>
                      <a:pt x="2989" y="3801"/>
                      <a:pt x="3084" y="3837"/>
                      <a:pt x="3192" y="3849"/>
                    </a:cubicBezTo>
                    <a:cubicBezTo>
                      <a:pt x="3477" y="3849"/>
                      <a:pt x="3775" y="3694"/>
                      <a:pt x="3954" y="3468"/>
                    </a:cubicBezTo>
                    <a:cubicBezTo>
                      <a:pt x="4215" y="3111"/>
                      <a:pt x="4287" y="2753"/>
                      <a:pt x="4287" y="2313"/>
                    </a:cubicBezTo>
                    <a:cubicBezTo>
                      <a:pt x="4287" y="1801"/>
                      <a:pt x="4084" y="1372"/>
                      <a:pt x="3751" y="979"/>
                    </a:cubicBezTo>
                    <a:cubicBezTo>
                      <a:pt x="3549" y="729"/>
                      <a:pt x="3311" y="515"/>
                      <a:pt x="3025" y="348"/>
                    </a:cubicBezTo>
                    <a:cubicBezTo>
                      <a:pt x="2627" y="133"/>
                      <a:pt x="2147" y="0"/>
                      <a:pt x="16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2" name="Google Shape;2542;p65"/>
              <p:cNvSpPr/>
              <p:nvPr/>
            </p:nvSpPr>
            <p:spPr>
              <a:xfrm>
                <a:off x="4204975" y="3658425"/>
                <a:ext cx="54500" cy="46300"/>
              </a:xfrm>
              <a:custGeom>
                <a:avLst/>
                <a:gdLst/>
                <a:ahLst/>
                <a:cxnLst/>
                <a:rect l="l" t="t" r="r" b="b"/>
                <a:pathLst>
                  <a:path w="2180" h="1852" extrusionOk="0">
                    <a:moveTo>
                      <a:pt x="847" y="1"/>
                    </a:moveTo>
                    <a:cubicBezTo>
                      <a:pt x="718" y="1"/>
                      <a:pt x="584" y="26"/>
                      <a:pt x="465" y="56"/>
                    </a:cubicBezTo>
                    <a:cubicBezTo>
                      <a:pt x="322" y="91"/>
                      <a:pt x="191" y="139"/>
                      <a:pt x="84" y="234"/>
                    </a:cubicBezTo>
                    <a:cubicBezTo>
                      <a:pt x="48" y="258"/>
                      <a:pt x="1" y="282"/>
                      <a:pt x="1" y="330"/>
                    </a:cubicBezTo>
                    <a:cubicBezTo>
                      <a:pt x="9" y="364"/>
                      <a:pt x="37" y="387"/>
                      <a:pt x="70" y="387"/>
                    </a:cubicBezTo>
                    <a:cubicBezTo>
                      <a:pt x="82" y="387"/>
                      <a:pt x="95" y="384"/>
                      <a:pt x="108" y="377"/>
                    </a:cubicBezTo>
                    <a:cubicBezTo>
                      <a:pt x="167" y="341"/>
                      <a:pt x="215" y="294"/>
                      <a:pt x="274" y="258"/>
                    </a:cubicBezTo>
                    <a:cubicBezTo>
                      <a:pt x="346" y="211"/>
                      <a:pt x="453" y="199"/>
                      <a:pt x="560" y="163"/>
                    </a:cubicBezTo>
                    <a:cubicBezTo>
                      <a:pt x="658" y="141"/>
                      <a:pt x="761" y="127"/>
                      <a:pt x="859" y="127"/>
                    </a:cubicBezTo>
                    <a:cubicBezTo>
                      <a:pt x="975" y="127"/>
                      <a:pt x="1083" y="147"/>
                      <a:pt x="1167" y="199"/>
                    </a:cubicBezTo>
                    <a:cubicBezTo>
                      <a:pt x="1560" y="389"/>
                      <a:pt x="1882" y="675"/>
                      <a:pt x="2013" y="1044"/>
                    </a:cubicBezTo>
                    <a:cubicBezTo>
                      <a:pt x="2072" y="1223"/>
                      <a:pt x="2072" y="1461"/>
                      <a:pt x="2048" y="1627"/>
                    </a:cubicBezTo>
                    <a:cubicBezTo>
                      <a:pt x="2037" y="1687"/>
                      <a:pt x="2001" y="1758"/>
                      <a:pt x="2013" y="1830"/>
                    </a:cubicBezTo>
                    <a:cubicBezTo>
                      <a:pt x="2023" y="1845"/>
                      <a:pt x="2039" y="1851"/>
                      <a:pt x="2054" y="1851"/>
                    </a:cubicBezTo>
                    <a:cubicBezTo>
                      <a:pt x="2076" y="1851"/>
                      <a:pt x="2096" y="1839"/>
                      <a:pt x="2096" y="1818"/>
                    </a:cubicBezTo>
                    <a:cubicBezTo>
                      <a:pt x="2179" y="1532"/>
                      <a:pt x="2179" y="1223"/>
                      <a:pt x="2096" y="937"/>
                    </a:cubicBezTo>
                    <a:cubicBezTo>
                      <a:pt x="2013" y="758"/>
                      <a:pt x="1906" y="603"/>
                      <a:pt x="1763" y="461"/>
                    </a:cubicBezTo>
                    <a:cubicBezTo>
                      <a:pt x="1572" y="270"/>
                      <a:pt x="1334" y="127"/>
                      <a:pt x="1072" y="32"/>
                    </a:cubicBezTo>
                    <a:cubicBezTo>
                      <a:pt x="1001" y="10"/>
                      <a:pt x="925" y="1"/>
                      <a:pt x="84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3" name="Google Shape;2543;p65"/>
              <p:cNvSpPr/>
              <p:nvPr/>
            </p:nvSpPr>
            <p:spPr>
              <a:xfrm>
                <a:off x="4262225" y="3711275"/>
                <a:ext cx="38850" cy="45025"/>
              </a:xfrm>
              <a:custGeom>
                <a:avLst/>
                <a:gdLst/>
                <a:ahLst/>
                <a:cxnLst/>
                <a:rect l="l" t="t" r="r" b="b"/>
                <a:pathLst>
                  <a:path w="1554" h="1801" extrusionOk="0">
                    <a:moveTo>
                      <a:pt x="69" y="0"/>
                    </a:moveTo>
                    <a:cubicBezTo>
                      <a:pt x="27" y="0"/>
                      <a:pt x="0" y="63"/>
                      <a:pt x="44" y="85"/>
                    </a:cubicBezTo>
                    <a:cubicBezTo>
                      <a:pt x="461" y="513"/>
                      <a:pt x="854" y="930"/>
                      <a:pt x="1187" y="1395"/>
                    </a:cubicBezTo>
                    <a:cubicBezTo>
                      <a:pt x="1282" y="1526"/>
                      <a:pt x="1390" y="1656"/>
                      <a:pt x="1485" y="1787"/>
                    </a:cubicBezTo>
                    <a:cubicBezTo>
                      <a:pt x="1494" y="1797"/>
                      <a:pt x="1503" y="1800"/>
                      <a:pt x="1512" y="1800"/>
                    </a:cubicBezTo>
                    <a:cubicBezTo>
                      <a:pt x="1536" y="1800"/>
                      <a:pt x="1553" y="1769"/>
                      <a:pt x="1544" y="1752"/>
                    </a:cubicBezTo>
                    <a:cubicBezTo>
                      <a:pt x="1104" y="1133"/>
                      <a:pt x="628" y="537"/>
                      <a:pt x="80" y="2"/>
                    </a:cubicBezTo>
                    <a:cubicBezTo>
                      <a:pt x="76" y="1"/>
                      <a:pt x="73" y="0"/>
                      <a:pt x="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Google Shape;1138;p43"/>
          <p:cNvSpPr txBox="1">
            <a:spLocks noGrp="1"/>
          </p:cNvSpPr>
          <p:nvPr>
            <p:ph type="title"/>
          </p:nvPr>
        </p:nvSpPr>
        <p:spPr>
          <a:xfrm>
            <a:off x="3122464" y="2619030"/>
            <a:ext cx="5183100" cy="92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Vocabulary</a:t>
            </a:r>
            <a:endParaRPr dirty="0"/>
          </a:p>
        </p:txBody>
      </p:sp>
      <p:sp>
        <p:nvSpPr>
          <p:cNvPr id="1139" name="Google Shape;1139;p43"/>
          <p:cNvSpPr txBox="1">
            <a:spLocks noGrp="1"/>
          </p:cNvSpPr>
          <p:nvPr>
            <p:ph type="title" idx="2"/>
          </p:nvPr>
        </p:nvSpPr>
        <p:spPr>
          <a:xfrm>
            <a:off x="5570497" y="1420542"/>
            <a:ext cx="2590200" cy="101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grpSp>
        <p:nvGrpSpPr>
          <p:cNvPr id="1140" name="Google Shape;1140;p43"/>
          <p:cNvGrpSpPr/>
          <p:nvPr/>
        </p:nvGrpSpPr>
        <p:grpSpPr>
          <a:xfrm>
            <a:off x="1772820" y="1447838"/>
            <a:ext cx="2647805" cy="3989586"/>
            <a:chOff x="-1123150" y="1399463"/>
            <a:chExt cx="984900" cy="1484000"/>
          </a:xfrm>
        </p:grpSpPr>
        <p:sp>
          <p:nvSpPr>
            <p:cNvPr id="1141" name="Google Shape;1141;p43"/>
            <p:cNvSpPr/>
            <p:nvPr/>
          </p:nvSpPr>
          <p:spPr>
            <a:xfrm>
              <a:off x="-1120650" y="1406513"/>
              <a:ext cx="676350" cy="446875"/>
            </a:xfrm>
            <a:custGeom>
              <a:avLst/>
              <a:gdLst/>
              <a:ahLst/>
              <a:cxnLst/>
              <a:rect l="l" t="t" r="r" b="b"/>
              <a:pathLst>
                <a:path w="27054" h="17875" extrusionOk="0">
                  <a:moveTo>
                    <a:pt x="21817" y="6372"/>
                  </a:moveTo>
                  <a:cubicBezTo>
                    <a:pt x="21850" y="6405"/>
                    <a:pt x="21850" y="6405"/>
                    <a:pt x="21883" y="6405"/>
                  </a:cubicBezTo>
                  <a:cubicBezTo>
                    <a:pt x="21817" y="6438"/>
                    <a:pt x="21783" y="6472"/>
                    <a:pt x="21750" y="6472"/>
                  </a:cubicBezTo>
                  <a:cubicBezTo>
                    <a:pt x="21783" y="6472"/>
                    <a:pt x="21817" y="6438"/>
                    <a:pt x="21817" y="6405"/>
                  </a:cubicBezTo>
                  <a:cubicBezTo>
                    <a:pt x="21817" y="6405"/>
                    <a:pt x="21817" y="6372"/>
                    <a:pt x="21817" y="6372"/>
                  </a:cubicBezTo>
                  <a:close/>
                  <a:moveTo>
                    <a:pt x="20516" y="0"/>
                  </a:moveTo>
                  <a:cubicBezTo>
                    <a:pt x="19848" y="0"/>
                    <a:pt x="19215" y="267"/>
                    <a:pt x="18614" y="568"/>
                  </a:cubicBezTo>
                  <a:cubicBezTo>
                    <a:pt x="17747" y="968"/>
                    <a:pt x="16980" y="1502"/>
                    <a:pt x="16146" y="1902"/>
                  </a:cubicBezTo>
                  <a:cubicBezTo>
                    <a:pt x="15612" y="2169"/>
                    <a:pt x="15112" y="2402"/>
                    <a:pt x="14611" y="2669"/>
                  </a:cubicBezTo>
                  <a:cubicBezTo>
                    <a:pt x="13978" y="3003"/>
                    <a:pt x="13377" y="3370"/>
                    <a:pt x="12743" y="3703"/>
                  </a:cubicBezTo>
                  <a:cubicBezTo>
                    <a:pt x="12210" y="3970"/>
                    <a:pt x="11676" y="4237"/>
                    <a:pt x="11109" y="4537"/>
                  </a:cubicBezTo>
                  <a:cubicBezTo>
                    <a:pt x="10508" y="4871"/>
                    <a:pt x="9908" y="5204"/>
                    <a:pt x="9308" y="5538"/>
                  </a:cubicBezTo>
                  <a:cubicBezTo>
                    <a:pt x="8574" y="5938"/>
                    <a:pt x="7873" y="6372"/>
                    <a:pt x="7173" y="6772"/>
                  </a:cubicBezTo>
                  <a:cubicBezTo>
                    <a:pt x="6806" y="7005"/>
                    <a:pt x="6472" y="7172"/>
                    <a:pt x="6105" y="7372"/>
                  </a:cubicBezTo>
                  <a:cubicBezTo>
                    <a:pt x="5705" y="7639"/>
                    <a:pt x="5338" y="7873"/>
                    <a:pt x="4904" y="8106"/>
                  </a:cubicBezTo>
                  <a:cubicBezTo>
                    <a:pt x="4437" y="8406"/>
                    <a:pt x="3937" y="8673"/>
                    <a:pt x="3470" y="8940"/>
                  </a:cubicBezTo>
                  <a:cubicBezTo>
                    <a:pt x="3437" y="8974"/>
                    <a:pt x="3403" y="8974"/>
                    <a:pt x="3370" y="9007"/>
                  </a:cubicBezTo>
                  <a:cubicBezTo>
                    <a:pt x="3003" y="9174"/>
                    <a:pt x="2670" y="9374"/>
                    <a:pt x="2336" y="9607"/>
                  </a:cubicBezTo>
                  <a:cubicBezTo>
                    <a:pt x="2236" y="9674"/>
                    <a:pt x="2136" y="9741"/>
                    <a:pt x="2069" y="9807"/>
                  </a:cubicBezTo>
                  <a:cubicBezTo>
                    <a:pt x="1869" y="9974"/>
                    <a:pt x="1669" y="10141"/>
                    <a:pt x="1469" y="10308"/>
                  </a:cubicBezTo>
                  <a:cubicBezTo>
                    <a:pt x="1335" y="10408"/>
                    <a:pt x="1168" y="10508"/>
                    <a:pt x="1002" y="10641"/>
                  </a:cubicBezTo>
                  <a:cubicBezTo>
                    <a:pt x="835" y="10775"/>
                    <a:pt x="668" y="10875"/>
                    <a:pt x="535" y="11008"/>
                  </a:cubicBezTo>
                  <a:lnTo>
                    <a:pt x="468" y="11008"/>
                  </a:lnTo>
                  <a:cubicBezTo>
                    <a:pt x="268" y="11008"/>
                    <a:pt x="101" y="11142"/>
                    <a:pt x="68" y="11309"/>
                  </a:cubicBezTo>
                  <a:cubicBezTo>
                    <a:pt x="34" y="11442"/>
                    <a:pt x="34" y="11542"/>
                    <a:pt x="34" y="11642"/>
                  </a:cubicBezTo>
                  <a:cubicBezTo>
                    <a:pt x="1" y="11842"/>
                    <a:pt x="1" y="12076"/>
                    <a:pt x="1" y="12276"/>
                  </a:cubicBezTo>
                  <a:cubicBezTo>
                    <a:pt x="68" y="12976"/>
                    <a:pt x="68" y="13710"/>
                    <a:pt x="401" y="14377"/>
                  </a:cubicBezTo>
                  <a:cubicBezTo>
                    <a:pt x="701" y="14978"/>
                    <a:pt x="1068" y="15578"/>
                    <a:pt x="1402" y="16145"/>
                  </a:cubicBezTo>
                  <a:cubicBezTo>
                    <a:pt x="1502" y="16379"/>
                    <a:pt x="1635" y="16579"/>
                    <a:pt x="1769" y="16812"/>
                  </a:cubicBezTo>
                  <a:cubicBezTo>
                    <a:pt x="1869" y="17013"/>
                    <a:pt x="2002" y="17146"/>
                    <a:pt x="2203" y="17146"/>
                  </a:cubicBezTo>
                  <a:cubicBezTo>
                    <a:pt x="2303" y="17246"/>
                    <a:pt x="2369" y="17346"/>
                    <a:pt x="2469" y="17413"/>
                  </a:cubicBezTo>
                  <a:cubicBezTo>
                    <a:pt x="2670" y="17613"/>
                    <a:pt x="2936" y="17780"/>
                    <a:pt x="3237" y="17847"/>
                  </a:cubicBezTo>
                  <a:cubicBezTo>
                    <a:pt x="3300" y="17866"/>
                    <a:pt x="3363" y="17875"/>
                    <a:pt x="3426" y="17875"/>
                  </a:cubicBezTo>
                  <a:cubicBezTo>
                    <a:pt x="3787" y="17875"/>
                    <a:pt x="4124" y="17579"/>
                    <a:pt x="4437" y="17380"/>
                  </a:cubicBezTo>
                  <a:cubicBezTo>
                    <a:pt x="5071" y="16946"/>
                    <a:pt x="5705" y="16546"/>
                    <a:pt x="6305" y="16079"/>
                  </a:cubicBezTo>
                  <a:cubicBezTo>
                    <a:pt x="6472" y="15945"/>
                    <a:pt x="6639" y="15845"/>
                    <a:pt x="6806" y="15712"/>
                  </a:cubicBezTo>
                  <a:cubicBezTo>
                    <a:pt x="6873" y="15678"/>
                    <a:pt x="6939" y="15645"/>
                    <a:pt x="7006" y="15612"/>
                  </a:cubicBezTo>
                  <a:cubicBezTo>
                    <a:pt x="7940" y="15045"/>
                    <a:pt x="8941" y="14544"/>
                    <a:pt x="9875" y="13977"/>
                  </a:cubicBezTo>
                  <a:cubicBezTo>
                    <a:pt x="10308" y="13744"/>
                    <a:pt x="10709" y="13477"/>
                    <a:pt x="11142" y="13243"/>
                  </a:cubicBezTo>
                  <a:cubicBezTo>
                    <a:pt x="11709" y="12943"/>
                    <a:pt x="12276" y="12643"/>
                    <a:pt x="12877" y="12376"/>
                  </a:cubicBezTo>
                  <a:cubicBezTo>
                    <a:pt x="13844" y="11942"/>
                    <a:pt x="14578" y="11675"/>
                    <a:pt x="15679" y="11175"/>
                  </a:cubicBezTo>
                  <a:cubicBezTo>
                    <a:pt x="16913" y="10641"/>
                    <a:pt x="18047" y="9908"/>
                    <a:pt x="19215" y="9240"/>
                  </a:cubicBezTo>
                  <a:cubicBezTo>
                    <a:pt x="19582" y="9007"/>
                    <a:pt x="20215" y="8607"/>
                    <a:pt x="20682" y="8306"/>
                  </a:cubicBezTo>
                  <a:cubicBezTo>
                    <a:pt x="20816" y="8240"/>
                    <a:pt x="20916" y="8173"/>
                    <a:pt x="21049" y="8140"/>
                  </a:cubicBezTo>
                  <a:cubicBezTo>
                    <a:pt x="21183" y="8040"/>
                    <a:pt x="21316" y="7973"/>
                    <a:pt x="21450" y="7906"/>
                  </a:cubicBezTo>
                  <a:cubicBezTo>
                    <a:pt x="21516" y="7873"/>
                    <a:pt x="21616" y="7839"/>
                    <a:pt x="21683" y="7739"/>
                  </a:cubicBezTo>
                  <a:cubicBezTo>
                    <a:pt x="21783" y="7639"/>
                    <a:pt x="21783" y="7506"/>
                    <a:pt x="21750" y="7406"/>
                  </a:cubicBezTo>
                  <a:cubicBezTo>
                    <a:pt x="22050" y="7272"/>
                    <a:pt x="22350" y="7139"/>
                    <a:pt x="22584" y="6939"/>
                  </a:cubicBezTo>
                  <a:cubicBezTo>
                    <a:pt x="22617" y="6905"/>
                    <a:pt x="22650" y="6872"/>
                    <a:pt x="22684" y="6839"/>
                  </a:cubicBezTo>
                  <a:cubicBezTo>
                    <a:pt x="22984" y="6805"/>
                    <a:pt x="23218" y="6572"/>
                    <a:pt x="23484" y="6405"/>
                  </a:cubicBezTo>
                  <a:cubicBezTo>
                    <a:pt x="23851" y="6071"/>
                    <a:pt x="24218" y="5671"/>
                    <a:pt x="24552" y="5304"/>
                  </a:cubicBezTo>
                  <a:cubicBezTo>
                    <a:pt x="25019" y="4737"/>
                    <a:pt x="25519" y="4203"/>
                    <a:pt x="26020" y="3670"/>
                  </a:cubicBezTo>
                  <a:cubicBezTo>
                    <a:pt x="26320" y="3370"/>
                    <a:pt x="26653" y="3069"/>
                    <a:pt x="26820" y="2669"/>
                  </a:cubicBezTo>
                  <a:cubicBezTo>
                    <a:pt x="26987" y="2369"/>
                    <a:pt x="27054" y="2035"/>
                    <a:pt x="26954" y="1702"/>
                  </a:cubicBezTo>
                  <a:cubicBezTo>
                    <a:pt x="26787" y="1235"/>
                    <a:pt x="26286" y="968"/>
                    <a:pt x="25819" y="901"/>
                  </a:cubicBezTo>
                  <a:lnTo>
                    <a:pt x="25753" y="901"/>
                  </a:lnTo>
                  <a:cubicBezTo>
                    <a:pt x="25686" y="868"/>
                    <a:pt x="25619" y="834"/>
                    <a:pt x="25553" y="801"/>
                  </a:cubicBezTo>
                  <a:cubicBezTo>
                    <a:pt x="25252" y="634"/>
                    <a:pt x="24885" y="534"/>
                    <a:pt x="24552" y="467"/>
                  </a:cubicBezTo>
                  <a:cubicBezTo>
                    <a:pt x="23584" y="367"/>
                    <a:pt x="22617" y="401"/>
                    <a:pt x="21683" y="367"/>
                  </a:cubicBezTo>
                  <a:lnTo>
                    <a:pt x="21650" y="367"/>
                  </a:lnTo>
                  <a:cubicBezTo>
                    <a:pt x="21450" y="0"/>
                    <a:pt x="20916" y="0"/>
                    <a:pt x="205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3"/>
            <p:cNvSpPr/>
            <p:nvPr/>
          </p:nvSpPr>
          <p:spPr>
            <a:xfrm>
              <a:off x="-927175" y="2003888"/>
              <a:ext cx="542075" cy="761600"/>
            </a:xfrm>
            <a:custGeom>
              <a:avLst/>
              <a:gdLst/>
              <a:ahLst/>
              <a:cxnLst/>
              <a:rect l="l" t="t" r="r" b="b"/>
              <a:pathLst>
                <a:path w="21683" h="30464" extrusionOk="0">
                  <a:moveTo>
                    <a:pt x="13119" y="1"/>
                  </a:moveTo>
                  <a:cubicBezTo>
                    <a:pt x="12983" y="1"/>
                    <a:pt x="12854" y="62"/>
                    <a:pt x="12743" y="223"/>
                  </a:cubicBezTo>
                  <a:cubicBezTo>
                    <a:pt x="12176" y="990"/>
                    <a:pt x="11776" y="1824"/>
                    <a:pt x="11309" y="2624"/>
                  </a:cubicBezTo>
                  <a:cubicBezTo>
                    <a:pt x="10809" y="3458"/>
                    <a:pt x="10375" y="3892"/>
                    <a:pt x="10075" y="4326"/>
                  </a:cubicBezTo>
                  <a:cubicBezTo>
                    <a:pt x="9141" y="5660"/>
                    <a:pt x="7473" y="7395"/>
                    <a:pt x="6372" y="7828"/>
                  </a:cubicBezTo>
                  <a:cubicBezTo>
                    <a:pt x="6339" y="7761"/>
                    <a:pt x="6272" y="7695"/>
                    <a:pt x="6172" y="7628"/>
                  </a:cubicBezTo>
                  <a:cubicBezTo>
                    <a:pt x="5538" y="7261"/>
                    <a:pt x="4838" y="7028"/>
                    <a:pt x="4137" y="6794"/>
                  </a:cubicBezTo>
                  <a:cubicBezTo>
                    <a:pt x="3603" y="6627"/>
                    <a:pt x="3503" y="6661"/>
                    <a:pt x="3136" y="6594"/>
                  </a:cubicBezTo>
                  <a:lnTo>
                    <a:pt x="3136" y="6594"/>
                  </a:lnTo>
                  <a:cubicBezTo>
                    <a:pt x="3136" y="6600"/>
                    <a:pt x="3138" y="6606"/>
                    <a:pt x="3140" y="6610"/>
                  </a:cubicBezTo>
                  <a:lnTo>
                    <a:pt x="3140" y="6610"/>
                  </a:lnTo>
                  <a:cubicBezTo>
                    <a:pt x="3095" y="6594"/>
                    <a:pt x="3022" y="6594"/>
                    <a:pt x="2970" y="6594"/>
                  </a:cubicBezTo>
                  <a:cubicBezTo>
                    <a:pt x="2803" y="6544"/>
                    <a:pt x="2628" y="6494"/>
                    <a:pt x="2461" y="6494"/>
                  </a:cubicBezTo>
                  <a:cubicBezTo>
                    <a:pt x="2294" y="6494"/>
                    <a:pt x="2136" y="6544"/>
                    <a:pt x="2002" y="6694"/>
                  </a:cubicBezTo>
                  <a:cubicBezTo>
                    <a:pt x="1735" y="6994"/>
                    <a:pt x="1535" y="7395"/>
                    <a:pt x="1335" y="7761"/>
                  </a:cubicBezTo>
                  <a:cubicBezTo>
                    <a:pt x="835" y="8629"/>
                    <a:pt x="568" y="9563"/>
                    <a:pt x="268" y="10497"/>
                  </a:cubicBezTo>
                  <a:cubicBezTo>
                    <a:pt x="134" y="11064"/>
                    <a:pt x="101" y="11364"/>
                    <a:pt x="68" y="11698"/>
                  </a:cubicBezTo>
                  <a:cubicBezTo>
                    <a:pt x="34" y="11931"/>
                    <a:pt x="1" y="12165"/>
                    <a:pt x="68" y="12398"/>
                  </a:cubicBezTo>
                  <a:cubicBezTo>
                    <a:pt x="201" y="12732"/>
                    <a:pt x="535" y="12898"/>
                    <a:pt x="868" y="12965"/>
                  </a:cubicBezTo>
                  <a:cubicBezTo>
                    <a:pt x="1702" y="13132"/>
                    <a:pt x="2703" y="13332"/>
                    <a:pt x="3203" y="13399"/>
                  </a:cubicBezTo>
                  <a:cubicBezTo>
                    <a:pt x="3437" y="13399"/>
                    <a:pt x="3437" y="13432"/>
                    <a:pt x="3603" y="13466"/>
                  </a:cubicBezTo>
                  <a:cubicBezTo>
                    <a:pt x="3603" y="13532"/>
                    <a:pt x="3603" y="13632"/>
                    <a:pt x="3603" y="13699"/>
                  </a:cubicBezTo>
                  <a:cubicBezTo>
                    <a:pt x="3603" y="14500"/>
                    <a:pt x="3537" y="15000"/>
                    <a:pt x="3437" y="15600"/>
                  </a:cubicBezTo>
                  <a:cubicBezTo>
                    <a:pt x="3303" y="16334"/>
                    <a:pt x="3203" y="17101"/>
                    <a:pt x="3036" y="17835"/>
                  </a:cubicBezTo>
                  <a:cubicBezTo>
                    <a:pt x="2936" y="18402"/>
                    <a:pt x="2803" y="18936"/>
                    <a:pt x="2736" y="19503"/>
                  </a:cubicBezTo>
                  <a:cubicBezTo>
                    <a:pt x="2369" y="21805"/>
                    <a:pt x="2136" y="23840"/>
                    <a:pt x="1835" y="25908"/>
                  </a:cubicBezTo>
                  <a:cubicBezTo>
                    <a:pt x="1702" y="26742"/>
                    <a:pt x="1669" y="27175"/>
                    <a:pt x="1569" y="27842"/>
                  </a:cubicBezTo>
                  <a:cubicBezTo>
                    <a:pt x="1461" y="28567"/>
                    <a:pt x="1699" y="28860"/>
                    <a:pt x="2231" y="28860"/>
                  </a:cubicBezTo>
                  <a:cubicBezTo>
                    <a:pt x="2360" y="28860"/>
                    <a:pt x="2506" y="28842"/>
                    <a:pt x="2669" y="28810"/>
                  </a:cubicBezTo>
                  <a:cubicBezTo>
                    <a:pt x="3003" y="28743"/>
                    <a:pt x="3303" y="28643"/>
                    <a:pt x="3637" y="28610"/>
                  </a:cubicBezTo>
                  <a:cubicBezTo>
                    <a:pt x="3670" y="28610"/>
                    <a:pt x="3670" y="28576"/>
                    <a:pt x="3670" y="28576"/>
                  </a:cubicBezTo>
                  <a:lnTo>
                    <a:pt x="3737" y="28576"/>
                  </a:lnTo>
                  <a:cubicBezTo>
                    <a:pt x="3937" y="28576"/>
                    <a:pt x="3970" y="28543"/>
                    <a:pt x="4037" y="28543"/>
                  </a:cubicBezTo>
                  <a:cubicBezTo>
                    <a:pt x="4337" y="29043"/>
                    <a:pt x="4671" y="29477"/>
                    <a:pt x="5171" y="29777"/>
                  </a:cubicBezTo>
                  <a:cubicBezTo>
                    <a:pt x="5897" y="30184"/>
                    <a:pt x="6723" y="30464"/>
                    <a:pt x="7563" y="30464"/>
                  </a:cubicBezTo>
                  <a:cubicBezTo>
                    <a:pt x="7688" y="30464"/>
                    <a:pt x="7814" y="30457"/>
                    <a:pt x="7940" y="30444"/>
                  </a:cubicBezTo>
                  <a:cubicBezTo>
                    <a:pt x="8774" y="30344"/>
                    <a:pt x="9608" y="30044"/>
                    <a:pt x="10308" y="29544"/>
                  </a:cubicBezTo>
                  <a:cubicBezTo>
                    <a:pt x="10675" y="29310"/>
                    <a:pt x="11009" y="29043"/>
                    <a:pt x="11309" y="28743"/>
                  </a:cubicBezTo>
                  <a:cubicBezTo>
                    <a:pt x="11309" y="28743"/>
                    <a:pt x="11342" y="28710"/>
                    <a:pt x="11376" y="28710"/>
                  </a:cubicBezTo>
                  <a:lnTo>
                    <a:pt x="11409" y="28710"/>
                  </a:lnTo>
                  <a:cubicBezTo>
                    <a:pt x="11409" y="28710"/>
                    <a:pt x="11409" y="28676"/>
                    <a:pt x="11409" y="28676"/>
                  </a:cubicBezTo>
                  <a:cubicBezTo>
                    <a:pt x="11442" y="28710"/>
                    <a:pt x="11442" y="28710"/>
                    <a:pt x="11476" y="28710"/>
                  </a:cubicBezTo>
                  <a:cubicBezTo>
                    <a:pt x="11642" y="28810"/>
                    <a:pt x="11843" y="28910"/>
                    <a:pt x="12043" y="28977"/>
                  </a:cubicBezTo>
                  <a:cubicBezTo>
                    <a:pt x="12610" y="29143"/>
                    <a:pt x="13144" y="29344"/>
                    <a:pt x="13711" y="29444"/>
                  </a:cubicBezTo>
                  <a:cubicBezTo>
                    <a:pt x="13934" y="29459"/>
                    <a:pt x="14158" y="29473"/>
                    <a:pt x="14379" y="29473"/>
                  </a:cubicBezTo>
                  <a:cubicBezTo>
                    <a:pt x="14652" y="29473"/>
                    <a:pt x="14920" y="29451"/>
                    <a:pt x="15178" y="29377"/>
                  </a:cubicBezTo>
                  <a:cubicBezTo>
                    <a:pt x="15445" y="29277"/>
                    <a:pt x="15712" y="29177"/>
                    <a:pt x="15946" y="29043"/>
                  </a:cubicBezTo>
                  <a:cubicBezTo>
                    <a:pt x="16179" y="28977"/>
                    <a:pt x="16379" y="28843"/>
                    <a:pt x="16546" y="28710"/>
                  </a:cubicBezTo>
                  <a:cubicBezTo>
                    <a:pt x="16713" y="28610"/>
                    <a:pt x="16846" y="28476"/>
                    <a:pt x="16946" y="28343"/>
                  </a:cubicBezTo>
                  <a:cubicBezTo>
                    <a:pt x="17080" y="28143"/>
                    <a:pt x="17180" y="27976"/>
                    <a:pt x="17313" y="27809"/>
                  </a:cubicBezTo>
                  <a:cubicBezTo>
                    <a:pt x="17347" y="27776"/>
                    <a:pt x="17347" y="27776"/>
                    <a:pt x="17380" y="27742"/>
                  </a:cubicBezTo>
                  <a:cubicBezTo>
                    <a:pt x="17413" y="27709"/>
                    <a:pt x="17447" y="27642"/>
                    <a:pt x="17480" y="27609"/>
                  </a:cubicBezTo>
                  <a:lnTo>
                    <a:pt x="17513" y="27609"/>
                  </a:lnTo>
                  <a:cubicBezTo>
                    <a:pt x="17547" y="27576"/>
                    <a:pt x="17613" y="27576"/>
                    <a:pt x="17647" y="27542"/>
                  </a:cubicBezTo>
                  <a:cubicBezTo>
                    <a:pt x="17780" y="27542"/>
                    <a:pt x="17880" y="27542"/>
                    <a:pt x="18014" y="27509"/>
                  </a:cubicBezTo>
                  <a:cubicBezTo>
                    <a:pt x="18347" y="27442"/>
                    <a:pt x="18614" y="27242"/>
                    <a:pt x="18848" y="27042"/>
                  </a:cubicBezTo>
                  <a:cubicBezTo>
                    <a:pt x="19114" y="26775"/>
                    <a:pt x="19248" y="26475"/>
                    <a:pt x="19448" y="26175"/>
                  </a:cubicBezTo>
                  <a:cubicBezTo>
                    <a:pt x="19581" y="26175"/>
                    <a:pt x="19715" y="26175"/>
                    <a:pt x="19882" y="26141"/>
                  </a:cubicBezTo>
                  <a:cubicBezTo>
                    <a:pt x="20115" y="26141"/>
                    <a:pt x="20315" y="26041"/>
                    <a:pt x="20515" y="25908"/>
                  </a:cubicBezTo>
                  <a:cubicBezTo>
                    <a:pt x="20716" y="25808"/>
                    <a:pt x="20949" y="25708"/>
                    <a:pt x="21116" y="25541"/>
                  </a:cubicBezTo>
                  <a:cubicBezTo>
                    <a:pt x="21683" y="25040"/>
                    <a:pt x="21249" y="24373"/>
                    <a:pt x="20916" y="23873"/>
                  </a:cubicBezTo>
                  <a:cubicBezTo>
                    <a:pt x="20515" y="23373"/>
                    <a:pt x="20215" y="22806"/>
                    <a:pt x="19915" y="22238"/>
                  </a:cubicBezTo>
                  <a:cubicBezTo>
                    <a:pt x="19782" y="21938"/>
                    <a:pt x="19715" y="21738"/>
                    <a:pt x="19481" y="21138"/>
                  </a:cubicBezTo>
                  <a:cubicBezTo>
                    <a:pt x="19348" y="20837"/>
                    <a:pt x="19281" y="20504"/>
                    <a:pt x="19181" y="20204"/>
                  </a:cubicBezTo>
                  <a:cubicBezTo>
                    <a:pt x="18748" y="19103"/>
                    <a:pt x="18314" y="18002"/>
                    <a:pt x="17780" y="16968"/>
                  </a:cubicBezTo>
                  <a:cubicBezTo>
                    <a:pt x="17447" y="16268"/>
                    <a:pt x="17313" y="16001"/>
                    <a:pt x="17080" y="15434"/>
                  </a:cubicBezTo>
                  <a:cubicBezTo>
                    <a:pt x="16813" y="14867"/>
                    <a:pt x="16646" y="14466"/>
                    <a:pt x="16546" y="14233"/>
                  </a:cubicBezTo>
                  <a:cubicBezTo>
                    <a:pt x="16413" y="13866"/>
                    <a:pt x="16046" y="13032"/>
                    <a:pt x="15712" y="12398"/>
                  </a:cubicBezTo>
                  <a:lnTo>
                    <a:pt x="15712" y="12365"/>
                  </a:lnTo>
                  <a:cubicBezTo>
                    <a:pt x="15679" y="12298"/>
                    <a:pt x="15645" y="12231"/>
                    <a:pt x="15645" y="12198"/>
                  </a:cubicBezTo>
                  <a:cubicBezTo>
                    <a:pt x="15479" y="11798"/>
                    <a:pt x="15479" y="11831"/>
                    <a:pt x="15312" y="11431"/>
                  </a:cubicBezTo>
                  <a:cubicBezTo>
                    <a:pt x="15178" y="11097"/>
                    <a:pt x="15045" y="10764"/>
                    <a:pt x="14945" y="10430"/>
                  </a:cubicBezTo>
                  <a:cubicBezTo>
                    <a:pt x="14878" y="10197"/>
                    <a:pt x="14845" y="9963"/>
                    <a:pt x="14745" y="9763"/>
                  </a:cubicBezTo>
                  <a:cubicBezTo>
                    <a:pt x="15045" y="9296"/>
                    <a:pt x="15278" y="8796"/>
                    <a:pt x="15512" y="8262"/>
                  </a:cubicBezTo>
                  <a:cubicBezTo>
                    <a:pt x="15879" y="7461"/>
                    <a:pt x="16179" y="6594"/>
                    <a:pt x="16446" y="5760"/>
                  </a:cubicBezTo>
                  <a:cubicBezTo>
                    <a:pt x="16579" y="5326"/>
                    <a:pt x="16779" y="4893"/>
                    <a:pt x="16880" y="4459"/>
                  </a:cubicBezTo>
                  <a:cubicBezTo>
                    <a:pt x="16946" y="4126"/>
                    <a:pt x="17013" y="3792"/>
                    <a:pt x="17113" y="3425"/>
                  </a:cubicBezTo>
                  <a:cubicBezTo>
                    <a:pt x="17146" y="3058"/>
                    <a:pt x="17146" y="3225"/>
                    <a:pt x="17180" y="2791"/>
                  </a:cubicBezTo>
                  <a:cubicBezTo>
                    <a:pt x="17180" y="2424"/>
                    <a:pt x="16913" y="2124"/>
                    <a:pt x="16613" y="1924"/>
                  </a:cubicBezTo>
                  <a:cubicBezTo>
                    <a:pt x="16179" y="1624"/>
                    <a:pt x="15745" y="1390"/>
                    <a:pt x="15278" y="1157"/>
                  </a:cubicBezTo>
                  <a:cubicBezTo>
                    <a:pt x="14878" y="957"/>
                    <a:pt x="14444" y="756"/>
                    <a:pt x="14044" y="490"/>
                  </a:cubicBezTo>
                  <a:cubicBezTo>
                    <a:pt x="13788" y="327"/>
                    <a:pt x="13434" y="1"/>
                    <a:pt x="13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3"/>
            <p:cNvSpPr/>
            <p:nvPr/>
          </p:nvSpPr>
          <p:spPr>
            <a:xfrm>
              <a:off x="-865450" y="270411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3"/>
            <p:cNvSpPr/>
            <p:nvPr/>
          </p:nvSpPr>
          <p:spPr>
            <a:xfrm>
              <a:off x="-847950" y="2169563"/>
              <a:ext cx="1700" cy="25"/>
            </a:xfrm>
            <a:custGeom>
              <a:avLst/>
              <a:gdLst/>
              <a:ahLst/>
              <a:cxnLst/>
              <a:rect l="l" t="t" r="r" b="b"/>
              <a:pathLst>
                <a:path w="68" h="1" extrusionOk="0">
                  <a:moveTo>
                    <a:pt x="1" y="0"/>
                  </a:moveTo>
                  <a:cubicBezTo>
                    <a:pt x="34" y="0"/>
                    <a:pt x="67" y="0"/>
                    <a:pt x="1" y="0"/>
                  </a:cubicBezTo>
                  <a:close/>
                </a:path>
              </a:pathLst>
            </a:custGeom>
            <a:solidFill>
              <a:srgbClr val="FF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3"/>
            <p:cNvSpPr/>
            <p:nvPr/>
          </p:nvSpPr>
          <p:spPr>
            <a:xfrm>
              <a:off x="-892975" y="1891388"/>
              <a:ext cx="287725" cy="327550"/>
            </a:xfrm>
            <a:custGeom>
              <a:avLst/>
              <a:gdLst/>
              <a:ahLst/>
              <a:cxnLst/>
              <a:rect l="l" t="t" r="r" b="b"/>
              <a:pathLst>
                <a:path w="11509" h="13102" extrusionOk="0">
                  <a:moveTo>
                    <a:pt x="7156" y="854"/>
                  </a:moveTo>
                  <a:cubicBezTo>
                    <a:pt x="7337" y="860"/>
                    <a:pt x="7817" y="961"/>
                    <a:pt x="8140" y="1187"/>
                  </a:cubicBezTo>
                  <a:cubicBezTo>
                    <a:pt x="7839" y="1053"/>
                    <a:pt x="7506" y="953"/>
                    <a:pt x="7172" y="887"/>
                  </a:cubicBezTo>
                  <a:cubicBezTo>
                    <a:pt x="7172" y="860"/>
                    <a:pt x="7172" y="855"/>
                    <a:pt x="7156" y="854"/>
                  </a:cubicBezTo>
                  <a:close/>
                  <a:moveTo>
                    <a:pt x="734" y="3789"/>
                  </a:moveTo>
                  <a:lnTo>
                    <a:pt x="734" y="3789"/>
                  </a:lnTo>
                  <a:cubicBezTo>
                    <a:pt x="732" y="3791"/>
                    <a:pt x="716" y="3808"/>
                    <a:pt x="707" y="3829"/>
                  </a:cubicBezTo>
                  <a:lnTo>
                    <a:pt x="707" y="3829"/>
                  </a:lnTo>
                  <a:cubicBezTo>
                    <a:pt x="716" y="3815"/>
                    <a:pt x="725" y="3802"/>
                    <a:pt x="734" y="3789"/>
                  </a:cubicBezTo>
                  <a:lnTo>
                    <a:pt x="734" y="3789"/>
                  </a:lnTo>
                  <a:cubicBezTo>
                    <a:pt x="734" y="3789"/>
                    <a:pt x="734" y="3789"/>
                    <a:pt x="734" y="3789"/>
                  </a:cubicBezTo>
                  <a:close/>
                  <a:moveTo>
                    <a:pt x="2269" y="3455"/>
                  </a:moveTo>
                  <a:cubicBezTo>
                    <a:pt x="2302" y="3488"/>
                    <a:pt x="2269" y="3522"/>
                    <a:pt x="2269" y="3555"/>
                  </a:cubicBezTo>
                  <a:cubicBezTo>
                    <a:pt x="2235" y="3655"/>
                    <a:pt x="2202" y="3755"/>
                    <a:pt x="2169" y="3822"/>
                  </a:cubicBezTo>
                  <a:cubicBezTo>
                    <a:pt x="2135" y="3922"/>
                    <a:pt x="2102" y="3989"/>
                    <a:pt x="2069" y="4089"/>
                  </a:cubicBezTo>
                  <a:cubicBezTo>
                    <a:pt x="2135" y="3855"/>
                    <a:pt x="2202" y="3655"/>
                    <a:pt x="2269" y="3455"/>
                  </a:cubicBezTo>
                  <a:close/>
                  <a:moveTo>
                    <a:pt x="6905" y="1"/>
                  </a:moveTo>
                  <a:cubicBezTo>
                    <a:pt x="6644" y="1"/>
                    <a:pt x="6385" y="37"/>
                    <a:pt x="6138" y="119"/>
                  </a:cubicBezTo>
                  <a:cubicBezTo>
                    <a:pt x="5871" y="219"/>
                    <a:pt x="5604" y="353"/>
                    <a:pt x="5371" y="520"/>
                  </a:cubicBezTo>
                  <a:cubicBezTo>
                    <a:pt x="5271" y="520"/>
                    <a:pt x="5204" y="486"/>
                    <a:pt x="5137" y="486"/>
                  </a:cubicBezTo>
                  <a:cubicBezTo>
                    <a:pt x="5039" y="475"/>
                    <a:pt x="4939" y="469"/>
                    <a:pt x="4839" y="469"/>
                  </a:cubicBezTo>
                  <a:cubicBezTo>
                    <a:pt x="4363" y="469"/>
                    <a:pt x="3877" y="594"/>
                    <a:pt x="3436" y="787"/>
                  </a:cubicBezTo>
                  <a:cubicBezTo>
                    <a:pt x="3236" y="887"/>
                    <a:pt x="3069" y="1020"/>
                    <a:pt x="2869" y="1153"/>
                  </a:cubicBezTo>
                  <a:cubicBezTo>
                    <a:pt x="2736" y="1220"/>
                    <a:pt x="2636" y="1320"/>
                    <a:pt x="2536" y="1420"/>
                  </a:cubicBezTo>
                  <a:cubicBezTo>
                    <a:pt x="2581" y="1375"/>
                    <a:pt x="2599" y="1357"/>
                    <a:pt x="2596" y="1357"/>
                  </a:cubicBezTo>
                  <a:lnTo>
                    <a:pt x="2596" y="1357"/>
                  </a:lnTo>
                  <a:cubicBezTo>
                    <a:pt x="2592" y="1357"/>
                    <a:pt x="2557" y="1384"/>
                    <a:pt x="2502" y="1420"/>
                  </a:cubicBezTo>
                  <a:cubicBezTo>
                    <a:pt x="2069" y="1787"/>
                    <a:pt x="1668" y="2221"/>
                    <a:pt x="1301" y="2721"/>
                  </a:cubicBezTo>
                  <a:cubicBezTo>
                    <a:pt x="1081" y="3068"/>
                    <a:pt x="920" y="3414"/>
                    <a:pt x="734" y="3789"/>
                  </a:cubicBezTo>
                  <a:lnTo>
                    <a:pt x="734" y="3789"/>
                  </a:lnTo>
                  <a:cubicBezTo>
                    <a:pt x="734" y="3789"/>
                    <a:pt x="734" y="3789"/>
                    <a:pt x="734" y="3789"/>
                  </a:cubicBezTo>
                  <a:lnTo>
                    <a:pt x="734" y="3789"/>
                  </a:lnTo>
                  <a:cubicBezTo>
                    <a:pt x="734" y="3789"/>
                    <a:pt x="734" y="3789"/>
                    <a:pt x="734" y="3789"/>
                  </a:cubicBezTo>
                  <a:lnTo>
                    <a:pt x="734" y="3789"/>
                  </a:lnTo>
                  <a:cubicBezTo>
                    <a:pt x="723" y="3811"/>
                    <a:pt x="712" y="3833"/>
                    <a:pt x="701" y="3855"/>
                  </a:cubicBezTo>
                  <a:cubicBezTo>
                    <a:pt x="701" y="3846"/>
                    <a:pt x="703" y="3837"/>
                    <a:pt x="707" y="3829"/>
                  </a:cubicBezTo>
                  <a:lnTo>
                    <a:pt x="707" y="3829"/>
                  </a:lnTo>
                  <a:cubicBezTo>
                    <a:pt x="560" y="4056"/>
                    <a:pt x="495" y="4336"/>
                    <a:pt x="401" y="4556"/>
                  </a:cubicBezTo>
                  <a:cubicBezTo>
                    <a:pt x="267" y="4923"/>
                    <a:pt x="167" y="5323"/>
                    <a:pt x="101" y="5690"/>
                  </a:cubicBezTo>
                  <a:cubicBezTo>
                    <a:pt x="34" y="6124"/>
                    <a:pt x="0" y="6591"/>
                    <a:pt x="34" y="6991"/>
                  </a:cubicBezTo>
                  <a:cubicBezTo>
                    <a:pt x="101" y="7425"/>
                    <a:pt x="201" y="7825"/>
                    <a:pt x="367" y="8192"/>
                  </a:cubicBezTo>
                  <a:cubicBezTo>
                    <a:pt x="834" y="9293"/>
                    <a:pt x="1668" y="10594"/>
                    <a:pt x="2802" y="11094"/>
                  </a:cubicBezTo>
                  <a:cubicBezTo>
                    <a:pt x="2969" y="11194"/>
                    <a:pt x="3136" y="11294"/>
                    <a:pt x="3336" y="11361"/>
                  </a:cubicBezTo>
                  <a:cubicBezTo>
                    <a:pt x="3536" y="11428"/>
                    <a:pt x="3736" y="11461"/>
                    <a:pt x="3937" y="11494"/>
                  </a:cubicBezTo>
                  <a:cubicBezTo>
                    <a:pt x="4170" y="11561"/>
                    <a:pt x="4370" y="11594"/>
                    <a:pt x="4604" y="11628"/>
                  </a:cubicBezTo>
                  <a:cubicBezTo>
                    <a:pt x="4637" y="11661"/>
                    <a:pt x="4704" y="11661"/>
                    <a:pt x="4737" y="11694"/>
                  </a:cubicBezTo>
                  <a:cubicBezTo>
                    <a:pt x="4937" y="11728"/>
                    <a:pt x="5137" y="11728"/>
                    <a:pt x="5304" y="11728"/>
                  </a:cubicBezTo>
                  <a:cubicBezTo>
                    <a:pt x="5304" y="11761"/>
                    <a:pt x="5304" y="11794"/>
                    <a:pt x="5304" y="11828"/>
                  </a:cubicBezTo>
                  <a:cubicBezTo>
                    <a:pt x="5304" y="12095"/>
                    <a:pt x="5471" y="12328"/>
                    <a:pt x="5638" y="12528"/>
                  </a:cubicBezTo>
                  <a:cubicBezTo>
                    <a:pt x="5705" y="12628"/>
                    <a:pt x="5805" y="12728"/>
                    <a:pt x="5905" y="12795"/>
                  </a:cubicBezTo>
                  <a:cubicBezTo>
                    <a:pt x="6005" y="12862"/>
                    <a:pt x="6138" y="12962"/>
                    <a:pt x="6305" y="12995"/>
                  </a:cubicBezTo>
                  <a:cubicBezTo>
                    <a:pt x="6438" y="13029"/>
                    <a:pt x="6605" y="13095"/>
                    <a:pt x="6972" y="13095"/>
                  </a:cubicBezTo>
                  <a:cubicBezTo>
                    <a:pt x="7012" y="13100"/>
                    <a:pt x="7051" y="13102"/>
                    <a:pt x="7091" y="13102"/>
                  </a:cubicBezTo>
                  <a:cubicBezTo>
                    <a:pt x="7351" y="13102"/>
                    <a:pt x="7612" y="13011"/>
                    <a:pt x="7873" y="12895"/>
                  </a:cubicBezTo>
                  <a:cubicBezTo>
                    <a:pt x="8406" y="12695"/>
                    <a:pt x="8773" y="12195"/>
                    <a:pt x="8873" y="11628"/>
                  </a:cubicBezTo>
                  <a:cubicBezTo>
                    <a:pt x="8907" y="11394"/>
                    <a:pt x="8940" y="11094"/>
                    <a:pt x="8873" y="10860"/>
                  </a:cubicBezTo>
                  <a:cubicBezTo>
                    <a:pt x="9140" y="10627"/>
                    <a:pt x="9374" y="10360"/>
                    <a:pt x="9641" y="10127"/>
                  </a:cubicBezTo>
                  <a:cubicBezTo>
                    <a:pt x="10008" y="9826"/>
                    <a:pt x="10308" y="9459"/>
                    <a:pt x="10541" y="9059"/>
                  </a:cubicBezTo>
                  <a:cubicBezTo>
                    <a:pt x="10741" y="8759"/>
                    <a:pt x="10908" y="8459"/>
                    <a:pt x="10975" y="8125"/>
                  </a:cubicBezTo>
                  <a:cubicBezTo>
                    <a:pt x="10975" y="8092"/>
                    <a:pt x="11008" y="8058"/>
                    <a:pt x="11008" y="8058"/>
                  </a:cubicBezTo>
                  <a:cubicBezTo>
                    <a:pt x="11208" y="7625"/>
                    <a:pt x="11342" y="7158"/>
                    <a:pt x="11409" y="6691"/>
                  </a:cubicBezTo>
                  <a:cubicBezTo>
                    <a:pt x="11509" y="5924"/>
                    <a:pt x="11475" y="5123"/>
                    <a:pt x="11242" y="4356"/>
                  </a:cubicBezTo>
                  <a:cubicBezTo>
                    <a:pt x="11042" y="3755"/>
                    <a:pt x="10775" y="3188"/>
                    <a:pt x="10508" y="2655"/>
                  </a:cubicBezTo>
                  <a:cubicBezTo>
                    <a:pt x="10274" y="2288"/>
                    <a:pt x="9974" y="1954"/>
                    <a:pt x="9707" y="1620"/>
                  </a:cubicBezTo>
                  <a:cubicBezTo>
                    <a:pt x="9307" y="1153"/>
                    <a:pt x="8907" y="620"/>
                    <a:pt x="8306" y="320"/>
                  </a:cubicBezTo>
                  <a:cubicBezTo>
                    <a:pt x="7874" y="125"/>
                    <a:pt x="7386" y="1"/>
                    <a:pt x="6905" y="1"/>
                  </a:cubicBezTo>
                  <a:close/>
                </a:path>
              </a:pathLst>
            </a:custGeom>
            <a:solidFill>
              <a:srgbClr val="FFD7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3"/>
            <p:cNvSpPr/>
            <p:nvPr/>
          </p:nvSpPr>
          <p:spPr>
            <a:xfrm>
              <a:off x="-881300" y="2187063"/>
              <a:ext cx="850" cy="25"/>
            </a:xfrm>
            <a:custGeom>
              <a:avLst/>
              <a:gdLst/>
              <a:ahLst/>
              <a:cxnLst/>
              <a:rect l="l" t="t" r="r" b="b"/>
              <a:pathLst>
                <a:path w="34" h="1" extrusionOk="0">
                  <a:moveTo>
                    <a:pt x="0" y="1"/>
                  </a:moveTo>
                  <a:lnTo>
                    <a:pt x="34" y="1"/>
                  </a:lnTo>
                  <a:lnTo>
                    <a:pt x="0" y="1"/>
                  </a:lnTo>
                  <a:cubicBezTo>
                    <a:pt x="34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B581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3"/>
            <p:cNvSpPr/>
            <p:nvPr/>
          </p:nvSpPr>
          <p:spPr>
            <a:xfrm>
              <a:off x="-938850" y="1857138"/>
              <a:ext cx="337775" cy="380825"/>
            </a:xfrm>
            <a:custGeom>
              <a:avLst/>
              <a:gdLst/>
              <a:ahLst/>
              <a:cxnLst/>
              <a:rect l="l" t="t" r="r" b="b"/>
              <a:pathLst>
                <a:path w="13511" h="15233" extrusionOk="0">
                  <a:moveTo>
                    <a:pt x="7172" y="1"/>
                  </a:moveTo>
                  <a:cubicBezTo>
                    <a:pt x="6719" y="1"/>
                    <a:pt x="6258" y="91"/>
                    <a:pt x="5838" y="222"/>
                  </a:cubicBezTo>
                  <a:cubicBezTo>
                    <a:pt x="5338" y="422"/>
                    <a:pt x="4871" y="722"/>
                    <a:pt x="4471" y="1056"/>
                  </a:cubicBezTo>
                  <a:cubicBezTo>
                    <a:pt x="4304" y="1223"/>
                    <a:pt x="4170" y="1389"/>
                    <a:pt x="4104" y="1556"/>
                  </a:cubicBezTo>
                  <a:cubicBezTo>
                    <a:pt x="4070" y="1545"/>
                    <a:pt x="4037" y="1541"/>
                    <a:pt x="4005" y="1541"/>
                  </a:cubicBezTo>
                  <a:cubicBezTo>
                    <a:pt x="3941" y="1541"/>
                    <a:pt x="3881" y="1556"/>
                    <a:pt x="3837" y="1556"/>
                  </a:cubicBezTo>
                  <a:lnTo>
                    <a:pt x="3737" y="1556"/>
                  </a:lnTo>
                  <a:cubicBezTo>
                    <a:pt x="3670" y="1556"/>
                    <a:pt x="3603" y="1589"/>
                    <a:pt x="3537" y="1623"/>
                  </a:cubicBezTo>
                  <a:lnTo>
                    <a:pt x="3503" y="1623"/>
                  </a:lnTo>
                  <a:cubicBezTo>
                    <a:pt x="3503" y="1623"/>
                    <a:pt x="3503" y="1656"/>
                    <a:pt x="3503" y="1656"/>
                  </a:cubicBezTo>
                  <a:lnTo>
                    <a:pt x="3470" y="1656"/>
                  </a:lnTo>
                  <a:cubicBezTo>
                    <a:pt x="2736" y="2290"/>
                    <a:pt x="2269" y="3157"/>
                    <a:pt x="1936" y="4025"/>
                  </a:cubicBezTo>
                  <a:cubicBezTo>
                    <a:pt x="1769" y="4458"/>
                    <a:pt x="1669" y="4925"/>
                    <a:pt x="1635" y="5392"/>
                  </a:cubicBezTo>
                  <a:cubicBezTo>
                    <a:pt x="1635" y="5526"/>
                    <a:pt x="1602" y="5692"/>
                    <a:pt x="1602" y="5826"/>
                  </a:cubicBezTo>
                  <a:cubicBezTo>
                    <a:pt x="1569" y="6059"/>
                    <a:pt x="1569" y="6259"/>
                    <a:pt x="1569" y="6493"/>
                  </a:cubicBezTo>
                  <a:lnTo>
                    <a:pt x="1569" y="6526"/>
                  </a:lnTo>
                  <a:cubicBezTo>
                    <a:pt x="1569" y="6560"/>
                    <a:pt x="1535" y="6560"/>
                    <a:pt x="1535" y="6593"/>
                  </a:cubicBezTo>
                  <a:cubicBezTo>
                    <a:pt x="1535" y="6626"/>
                    <a:pt x="1535" y="6693"/>
                    <a:pt x="1535" y="6727"/>
                  </a:cubicBezTo>
                  <a:cubicBezTo>
                    <a:pt x="1535" y="6893"/>
                    <a:pt x="1535" y="7027"/>
                    <a:pt x="1535" y="7194"/>
                  </a:cubicBezTo>
                  <a:cubicBezTo>
                    <a:pt x="1535" y="7227"/>
                    <a:pt x="1535" y="7260"/>
                    <a:pt x="1535" y="7294"/>
                  </a:cubicBezTo>
                  <a:cubicBezTo>
                    <a:pt x="1535" y="7327"/>
                    <a:pt x="1535" y="7360"/>
                    <a:pt x="1535" y="7360"/>
                  </a:cubicBezTo>
                  <a:cubicBezTo>
                    <a:pt x="1502" y="7527"/>
                    <a:pt x="1535" y="7694"/>
                    <a:pt x="1502" y="7861"/>
                  </a:cubicBezTo>
                  <a:cubicBezTo>
                    <a:pt x="1469" y="8128"/>
                    <a:pt x="1469" y="8428"/>
                    <a:pt x="1469" y="8695"/>
                  </a:cubicBezTo>
                  <a:cubicBezTo>
                    <a:pt x="1435" y="8628"/>
                    <a:pt x="1402" y="8528"/>
                    <a:pt x="1368" y="8428"/>
                  </a:cubicBezTo>
                  <a:cubicBezTo>
                    <a:pt x="1335" y="8261"/>
                    <a:pt x="1268" y="8094"/>
                    <a:pt x="1202" y="7894"/>
                  </a:cubicBezTo>
                  <a:cubicBezTo>
                    <a:pt x="1202" y="7827"/>
                    <a:pt x="1168" y="7727"/>
                    <a:pt x="1168" y="7627"/>
                  </a:cubicBezTo>
                  <a:cubicBezTo>
                    <a:pt x="1102" y="7394"/>
                    <a:pt x="1102" y="7127"/>
                    <a:pt x="1035" y="6860"/>
                  </a:cubicBezTo>
                  <a:cubicBezTo>
                    <a:pt x="968" y="6760"/>
                    <a:pt x="968" y="6626"/>
                    <a:pt x="901" y="6560"/>
                  </a:cubicBezTo>
                  <a:cubicBezTo>
                    <a:pt x="935" y="5659"/>
                    <a:pt x="1135" y="4858"/>
                    <a:pt x="1502" y="3791"/>
                  </a:cubicBezTo>
                  <a:cubicBezTo>
                    <a:pt x="1502" y="3758"/>
                    <a:pt x="1535" y="3658"/>
                    <a:pt x="1569" y="3624"/>
                  </a:cubicBezTo>
                  <a:cubicBezTo>
                    <a:pt x="1669" y="3391"/>
                    <a:pt x="1769" y="3157"/>
                    <a:pt x="1936" y="2957"/>
                  </a:cubicBezTo>
                  <a:cubicBezTo>
                    <a:pt x="2069" y="2824"/>
                    <a:pt x="2169" y="2690"/>
                    <a:pt x="2302" y="2557"/>
                  </a:cubicBezTo>
                  <a:cubicBezTo>
                    <a:pt x="2369" y="2490"/>
                    <a:pt x="2403" y="2423"/>
                    <a:pt x="2403" y="2323"/>
                  </a:cubicBezTo>
                  <a:cubicBezTo>
                    <a:pt x="2403" y="2145"/>
                    <a:pt x="2239" y="2027"/>
                    <a:pt x="2071" y="2027"/>
                  </a:cubicBezTo>
                  <a:cubicBezTo>
                    <a:pt x="1987" y="2027"/>
                    <a:pt x="1902" y="2056"/>
                    <a:pt x="1835" y="2123"/>
                  </a:cubicBezTo>
                  <a:cubicBezTo>
                    <a:pt x="1335" y="2590"/>
                    <a:pt x="935" y="3157"/>
                    <a:pt x="635" y="3791"/>
                  </a:cubicBezTo>
                  <a:cubicBezTo>
                    <a:pt x="334" y="4592"/>
                    <a:pt x="134" y="5426"/>
                    <a:pt x="68" y="6259"/>
                  </a:cubicBezTo>
                  <a:cubicBezTo>
                    <a:pt x="1" y="6960"/>
                    <a:pt x="101" y="7627"/>
                    <a:pt x="134" y="8328"/>
                  </a:cubicBezTo>
                  <a:cubicBezTo>
                    <a:pt x="168" y="8828"/>
                    <a:pt x="234" y="9362"/>
                    <a:pt x="368" y="9862"/>
                  </a:cubicBezTo>
                  <a:cubicBezTo>
                    <a:pt x="434" y="10162"/>
                    <a:pt x="501" y="10496"/>
                    <a:pt x="568" y="10796"/>
                  </a:cubicBezTo>
                  <a:cubicBezTo>
                    <a:pt x="868" y="11663"/>
                    <a:pt x="1035" y="12064"/>
                    <a:pt x="1235" y="12531"/>
                  </a:cubicBezTo>
                  <a:cubicBezTo>
                    <a:pt x="1268" y="12664"/>
                    <a:pt x="1469" y="12998"/>
                    <a:pt x="1635" y="13331"/>
                  </a:cubicBezTo>
                  <a:cubicBezTo>
                    <a:pt x="1635" y="13365"/>
                    <a:pt x="1635" y="13365"/>
                    <a:pt x="1635" y="13365"/>
                  </a:cubicBezTo>
                  <a:cubicBezTo>
                    <a:pt x="1635" y="13365"/>
                    <a:pt x="1635" y="13398"/>
                    <a:pt x="1635" y="13398"/>
                  </a:cubicBezTo>
                  <a:cubicBezTo>
                    <a:pt x="1684" y="13519"/>
                    <a:pt x="1802" y="13605"/>
                    <a:pt x="1914" y="13605"/>
                  </a:cubicBezTo>
                  <a:cubicBezTo>
                    <a:pt x="1957" y="13605"/>
                    <a:pt x="1999" y="13592"/>
                    <a:pt x="2036" y="13565"/>
                  </a:cubicBezTo>
                  <a:cubicBezTo>
                    <a:pt x="2169" y="13465"/>
                    <a:pt x="2236" y="13331"/>
                    <a:pt x="2302" y="13198"/>
                  </a:cubicBezTo>
                  <a:cubicBezTo>
                    <a:pt x="2336" y="13164"/>
                    <a:pt x="2403" y="13098"/>
                    <a:pt x="2436" y="13098"/>
                  </a:cubicBezTo>
                  <a:cubicBezTo>
                    <a:pt x="2469" y="13064"/>
                    <a:pt x="2503" y="13031"/>
                    <a:pt x="2569" y="12998"/>
                  </a:cubicBezTo>
                  <a:cubicBezTo>
                    <a:pt x="2603" y="13098"/>
                    <a:pt x="2636" y="13198"/>
                    <a:pt x="2703" y="13265"/>
                  </a:cubicBezTo>
                  <a:cubicBezTo>
                    <a:pt x="2936" y="13798"/>
                    <a:pt x="3270" y="14332"/>
                    <a:pt x="3470" y="14632"/>
                  </a:cubicBezTo>
                  <a:cubicBezTo>
                    <a:pt x="3570" y="14832"/>
                    <a:pt x="3770" y="14932"/>
                    <a:pt x="3970" y="14999"/>
                  </a:cubicBezTo>
                  <a:cubicBezTo>
                    <a:pt x="4504" y="15199"/>
                    <a:pt x="5038" y="15166"/>
                    <a:pt x="5571" y="15233"/>
                  </a:cubicBezTo>
                  <a:cubicBezTo>
                    <a:pt x="5972" y="15233"/>
                    <a:pt x="6372" y="15233"/>
                    <a:pt x="6772" y="15133"/>
                  </a:cubicBezTo>
                  <a:cubicBezTo>
                    <a:pt x="6939" y="15099"/>
                    <a:pt x="7139" y="15066"/>
                    <a:pt x="7273" y="14966"/>
                  </a:cubicBezTo>
                  <a:cubicBezTo>
                    <a:pt x="7339" y="14966"/>
                    <a:pt x="7406" y="14932"/>
                    <a:pt x="7406" y="14866"/>
                  </a:cubicBezTo>
                  <a:cubicBezTo>
                    <a:pt x="7573" y="14699"/>
                    <a:pt x="7473" y="14499"/>
                    <a:pt x="7306" y="14399"/>
                  </a:cubicBezTo>
                  <a:cubicBezTo>
                    <a:pt x="7173" y="14232"/>
                    <a:pt x="7106" y="14199"/>
                    <a:pt x="7039" y="14098"/>
                  </a:cubicBezTo>
                  <a:lnTo>
                    <a:pt x="7173" y="14098"/>
                  </a:lnTo>
                  <a:cubicBezTo>
                    <a:pt x="7306" y="14098"/>
                    <a:pt x="7439" y="14098"/>
                    <a:pt x="7506" y="13965"/>
                  </a:cubicBezTo>
                  <a:cubicBezTo>
                    <a:pt x="7506" y="13965"/>
                    <a:pt x="7506" y="13932"/>
                    <a:pt x="7506" y="13932"/>
                  </a:cubicBezTo>
                  <a:cubicBezTo>
                    <a:pt x="7526" y="13941"/>
                    <a:pt x="7545" y="13945"/>
                    <a:pt x="7564" y="13945"/>
                  </a:cubicBezTo>
                  <a:cubicBezTo>
                    <a:pt x="7609" y="13945"/>
                    <a:pt x="7649" y="13922"/>
                    <a:pt x="7673" y="13898"/>
                  </a:cubicBezTo>
                  <a:cubicBezTo>
                    <a:pt x="7740" y="13765"/>
                    <a:pt x="7640" y="13665"/>
                    <a:pt x="7573" y="13565"/>
                  </a:cubicBezTo>
                  <a:cubicBezTo>
                    <a:pt x="7506" y="13465"/>
                    <a:pt x="7473" y="13331"/>
                    <a:pt x="7373" y="13231"/>
                  </a:cubicBezTo>
                  <a:cubicBezTo>
                    <a:pt x="7347" y="13206"/>
                    <a:pt x="7317" y="13195"/>
                    <a:pt x="7287" y="13195"/>
                  </a:cubicBezTo>
                  <a:cubicBezTo>
                    <a:pt x="7239" y="13195"/>
                    <a:pt x="7193" y="13223"/>
                    <a:pt x="7173" y="13265"/>
                  </a:cubicBezTo>
                  <a:lnTo>
                    <a:pt x="7073" y="13265"/>
                  </a:lnTo>
                  <a:cubicBezTo>
                    <a:pt x="7039" y="13231"/>
                    <a:pt x="7006" y="13198"/>
                    <a:pt x="6972" y="13164"/>
                  </a:cubicBezTo>
                  <a:cubicBezTo>
                    <a:pt x="6953" y="13155"/>
                    <a:pt x="6933" y="13151"/>
                    <a:pt x="6914" y="13151"/>
                  </a:cubicBezTo>
                  <a:cubicBezTo>
                    <a:pt x="6867" y="13151"/>
                    <a:pt x="6820" y="13174"/>
                    <a:pt x="6772" y="13198"/>
                  </a:cubicBezTo>
                  <a:lnTo>
                    <a:pt x="6672" y="13198"/>
                  </a:lnTo>
                  <a:cubicBezTo>
                    <a:pt x="6639" y="13164"/>
                    <a:pt x="6639" y="13164"/>
                    <a:pt x="6606" y="13164"/>
                  </a:cubicBezTo>
                  <a:cubicBezTo>
                    <a:pt x="6572" y="13131"/>
                    <a:pt x="6505" y="13131"/>
                    <a:pt x="6472" y="13131"/>
                  </a:cubicBezTo>
                  <a:lnTo>
                    <a:pt x="6439" y="13131"/>
                  </a:lnTo>
                  <a:cubicBezTo>
                    <a:pt x="6439" y="13131"/>
                    <a:pt x="6439" y="13098"/>
                    <a:pt x="6405" y="13098"/>
                  </a:cubicBezTo>
                  <a:cubicBezTo>
                    <a:pt x="6372" y="13064"/>
                    <a:pt x="6339" y="13031"/>
                    <a:pt x="6305" y="13031"/>
                  </a:cubicBezTo>
                  <a:cubicBezTo>
                    <a:pt x="5905" y="12397"/>
                    <a:pt x="5438" y="11663"/>
                    <a:pt x="5104" y="10996"/>
                  </a:cubicBezTo>
                  <a:cubicBezTo>
                    <a:pt x="4738" y="10396"/>
                    <a:pt x="4371" y="9795"/>
                    <a:pt x="4037" y="9162"/>
                  </a:cubicBezTo>
                  <a:cubicBezTo>
                    <a:pt x="3870" y="8861"/>
                    <a:pt x="3703" y="8528"/>
                    <a:pt x="3570" y="8194"/>
                  </a:cubicBezTo>
                  <a:cubicBezTo>
                    <a:pt x="3670" y="8094"/>
                    <a:pt x="3703" y="7961"/>
                    <a:pt x="3737" y="7827"/>
                  </a:cubicBezTo>
                  <a:cubicBezTo>
                    <a:pt x="3804" y="7694"/>
                    <a:pt x="3837" y="7560"/>
                    <a:pt x="3837" y="7394"/>
                  </a:cubicBezTo>
                  <a:cubicBezTo>
                    <a:pt x="3837" y="7394"/>
                    <a:pt x="3870" y="7394"/>
                    <a:pt x="3870" y="7360"/>
                  </a:cubicBezTo>
                  <a:cubicBezTo>
                    <a:pt x="4004" y="6860"/>
                    <a:pt x="4137" y="6360"/>
                    <a:pt x="4204" y="5826"/>
                  </a:cubicBezTo>
                  <a:cubicBezTo>
                    <a:pt x="4271" y="5426"/>
                    <a:pt x="4271" y="5159"/>
                    <a:pt x="4271" y="4858"/>
                  </a:cubicBezTo>
                  <a:cubicBezTo>
                    <a:pt x="4304" y="4658"/>
                    <a:pt x="4304" y="4391"/>
                    <a:pt x="4304" y="4125"/>
                  </a:cubicBezTo>
                  <a:cubicBezTo>
                    <a:pt x="4304" y="4025"/>
                    <a:pt x="4304" y="3924"/>
                    <a:pt x="4271" y="3824"/>
                  </a:cubicBezTo>
                  <a:cubicBezTo>
                    <a:pt x="4237" y="3324"/>
                    <a:pt x="4237" y="3091"/>
                    <a:pt x="4137" y="2724"/>
                  </a:cubicBezTo>
                  <a:cubicBezTo>
                    <a:pt x="4137" y="2690"/>
                    <a:pt x="4137" y="2657"/>
                    <a:pt x="4137" y="2624"/>
                  </a:cubicBezTo>
                  <a:cubicBezTo>
                    <a:pt x="4437" y="2957"/>
                    <a:pt x="4804" y="3224"/>
                    <a:pt x="5171" y="3457"/>
                  </a:cubicBezTo>
                  <a:cubicBezTo>
                    <a:pt x="5605" y="3691"/>
                    <a:pt x="6072" y="3891"/>
                    <a:pt x="6539" y="4058"/>
                  </a:cubicBezTo>
                  <a:cubicBezTo>
                    <a:pt x="6906" y="4191"/>
                    <a:pt x="7306" y="4358"/>
                    <a:pt x="7673" y="4425"/>
                  </a:cubicBezTo>
                  <a:cubicBezTo>
                    <a:pt x="7993" y="4478"/>
                    <a:pt x="8313" y="4505"/>
                    <a:pt x="8632" y="4505"/>
                  </a:cubicBezTo>
                  <a:cubicBezTo>
                    <a:pt x="9109" y="4505"/>
                    <a:pt x="9581" y="4445"/>
                    <a:pt x="10041" y="4325"/>
                  </a:cubicBezTo>
                  <a:cubicBezTo>
                    <a:pt x="10375" y="4225"/>
                    <a:pt x="10742" y="4158"/>
                    <a:pt x="11042" y="3991"/>
                  </a:cubicBezTo>
                  <a:cubicBezTo>
                    <a:pt x="11109" y="3958"/>
                    <a:pt x="11209" y="3924"/>
                    <a:pt x="11276" y="3891"/>
                  </a:cubicBezTo>
                  <a:cubicBezTo>
                    <a:pt x="11476" y="3858"/>
                    <a:pt x="11642" y="3691"/>
                    <a:pt x="11809" y="3591"/>
                  </a:cubicBezTo>
                  <a:cubicBezTo>
                    <a:pt x="11809" y="3624"/>
                    <a:pt x="11809" y="3658"/>
                    <a:pt x="11809" y="3658"/>
                  </a:cubicBezTo>
                  <a:cubicBezTo>
                    <a:pt x="11976" y="3858"/>
                    <a:pt x="12076" y="4091"/>
                    <a:pt x="12176" y="4291"/>
                  </a:cubicBezTo>
                  <a:cubicBezTo>
                    <a:pt x="12276" y="4458"/>
                    <a:pt x="12376" y="4625"/>
                    <a:pt x="12476" y="4792"/>
                  </a:cubicBezTo>
                  <a:cubicBezTo>
                    <a:pt x="12576" y="4959"/>
                    <a:pt x="12643" y="5125"/>
                    <a:pt x="12710" y="5292"/>
                  </a:cubicBezTo>
                  <a:cubicBezTo>
                    <a:pt x="12810" y="5426"/>
                    <a:pt x="12843" y="5492"/>
                    <a:pt x="12910" y="5592"/>
                  </a:cubicBezTo>
                  <a:cubicBezTo>
                    <a:pt x="12977" y="5659"/>
                    <a:pt x="13010" y="5759"/>
                    <a:pt x="13077" y="5826"/>
                  </a:cubicBezTo>
                  <a:cubicBezTo>
                    <a:pt x="13136" y="5915"/>
                    <a:pt x="13223" y="6031"/>
                    <a:pt x="13335" y="6031"/>
                  </a:cubicBezTo>
                  <a:cubicBezTo>
                    <a:pt x="13349" y="6031"/>
                    <a:pt x="13363" y="6030"/>
                    <a:pt x="13377" y="6026"/>
                  </a:cubicBezTo>
                  <a:cubicBezTo>
                    <a:pt x="13410" y="6026"/>
                    <a:pt x="13410" y="5993"/>
                    <a:pt x="13410" y="5993"/>
                  </a:cubicBezTo>
                  <a:cubicBezTo>
                    <a:pt x="13510" y="5959"/>
                    <a:pt x="13510" y="5792"/>
                    <a:pt x="13510" y="5659"/>
                  </a:cubicBezTo>
                  <a:cubicBezTo>
                    <a:pt x="13477" y="5559"/>
                    <a:pt x="13110" y="4825"/>
                    <a:pt x="13010" y="4625"/>
                  </a:cubicBezTo>
                  <a:cubicBezTo>
                    <a:pt x="12877" y="4291"/>
                    <a:pt x="12777" y="4025"/>
                    <a:pt x="12576" y="3658"/>
                  </a:cubicBezTo>
                  <a:cubicBezTo>
                    <a:pt x="12510" y="3558"/>
                    <a:pt x="12476" y="3391"/>
                    <a:pt x="12410" y="3324"/>
                  </a:cubicBezTo>
                  <a:cubicBezTo>
                    <a:pt x="12343" y="3291"/>
                    <a:pt x="12310" y="3291"/>
                    <a:pt x="12243" y="3291"/>
                  </a:cubicBezTo>
                  <a:cubicBezTo>
                    <a:pt x="12476" y="3057"/>
                    <a:pt x="12576" y="2790"/>
                    <a:pt x="12677" y="2490"/>
                  </a:cubicBezTo>
                  <a:cubicBezTo>
                    <a:pt x="12710" y="2457"/>
                    <a:pt x="12710" y="2423"/>
                    <a:pt x="12710" y="2390"/>
                  </a:cubicBezTo>
                  <a:cubicBezTo>
                    <a:pt x="12710" y="2323"/>
                    <a:pt x="12710" y="2290"/>
                    <a:pt x="12710" y="2257"/>
                  </a:cubicBezTo>
                  <a:cubicBezTo>
                    <a:pt x="12710" y="2090"/>
                    <a:pt x="12677" y="1956"/>
                    <a:pt x="12576" y="1823"/>
                  </a:cubicBezTo>
                  <a:cubicBezTo>
                    <a:pt x="12543" y="1790"/>
                    <a:pt x="12510" y="1756"/>
                    <a:pt x="12443" y="1723"/>
                  </a:cubicBezTo>
                  <a:cubicBezTo>
                    <a:pt x="12376" y="1690"/>
                    <a:pt x="12310" y="1690"/>
                    <a:pt x="12243" y="1656"/>
                  </a:cubicBezTo>
                  <a:cubicBezTo>
                    <a:pt x="11542" y="1489"/>
                    <a:pt x="11142" y="1323"/>
                    <a:pt x="10875" y="1156"/>
                  </a:cubicBezTo>
                  <a:cubicBezTo>
                    <a:pt x="10642" y="1056"/>
                    <a:pt x="10442" y="989"/>
                    <a:pt x="10275" y="922"/>
                  </a:cubicBezTo>
                  <a:cubicBezTo>
                    <a:pt x="10008" y="789"/>
                    <a:pt x="9808" y="622"/>
                    <a:pt x="9674" y="555"/>
                  </a:cubicBezTo>
                  <a:cubicBezTo>
                    <a:pt x="9591" y="522"/>
                    <a:pt x="9524" y="505"/>
                    <a:pt x="9466" y="505"/>
                  </a:cubicBezTo>
                  <a:cubicBezTo>
                    <a:pt x="9408" y="505"/>
                    <a:pt x="9358" y="522"/>
                    <a:pt x="9307" y="555"/>
                  </a:cubicBezTo>
                  <a:cubicBezTo>
                    <a:pt x="9007" y="422"/>
                    <a:pt x="8707" y="289"/>
                    <a:pt x="8407" y="188"/>
                  </a:cubicBezTo>
                  <a:cubicBezTo>
                    <a:pt x="8140" y="88"/>
                    <a:pt x="7873" y="55"/>
                    <a:pt x="7573" y="22"/>
                  </a:cubicBezTo>
                  <a:lnTo>
                    <a:pt x="7540" y="22"/>
                  </a:lnTo>
                  <a:cubicBezTo>
                    <a:pt x="7418" y="7"/>
                    <a:pt x="7296" y="1"/>
                    <a:pt x="7172" y="1"/>
                  </a:cubicBezTo>
                  <a:close/>
                </a:path>
              </a:pathLst>
            </a:custGeom>
            <a:solidFill>
              <a:srgbClr val="B581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3"/>
            <p:cNvSpPr/>
            <p:nvPr/>
          </p:nvSpPr>
          <p:spPr>
            <a:xfrm>
              <a:off x="-791225" y="185433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279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3"/>
            <p:cNvSpPr/>
            <p:nvPr/>
          </p:nvSpPr>
          <p:spPr>
            <a:xfrm>
              <a:off x="-907150" y="2059488"/>
              <a:ext cx="25" cy="850"/>
            </a:xfrm>
            <a:custGeom>
              <a:avLst/>
              <a:gdLst/>
              <a:ahLst/>
              <a:cxnLst/>
              <a:rect l="l" t="t" r="r" b="b"/>
              <a:pathLst>
                <a:path w="1" h="34" extrusionOk="0">
                  <a:moveTo>
                    <a:pt x="0" y="0"/>
                  </a:moveTo>
                  <a:cubicBezTo>
                    <a:pt x="0" y="0"/>
                    <a:pt x="0" y="0"/>
                    <a:pt x="0" y="34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279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3"/>
            <p:cNvSpPr/>
            <p:nvPr/>
          </p:nvSpPr>
          <p:spPr>
            <a:xfrm>
              <a:off x="-914650" y="1816863"/>
              <a:ext cx="145650" cy="246725"/>
            </a:xfrm>
            <a:custGeom>
              <a:avLst/>
              <a:gdLst/>
              <a:ahLst/>
              <a:cxnLst/>
              <a:rect l="l" t="t" r="r" b="b"/>
              <a:pathLst>
                <a:path w="5826" h="9869" extrusionOk="0">
                  <a:moveTo>
                    <a:pt x="2213" y="1"/>
                  </a:moveTo>
                  <a:cubicBezTo>
                    <a:pt x="2104" y="1"/>
                    <a:pt x="1969" y="58"/>
                    <a:pt x="1801" y="198"/>
                  </a:cubicBezTo>
                  <a:cubicBezTo>
                    <a:pt x="1735" y="265"/>
                    <a:pt x="1701" y="365"/>
                    <a:pt x="1668" y="465"/>
                  </a:cubicBezTo>
                  <a:cubicBezTo>
                    <a:pt x="1668" y="532"/>
                    <a:pt x="1668" y="565"/>
                    <a:pt x="1668" y="765"/>
                  </a:cubicBezTo>
                  <a:cubicBezTo>
                    <a:pt x="1668" y="1066"/>
                    <a:pt x="1701" y="1366"/>
                    <a:pt x="1768" y="1666"/>
                  </a:cubicBezTo>
                  <a:cubicBezTo>
                    <a:pt x="1801" y="1799"/>
                    <a:pt x="1868" y="1900"/>
                    <a:pt x="1902" y="2033"/>
                  </a:cubicBezTo>
                  <a:lnTo>
                    <a:pt x="1902" y="2066"/>
                  </a:lnTo>
                  <a:cubicBezTo>
                    <a:pt x="1868" y="2033"/>
                    <a:pt x="1835" y="2000"/>
                    <a:pt x="1801" y="2000"/>
                  </a:cubicBezTo>
                  <a:cubicBezTo>
                    <a:pt x="1801" y="1966"/>
                    <a:pt x="1768" y="1966"/>
                    <a:pt x="1735" y="1933"/>
                  </a:cubicBezTo>
                  <a:cubicBezTo>
                    <a:pt x="1635" y="1866"/>
                    <a:pt x="1501" y="1799"/>
                    <a:pt x="1401" y="1733"/>
                  </a:cubicBezTo>
                  <a:cubicBezTo>
                    <a:pt x="1236" y="1707"/>
                    <a:pt x="1089" y="1696"/>
                    <a:pt x="961" y="1696"/>
                  </a:cubicBezTo>
                  <a:cubicBezTo>
                    <a:pt x="753" y="1696"/>
                    <a:pt x="591" y="1725"/>
                    <a:pt x="467" y="1766"/>
                  </a:cubicBezTo>
                  <a:cubicBezTo>
                    <a:pt x="0" y="1933"/>
                    <a:pt x="34" y="2333"/>
                    <a:pt x="134" y="2467"/>
                  </a:cubicBezTo>
                  <a:cubicBezTo>
                    <a:pt x="167" y="2533"/>
                    <a:pt x="200" y="2600"/>
                    <a:pt x="267" y="2633"/>
                  </a:cubicBezTo>
                  <a:cubicBezTo>
                    <a:pt x="501" y="2900"/>
                    <a:pt x="934" y="2900"/>
                    <a:pt x="1301" y="2934"/>
                  </a:cubicBezTo>
                  <a:cubicBezTo>
                    <a:pt x="1668" y="2934"/>
                    <a:pt x="1635" y="2867"/>
                    <a:pt x="2035" y="2867"/>
                  </a:cubicBezTo>
                  <a:lnTo>
                    <a:pt x="2102" y="2867"/>
                  </a:lnTo>
                  <a:cubicBezTo>
                    <a:pt x="1668" y="3301"/>
                    <a:pt x="1268" y="3801"/>
                    <a:pt x="1001" y="4335"/>
                  </a:cubicBezTo>
                  <a:cubicBezTo>
                    <a:pt x="434" y="5335"/>
                    <a:pt x="67" y="6503"/>
                    <a:pt x="67" y="7904"/>
                  </a:cubicBezTo>
                  <a:cubicBezTo>
                    <a:pt x="100" y="8271"/>
                    <a:pt x="134" y="8604"/>
                    <a:pt x="200" y="8938"/>
                  </a:cubicBezTo>
                  <a:cubicBezTo>
                    <a:pt x="200" y="9171"/>
                    <a:pt x="234" y="9405"/>
                    <a:pt x="300" y="9672"/>
                  </a:cubicBezTo>
                  <a:lnTo>
                    <a:pt x="334" y="9772"/>
                  </a:lnTo>
                  <a:cubicBezTo>
                    <a:pt x="365" y="9835"/>
                    <a:pt x="427" y="9868"/>
                    <a:pt x="489" y="9868"/>
                  </a:cubicBezTo>
                  <a:cubicBezTo>
                    <a:pt x="560" y="9868"/>
                    <a:pt x="632" y="9827"/>
                    <a:pt x="667" y="9739"/>
                  </a:cubicBezTo>
                  <a:cubicBezTo>
                    <a:pt x="701" y="9705"/>
                    <a:pt x="667" y="9605"/>
                    <a:pt x="667" y="9572"/>
                  </a:cubicBezTo>
                  <a:cubicBezTo>
                    <a:pt x="634" y="9438"/>
                    <a:pt x="634" y="9305"/>
                    <a:pt x="634" y="9171"/>
                  </a:cubicBezTo>
                  <a:cubicBezTo>
                    <a:pt x="601" y="8938"/>
                    <a:pt x="567" y="8871"/>
                    <a:pt x="567" y="8771"/>
                  </a:cubicBezTo>
                  <a:cubicBezTo>
                    <a:pt x="567" y="8338"/>
                    <a:pt x="601" y="8137"/>
                    <a:pt x="634" y="7804"/>
                  </a:cubicBezTo>
                  <a:cubicBezTo>
                    <a:pt x="767" y="7337"/>
                    <a:pt x="867" y="6870"/>
                    <a:pt x="1034" y="6436"/>
                  </a:cubicBezTo>
                  <a:cubicBezTo>
                    <a:pt x="1201" y="6036"/>
                    <a:pt x="1435" y="5602"/>
                    <a:pt x="1701" y="5102"/>
                  </a:cubicBezTo>
                  <a:cubicBezTo>
                    <a:pt x="1902" y="4768"/>
                    <a:pt x="2135" y="4368"/>
                    <a:pt x="2302" y="4168"/>
                  </a:cubicBezTo>
                  <a:cubicBezTo>
                    <a:pt x="2502" y="3901"/>
                    <a:pt x="2602" y="3734"/>
                    <a:pt x="3002" y="3434"/>
                  </a:cubicBezTo>
                  <a:cubicBezTo>
                    <a:pt x="3269" y="3134"/>
                    <a:pt x="3536" y="2867"/>
                    <a:pt x="3836" y="2667"/>
                  </a:cubicBezTo>
                  <a:cubicBezTo>
                    <a:pt x="3970" y="2567"/>
                    <a:pt x="4103" y="2500"/>
                    <a:pt x="4237" y="2433"/>
                  </a:cubicBezTo>
                  <a:cubicBezTo>
                    <a:pt x="4370" y="2333"/>
                    <a:pt x="4570" y="2266"/>
                    <a:pt x="4704" y="2133"/>
                  </a:cubicBezTo>
                  <a:cubicBezTo>
                    <a:pt x="4737" y="2100"/>
                    <a:pt x="4737" y="2100"/>
                    <a:pt x="4737" y="2066"/>
                  </a:cubicBezTo>
                  <a:lnTo>
                    <a:pt x="4804" y="2033"/>
                  </a:lnTo>
                  <a:cubicBezTo>
                    <a:pt x="4870" y="2033"/>
                    <a:pt x="4904" y="2000"/>
                    <a:pt x="4970" y="2000"/>
                  </a:cubicBezTo>
                  <a:cubicBezTo>
                    <a:pt x="5037" y="1966"/>
                    <a:pt x="5104" y="1966"/>
                    <a:pt x="5171" y="1933"/>
                  </a:cubicBezTo>
                  <a:cubicBezTo>
                    <a:pt x="5171" y="1900"/>
                    <a:pt x="5171" y="1900"/>
                    <a:pt x="5204" y="1900"/>
                  </a:cubicBezTo>
                  <a:cubicBezTo>
                    <a:pt x="5304" y="1866"/>
                    <a:pt x="5437" y="1833"/>
                    <a:pt x="5571" y="1833"/>
                  </a:cubicBezTo>
                  <a:cubicBezTo>
                    <a:pt x="5581" y="1835"/>
                    <a:pt x="5590" y="1836"/>
                    <a:pt x="5599" y="1836"/>
                  </a:cubicBezTo>
                  <a:cubicBezTo>
                    <a:pt x="5748" y="1836"/>
                    <a:pt x="5826" y="1595"/>
                    <a:pt x="5638" y="1533"/>
                  </a:cubicBezTo>
                  <a:cubicBezTo>
                    <a:pt x="5471" y="1533"/>
                    <a:pt x="5337" y="1533"/>
                    <a:pt x="5204" y="1566"/>
                  </a:cubicBezTo>
                  <a:cubicBezTo>
                    <a:pt x="5155" y="1517"/>
                    <a:pt x="5088" y="1486"/>
                    <a:pt x="5017" y="1486"/>
                  </a:cubicBezTo>
                  <a:cubicBezTo>
                    <a:pt x="4991" y="1486"/>
                    <a:pt x="4964" y="1490"/>
                    <a:pt x="4937" y="1499"/>
                  </a:cubicBezTo>
                  <a:lnTo>
                    <a:pt x="4970" y="1499"/>
                  </a:lnTo>
                  <a:cubicBezTo>
                    <a:pt x="4804" y="1499"/>
                    <a:pt x="4670" y="1566"/>
                    <a:pt x="4537" y="1599"/>
                  </a:cubicBezTo>
                  <a:cubicBezTo>
                    <a:pt x="4370" y="1633"/>
                    <a:pt x="4203" y="1666"/>
                    <a:pt x="4036" y="1733"/>
                  </a:cubicBezTo>
                  <a:cubicBezTo>
                    <a:pt x="3603" y="1866"/>
                    <a:pt x="3169" y="2033"/>
                    <a:pt x="2769" y="2333"/>
                  </a:cubicBezTo>
                  <a:cubicBezTo>
                    <a:pt x="2669" y="2400"/>
                    <a:pt x="2535" y="2500"/>
                    <a:pt x="2402" y="2600"/>
                  </a:cubicBezTo>
                  <a:cubicBezTo>
                    <a:pt x="2402" y="2567"/>
                    <a:pt x="2402" y="2533"/>
                    <a:pt x="2402" y="2500"/>
                  </a:cubicBezTo>
                  <a:cubicBezTo>
                    <a:pt x="2469" y="2467"/>
                    <a:pt x="2502" y="2400"/>
                    <a:pt x="2469" y="2333"/>
                  </a:cubicBezTo>
                  <a:cubicBezTo>
                    <a:pt x="2469" y="2300"/>
                    <a:pt x="2469" y="2300"/>
                    <a:pt x="2469" y="2300"/>
                  </a:cubicBezTo>
                  <a:cubicBezTo>
                    <a:pt x="2569" y="2133"/>
                    <a:pt x="2569" y="1966"/>
                    <a:pt x="2602" y="1799"/>
                  </a:cubicBezTo>
                  <a:cubicBezTo>
                    <a:pt x="2602" y="1766"/>
                    <a:pt x="2602" y="1733"/>
                    <a:pt x="2602" y="1733"/>
                  </a:cubicBezTo>
                  <a:cubicBezTo>
                    <a:pt x="2635" y="1499"/>
                    <a:pt x="2669" y="1299"/>
                    <a:pt x="2669" y="1099"/>
                  </a:cubicBezTo>
                  <a:cubicBezTo>
                    <a:pt x="2669" y="912"/>
                    <a:pt x="2647" y="1"/>
                    <a:pt x="22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3"/>
            <p:cNvSpPr/>
            <p:nvPr/>
          </p:nvSpPr>
          <p:spPr>
            <a:xfrm>
              <a:off x="-677000" y="1990213"/>
              <a:ext cx="59250" cy="57425"/>
            </a:xfrm>
            <a:custGeom>
              <a:avLst/>
              <a:gdLst/>
              <a:ahLst/>
              <a:cxnLst/>
              <a:rect l="l" t="t" r="r" b="b"/>
              <a:pathLst>
                <a:path w="2370" h="2297" extrusionOk="0">
                  <a:moveTo>
                    <a:pt x="1233" y="1"/>
                  </a:moveTo>
                  <a:cubicBezTo>
                    <a:pt x="1023" y="1"/>
                    <a:pt x="812" y="63"/>
                    <a:pt x="635" y="203"/>
                  </a:cubicBezTo>
                  <a:cubicBezTo>
                    <a:pt x="201" y="503"/>
                    <a:pt x="1" y="1170"/>
                    <a:pt x="234" y="1670"/>
                  </a:cubicBezTo>
                  <a:cubicBezTo>
                    <a:pt x="335" y="1871"/>
                    <a:pt x="535" y="2037"/>
                    <a:pt x="735" y="2137"/>
                  </a:cubicBezTo>
                  <a:cubicBezTo>
                    <a:pt x="890" y="2246"/>
                    <a:pt x="1059" y="2297"/>
                    <a:pt x="1226" y="2297"/>
                  </a:cubicBezTo>
                  <a:cubicBezTo>
                    <a:pt x="1419" y="2297"/>
                    <a:pt x="1608" y="2229"/>
                    <a:pt x="1769" y="2104"/>
                  </a:cubicBezTo>
                  <a:cubicBezTo>
                    <a:pt x="2069" y="1904"/>
                    <a:pt x="2303" y="1637"/>
                    <a:pt x="2336" y="1270"/>
                  </a:cubicBezTo>
                  <a:cubicBezTo>
                    <a:pt x="2369" y="936"/>
                    <a:pt x="2269" y="636"/>
                    <a:pt x="2102" y="436"/>
                  </a:cubicBezTo>
                  <a:cubicBezTo>
                    <a:pt x="1916" y="167"/>
                    <a:pt x="1576" y="1"/>
                    <a:pt x="12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3"/>
            <p:cNvSpPr/>
            <p:nvPr/>
          </p:nvSpPr>
          <p:spPr>
            <a:xfrm>
              <a:off x="-827925" y="2054663"/>
              <a:ext cx="70075" cy="62500"/>
            </a:xfrm>
            <a:custGeom>
              <a:avLst/>
              <a:gdLst/>
              <a:ahLst/>
              <a:cxnLst/>
              <a:rect l="l" t="t" r="r" b="b"/>
              <a:pathLst>
                <a:path w="2803" h="2500" extrusionOk="0">
                  <a:moveTo>
                    <a:pt x="1509" y="0"/>
                  </a:moveTo>
                  <a:cubicBezTo>
                    <a:pt x="1153" y="0"/>
                    <a:pt x="797" y="177"/>
                    <a:pt x="534" y="493"/>
                  </a:cubicBezTo>
                  <a:cubicBezTo>
                    <a:pt x="0" y="1194"/>
                    <a:pt x="100" y="2295"/>
                    <a:pt x="1101" y="2428"/>
                  </a:cubicBezTo>
                  <a:cubicBezTo>
                    <a:pt x="1101" y="2428"/>
                    <a:pt x="1134" y="2461"/>
                    <a:pt x="1168" y="2461"/>
                  </a:cubicBezTo>
                  <a:cubicBezTo>
                    <a:pt x="1268" y="2461"/>
                    <a:pt x="1335" y="2495"/>
                    <a:pt x="1435" y="2495"/>
                  </a:cubicBezTo>
                  <a:cubicBezTo>
                    <a:pt x="1459" y="2498"/>
                    <a:pt x="1483" y="2500"/>
                    <a:pt x="1508" y="2500"/>
                  </a:cubicBezTo>
                  <a:cubicBezTo>
                    <a:pt x="1716" y="2500"/>
                    <a:pt x="1919" y="2377"/>
                    <a:pt x="2068" y="2228"/>
                  </a:cubicBezTo>
                  <a:cubicBezTo>
                    <a:pt x="2102" y="2228"/>
                    <a:pt x="2135" y="2195"/>
                    <a:pt x="2169" y="2161"/>
                  </a:cubicBezTo>
                  <a:cubicBezTo>
                    <a:pt x="2636" y="1728"/>
                    <a:pt x="2802" y="960"/>
                    <a:pt x="2402" y="460"/>
                  </a:cubicBezTo>
                  <a:cubicBezTo>
                    <a:pt x="2149" y="144"/>
                    <a:pt x="1829" y="0"/>
                    <a:pt x="15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3"/>
            <p:cNvSpPr/>
            <p:nvPr/>
          </p:nvSpPr>
          <p:spPr>
            <a:xfrm>
              <a:off x="-1123150" y="1399463"/>
              <a:ext cx="688850" cy="866325"/>
            </a:xfrm>
            <a:custGeom>
              <a:avLst/>
              <a:gdLst/>
              <a:ahLst/>
              <a:cxnLst/>
              <a:rect l="l" t="t" r="r" b="b"/>
              <a:pathLst>
                <a:path w="27554" h="34653" extrusionOk="0">
                  <a:moveTo>
                    <a:pt x="20320" y="413"/>
                  </a:moveTo>
                  <a:cubicBezTo>
                    <a:pt x="20721" y="413"/>
                    <a:pt x="21392" y="491"/>
                    <a:pt x="21883" y="516"/>
                  </a:cubicBezTo>
                  <a:cubicBezTo>
                    <a:pt x="22684" y="616"/>
                    <a:pt x="23484" y="649"/>
                    <a:pt x="24285" y="850"/>
                  </a:cubicBezTo>
                  <a:cubicBezTo>
                    <a:pt x="24281" y="846"/>
                    <a:pt x="24285" y="844"/>
                    <a:pt x="24295" y="844"/>
                  </a:cubicBezTo>
                  <a:cubicBezTo>
                    <a:pt x="24378" y="844"/>
                    <a:pt x="24884" y="957"/>
                    <a:pt x="25152" y="1016"/>
                  </a:cubicBezTo>
                  <a:cubicBezTo>
                    <a:pt x="25319" y="1016"/>
                    <a:pt x="25719" y="1150"/>
                    <a:pt x="26019" y="1250"/>
                  </a:cubicBezTo>
                  <a:cubicBezTo>
                    <a:pt x="26320" y="1317"/>
                    <a:pt x="26587" y="1383"/>
                    <a:pt x="26687" y="1483"/>
                  </a:cubicBezTo>
                  <a:cubicBezTo>
                    <a:pt x="26720" y="1483"/>
                    <a:pt x="26753" y="1517"/>
                    <a:pt x="26753" y="1517"/>
                  </a:cubicBezTo>
                  <a:cubicBezTo>
                    <a:pt x="26753" y="1550"/>
                    <a:pt x="26787" y="1550"/>
                    <a:pt x="26787" y="1550"/>
                  </a:cubicBezTo>
                  <a:cubicBezTo>
                    <a:pt x="26920" y="1750"/>
                    <a:pt x="26920" y="1750"/>
                    <a:pt x="27020" y="1917"/>
                  </a:cubicBezTo>
                  <a:cubicBezTo>
                    <a:pt x="27120" y="2084"/>
                    <a:pt x="27120" y="2117"/>
                    <a:pt x="27120" y="2150"/>
                  </a:cubicBezTo>
                  <a:cubicBezTo>
                    <a:pt x="27154" y="2284"/>
                    <a:pt x="27154" y="2184"/>
                    <a:pt x="27154" y="2317"/>
                  </a:cubicBezTo>
                  <a:lnTo>
                    <a:pt x="27154" y="2417"/>
                  </a:lnTo>
                  <a:cubicBezTo>
                    <a:pt x="27154" y="2417"/>
                    <a:pt x="27154" y="2484"/>
                    <a:pt x="27154" y="2484"/>
                  </a:cubicBezTo>
                  <a:cubicBezTo>
                    <a:pt x="27054" y="2617"/>
                    <a:pt x="26953" y="2784"/>
                    <a:pt x="26853" y="2918"/>
                  </a:cubicBezTo>
                  <a:cubicBezTo>
                    <a:pt x="26420" y="3485"/>
                    <a:pt x="25986" y="4018"/>
                    <a:pt x="25586" y="4452"/>
                  </a:cubicBezTo>
                  <a:cubicBezTo>
                    <a:pt x="24785" y="5453"/>
                    <a:pt x="24285" y="5920"/>
                    <a:pt x="23684" y="6587"/>
                  </a:cubicBezTo>
                  <a:cubicBezTo>
                    <a:pt x="23284" y="7054"/>
                    <a:pt x="23084" y="7321"/>
                    <a:pt x="22584" y="7721"/>
                  </a:cubicBezTo>
                  <a:cubicBezTo>
                    <a:pt x="22517" y="7754"/>
                    <a:pt x="22083" y="8021"/>
                    <a:pt x="21883" y="8121"/>
                  </a:cubicBezTo>
                  <a:cubicBezTo>
                    <a:pt x="21083" y="8588"/>
                    <a:pt x="20282" y="9022"/>
                    <a:pt x="19481" y="9489"/>
                  </a:cubicBezTo>
                  <a:cubicBezTo>
                    <a:pt x="19048" y="9723"/>
                    <a:pt x="18614" y="9923"/>
                    <a:pt x="18181" y="10190"/>
                  </a:cubicBezTo>
                  <a:cubicBezTo>
                    <a:pt x="17447" y="10623"/>
                    <a:pt x="16646" y="10957"/>
                    <a:pt x="15912" y="11390"/>
                  </a:cubicBezTo>
                  <a:cubicBezTo>
                    <a:pt x="15278" y="11757"/>
                    <a:pt x="14611" y="12124"/>
                    <a:pt x="13944" y="12458"/>
                  </a:cubicBezTo>
                  <a:cubicBezTo>
                    <a:pt x="13177" y="12858"/>
                    <a:pt x="12410" y="13225"/>
                    <a:pt x="11643" y="13625"/>
                  </a:cubicBezTo>
                  <a:cubicBezTo>
                    <a:pt x="11109" y="13892"/>
                    <a:pt x="10608" y="14159"/>
                    <a:pt x="10108" y="14459"/>
                  </a:cubicBezTo>
                  <a:cubicBezTo>
                    <a:pt x="9875" y="14593"/>
                    <a:pt x="9608" y="14693"/>
                    <a:pt x="9341" y="14793"/>
                  </a:cubicBezTo>
                  <a:cubicBezTo>
                    <a:pt x="8841" y="15060"/>
                    <a:pt x="8374" y="15293"/>
                    <a:pt x="7873" y="15560"/>
                  </a:cubicBezTo>
                  <a:cubicBezTo>
                    <a:pt x="7273" y="15860"/>
                    <a:pt x="6672" y="16194"/>
                    <a:pt x="6105" y="16527"/>
                  </a:cubicBezTo>
                  <a:lnTo>
                    <a:pt x="6072" y="16527"/>
                  </a:lnTo>
                  <a:cubicBezTo>
                    <a:pt x="5471" y="15927"/>
                    <a:pt x="5105" y="15226"/>
                    <a:pt x="4704" y="14393"/>
                  </a:cubicBezTo>
                  <a:cubicBezTo>
                    <a:pt x="4237" y="13459"/>
                    <a:pt x="3870" y="12525"/>
                    <a:pt x="3570" y="11591"/>
                  </a:cubicBezTo>
                  <a:cubicBezTo>
                    <a:pt x="3370" y="10957"/>
                    <a:pt x="3070" y="10356"/>
                    <a:pt x="2870" y="9756"/>
                  </a:cubicBezTo>
                  <a:cubicBezTo>
                    <a:pt x="2836" y="9723"/>
                    <a:pt x="2836" y="9723"/>
                    <a:pt x="2803" y="9689"/>
                  </a:cubicBezTo>
                  <a:cubicBezTo>
                    <a:pt x="2870" y="9656"/>
                    <a:pt x="2936" y="9622"/>
                    <a:pt x="3003" y="9589"/>
                  </a:cubicBezTo>
                  <a:cubicBezTo>
                    <a:pt x="3403" y="9322"/>
                    <a:pt x="3870" y="9089"/>
                    <a:pt x="4271" y="8822"/>
                  </a:cubicBezTo>
                  <a:cubicBezTo>
                    <a:pt x="4804" y="8455"/>
                    <a:pt x="5405" y="8188"/>
                    <a:pt x="5972" y="7888"/>
                  </a:cubicBezTo>
                  <a:cubicBezTo>
                    <a:pt x="6572" y="7554"/>
                    <a:pt x="7139" y="7221"/>
                    <a:pt x="7740" y="6887"/>
                  </a:cubicBezTo>
                  <a:cubicBezTo>
                    <a:pt x="8674" y="6320"/>
                    <a:pt x="9674" y="5786"/>
                    <a:pt x="10675" y="5219"/>
                  </a:cubicBezTo>
                  <a:cubicBezTo>
                    <a:pt x="11242" y="4886"/>
                    <a:pt x="11843" y="4586"/>
                    <a:pt x="12443" y="4252"/>
                  </a:cubicBezTo>
                  <a:cubicBezTo>
                    <a:pt x="12943" y="3985"/>
                    <a:pt x="13477" y="3685"/>
                    <a:pt x="14011" y="3385"/>
                  </a:cubicBezTo>
                  <a:cubicBezTo>
                    <a:pt x="14411" y="3151"/>
                    <a:pt x="14845" y="2951"/>
                    <a:pt x="15245" y="2718"/>
                  </a:cubicBezTo>
                  <a:cubicBezTo>
                    <a:pt x="15679" y="2484"/>
                    <a:pt x="16146" y="2284"/>
                    <a:pt x="16546" y="2050"/>
                  </a:cubicBezTo>
                  <a:cubicBezTo>
                    <a:pt x="16880" y="1884"/>
                    <a:pt x="17213" y="1717"/>
                    <a:pt x="17547" y="1517"/>
                  </a:cubicBezTo>
                  <a:cubicBezTo>
                    <a:pt x="17814" y="1383"/>
                    <a:pt x="18080" y="1283"/>
                    <a:pt x="18381" y="1150"/>
                  </a:cubicBezTo>
                  <a:cubicBezTo>
                    <a:pt x="18848" y="916"/>
                    <a:pt x="19315" y="683"/>
                    <a:pt x="19815" y="516"/>
                  </a:cubicBezTo>
                  <a:cubicBezTo>
                    <a:pt x="20149" y="1383"/>
                    <a:pt x="20482" y="2251"/>
                    <a:pt x="20916" y="3084"/>
                  </a:cubicBezTo>
                  <a:cubicBezTo>
                    <a:pt x="21216" y="3785"/>
                    <a:pt x="21550" y="4452"/>
                    <a:pt x="21950" y="5119"/>
                  </a:cubicBezTo>
                  <a:cubicBezTo>
                    <a:pt x="22283" y="5653"/>
                    <a:pt x="22517" y="6020"/>
                    <a:pt x="22817" y="6554"/>
                  </a:cubicBezTo>
                  <a:cubicBezTo>
                    <a:pt x="22884" y="6620"/>
                    <a:pt x="22884" y="6720"/>
                    <a:pt x="22984" y="6754"/>
                  </a:cubicBezTo>
                  <a:cubicBezTo>
                    <a:pt x="22999" y="6756"/>
                    <a:pt x="23013" y="6757"/>
                    <a:pt x="23027" y="6757"/>
                  </a:cubicBezTo>
                  <a:cubicBezTo>
                    <a:pt x="23193" y="6757"/>
                    <a:pt x="23241" y="6577"/>
                    <a:pt x="23117" y="6454"/>
                  </a:cubicBezTo>
                  <a:cubicBezTo>
                    <a:pt x="22650" y="5720"/>
                    <a:pt x="22183" y="5086"/>
                    <a:pt x="21783" y="4352"/>
                  </a:cubicBezTo>
                  <a:cubicBezTo>
                    <a:pt x="21416" y="3685"/>
                    <a:pt x="21083" y="2984"/>
                    <a:pt x="20749" y="2317"/>
                  </a:cubicBezTo>
                  <a:cubicBezTo>
                    <a:pt x="20482" y="1750"/>
                    <a:pt x="20282" y="1183"/>
                    <a:pt x="20015" y="616"/>
                  </a:cubicBezTo>
                  <a:cubicBezTo>
                    <a:pt x="20015" y="549"/>
                    <a:pt x="19982" y="516"/>
                    <a:pt x="19982" y="483"/>
                  </a:cubicBezTo>
                  <a:cubicBezTo>
                    <a:pt x="19982" y="483"/>
                    <a:pt x="20015" y="449"/>
                    <a:pt x="20015" y="449"/>
                  </a:cubicBezTo>
                  <a:cubicBezTo>
                    <a:pt x="20068" y="423"/>
                    <a:pt x="20177" y="413"/>
                    <a:pt x="20320" y="413"/>
                  </a:cubicBezTo>
                  <a:close/>
                  <a:moveTo>
                    <a:pt x="2603" y="9823"/>
                  </a:moveTo>
                  <a:cubicBezTo>
                    <a:pt x="2603" y="9856"/>
                    <a:pt x="2603" y="9856"/>
                    <a:pt x="2636" y="9856"/>
                  </a:cubicBezTo>
                  <a:cubicBezTo>
                    <a:pt x="2803" y="10390"/>
                    <a:pt x="3036" y="10857"/>
                    <a:pt x="3203" y="11390"/>
                  </a:cubicBezTo>
                  <a:cubicBezTo>
                    <a:pt x="3437" y="12158"/>
                    <a:pt x="3870" y="13258"/>
                    <a:pt x="4271" y="14126"/>
                  </a:cubicBezTo>
                  <a:cubicBezTo>
                    <a:pt x="4671" y="15026"/>
                    <a:pt x="5138" y="15960"/>
                    <a:pt x="5805" y="16694"/>
                  </a:cubicBezTo>
                  <a:cubicBezTo>
                    <a:pt x="5805" y="16728"/>
                    <a:pt x="5772" y="16728"/>
                    <a:pt x="5738" y="16761"/>
                  </a:cubicBezTo>
                  <a:cubicBezTo>
                    <a:pt x="5471" y="16427"/>
                    <a:pt x="5205" y="16094"/>
                    <a:pt x="4938" y="15760"/>
                  </a:cubicBezTo>
                  <a:cubicBezTo>
                    <a:pt x="4738" y="15460"/>
                    <a:pt x="4738" y="15460"/>
                    <a:pt x="4537" y="15160"/>
                  </a:cubicBezTo>
                  <a:cubicBezTo>
                    <a:pt x="4337" y="14793"/>
                    <a:pt x="3904" y="13959"/>
                    <a:pt x="3637" y="13392"/>
                  </a:cubicBezTo>
                  <a:cubicBezTo>
                    <a:pt x="3437" y="12858"/>
                    <a:pt x="3170" y="12324"/>
                    <a:pt x="2970" y="11791"/>
                  </a:cubicBezTo>
                  <a:cubicBezTo>
                    <a:pt x="2803" y="11357"/>
                    <a:pt x="2636" y="10623"/>
                    <a:pt x="2469" y="10056"/>
                  </a:cubicBezTo>
                  <a:cubicBezTo>
                    <a:pt x="2469" y="10023"/>
                    <a:pt x="2469" y="9956"/>
                    <a:pt x="2469" y="9923"/>
                  </a:cubicBezTo>
                  <a:cubicBezTo>
                    <a:pt x="2503" y="9889"/>
                    <a:pt x="2569" y="9856"/>
                    <a:pt x="2603" y="9823"/>
                  </a:cubicBezTo>
                  <a:close/>
                  <a:moveTo>
                    <a:pt x="2870" y="17361"/>
                  </a:moveTo>
                  <a:cubicBezTo>
                    <a:pt x="2870" y="17361"/>
                    <a:pt x="2903" y="17361"/>
                    <a:pt x="2903" y="17395"/>
                  </a:cubicBezTo>
                  <a:cubicBezTo>
                    <a:pt x="2870" y="17395"/>
                    <a:pt x="2870" y="17395"/>
                    <a:pt x="2836" y="17428"/>
                  </a:cubicBezTo>
                  <a:lnTo>
                    <a:pt x="2836" y="17395"/>
                  </a:lnTo>
                  <a:cubicBezTo>
                    <a:pt x="2836" y="17395"/>
                    <a:pt x="2836" y="17361"/>
                    <a:pt x="2836" y="17361"/>
                  </a:cubicBezTo>
                  <a:close/>
                  <a:moveTo>
                    <a:pt x="20460" y="0"/>
                  </a:moveTo>
                  <a:cubicBezTo>
                    <a:pt x="20259" y="0"/>
                    <a:pt x="20066" y="21"/>
                    <a:pt x="19882" y="82"/>
                  </a:cubicBezTo>
                  <a:cubicBezTo>
                    <a:pt x="19315" y="249"/>
                    <a:pt x="18781" y="549"/>
                    <a:pt x="18247" y="783"/>
                  </a:cubicBezTo>
                  <a:cubicBezTo>
                    <a:pt x="17980" y="950"/>
                    <a:pt x="17647" y="1050"/>
                    <a:pt x="17380" y="1183"/>
                  </a:cubicBezTo>
                  <a:cubicBezTo>
                    <a:pt x="17013" y="1383"/>
                    <a:pt x="16679" y="1583"/>
                    <a:pt x="16346" y="1750"/>
                  </a:cubicBezTo>
                  <a:cubicBezTo>
                    <a:pt x="15812" y="2017"/>
                    <a:pt x="15245" y="2317"/>
                    <a:pt x="14711" y="2617"/>
                  </a:cubicBezTo>
                  <a:cubicBezTo>
                    <a:pt x="14311" y="2818"/>
                    <a:pt x="13911" y="3051"/>
                    <a:pt x="13511" y="3285"/>
                  </a:cubicBezTo>
                  <a:cubicBezTo>
                    <a:pt x="13210" y="3418"/>
                    <a:pt x="13144" y="3485"/>
                    <a:pt x="12910" y="3618"/>
                  </a:cubicBezTo>
                  <a:cubicBezTo>
                    <a:pt x="12543" y="3818"/>
                    <a:pt x="12176" y="4018"/>
                    <a:pt x="11809" y="4252"/>
                  </a:cubicBezTo>
                  <a:cubicBezTo>
                    <a:pt x="10642" y="4819"/>
                    <a:pt x="9574" y="5486"/>
                    <a:pt x="8440" y="6120"/>
                  </a:cubicBezTo>
                  <a:cubicBezTo>
                    <a:pt x="7940" y="6420"/>
                    <a:pt x="7540" y="6687"/>
                    <a:pt x="6973" y="6987"/>
                  </a:cubicBezTo>
                  <a:cubicBezTo>
                    <a:pt x="6606" y="7187"/>
                    <a:pt x="6239" y="7421"/>
                    <a:pt x="5872" y="7621"/>
                  </a:cubicBezTo>
                  <a:cubicBezTo>
                    <a:pt x="5405" y="7855"/>
                    <a:pt x="4938" y="8121"/>
                    <a:pt x="4471" y="8388"/>
                  </a:cubicBezTo>
                  <a:cubicBezTo>
                    <a:pt x="3804" y="8822"/>
                    <a:pt x="3136" y="9155"/>
                    <a:pt x="2369" y="9689"/>
                  </a:cubicBezTo>
                  <a:cubicBezTo>
                    <a:pt x="1802" y="10089"/>
                    <a:pt x="1235" y="10390"/>
                    <a:pt x="668" y="10890"/>
                  </a:cubicBezTo>
                  <a:cubicBezTo>
                    <a:pt x="468" y="11057"/>
                    <a:pt x="234" y="11224"/>
                    <a:pt x="134" y="11457"/>
                  </a:cubicBezTo>
                  <a:cubicBezTo>
                    <a:pt x="34" y="11657"/>
                    <a:pt x="34" y="11891"/>
                    <a:pt x="34" y="12124"/>
                  </a:cubicBezTo>
                  <a:cubicBezTo>
                    <a:pt x="1" y="12691"/>
                    <a:pt x="201" y="13358"/>
                    <a:pt x="368" y="13892"/>
                  </a:cubicBezTo>
                  <a:cubicBezTo>
                    <a:pt x="568" y="14459"/>
                    <a:pt x="701" y="15093"/>
                    <a:pt x="902" y="15660"/>
                  </a:cubicBezTo>
                  <a:cubicBezTo>
                    <a:pt x="1135" y="16094"/>
                    <a:pt x="1402" y="16494"/>
                    <a:pt x="1669" y="16928"/>
                  </a:cubicBezTo>
                  <a:cubicBezTo>
                    <a:pt x="1836" y="17195"/>
                    <a:pt x="2002" y="17461"/>
                    <a:pt x="2202" y="17728"/>
                  </a:cubicBezTo>
                  <a:cubicBezTo>
                    <a:pt x="2207" y="17733"/>
                    <a:pt x="2212" y="17735"/>
                    <a:pt x="2218" y="17735"/>
                  </a:cubicBezTo>
                  <a:cubicBezTo>
                    <a:pt x="2253" y="17735"/>
                    <a:pt x="2298" y="17657"/>
                    <a:pt x="2269" y="17628"/>
                  </a:cubicBezTo>
                  <a:cubicBezTo>
                    <a:pt x="1869" y="16994"/>
                    <a:pt x="1402" y="16361"/>
                    <a:pt x="1068" y="15693"/>
                  </a:cubicBezTo>
                  <a:cubicBezTo>
                    <a:pt x="902" y="15327"/>
                    <a:pt x="835" y="14960"/>
                    <a:pt x="735" y="14593"/>
                  </a:cubicBezTo>
                  <a:cubicBezTo>
                    <a:pt x="501" y="13725"/>
                    <a:pt x="134" y="12858"/>
                    <a:pt x="234" y="12024"/>
                  </a:cubicBezTo>
                  <a:cubicBezTo>
                    <a:pt x="234" y="11591"/>
                    <a:pt x="368" y="11424"/>
                    <a:pt x="701" y="11157"/>
                  </a:cubicBezTo>
                  <a:cubicBezTo>
                    <a:pt x="1068" y="10823"/>
                    <a:pt x="1469" y="10556"/>
                    <a:pt x="1802" y="10356"/>
                  </a:cubicBezTo>
                  <a:cubicBezTo>
                    <a:pt x="1969" y="10256"/>
                    <a:pt x="2102" y="10190"/>
                    <a:pt x="2236" y="10089"/>
                  </a:cubicBezTo>
                  <a:cubicBezTo>
                    <a:pt x="2369" y="10690"/>
                    <a:pt x="2503" y="11290"/>
                    <a:pt x="2703" y="11891"/>
                  </a:cubicBezTo>
                  <a:cubicBezTo>
                    <a:pt x="2870" y="12391"/>
                    <a:pt x="3103" y="12891"/>
                    <a:pt x="3303" y="13392"/>
                  </a:cubicBezTo>
                  <a:cubicBezTo>
                    <a:pt x="3737" y="14426"/>
                    <a:pt x="4237" y="15493"/>
                    <a:pt x="4904" y="16394"/>
                  </a:cubicBezTo>
                  <a:cubicBezTo>
                    <a:pt x="5071" y="16561"/>
                    <a:pt x="5238" y="16828"/>
                    <a:pt x="5371" y="16994"/>
                  </a:cubicBezTo>
                  <a:cubicBezTo>
                    <a:pt x="5371" y="17028"/>
                    <a:pt x="5338" y="17028"/>
                    <a:pt x="5305" y="17061"/>
                  </a:cubicBezTo>
                  <a:cubicBezTo>
                    <a:pt x="5171" y="17161"/>
                    <a:pt x="5004" y="17261"/>
                    <a:pt x="4838" y="17328"/>
                  </a:cubicBezTo>
                  <a:cubicBezTo>
                    <a:pt x="4838" y="17295"/>
                    <a:pt x="4871" y="17228"/>
                    <a:pt x="4871" y="17161"/>
                  </a:cubicBezTo>
                  <a:cubicBezTo>
                    <a:pt x="4871" y="16994"/>
                    <a:pt x="4871" y="16761"/>
                    <a:pt x="4771" y="16627"/>
                  </a:cubicBezTo>
                  <a:cubicBezTo>
                    <a:pt x="4729" y="16586"/>
                    <a:pt x="4681" y="16567"/>
                    <a:pt x="4633" y="16567"/>
                  </a:cubicBezTo>
                  <a:cubicBezTo>
                    <a:pt x="4565" y="16567"/>
                    <a:pt x="4496" y="16603"/>
                    <a:pt x="4437" y="16661"/>
                  </a:cubicBezTo>
                  <a:cubicBezTo>
                    <a:pt x="4437" y="16694"/>
                    <a:pt x="4404" y="16728"/>
                    <a:pt x="4371" y="16761"/>
                  </a:cubicBezTo>
                  <a:cubicBezTo>
                    <a:pt x="4337" y="16761"/>
                    <a:pt x="4337" y="16761"/>
                    <a:pt x="4304" y="16794"/>
                  </a:cubicBezTo>
                  <a:cubicBezTo>
                    <a:pt x="4237" y="16828"/>
                    <a:pt x="4237" y="16894"/>
                    <a:pt x="4237" y="16961"/>
                  </a:cubicBezTo>
                  <a:cubicBezTo>
                    <a:pt x="4237" y="16961"/>
                    <a:pt x="4237" y="16994"/>
                    <a:pt x="4237" y="17061"/>
                  </a:cubicBezTo>
                  <a:cubicBezTo>
                    <a:pt x="4237" y="17061"/>
                    <a:pt x="4204" y="17094"/>
                    <a:pt x="4204" y="17094"/>
                  </a:cubicBezTo>
                  <a:cubicBezTo>
                    <a:pt x="4137" y="17261"/>
                    <a:pt x="4104" y="17428"/>
                    <a:pt x="4037" y="17595"/>
                  </a:cubicBezTo>
                  <a:cubicBezTo>
                    <a:pt x="4037" y="17461"/>
                    <a:pt x="4004" y="17295"/>
                    <a:pt x="4004" y="17195"/>
                  </a:cubicBezTo>
                  <a:cubicBezTo>
                    <a:pt x="3945" y="16989"/>
                    <a:pt x="3809" y="16320"/>
                    <a:pt x="3550" y="16320"/>
                  </a:cubicBezTo>
                  <a:cubicBezTo>
                    <a:pt x="3515" y="16320"/>
                    <a:pt x="3477" y="16332"/>
                    <a:pt x="3437" y="16361"/>
                  </a:cubicBezTo>
                  <a:cubicBezTo>
                    <a:pt x="3370" y="16394"/>
                    <a:pt x="3370" y="16427"/>
                    <a:pt x="3370" y="16494"/>
                  </a:cubicBezTo>
                  <a:cubicBezTo>
                    <a:pt x="3370" y="16594"/>
                    <a:pt x="3370" y="16728"/>
                    <a:pt x="3370" y="16828"/>
                  </a:cubicBezTo>
                  <a:cubicBezTo>
                    <a:pt x="3370" y="16861"/>
                    <a:pt x="3337" y="16928"/>
                    <a:pt x="3370" y="16961"/>
                  </a:cubicBezTo>
                  <a:cubicBezTo>
                    <a:pt x="3370" y="17028"/>
                    <a:pt x="3403" y="17128"/>
                    <a:pt x="3403" y="17195"/>
                  </a:cubicBezTo>
                  <a:cubicBezTo>
                    <a:pt x="3437" y="17428"/>
                    <a:pt x="3470" y="17628"/>
                    <a:pt x="3503" y="17862"/>
                  </a:cubicBezTo>
                  <a:cubicBezTo>
                    <a:pt x="3503" y="17862"/>
                    <a:pt x="3503" y="17862"/>
                    <a:pt x="3503" y="17895"/>
                  </a:cubicBezTo>
                  <a:cubicBezTo>
                    <a:pt x="3503" y="17895"/>
                    <a:pt x="3503" y="17928"/>
                    <a:pt x="3503" y="17928"/>
                  </a:cubicBezTo>
                  <a:cubicBezTo>
                    <a:pt x="3470" y="17828"/>
                    <a:pt x="3437" y="17762"/>
                    <a:pt x="3403" y="17662"/>
                  </a:cubicBezTo>
                  <a:cubicBezTo>
                    <a:pt x="3270" y="17428"/>
                    <a:pt x="3136" y="17261"/>
                    <a:pt x="3003" y="17161"/>
                  </a:cubicBezTo>
                  <a:cubicBezTo>
                    <a:pt x="2952" y="17136"/>
                    <a:pt x="2896" y="17125"/>
                    <a:pt x="2845" y="17125"/>
                  </a:cubicBezTo>
                  <a:cubicBezTo>
                    <a:pt x="2762" y="17125"/>
                    <a:pt x="2690" y="17153"/>
                    <a:pt x="2669" y="17195"/>
                  </a:cubicBezTo>
                  <a:cubicBezTo>
                    <a:pt x="2636" y="17228"/>
                    <a:pt x="2603" y="17295"/>
                    <a:pt x="2569" y="17361"/>
                  </a:cubicBezTo>
                  <a:cubicBezTo>
                    <a:pt x="2569" y="17428"/>
                    <a:pt x="2569" y="17461"/>
                    <a:pt x="2569" y="17495"/>
                  </a:cubicBezTo>
                  <a:cubicBezTo>
                    <a:pt x="2569" y="17495"/>
                    <a:pt x="2569" y="17528"/>
                    <a:pt x="2569" y="17528"/>
                  </a:cubicBezTo>
                  <a:cubicBezTo>
                    <a:pt x="2603" y="17762"/>
                    <a:pt x="2603" y="17762"/>
                    <a:pt x="2703" y="17928"/>
                  </a:cubicBezTo>
                  <a:cubicBezTo>
                    <a:pt x="2836" y="18162"/>
                    <a:pt x="3036" y="18362"/>
                    <a:pt x="3237" y="18529"/>
                  </a:cubicBezTo>
                  <a:cubicBezTo>
                    <a:pt x="3370" y="18662"/>
                    <a:pt x="3537" y="18762"/>
                    <a:pt x="3670" y="18896"/>
                  </a:cubicBezTo>
                  <a:cubicBezTo>
                    <a:pt x="3704" y="18896"/>
                    <a:pt x="3704" y="18929"/>
                    <a:pt x="3737" y="18929"/>
                  </a:cubicBezTo>
                  <a:cubicBezTo>
                    <a:pt x="3737" y="20630"/>
                    <a:pt x="3770" y="21965"/>
                    <a:pt x="3870" y="23466"/>
                  </a:cubicBezTo>
                  <a:cubicBezTo>
                    <a:pt x="4004" y="24600"/>
                    <a:pt x="4237" y="25701"/>
                    <a:pt x="4404" y="26835"/>
                  </a:cubicBezTo>
                  <a:cubicBezTo>
                    <a:pt x="4638" y="27836"/>
                    <a:pt x="4704" y="28870"/>
                    <a:pt x="5004" y="29837"/>
                  </a:cubicBezTo>
                  <a:cubicBezTo>
                    <a:pt x="5405" y="31105"/>
                    <a:pt x="6039" y="32272"/>
                    <a:pt x="6706" y="33406"/>
                  </a:cubicBezTo>
                  <a:cubicBezTo>
                    <a:pt x="6872" y="33740"/>
                    <a:pt x="7106" y="34040"/>
                    <a:pt x="7339" y="34340"/>
                  </a:cubicBezTo>
                  <a:cubicBezTo>
                    <a:pt x="7427" y="34457"/>
                    <a:pt x="7515" y="34652"/>
                    <a:pt x="7694" y="34652"/>
                  </a:cubicBezTo>
                  <a:cubicBezTo>
                    <a:pt x="7719" y="34652"/>
                    <a:pt x="7745" y="34648"/>
                    <a:pt x="7773" y="34640"/>
                  </a:cubicBezTo>
                  <a:cubicBezTo>
                    <a:pt x="7873" y="34607"/>
                    <a:pt x="7940" y="34507"/>
                    <a:pt x="7907" y="34407"/>
                  </a:cubicBezTo>
                  <a:cubicBezTo>
                    <a:pt x="7873" y="34240"/>
                    <a:pt x="7740" y="34140"/>
                    <a:pt x="7673" y="34007"/>
                  </a:cubicBezTo>
                  <a:cubicBezTo>
                    <a:pt x="7406" y="33640"/>
                    <a:pt x="7373" y="33573"/>
                    <a:pt x="7139" y="33206"/>
                  </a:cubicBezTo>
                  <a:cubicBezTo>
                    <a:pt x="6506" y="32039"/>
                    <a:pt x="5772" y="30671"/>
                    <a:pt x="5471" y="29570"/>
                  </a:cubicBezTo>
                  <a:cubicBezTo>
                    <a:pt x="5238" y="28903"/>
                    <a:pt x="5171" y="28202"/>
                    <a:pt x="5038" y="27502"/>
                  </a:cubicBezTo>
                  <a:cubicBezTo>
                    <a:pt x="4838" y="26368"/>
                    <a:pt x="4638" y="25234"/>
                    <a:pt x="4471" y="24099"/>
                  </a:cubicBezTo>
                  <a:cubicBezTo>
                    <a:pt x="4371" y="23532"/>
                    <a:pt x="4337" y="22799"/>
                    <a:pt x="4304" y="22465"/>
                  </a:cubicBezTo>
                  <a:cubicBezTo>
                    <a:pt x="4271" y="21698"/>
                    <a:pt x="4271" y="21031"/>
                    <a:pt x="4237" y="20030"/>
                  </a:cubicBezTo>
                  <a:cubicBezTo>
                    <a:pt x="4237" y="19696"/>
                    <a:pt x="4237" y="19396"/>
                    <a:pt x="4237" y="19063"/>
                  </a:cubicBezTo>
                  <a:lnTo>
                    <a:pt x="4237" y="18996"/>
                  </a:lnTo>
                  <a:cubicBezTo>
                    <a:pt x="4337" y="18962"/>
                    <a:pt x="4404" y="18896"/>
                    <a:pt x="4504" y="18862"/>
                  </a:cubicBezTo>
                  <a:cubicBezTo>
                    <a:pt x="4904" y="18629"/>
                    <a:pt x="5338" y="18329"/>
                    <a:pt x="5638" y="17962"/>
                  </a:cubicBezTo>
                  <a:cubicBezTo>
                    <a:pt x="5705" y="17862"/>
                    <a:pt x="5772" y="17628"/>
                    <a:pt x="5605" y="17561"/>
                  </a:cubicBezTo>
                  <a:cubicBezTo>
                    <a:pt x="5585" y="17552"/>
                    <a:pt x="5563" y="17548"/>
                    <a:pt x="5539" y="17548"/>
                  </a:cubicBezTo>
                  <a:cubicBezTo>
                    <a:pt x="5482" y="17548"/>
                    <a:pt x="5419" y="17571"/>
                    <a:pt x="5371" y="17595"/>
                  </a:cubicBezTo>
                  <a:cubicBezTo>
                    <a:pt x="5071" y="17695"/>
                    <a:pt x="4938" y="17795"/>
                    <a:pt x="4704" y="17928"/>
                  </a:cubicBezTo>
                  <a:cubicBezTo>
                    <a:pt x="4704" y="17962"/>
                    <a:pt x="4671" y="17962"/>
                    <a:pt x="4638" y="17995"/>
                  </a:cubicBezTo>
                  <a:lnTo>
                    <a:pt x="4671" y="17928"/>
                  </a:lnTo>
                  <a:cubicBezTo>
                    <a:pt x="4838" y="17828"/>
                    <a:pt x="5004" y="17728"/>
                    <a:pt x="5171" y="17628"/>
                  </a:cubicBezTo>
                  <a:cubicBezTo>
                    <a:pt x="5371" y="17528"/>
                    <a:pt x="5538" y="17395"/>
                    <a:pt x="5738" y="17295"/>
                  </a:cubicBezTo>
                  <a:cubicBezTo>
                    <a:pt x="5838" y="17295"/>
                    <a:pt x="5938" y="17228"/>
                    <a:pt x="5938" y="17128"/>
                  </a:cubicBezTo>
                  <a:cubicBezTo>
                    <a:pt x="6039" y="17061"/>
                    <a:pt x="6139" y="16994"/>
                    <a:pt x="6205" y="16961"/>
                  </a:cubicBezTo>
                  <a:cubicBezTo>
                    <a:pt x="7239" y="16361"/>
                    <a:pt x="8240" y="15827"/>
                    <a:pt x="9308" y="15293"/>
                  </a:cubicBezTo>
                  <a:cubicBezTo>
                    <a:pt x="9541" y="15160"/>
                    <a:pt x="9808" y="15060"/>
                    <a:pt x="10041" y="14960"/>
                  </a:cubicBezTo>
                  <a:cubicBezTo>
                    <a:pt x="10375" y="14793"/>
                    <a:pt x="10675" y="14626"/>
                    <a:pt x="10975" y="14459"/>
                  </a:cubicBezTo>
                  <a:cubicBezTo>
                    <a:pt x="11776" y="14026"/>
                    <a:pt x="12577" y="13625"/>
                    <a:pt x="13377" y="13225"/>
                  </a:cubicBezTo>
                  <a:cubicBezTo>
                    <a:pt x="14711" y="12591"/>
                    <a:pt x="15979" y="11857"/>
                    <a:pt x="17280" y="11190"/>
                  </a:cubicBezTo>
                  <a:cubicBezTo>
                    <a:pt x="17814" y="10923"/>
                    <a:pt x="18347" y="10590"/>
                    <a:pt x="18881" y="10290"/>
                  </a:cubicBezTo>
                  <a:cubicBezTo>
                    <a:pt x="19782" y="9856"/>
                    <a:pt x="20616" y="9356"/>
                    <a:pt x="21483" y="8889"/>
                  </a:cubicBezTo>
                  <a:cubicBezTo>
                    <a:pt x="21850" y="8655"/>
                    <a:pt x="22217" y="8455"/>
                    <a:pt x="22584" y="8221"/>
                  </a:cubicBezTo>
                  <a:lnTo>
                    <a:pt x="22617" y="8221"/>
                  </a:lnTo>
                  <a:cubicBezTo>
                    <a:pt x="22617" y="8221"/>
                    <a:pt x="22617" y="8188"/>
                    <a:pt x="22617" y="8188"/>
                  </a:cubicBezTo>
                  <a:lnTo>
                    <a:pt x="22650" y="8188"/>
                  </a:lnTo>
                  <a:cubicBezTo>
                    <a:pt x="22750" y="8121"/>
                    <a:pt x="22884" y="8055"/>
                    <a:pt x="22984" y="7955"/>
                  </a:cubicBezTo>
                  <a:cubicBezTo>
                    <a:pt x="23518" y="7488"/>
                    <a:pt x="23918" y="6921"/>
                    <a:pt x="24318" y="6520"/>
                  </a:cubicBezTo>
                  <a:cubicBezTo>
                    <a:pt x="24919" y="5886"/>
                    <a:pt x="25319" y="5419"/>
                    <a:pt x="25953" y="4619"/>
                  </a:cubicBezTo>
                  <a:cubicBezTo>
                    <a:pt x="26286" y="4285"/>
                    <a:pt x="26887" y="3585"/>
                    <a:pt x="27254" y="3051"/>
                  </a:cubicBezTo>
                  <a:cubicBezTo>
                    <a:pt x="27354" y="2884"/>
                    <a:pt x="27487" y="2751"/>
                    <a:pt x="27554" y="2584"/>
                  </a:cubicBezTo>
                  <a:cubicBezTo>
                    <a:pt x="27554" y="2417"/>
                    <a:pt x="27554" y="2251"/>
                    <a:pt x="27521" y="2084"/>
                  </a:cubicBezTo>
                  <a:lnTo>
                    <a:pt x="27487" y="2084"/>
                  </a:lnTo>
                  <a:cubicBezTo>
                    <a:pt x="27454" y="1817"/>
                    <a:pt x="27220" y="1417"/>
                    <a:pt x="26953" y="1150"/>
                  </a:cubicBezTo>
                  <a:cubicBezTo>
                    <a:pt x="26620" y="916"/>
                    <a:pt x="25953" y="816"/>
                    <a:pt x="25419" y="649"/>
                  </a:cubicBezTo>
                  <a:cubicBezTo>
                    <a:pt x="24752" y="516"/>
                    <a:pt x="24318" y="416"/>
                    <a:pt x="23651" y="282"/>
                  </a:cubicBezTo>
                  <a:cubicBezTo>
                    <a:pt x="22951" y="149"/>
                    <a:pt x="22250" y="149"/>
                    <a:pt x="21550" y="82"/>
                  </a:cubicBezTo>
                  <a:cubicBezTo>
                    <a:pt x="21170" y="61"/>
                    <a:pt x="20804" y="0"/>
                    <a:pt x="2046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3"/>
            <p:cNvSpPr/>
            <p:nvPr/>
          </p:nvSpPr>
          <p:spPr>
            <a:xfrm>
              <a:off x="-558575" y="1604163"/>
              <a:ext cx="875" cy="850"/>
            </a:xfrm>
            <a:custGeom>
              <a:avLst/>
              <a:gdLst/>
              <a:ahLst/>
              <a:cxnLst/>
              <a:rect l="l" t="t" r="r" b="b"/>
              <a:pathLst>
                <a:path w="35" h="34" extrusionOk="0">
                  <a:moveTo>
                    <a:pt x="34" y="0"/>
                  </a:moveTo>
                  <a:cubicBezTo>
                    <a:pt x="1" y="33"/>
                    <a:pt x="1" y="33"/>
                    <a:pt x="1" y="33"/>
                  </a:cubicBezTo>
                  <a:cubicBezTo>
                    <a:pt x="1" y="33"/>
                    <a:pt x="34" y="33"/>
                    <a:pt x="34" y="0"/>
                  </a:cubicBezTo>
                  <a:close/>
                </a:path>
              </a:pathLst>
            </a:custGeom>
            <a:solidFill>
              <a:srgbClr val="423E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3"/>
            <p:cNvSpPr/>
            <p:nvPr/>
          </p:nvSpPr>
          <p:spPr>
            <a:xfrm>
              <a:off x="-993875" y="1528263"/>
              <a:ext cx="315250" cy="173225"/>
            </a:xfrm>
            <a:custGeom>
              <a:avLst/>
              <a:gdLst/>
              <a:ahLst/>
              <a:cxnLst/>
              <a:rect l="l" t="t" r="r" b="b"/>
              <a:pathLst>
                <a:path w="12610" h="6929" extrusionOk="0">
                  <a:moveTo>
                    <a:pt x="11091" y="354"/>
                  </a:moveTo>
                  <a:cubicBezTo>
                    <a:pt x="11180" y="354"/>
                    <a:pt x="11264" y="358"/>
                    <a:pt x="11342" y="368"/>
                  </a:cubicBezTo>
                  <a:cubicBezTo>
                    <a:pt x="10994" y="368"/>
                    <a:pt x="10646" y="427"/>
                    <a:pt x="10298" y="491"/>
                  </a:cubicBezTo>
                  <a:lnTo>
                    <a:pt x="10298" y="491"/>
                  </a:lnTo>
                  <a:cubicBezTo>
                    <a:pt x="10304" y="486"/>
                    <a:pt x="10308" y="478"/>
                    <a:pt x="10308" y="468"/>
                  </a:cubicBezTo>
                  <a:cubicBezTo>
                    <a:pt x="10341" y="468"/>
                    <a:pt x="10374" y="434"/>
                    <a:pt x="10374" y="401"/>
                  </a:cubicBezTo>
                  <a:cubicBezTo>
                    <a:pt x="10634" y="377"/>
                    <a:pt x="10877" y="354"/>
                    <a:pt x="11091" y="354"/>
                  </a:cubicBezTo>
                  <a:close/>
                  <a:moveTo>
                    <a:pt x="11707" y="992"/>
                  </a:moveTo>
                  <a:cubicBezTo>
                    <a:pt x="11754" y="992"/>
                    <a:pt x="11799" y="995"/>
                    <a:pt x="11842" y="1001"/>
                  </a:cubicBezTo>
                  <a:cubicBezTo>
                    <a:pt x="11775" y="1035"/>
                    <a:pt x="11742" y="1101"/>
                    <a:pt x="11675" y="1168"/>
                  </a:cubicBezTo>
                  <a:cubicBezTo>
                    <a:pt x="11625" y="1151"/>
                    <a:pt x="11575" y="1143"/>
                    <a:pt x="11529" y="1143"/>
                  </a:cubicBezTo>
                  <a:cubicBezTo>
                    <a:pt x="11483" y="1143"/>
                    <a:pt x="11442" y="1151"/>
                    <a:pt x="11408" y="1168"/>
                  </a:cubicBezTo>
                  <a:cubicBezTo>
                    <a:pt x="10875" y="1201"/>
                    <a:pt x="10374" y="1302"/>
                    <a:pt x="9907" y="1435"/>
                  </a:cubicBezTo>
                  <a:cubicBezTo>
                    <a:pt x="10241" y="1302"/>
                    <a:pt x="10574" y="1201"/>
                    <a:pt x="11008" y="1101"/>
                  </a:cubicBezTo>
                  <a:cubicBezTo>
                    <a:pt x="11253" y="1047"/>
                    <a:pt x="11498" y="992"/>
                    <a:pt x="11707" y="992"/>
                  </a:cubicBezTo>
                  <a:close/>
                  <a:moveTo>
                    <a:pt x="8873" y="768"/>
                  </a:moveTo>
                  <a:lnTo>
                    <a:pt x="8873" y="768"/>
                  </a:lnTo>
                  <a:cubicBezTo>
                    <a:pt x="8606" y="901"/>
                    <a:pt x="8373" y="1001"/>
                    <a:pt x="8139" y="1101"/>
                  </a:cubicBezTo>
                  <a:cubicBezTo>
                    <a:pt x="7105" y="1468"/>
                    <a:pt x="6138" y="2002"/>
                    <a:pt x="5171" y="2569"/>
                  </a:cubicBezTo>
                  <a:cubicBezTo>
                    <a:pt x="4303" y="3036"/>
                    <a:pt x="3436" y="3536"/>
                    <a:pt x="2602" y="4104"/>
                  </a:cubicBezTo>
                  <a:cubicBezTo>
                    <a:pt x="2369" y="4270"/>
                    <a:pt x="2135" y="4470"/>
                    <a:pt x="1902" y="4637"/>
                  </a:cubicBezTo>
                  <a:cubicBezTo>
                    <a:pt x="2702" y="3937"/>
                    <a:pt x="3803" y="3203"/>
                    <a:pt x="4503" y="2769"/>
                  </a:cubicBezTo>
                  <a:cubicBezTo>
                    <a:pt x="5538" y="2135"/>
                    <a:pt x="7272" y="1302"/>
                    <a:pt x="8873" y="768"/>
                  </a:cubicBezTo>
                  <a:close/>
                  <a:moveTo>
                    <a:pt x="11175" y="1502"/>
                  </a:moveTo>
                  <a:cubicBezTo>
                    <a:pt x="11142" y="1535"/>
                    <a:pt x="11108" y="1535"/>
                    <a:pt x="11108" y="1568"/>
                  </a:cubicBezTo>
                  <a:cubicBezTo>
                    <a:pt x="10574" y="1802"/>
                    <a:pt x="10041" y="2035"/>
                    <a:pt x="9507" y="2269"/>
                  </a:cubicBezTo>
                  <a:cubicBezTo>
                    <a:pt x="9507" y="2269"/>
                    <a:pt x="9540" y="2236"/>
                    <a:pt x="9540" y="2202"/>
                  </a:cubicBezTo>
                  <a:cubicBezTo>
                    <a:pt x="9595" y="2093"/>
                    <a:pt x="9494" y="1984"/>
                    <a:pt x="9382" y="1984"/>
                  </a:cubicBezTo>
                  <a:cubicBezTo>
                    <a:pt x="9357" y="1984"/>
                    <a:pt x="9331" y="1990"/>
                    <a:pt x="9307" y="2002"/>
                  </a:cubicBezTo>
                  <a:cubicBezTo>
                    <a:pt x="8506" y="2402"/>
                    <a:pt x="7706" y="2836"/>
                    <a:pt x="6905" y="3303"/>
                  </a:cubicBezTo>
                  <a:cubicBezTo>
                    <a:pt x="6105" y="3770"/>
                    <a:pt x="5304" y="4270"/>
                    <a:pt x="4503" y="4704"/>
                  </a:cubicBezTo>
                  <a:cubicBezTo>
                    <a:pt x="4103" y="4871"/>
                    <a:pt x="3803" y="5038"/>
                    <a:pt x="3469" y="5104"/>
                  </a:cubicBezTo>
                  <a:cubicBezTo>
                    <a:pt x="4137" y="4504"/>
                    <a:pt x="4837" y="4070"/>
                    <a:pt x="5604" y="3637"/>
                  </a:cubicBezTo>
                  <a:cubicBezTo>
                    <a:pt x="6538" y="3136"/>
                    <a:pt x="7472" y="2669"/>
                    <a:pt x="8440" y="2302"/>
                  </a:cubicBezTo>
                  <a:cubicBezTo>
                    <a:pt x="9340" y="1935"/>
                    <a:pt x="10174" y="1635"/>
                    <a:pt x="11175" y="1502"/>
                  </a:cubicBezTo>
                  <a:close/>
                  <a:moveTo>
                    <a:pt x="11742" y="668"/>
                  </a:moveTo>
                  <a:cubicBezTo>
                    <a:pt x="11308" y="668"/>
                    <a:pt x="10875" y="801"/>
                    <a:pt x="10474" y="935"/>
                  </a:cubicBezTo>
                  <a:cubicBezTo>
                    <a:pt x="8506" y="1568"/>
                    <a:pt x="6672" y="2469"/>
                    <a:pt x="4937" y="3536"/>
                  </a:cubicBezTo>
                  <a:cubicBezTo>
                    <a:pt x="4036" y="4070"/>
                    <a:pt x="3169" y="4671"/>
                    <a:pt x="2302" y="5271"/>
                  </a:cubicBezTo>
                  <a:cubicBezTo>
                    <a:pt x="2369" y="5204"/>
                    <a:pt x="2435" y="5138"/>
                    <a:pt x="2469" y="5104"/>
                  </a:cubicBezTo>
                  <a:cubicBezTo>
                    <a:pt x="3069" y="4504"/>
                    <a:pt x="3736" y="3970"/>
                    <a:pt x="4403" y="3503"/>
                  </a:cubicBezTo>
                  <a:cubicBezTo>
                    <a:pt x="4904" y="3103"/>
                    <a:pt x="5337" y="2836"/>
                    <a:pt x="5838" y="2536"/>
                  </a:cubicBezTo>
                  <a:cubicBezTo>
                    <a:pt x="6405" y="2236"/>
                    <a:pt x="7005" y="1969"/>
                    <a:pt x="7539" y="1668"/>
                  </a:cubicBezTo>
                  <a:cubicBezTo>
                    <a:pt x="7606" y="1635"/>
                    <a:pt x="7672" y="1635"/>
                    <a:pt x="7739" y="1602"/>
                  </a:cubicBezTo>
                  <a:cubicBezTo>
                    <a:pt x="8940" y="1068"/>
                    <a:pt x="10208" y="734"/>
                    <a:pt x="11408" y="668"/>
                  </a:cubicBezTo>
                  <a:close/>
                  <a:moveTo>
                    <a:pt x="8473" y="3069"/>
                  </a:moveTo>
                  <a:cubicBezTo>
                    <a:pt x="7172" y="3737"/>
                    <a:pt x="5871" y="4437"/>
                    <a:pt x="4537" y="5071"/>
                  </a:cubicBezTo>
                  <a:cubicBezTo>
                    <a:pt x="4237" y="5238"/>
                    <a:pt x="3903" y="5404"/>
                    <a:pt x="3569" y="5538"/>
                  </a:cubicBezTo>
                  <a:cubicBezTo>
                    <a:pt x="3636" y="5505"/>
                    <a:pt x="3703" y="5471"/>
                    <a:pt x="3770" y="5438"/>
                  </a:cubicBezTo>
                  <a:cubicBezTo>
                    <a:pt x="4670" y="4971"/>
                    <a:pt x="5571" y="4504"/>
                    <a:pt x="6505" y="4037"/>
                  </a:cubicBezTo>
                  <a:cubicBezTo>
                    <a:pt x="7139" y="3670"/>
                    <a:pt x="7806" y="3370"/>
                    <a:pt x="8473" y="3069"/>
                  </a:cubicBezTo>
                  <a:close/>
                  <a:moveTo>
                    <a:pt x="2902" y="5238"/>
                  </a:moveTo>
                  <a:cubicBezTo>
                    <a:pt x="2869" y="5338"/>
                    <a:pt x="2902" y="5438"/>
                    <a:pt x="2969" y="5471"/>
                  </a:cubicBezTo>
                  <a:cubicBezTo>
                    <a:pt x="2769" y="5571"/>
                    <a:pt x="2602" y="5671"/>
                    <a:pt x="2402" y="5771"/>
                  </a:cubicBezTo>
                  <a:cubicBezTo>
                    <a:pt x="2202" y="5838"/>
                    <a:pt x="2035" y="5905"/>
                    <a:pt x="1902" y="5972"/>
                  </a:cubicBezTo>
                  <a:cubicBezTo>
                    <a:pt x="2235" y="5705"/>
                    <a:pt x="2569" y="5471"/>
                    <a:pt x="2902" y="5238"/>
                  </a:cubicBezTo>
                  <a:close/>
                  <a:moveTo>
                    <a:pt x="2836" y="4337"/>
                  </a:moveTo>
                  <a:cubicBezTo>
                    <a:pt x="2502" y="4637"/>
                    <a:pt x="1601" y="5404"/>
                    <a:pt x="1435" y="5905"/>
                  </a:cubicBezTo>
                  <a:cubicBezTo>
                    <a:pt x="1435" y="5938"/>
                    <a:pt x="1435" y="5938"/>
                    <a:pt x="1435" y="5938"/>
                  </a:cubicBezTo>
                  <a:cubicBezTo>
                    <a:pt x="1368" y="5972"/>
                    <a:pt x="1268" y="6005"/>
                    <a:pt x="1234" y="6105"/>
                  </a:cubicBezTo>
                  <a:cubicBezTo>
                    <a:pt x="1201" y="6138"/>
                    <a:pt x="1201" y="6205"/>
                    <a:pt x="1201" y="6272"/>
                  </a:cubicBezTo>
                  <a:cubicBezTo>
                    <a:pt x="1068" y="6272"/>
                    <a:pt x="1068" y="6272"/>
                    <a:pt x="1001" y="6205"/>
                  </a:cubicBezTo>
                  <a:cubicBezTo>
                    <a:pt x="1001" y="5972"/>
                    <a:pt x="1401" y="5505"/>
                    <a:pt x="1968" y="5038"/>
                  </a:cubicBezTo>
                  <a:cubicBezTo>
                    <a:pt x="2269" y="4804"/>
                    <a:pt x="2535" y="4537"/>
                    <a:pt x="2802" y="4337"/>
                  </a:cubicBezTo>
                  <a:close/>
                  <a:moveTo>
                    <a:pt x="11375" y="1935"/>
                  </a:moveTo>
                  <a:lnTo>
                    <a:pt x="11375" y="1935"/>
                  </a:lnTo>
                  <a:cubicBezTo>
                    <a:pt x="10608" y="2636"/>
                    <a:pt x="9574" y="3270"/>
                    <a:pt x="8673" y="3770"/>
                  </a:cubicBezTo>
                  <a:cubicBezTo>
                    <a:pt x="8006" y="4170"/>
                    <a:pt x="7305" y="4504"/>
                    <a:pt x="6605" y="4837"/>
                  </a:cubicBezTo>
                  <a:cubicBezTo>
                    <a:pt x="5938" y="5204"/>
                    <a:pt x="5271" y="5538"/>
                    <a:pt x="4570" y="5771"/>
                  </a:cubicBezTo>
                  <a:cubicBezTo>
                    <a:pt x="4070" y="5972"/>
                    <a:pt x="3569" y="6138"/>
                    <a:pt x="3036" y="6305"/>
                  </a:cubicBezTo>
                  <a:cubicBezTo>
                    <a:pt x="3603" y="6072"/>
                    <a:pt x="4137" y="5771"/>
                    <a:pt x="4670" y="5471"/>
                  </a:cubicBezTo>
                  <a:cubicBezTo>
                    <a:pt x="5071" y="5271"/>
                    <a:pt x="5437" y="5038"/>
                    <a:pt x="5838" y="4837"/>
                  </a:cubicBezTo>
                  <a:cubicBezTo>
                    <a:pt x="6005" y="4737"/>
                    <a:pt x="6171" y="4671"/>
                    <a:pt x="6338" y="4571"/>
                  </a:cubicBezTo>
                  <a:cubicBezTo>
                    <a:pt x="7072" y="4204"/>
                    <a:pt x="7806" y="3837"/>
                    <a:pt x="8540" y="3436"/>
                  </a:cubicBezTo>
                  <a:cubicBezTo>
                    <a:pt x="8907" y="3270"/>
                    <a:pt x="9307" y="3069"/>
                    <a:pt x="9674" y="2869"/>
                  </a:cubicBezTo>
                  <a:cubicBezTo>
                    <a:pt x="10274" y="2602"/>
                    <a:pt x="10841" y="2302"/>
                    <a:pt x="11375" y="1935"/>
                  </a:cubicBezTo>
                  <a:close/>
                  <a:moveTo>
                    <a:pt x="10875" y="1"/>
                  </a:moveTo>
                  <a:cubicBezTo>
                    <a:pt x="9574" y="101"/>
                    <a:pt x="8406" y="568"/>
                    <a:pt x="7139" y="1068"/>
                  </a:cubicBezTo>
                  <a:cubicBezTo>
                    <a:pt x="5838" y="1602"/>
                    <a:pt x="4570" y="2236"/>
                    <a:pt x="3403" y="3036"/>
                  </a:cubicBezTo>
                  <a:cubicBezTo>
                    <a:pt x="2535" y="3603"/>
                    <a:pt x="1701" y="4237"/>
                    <a:pt x="1001" y="5004"/>
                  </a:cubicBezTo>
                  <a:cubicBezTo>
                    <a:pt x="601" y="5471"/>
                    <a:pt x="0" y="6639"/>
                    <a:pt x="1034" y="6872"/>
                  </a:cubicBezTo>
                  <a:cubicBezTo>
                    <a:pt x="1185" y="6912"/>
                    <a:pt x="1339" y="6928"/>
                    <a:pt x="1492" y="6928"/>
                  </a:cubicBezTo>
                  <a:cubicBezTo>
                    <a:pt x="1850" y="6928"/>
                    <a:pt x="2209" y="6842"/>
                    <a:pt x="2535" y="6772"/>
                  </a:cubicBezTo>
                  <a:cubicBezTo>
                    <a:pt x="3536" y="6572"/>
                    <a:pt x="4470" y="6238"/>
                    <a:pt x="5371" y="5871"/>
                  </a:cubicBezTo>
                  <a:cubicBezTo>
                    <a:pt x="6105" y="5538"/>
                    <a:pt x="6805" y="5171"/>
                    <a:pt x="7506" y="4804"/>
                  </a:cubicBezTo>
                  <a:cubicBezTo>
                    <a:pt x="8540" y="4270"/>
                    <a:pt x="9474" y="3737"/>
                    <a:pt x="10374" y="3170"/>
                  </a:cubicBezTo>
                  <a:cubicBezTo>
                    <a:pt x="11008" y="2736"/>
                    <a:pt x="11609" y="2269"/>
                    <a:pt x="12142" y="1702"/>
                  </a:cubicBezTo>
                  <a:cubicBezTo>
                    <a:pt x="12342" y="1468"/>
                    <a:pt x="12609" y="1201"/>
                    <a:pt x="12609" y="868"/>
                  </a:cubicBezTo>
                  <a:cubicBezTo>
                    <a:pt x="12576" y="701"/>
                    <a:pt x="12476" y="601"/>
                    <a:pt x="12342" y="534"/>
                  </a:cubicBezTo>
                  <a:cubicBezTo>
                    <a:pt x="12176" y="1"/>
                    <a:pt x="11342" y="1"/>
                    <a:pt x="10875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3"/>
            <p:cNvSpPr/>
            <p:nvPr/>
          </p:nvSpPr>
          <p:spPr>
            <a:xfrm>
              <a:off x="-659075" y="1424813"/>
              <a:ext cx="99700" cy="595000"/>
            </a:xfrm>
            <a:custGeom>
              <a:avLst/>
              <a:gdLst/>
              <a:ahLst/>
              <a:cxnLst/>
              <a:rect l="l" t="t" r="r" b="b"/>
              <a:pathLst>
                <a:path w="3988" h="23800" extrusionOk="0">
                  <a:moveTo>
                    <a:pt x="3087" y="7141"/>
                  </a:moveTo>
                  <a:cubicBezTo>
                    <a:pt x="3087" y="7241"/>
                    <a:pt x="3053" y="7308"/>
                    <a:pt x="3053" y="7408"/>
                  </a:cubicBezTo>
                  <a:cubicBezTo>
                    <a:pt x="3053" y="7608"/>
                    <a:pt x="3053" y="7541"/>
                    <a:pt x="3020" y="7674"/>
                  </a:cubicBezTo>
                  <a:cubicBezTo>
                    <a:pt x="2953" y="7808"/>
                    <a:pt x="2953" y="7875"/>
                    <a:pt x="2853" y="8075"/>
                  </a:cubicBezTo>
                  <a:cubicBezTo>
                    <a:pt x="2853" y="8103"/>
                    <a:pt x="2829" y="8107"/>
                    <a:pt x="2822" y="8129"/>
                  </a:cubicBezTo>
                  <a:lnTo>
                    <a:pt x="2822" y="8129"/>
                  </a:lnTo>
                  <a:cubicBezTo>
                    <a:pt x="2888" y="7702"/>
                    <a:pt x="2955" y="7405"/>
                    <a:pt x="3087" y="7141"/>
                  </a:cubicBezTo>
                  <a:close/>
                  <a:moveTo>
                    <a:pt x="199" y="1"/>
                  </a:moveTo>
                  <a:cubicBezTo>
                    <a:pt x="103" y="1"/>
                    <a:pt x="1" y="102"/>
                    <a:pt x="51" y="202"/>
                  </a:cubicBezTo>
                  <a:cubicBezTo>
                    <a:pt x="285" y="803"/>
                    <a:pt x="485" y="1403"/>
                    <a:pt x="718" y="2004"/>
                  </a:cubicBezTo>
                  <a:cubicBezTo>
                    <a:pt x="1019" y="2738"/>
                    <a:pt x="1352" y="3505"/>
                    <a:pt x="1652" y="4239"/>
                  </a:cubicBezTo>
                  <a:cubicBezTo>
                    <a:pt x="1919" y="4706"/>
                    <a:pt x="2153" y="5173"/>
                    <a:pt x="2453" y="5606"/>
                  </a:cubicBezTo>
                  <a:cubicBezTo>
                    <a:pt x="2620" y="5940"/>
                    <a:pt x="2953" y="6374"/>
                    <a:pt x="3053" y="6507"/>
                  </a:cubicBezTo>
                  <a:cubicBezTo>
                    <a:pt x="2987" y="6574"/>
                    <a:pt x="2920" y="6640"/>
                    <a:pt x="2853" y="6707"/>
                  </a:cubicBezTo>
                  <a:cubicBezTo>
                    <a:pt x="2753" y="6841"/>
                    <a:pt x="2653" y="6974"/>
                    <a:pt x="2620" y="7107"/>
                  </a:cubicBezTo>
                  <a:cubicBezTo>
                    <a:pt x="2586" y="6941"/>
                    <a:pt x="2520" y="6774"/>
                    <a:pt x="2420" y="6607"/>
                  </a:cubicBezTo>
                  <a:cubicBezTo>
                    <a:pt x="2362" y="6515"/>
                    <a:pt x="2281" y="6475"/>
                    <a:pt x="2201" y="6475"/>
                  </a:cubicBezTo>
                  <a:cubicBezTo>
                    <a:pt x="2048" y="6475"/>
                    <a:pt x="1897" y="6622"/>
                    <a:pt x="1919" y="6841"/>
                  </a:cubicBezTo>
                  <a:cubicBezTo>
                    <a:pt x="1950" y="6932"/>
                    <a:pt x="1952" y="7052"/>
                    <a:pt x="1953" y="7174"/>
                  </a:cubicBezTo>
                  <a:lnTo>
                    <a:pt x="1953" y="7174"/>
                  </a:lnTo>
                  <a:cubicBezTo>
                    <a:pt x="1828" y="6893"/>
                    <a:pt x="1615" y="6671"/>
                    <a:pt x="1424" y="6671"/>
                  </a:cubicBezTo>
                  <a:cubicBezTo>
                    <a:pt x="1411" y="6671"/>
                    <a:pt x="1398" y="6672"/>
                    <a:pt x="1385" y="6674"/>
                  </a:cubicBezTo>
                  <a:cubicBezTo>
                    <a:pt x="1252" y="6707"/>
                    <a:pt x="1185" y="6841"/>
                    <a:pt x="1185" y="6974"/>
                  </a:cubicBezTo>
                  <a:cubicBezTo>
                    <a:pt x="1194" y="6941"/>
                    <a:pt x="1198" y="6929"/>
                    <a:pt x="1199" y="6929"/>
                  </a:cubicBezTo>
                  <a:lnTo>
                    <a:pt x="1199" y="6929"/>
                  </a:lnTo>
                  <a:cubicBezTo>
                    <a:pt x="1204" y="6929"/>
                    <a:pt x="1185" y="7049"/>
                    <a:pt x="1185" y="7074"/>
                  </a:cubicBezTo>
                  <a:cubicBezTo>
                    <a:pt x="1185" y="7241"/>
                    <a:pt x="1285" y="7674"/>
                    <a:pt x="1419" y="7975"/>
                  </a:cubicBezTo>
                  <a:lnTo>
                    <a:pt x="1319" y="7975"/>
                  </a:lnTo>
                  <a:cubicBezTo>
                    <a:pt x="1242" y="7955"/>
                    <a:pt x="1154" y="7936"/>
                    <a:pt x="1067" y="7936"/>
                  </a:cubicBezTo>
                  <a:cubicBezTo>
                    <a:pt x="1004" y="7936"/>
                    <a:pt x="942" y="7946"/>
                    <a:pt x="885" y="7975"/>
                  </a:cubicBezTo>
                  <a:cubicBezTo>
                    <a:pt x="685" y="8075"/>
                    <a:pt x="718" y="8342"/>
                    <a:pt x="885" y="8442"/>
                  </a:cubicBezTo>
                  <a:cubicBezTo>
                    <a:pt x="1119" y="8608"/>
                    <a:pt x="1352" y="8742"/>
                    <a:pt x="1586" y="8875"/>
                  </a:cubicBezTo>
                  <a:cubicBezTo>
                    <a:pt x="1752" y="8909"/>
                    <a:pt x="1886" y="9009"/>
                    <a:pt x="2019" y="9009"/>
                  </a:cubicBezTo>
                  <a:cubicBezTo>
                    <a:pt x="2119" y="9009"/>
                    <a:pt x="2153" y="8975"/>
                    <a:pt x="2186" y="8909"/>
                  </a:cubicBezTo>
                  <a:cubicBezTo>
                    <a:pt x="2353" y="9576"/>
                    <a:pt x="2553" y="10243"/>
                    <a:pt x="2686" y="10910"/>
                  </a:cubicBezTo>
                  <a:cubicBezTo>
                    <a:pt x="2853" y="11777"/>
                    <a:pt x="2953" y="12678"/>
                    <a:pt x="3087" y="13545"/>
                  </a:cubicBezTo>
                  <a:cubicBezTo>
                    <a:pt x="3153" y="14112"/>
                    <a:pt x="3253" y="14646"/>
                    <a:pt x="3320" y="15213"/>
                  </a:cubicBezTo>
                  <a:cubicBezTo>
                    <a:pt x="3420" y="16047"/>
                    <a:pt x="3420" y="16414"/>
                    <a:pt x="3454" y="17148"/>
                  </a:cubicBezTo>
                  <a:cubicBezTo>
                    <a:pt x="3454" y="17715"/>
                    <a:pt x="3487" y="18649"/>
                    <a:pt x="3454" y="19416"/>
                  </a:cubicBezTo>
                  <a:cubicBezTo>
                    <a:pt x="3354" y="20217"/>
                    <a:pt x="3354" y="21017"/>
                    <a:pt x="3220" y="21818"/>
                  </a:cubicBezTo>
                  <a:cubicBezTo>
                    <a:pt x="3153" y="22218"/>
                    <a:pt x="3187" y="22618"/>
                    <a:pt x="3087" y="23019"/>
                  </a:cubicBezTo>
                  <a:cubicBezTo>
                    <a:pt x="3053" y="23152"/>
                    <a:pt x="3020" y="23319"/>
                    <a:pt x="3020" y="23486"/>
                  </a:cubicBezTo>
                  <a:cubicBezTo>
                    <a:pt x="3020" y="23486"/>
                    <a:pt x="3020" y="23465"/>
                    <a:pt x="3020" y="23452"/>
                  </a:cubicBezTo>
                  <a:cubicBezTo>
                    <a:pt x="2987" y="23552"/>
                    <a:pt x="2953" y="23653"/>
                    <a:pt x="3020" y="23719"/>
                  </a:cubicBezTo>
                  <a:cubicBezTo>
                    <a:pt x="3057" y="23774"/>
                    <a:pt x="3104" y="23799"/>
                    <a:pt x="3155" y="23799"/>
                  </a:cubicBezTo>
                  <a:cubicBezTo>
                    <a:pt x="3197" y="23799"/>
                    <a:pt x="3242" y="23783"/>
                    <a:pt x="3287" y="23753"/>
                  </a:cubicBezTo>
                  <a:cubicBezTo>
                    <a:pt x="3320" y="23719"/>
                    <a:pt x="3320" y="23686"/>
                    <a:pt x="3354" y="23653"/>
                  </a:cubicBezTo>
                  <a:cubicBezTo>
                    <a:pt x="3354" y="23619"/>
                    <a:pt x="3354" y="23552"/>
                    <a:pt x="3354" y="23519"/>
                  </a:cubicBezTo>
                  <a:lnTo>
                    <a:pt x="3387" y="23519"/>
                  </a:lnTo>
                  <a:cubicBezTo>
                    <a:pt x="3454" y="23219"/>
                    <a:pt x="3454" y="23152"/>
                    <a:pt x="3520" y="22819"/>
                  </a:cubicBezTo>
                  <a:cubicBezTo>
                    <a:pt x="3620" y="22385"/>
                    <a:pt x="3620" y="21918"/>
                    <a:pt x="3720" y="21484"/>
                  </a:cubicBezTo>
                  <a:cubicBezTo>
                    <a:pt x="3787" y="20951"/>
                    <a:pt x="3821" y="20384"/>
                    <a:pt x="3887" y="19816"/>
                  </a:cubicBezTo>
                  <a:cubicBezTo>
                    <a:pt x="3987" y="19016"/>
                    <a:pt x="3954" y="18215"/>
                    <a:pt x="3954" y="17415"/>
                  </a:cubicBezTo>
                  <a:cubicBezTo>
                    <a:pt x="3921" y="16681"/>
                    <a:pt x="3887" y="15980"/>
                    <a:pt x="3787" y="15146"/>
                  </a:cubicBezTo>
                  <a:cubicBezTo>
                    <a:pt x="3720" y="14713"/>
                    <a:pt x="3654" y="14313"/>
                    <a:pt x="3587" y="13912"/>
                  </a:cubicBezTo>
                  <a:cubicBezTo>
                    <a:pt x="3520" y="13278"/>
                    <a:pt x="3454" y="12645"/>
                    <a:pt x="3354" y="12011"/>
                  </a:cubicBezTo>
                  <a:cubicBezTo>
                    <a:pt x="3220" y="10977"/>
                    <a:pt x="2953" y="10009"/>
                    <a:pt x="2720" y="9009"/>
                  </a:cubicBezTo>
                  <a:cubicBezTo>
                    <a:pt x="2853" y="8909"/>
                    <a:pt x="2920" y="8775"/>
                    <a:pt x="3020" y="8642"/>
                  </a:cubicBezTo>
                  <a:cubicBezTo>
                    <a:pt x="3287" y="8242"/>
                    <a:pt x="3387" y="7975"/>
                    <a:pt x="3454" y="7608"/>
                  </a:cubicBezTo>
                  <a:cubicBezTo>
                    <a:pt x="3487" y="7408"/>
                    <a:pt x="3487" y="7241"/>
                    <a:pt x="3487" y="7041"/>
                  </a:cubicBezTo>
                  <a:cubicBezTo>
                    <a:pt x="3487" y="6841"/>
                    <a:pt x="3487" y="6540"/>
                    <a:pt x="3253" y="6507"/>
                  </a:cubicBezTo>
                  <a:cubicBezTo>
                    <a:pt x="3253" y="6474"/>
                    <a:pt x="3253" y="6474"/>
                    <a:pt x="3253" y="6440"/>
                  </a:cubicBezTo>
                  <a:cubicBezTo>
                    <a:pt x="3253" y="6340"/>
                    <a:pt x="3120" y="6207"/>
                    <a:pt x="3120" y="6173"/>
                  </a:cubicBezTo>
                  <a:cubicBezTo>
                    <a:pt x="2853" y="5773"/>
                    <a:pt x="2620" y="5506"/>
                    <a:pt x="2420" y="5073"/>
                  </a:cubicBezTo>
                  <a:cubicBezTo>
                    <a:pt x="2119" y="4539"/>
                    <a:pt x="1819" y="4005"/>
                    <a:pt x="1619" y="3438"/>
                  </a:cubicBezTo>
                  <a:cubicBezTo>
                    <a:pt x="1319" y="2738"/>
                    <a:pt x="1019" y="2070"/>
                    <a:pt x="752" y="1337"/>
                  </a:cubicBezTo>
                  <a:cubicBezTo>
                    <a:pt x="585" y="936"/>
                    <a:pt x="485" y="436"/>
                    <a:pt x="285" y="36"/>
                  </a:cubicBezTo>
                  <a:cubicBezTo>
                    <a:pt x="260" y="11"/>
                    <a:pt x="230" y="1"/>
                    <a:pt x="19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3"/>
            <p:cNvSpPr/>
            <p:nvPr/>
          </p:nvSpPr>
          <p:spPr>
            <a:xfrm>
              <a:off x="-917150" y="1816213"/>
              <a:ext cx="259375" cy="262625"/>
            </a:xfrm>
            <a:custGeom>
              <a:avLst/>
              <a:gdLst/>
              <a:ahLst/>
              <a:cxnLst/>
              <a:rect l="l" t="t" r="r" b="b"/>
              <a:pathLst>
                <a:path w="10375" h="10505" extrusionOk="0">
                  <a:moveTo>
                    <a:pt x="2235" y="158"/>
                  </a:moveTo>
                  <a:cubicBezTo>
                    <a:pt x="2302" y="191"/>
                    <a:pt x="2402" y="324"/>
                    <a:pt x="2435" y="525"/>
                  </a:cubicBezTo>
                  <a:cubicBezTo>
                    <a:pt x="2469" y="691"/>
                    <a:pt x="2469" y="891"/>
                    <a:pt x="2469" y="1158"/>
                  </a:cubicBezTo>
                  <a:cubicBezTo>
                    <a:pt x="2435" y="1592"/>
                    <a:pt x="2402" y="1959"/>
                    <a:pt x="2335" y="2359"/>
                  </a:cubicBezTo>
                  <a:cubicBezTo>
                    <a:pt x="2102" y="1659"/>
                    <a:pt x="1835" y="1025"/>
                    <a:pt x="2102" y="358"/>
                  </a:cubicBezTo>
                  <a:cubicBezTo>
                    <a:pt x="2102" y="324"/>
                    <a:pt x="2135" y="258"/>
                    <a:pt x="2168" y="224"/>
                  </a:cubicBezTo>
                  <a:cubicBezTo>
                    <a:pt x="2168" y="191"/>
                    <a:pt x="2202" y="158"/>
                    <a:pt x="2235" y="158"/>
                  </a:cubicBezTo>
                  <a:close/>
                  <a:moveTo>
                    <a:pt x="910" y="2150"/>
                  </a:moveTo>
                  <a:cubicBezTo>
                    <a:pt x="980" y="2150"/>
                    <a:pt x="1055" y="2153"/>
                    <a:pt x="1134" y="2159"/>
                  </a:cubicBezTo>
                  <a:cubicBezTo>
                    <a:pt x="1268" y="2159"/>
                    <a:pt x="1468" y="2192"/>
                    <a:pt x="1635" y="2326"/>
                  </a:cubicBezTo>
                  <a:cubicBezTo>
                    <a:pt x="1801" y="2393"/>
                    <a:pt x="2102" y="2559"/>
                    <a:pt x="2168" y="2626"/>
                  </a:cubicBezTo>
                  <a:cubicBezTo>
                    <a:pt x="2035" y="2693"/>
                    <a:pt x="1968" y="2693"/>
                    <a:pt x="1868" y="2693"/>
                  </a:cubicBezTo>
                  <a:cubicBezTo>
                    <a:pt x="1799" y="2698"/>
                    <a:pt x="1733" y="2701"/>
                    <a:pt x="1667" y="2701"/>
                  </a:cubicBezTo>
                  <a:cubicBezTo>
                    <a:pt x="1350" y="2701"/>
                    <a:pt x="1060" y="2637"/>
                    <a:pt x="701" y="2526"/>
                  </a:cubicBezTo>
                  <a:cubicBezTo>
                    <a:pt x="667" y="2493"/>
                    <a:pt x="500" y="2393"/>
                    <a:pt x="434" y="2326"/>
                  </a:cubicBezTo>
                  <a:cubicBezTo>
                    <a:pt x="434" y="2292"/>
                    <a:pt x="434" y="2292"/>
                    <a:pt x="434" y="2292"/>
                  </a:cubicBezTo>
                  <a:cubicBezTo>
                    <a:pt x="434" y="2292"/>
                    <a:pt x="400" y="2259"/>
                    <a:pt x="400" y="2259"/>
                  </a:cubicBezTo>
                  <a:cubicBezTo>
                    <a:pt x="400" y="2205"/>
                    <a:pt x="601" y="2150"/>
                    <a:pt x="910" y="2150"/>
                  </a:cubicBezTo>
                  <a:close/>
                  <a:moveTo>
                    <a:pt x="6271" y="1592"/>
                  </a:moveTo>
                  <a:cubicBezTo>
                    <a:pt x="6171" y="1625"/>
                    <a:pt x="6038" y="1625"/>
                    <a:pt x="5938" y="1625"/>
                  </a:cubicBezTo>
                  <a:cubicBezTo>
                    <a:pt x="5738" y="1692"/>
                    <a:pt x="5537" y="1759"/>
                    <a:pt x="5337" y="1792"/>
                  </a:cubicBezTo>
                  <a:cubicBezTo>
                    <a:pt x="4503" y="1992"/>
                    <a:pt x="3836" y="2393"/>
                    <a:pt x="3136" y="2926"/>
                  </a:cubicBezTo>
                  <a:cubicBezTo>
                    <a:pt x="2835" y="3226"/>
                    <a:pt x="2335" y="3660"/>
                    <a:pt x="2168" y="3894"/>
                  </a:cubicBezTo>
                  <a:cubicBezTo>
                    <a:pt x="1768" y="4394"/>
                    <a:pt x="1434" y="4961"/>
                    <a:pt x="1134" y="5561"/>
                  </a:cubicBezTo>
                  <a:cubicBezTo>
                    <a:pt x="901" y="6028"/>
                    <a:pt x="767" y="6529"/>
                    <a:pt x="634" y="7063"/>
                  </a:cubicBezTo>
                  <a:cubicBezTo>
                    <a:pt x="500" y="7630"/>
                    <a:pt x="434" y="8197"/>
                    <a:pt x="434" y="8797"/>
                  </a:cubicBezTo>
                  <a:cubicBezTo>
                    <a:pt x="434" y="9097"/>
                    <a:pt x="467" y="9364"/>
                    <a:pt x="467" y="9664"/>
                  </a:cubicBezTo>
                  <a:cubicBezTo>
                    <a:pt x="300" y="9131"/>
                    <a:pt x="234" y="8564"/>
                    <a:pt x="234" y="7963"/>
                  </a:cubicBezTo>
                  <a:cubicBezTo>
                    <a:pt x="200" y="7663"/>
                    <a:pt x="200" y="7229"/>
                    <a:pt x="234" y="7029"/>
                  </a:cubicBezTo>
                  <a:cubicBezTo>
                    <a:pt x="334" y="6395"/>
                    <a:pt x="567" y="5628"/>
                    <a:pt x="767" y="5128"/>
                  </a:cubicBezTo>
                  <a:cubicBezTo>
                    <a:pt x="1101" y="4394"/>
                    <a:pt x="1501" y="3660"/>
                    <a:pt x="2035" y="3160"/>
                  </a:cubicBezTo>
                  <a:cubicBezTo>
                    <a:pt x="2135" y="3060"/>
                    <a:pt x="2268" y="2993"/>
                    <a:pt x="2402" y="2860"/>
                  </a:cubicBezTo>
                  <a:cubicBezTo>
                    <a:pt x="2535" y="2726"/>
                    <a:pt x="2702" y="2593"/>
                    <a:pt x="2869" y="2493"/>
                  </a:cubicBezTo>
                  <a:cubicBezTo>
                    <a:pt x="3036" y="2393"/>
                    <a:pt x="3169" y="2326"/>
                    <a:pt x="3336" y="2226"/>
                  </a:cubicBezTo>
                  <a:cubicBezTo>
                    <a:pt x="3436" y="2192"/>
                    <a:pt x="3703" y="2092"/>
                    <a:pt x="3870" y="2026"/>
                  </a:cubicBezTo>
                  <a:cubicBezTo>
                    <a:pt x="4036" y="1959"/>
                    <a:pt x="4437" y="1825"/>
                    <a:pt x="4703" y="1759"/>
                  </a:cubicBezTo>
                  <a:cubicBezTo>
                    <a:pt x="4970" y="1692"/>
                    <a:pt x="5204" y="1659"/>
                    <a:pt x="5504" y="1625"/>
                  </a:cubicBezTo>
                  <a:cubicBezTo>
                    <a:pt x="5771" y="1592"/>
                    <a:pt x="6038" y="1592"/>
                    <a:pt x="6271" y="1592"/>
                  </a:cubicBezTo>
                  <a:close/>
                  <a:moveTo>
                    <a:pt x="2208" y="1"/>
                  </a:moveTo>
                  <a:cubicBezTo>
                    <a:pt x="2101" y="1"/>
                    <a:pt x="1991" y="93"/>
                    <a:pt x="1901" y="324"/>
                  </a:cubicBezTo>
                  <a:cubicBezTo>
                    <a:pt x="1735" y="658"/>
                    <a:pt x="1768" y="1058"/>
                    <a:pt x="1801" y="1425"/>
                  </a:cubicBezTo>
                  <a:cubicBezTo>
                    <a:pt x="1868" y="1692"/>
                    <a:pt x="1968" y="1992"/>
                    <a:pt x="2068" y="2259"/>
                  </a:cubicBezTo>
                  <a:cubicBezTo>
                    <a:pt x="2002" y="2259"/>
                    <a:pt x="1935" y="2226"/>
                    <a:pt x="1868" y="2192"/>
                  </a:cubicBezTo>
                  <a:cubicBezTo>
                    <a:pt x="1701" y="2092"/>
                    <a:pt x="1535" y="1992"/>
                    <a:pt x="1368" y="1926"/>
                  </a:cubicBezTo>
                  <a:cubicBezTo>
                    <a:pt x="1134" y="1892"/>
                    <a:pt x="867" y="1892"/>
                    <a:pt x="634" y="1892"/>
                  </a:cubicBezTo>
                  <a:cubicBezTo>
                    <a:pt x="500" y="1926"/>
                    <a:pt x="334" y="1959"/>
                    <a:pt x="234" y="2059"/>
                  </a:cubicBezTo>
                  <a:cubicBezTo>
                    <a:pt x="67" y="2226"/>
                    <a:pt x="200" y="2459"/>
                    <a:pt x="367" y="2559"/>
                  </a:cubicBezTo>
                  <a:cubicBezTo>
                    <a:pt x="500" y="2659"/>
                    <a:pt x="634" y="2726"/>
                    <a:pt x="767" y="2759"/>
                  </a:cubicBezTo>
                  <a:cubicBezTo>
                    <a:pt x="1103" y="2837"/>
                    <a:pt x="1439" y="2915"/>
                    <a:pt x="1760" y="2915"/>
                  </a:cubicBezTo>
                  <a:cubicBezTo>
                    <a:pt x="1853" y="2915"/>
                    <a:pt x="1945" y="2908"/>
                    <a:pt x="2035" y="2893"/>
                  </a:cubicBezTo>
                  <a:lnTo>
                    <a:pt x="2035" y="2893"/>
                  </a:lnTo>
                  <a:cubicBezTo>
                    <a:pt x="2002" y="2926"/>
                    <a:pt x="1935" y="2960"/>
                    <a:pt x="1901" y="2993"/>
                  </a:cubicBezTo>
                  <a:cubicBezTo>
                    <a:pt x="1701" y="3160"/>
                    <a:pt x="1568" y="3360"/>
                    <a:pt x="1434" y="3560"/>
                  </a:cubicBezTo>
                  <a:cubicBezTo>
                    <a:pt x="1268" y="3794"/>
                    <a:pt x="1101" y="4060"/>
                    <a:pt x="967" y="4327"/>
                  </a:cubicBezTo>
                  <a:cubicBezTo>
                    <a:pt x="767" y="4761"/>
                    <a:pt x="567" y="5128"/>
                    <a:pt x="434" y="5561"/>
                  </a:cubicBezTo>
                  <a:cubicBezTo>
                    <a:pt x="267" y="6062"/>
                    <a:pt x="67" y="6729"/>
                    <a:pt x="0" y="7296"/>
                  </a:cubicBezTo>
                  <a:cubicBezTo>
                    <a:pt x="0" y="7763"/>
                    <a:pt x="0" y="8197"/>
                    <a:pt x="67" y="8630"/>
                  </a:cubicBezTo>
                  <a:cubicBezTo>
                    <a:pt x="100" y="8997"/>
                    <a:pt x="167" y="9364"/>
                    <a:pt x="267" y="9698"/>
                  </a:cubicBezTo>
                  <a:cubicBezTo>
                    <a:pt x="367" y="9931"/>
                    <a:pt x="467" y="10131"/>
                    <a:pt x="567" y="10332"/>
                  </a:cubicBezTo>
                  <a:cubicBezTo>
                    <a:pt x="601" y="10398"/>
                    <a:pt x="601" y="10465"/>
                    <a:pt x="667" y="10498"/>
                  </a:cubicBezTo>
                  <a:cubicBezTo>
                    <a:pt x="681" y="10503"/>
                    <a:pt x="694" y="10505"/>
                    <a:pt x="706" y="10505"/>
                  </a:cubicBezTo>
                  <a:cubicBezTo>
                    <a:pt x="783" y="10505"/>
                    <a:pt x="825" y="10423"/>
                    <a:pt x="767" y="10365"/>
                  </a:cubicBezTo>
                  <a:cubicBezTo>
                    <a:pt x="767" y="10332"/>
                    <a:pt x="734" y="10298"/>
                    <a:pt x="734" y="10265"/>
                  </a:cubicBezTo>
                  <a:cubicBezTo>
                    <a:pt x="601" y="9531"/>
                    <a:pt x="567" y="8764"/>
                    <a:pt x="634" y="7997"/>
                  </a:cubicBezTo>
                  <a:cubicBezTo>
                    <a:pt x="701" y="7429"/>
                    <a:pt x="901" y="6729"/>
                    <a:pt x="1101" y="6162"/>
                  </a:cubicBezTo>
                  <a:cubicBezTo>
                    <a:pt x="1234" y="5795"/>
                    <a:pt x="1401" y="5528"/>
                    <a:pt x="1601" y="5161"/>
                  </a:cubicBezTo>
                  <a:cubicBezTo>
                    <a:pt x="1801" y="4828"/>
                    <a:pt x="2035" y="4427"/>
                    <a:pt x="2235" y="4227"/>
                  </a:cubicBezTo>
                  <a:cubicBezTo>
                    <a:pt x="2368" y="4060"/>
                    <a:pt x="2435" y="3927"/>
                    <a:pt x="2535" y="3827"/>
                  </a:cubicBezTo>
                  <a:cubicBezTo>
                    <a:pt x="2769" y="3593"/>
                    <a:pt x="2969" y="3393"/>
                    <a:pt x="3202" y="3193"/>
                  </a:cubicBezTo>
                  <a:cubicBezTo>
                    <a:pt x="3636" y="2793"/>
                    <a:pt x="4403" y="2326"/>
                    <a:pt x="4904" y="2159"/>
                  </a:cubicBezTo>
                  <a:cubicBezTo>
                    <a:pt x="5237" y="2026"/>
                    <a:pt x="5738" y="1926"/>
                    <a:pt x="6004" y="1859"/>
                  </a:cubicBezTo>
                  <a:cubicBezTo>
                    <a:pt x="6138" y="1848"/>
                    <a:pt x="6271" y="1844"/>
                    <a:pt x="6406" y="1844"/>
                  </a:cubicBezTo>
                  <a:cubicBezTo>
                    <a:pt x="6675" y="1844"/>
                    <a:pt x="6950" y="1859"/>
                    <a:pt x="7239" y="1859"/>
                  </a:cubicBezTo>
                  <a:cubicBezTo>
                    <a:pt x="7305" y="1859"/>
                    <a:pt x="7639" y="1959"/>
                    <a:pt x="7839" y="1992"/>
                  </a:cubicBezTo>
                  <a:cubicBezTo>
                    <a:pt x="8139" y="2059"/>
                    <a:pt x="8339" y="2126"/>
                    <a:pt x="8573" y="2226"/>
                  </a:cubicBezTo>
                  <a:cubicBezTo>
                    <a:pt x="8740" y="2326"/>
                    <a:pt x="8806" y="2326"/>
                    <a:pt x="8973" y="2426"/>
                  </a:cubicBezTo>
                  <a:cubicBezTo>
                    <a:pt x="9107" y="2493"/>
                    <a:pt x="9240" y="2593"/>
                    <a:pt x="9407" y="2659"/>
                  </a:cubicBezTo>
                  <a:cubicBezTo>
                    <a:pt x="9540" y="2759"/>
                    <a:pt x="9707" y="2893"/>
                    <a:pt x="9874" y="2993"/>
                  </a:cubicBezTo>
                  <a:cubicBezTo>
                    <a:pt x="9896" y="2993"/>
                    <a:pt x="9918" y="3008"/>
                    <a:pt x="9941" y="3008"/>
                  </a:cubicBezTo>
                  <a:cubicBezTo>
                    <a:pt x="9952" y="3008"/>
                    <a:pt x="9963" y="3004"/>
                    <a:pt x="9974" y="2993"/>
                  </a:cubicBezTo>
                  <a:lnTo>
                    <a:pt x="10007" y="2993"/>
                  </a:lnTo>
                  <a:cubicBezTo>
                    <a:pt x="10107" y="3026"/>
                    <a:pt x="10174" y="3093"/>
                    <a:pt x="10274" y="3126"/>
                  </a:cubicBezTo>
                  <a:cubicBezTo>
                    <a:pt x="10284" y="3136"/>
                    <a:pt x="10294" y="3140"/>
                    <a:pt x="10303" y="3140"/>
                  </a:cubicBezTo>
                  <a:cubicBezTo>
                    <a:pt x="10324" y="3140"/>
                    <a:pt x="10341" y="3117"/>
                    <a:pt x="10341" y="3093"/>
                  </a:cubicBezTo>
                  <a:cubicBezTo>
                    <a:pt x="10374" y="3093"/>
                    <a:pt x="10374" y="3060"/>
                    <a:pt x="10341" y="3026"/>
                  </a:cubicBezTo>
                  <a:cubicBezTo>
                    <a:pt x="10174" y="2926"/>
                    <a:pt x="10074" y="2860"/>
                    <a:pt x="9941" y="2759"/>
                  </a:cubicBezTo>
                  <a:cubicBezTo>
                    <a:pt x="9707" y="2559"/>
                    <a:pt x="9407" y="2459"/>
                    <a:pt x="9173" y="2259"/>
                  </a:cubicBezTo>
                  <a:cubicBezTo>
                    <a:pt x="9007" y="2159"/>
                    <a:pt x="8873" y="2126"/>
                    <a:pt x="8706" y="2026"/>
                  </a:cubicBezTo>
                  <a:lnTo>
                    <a:pt x="8673" y="2026"/>
                  </a:lnTo>
                  <a:cubicBezTo>
                    <a:pt x="8640" y="1992"/>
                    <a:pt x="8640" y="1992"/>
                    <a:pt x="8640" y="1992"/>
                  </a:cubicBezTo>
                  <a:cubicBezTo>
                    <a:pt x="8606" y="1992"/>
                    <a:pt x="8606" y="1992"/>
                    <a:pt x="8573" y="1959"/>
                  </a:cubicBezTo>
                  <a:lnTo>
                    <a:pt x="8540" y="1959"/>
                  </a:lnTo>
                  <a:cubicBezTo>
                    <a:pt x="8339" y="1859"/>
                    <a:pt x="8106" y="1759"/>
                    <a:pt x="7872" y="1692"/>
                  </a:cubicBezTo>
                  <a:cubicBezTo>
                    <a:pt x="7293" y="1499"/>
                    <a:pt x="6687" y="1403"/>
                    <a:pt x="6088" y="1403"/>
                  </a:cubicBezTo>
                  <a:cubicBezTo>
                    <a:pt x="5756" y="1403"/>
                    <a:pt x="5425" y="1432"/>
                    <a:pt x="5104" y="1492"/>
                  </a:cubicBezTo>
                  <a:cubicBezTo>
                    <a:pt x="4670" y="1525"/>
                    <a:pt x="4103" y="1692"/>
                    <a:pt x="3636" y="1892"/>
                  </a:cubicBezTo>
                  <a:cubicBezTo>
                    <a:pt x="3469" y="1959"/>
                    <a:pt x="3136" y="2092"/>
                    <a:pt x="2902" y="2226"/>
                  </a:cubicBezTo>
                  <a:cubicBezTo>
                    <a:pt x="2769" y="2326"/>
                    <a:pt x="2635" y="2393"/>
                    <a:pt x="2502" y="2493"/>
                  </a:cubicBezTo>
                  <a:cubicBezTo>
                    <a:pt x="2535" y="2426"/>
                    <a:pt x="2535" y="2393"/>
                    <a:pt x="2535" y="2326"/>
                  </a:cubicBezTo>
                  <a:cubicBezTo>
                    <a:pt x="2635" y="1792"/>
                    <a:pt x="2702" y="1125"/>
                    <a:pt x="2602" y="525"/>
                  </a:cubicBezTo>
                  <a:cubicBezTo>
                    <a:pt x="2540" y="237"/>
                    <a:pt x="2378" y="1"/>
                    <a:pt x="2208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3"/>
            <p:cNvSpPr/>
            <p:nvPr/>
          </p:nvSpPr>
          <p:spPr>
            <a:xfrm>
              <a:off x="-826025" y="1899188"/>
              <a:ext cx="199100" cy="68400"/>
            </a:xfrm>
            <a:custGeom>
              <a:avLst/>
              <a:gdLst/>
              <a:ahLst/>
              <a:cxnLst/>
              <a:rect l="l" t="t" r="r" b="b"/>
              <a:pathLst>
                <a:path w="7964" h="2736" extrusionOk="0">
                  <a:moveTo>
                    <a:pt x="119" y="1"/>
                  </a:moveTo>
                  <a:cubicBezTo>
                    <a:pt x="42" y="1"/>
                    <a:pt x="0" y="83"/>
                    <a:pt x="58" y="141"/>
                  </a:cubicBezTo>
                  <a:cubicBezTo>
                    <a:pt x="258" y="575"/>
                    <a:pt x="491" y="1008"/>
                    <a:pt x="792" y="1409"/>
                  </a:cubicBezTo>
                  <a:cubicBezTo>
                    <a:pt x="1159" y="1775"/>
                    <a:pt x="1626" y="2076"/>
                    <a:pt x="2126" y="2309"/>
                  </a:cubicBezTo>
                  <a:cubicBezTo>
                    <a:pt x="2726" y="2576"/>
                    <a:pt x="3427" y="2676"/>
                    <a:pt x="4094" y="2709"/>
                  </a:cubicBezTo>
                  <a:cubicBezTo>
                    <a:pt x="4254" y="2727"/>
                    <a:pt x="4413" y="2736"/>
                    <a:pt x="4572" y="2736"/>
                  </a:cubicBezTo>
                  <a:cubicBezTo>
                    <a:pt x="5312" y="2736"/>
                    <a:pt x="6043" y="2556"/>
                    <a:pt x="6729" y="2309"/>
                  </a:cubicBezTo>
                  <a:cubicBezTo>
                    <a:pt x="7129" y="2142"/>
                    <a:pt x="7530" y="1909"/>
                    <a:pt x="7863" y="1575"/>
                  </a:cubicBezTo>
                  <a:cubicBezTo>
                    <a:pt x="7897" y="1542"/>
                    <a:pt x="7930" y="1509"/>
                    <a:pt x="7930" y="1475"/>
                  </a:cubicBezTo>
                  <a:cubicBezTo>
                    <a:pt x="7963" y="1475"/>
                    <a:pt x="7963" y="1442"/>
                    <a:pt x="7963" y="1409"/>
                  </a:cubicBezTo>
                  <a:cubicBezTo>
                    <a:pt x="7939" y="1372"/>
                    <a:pt x="7914" y="1358"/>
                    <a:pt x="7890" y="1358"/>
                  </a:cubicBezTo>
                  <a:cubicBezTo>
                    <a:pt x="7848" y="1358"/>
                    <a:pt x="7805" y="1400"/>
                    <a:pt x="7763" y="1442"/>
                  </a:cubicBezTo>
                  <a:cubicBezTo>
                    <a:pt x="7663" y="1509"/>
                    <a:pt x="7563" y="1575"/>
                    <a:pt x="7430" y="1642"/>
                  </a:cubicBezTo>
                  <a:cubicBezTo>
                    <a:pt x="7129" y="1842"/>
                    <a:pt x="6863" y="2009"/>
                    <a:pt x="6596" y="2076"/>
                  </a:cubicBezTo>
                  <a:cubicBezTo>
                    <a:pt x="5995" y="2309"/>
                    <a:pt x="5362" y="2443"/>
                    <a:pt x="4794" y="2476"/>
                  </a:cubicBezTo>
                  <a:cubicBezTo>
                    <a:pt x="4461" y="2476"/>
                    <a:pt x="4161" y="2476"/>
                    <a:pt x="3827" y="2443"/>
                  </a:cubicBezTo>
                  <a:cubicBezTo>
                    <a:pt x="3460" y="2409"/>
                    <a:pt x="3260" y="2376"/>
                    <a:pt x="2860" y="2276"/>
                  </a:cubicBezTo>
                  <a:cubicBezTo>
                    <a:pt x="2193" y="2109"/>
                    <a:pt x="1459" y="1642"/>
                    <a:pt x="1058" y="1308"/>
                  </a:cubicBezTo>
                  <a:cubicBezTo>
                    <a:pt x="758" y="1042"/>
                    <a:pt x="625" y="808"/>
                    <a:pt x="425" y="441"/>
                  </a:cubicBezTo>
                  <a:cubicBezTo>
                    <a:pt x="325" y="308"/>
                    <a:pt x="258" y="174"/>
                    <a:pt x="191" y="41"/>
                  </a:cubicBezTo>
                  <a:cubicBezTo>
                    <a:pt x="191" y="8"/>
                    <a:pt x="158" y="8"/>
                    <a:pt x="158" y="8"/>
                  </a:cubicBezTo>
                  <a:cubicBezTo>
                    <a:pt x="144" y="3"/>
                    <a:pt x="131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3"/>
            <p:cNvSpPr/>
            <p:nvPr/>
          </p:nvSpPr>
          <p:spPr>
            <a:xfrm>
              <a:off x="-807075" y="1891013"/>
              <a:ext cx="161800" cy="53000"/>
            </a:xfrm>
            <a:custGeom>
              <a:avLst/>
              <a:gdLst/>
              <a:ahLst/>
              <a:cxnLst/>
              <a:rect l="l" t="t" r="r" b="b"/>
              <a:pathLst>
                <a:path w="6472" h="2120" extrusionOk="0">
                  <a:moveTo>
                    <a:pt x="100" y="1"/>
                  </a:moveTo>
                  <a:cubicBezTo>
                    <a:pt x="67" y="1"/>
                    <a:pt x="0" y="68"/>
                    <a:pt x="34" y="101"/>
                  </a:cubicBezTo>
                  <a:cubicBezTo>
                    <a:pt x="200" y="368"/>
                    <a:pt x="367" y="601"/>
                    <a:pt x="567" y="835"/>
                  </a:cubicBezTo>
                  <a:cubicBezTo>
                    <a:pt x="767" y="1002"/>
                    <a:pt x="1001" y="1135"/>
                    <a:pt x="1234" y="1269"/>
                  </a:cubicBezTo>
                  <a:cubicBezTo>
                    <a:pt x="1668" y="1569"/>
                    <a:pt x="2135" y="1702"/>
                    <a:pt x="2635" y="1836"/>
                  </a:cubicBezTo>
                  <a:cubicBezTo>
                    <a:pt x="3169" y="2002"/>
                    <a:pt x="3569" y="2036"/>
                    <a:pt x="4003" y="2069"/>
                  </a:cubicBezTo>
                  <a:cubicBezTo>
                    <a:pt x="4253" y="2102"/>
                    <a:pt x="4503" y="2119"/>
                    <a:pt x="4754" y="2119"/>
                  </a:cubicBezTo>
                  <a:cubicBezTo>
                    <a:pt x="5004" y="2119"/>
                    <a:pt x="5254" y="2102"/>
                    <a:pt x="5504" y="2069"/>
                  </a:cubicBezTo>
                  <a:cubicBezTo>
                    <a:pt x="5804" y="2002"/>
                    <a:pt x="6071" y="1936"/>
                    <a:pt x="6305" y="1769"/>
                  </a:cubicBezTo>
                  <a:cubicBezTo>
                    <a:pt x="6371" y="1736"/>
                    <a:pt x="6472" y="1669"/>
                    <a:pt x="6438" y="1569"/>
                  </a:cubicBezTo>
                  <a:cubicBezTo>
                    <a:pt x="6415" y="1546"/>
                    <a:pt x="6390" y="1537"/>
                    <a:pt x="6364" y="1537"/>
                  </a:cubicBezTo>
                  <a:cubicBezTo>
                    <a:pt x="6278" y="1537"/>
                    <a:pt x="6182" y="1635"/>
                    <a:pt x="6105" y="1635"/>
                  </a:cubicBezTo>
                  <a:cubicBezTo>
                    <a:pt x="5938" y="1702"/>
                    <a:pt x="5404" y="1836"/>
                    <a:pt x="5237" y="1869"/>
                  </a:cubicBezTo>
                  <a:cubicBezTo>
                    <a:pt x="5052" y="1889"/>
                    <a:pt x="4866" y="1897"/>
                    <a:pt x="4680" y="1897"/>
                  </a:cubicBezTo>
                  <a:cubicBezTo>
                    <a:pt x="4232" y="1897"/>
                    <a:pt x="3784" y="1849"/>
                    <a:pt x="3336" y="1802"/>
                  </a:cubicBezTo>
                  <a:cubicBezTo>
                    <a:pt x="3069" y="1769"/>
                    <a:pt x="2502" y="1602"/>
                    <a:pt x="2135" y="1502"/>
                  </a:cubicBezTo>
                  <a:cubicBezTo>
                    <a:pt x="1635" y="1335"/>
                    <a:pt x="1101" y="1035"/>
                    <a:pt x="701" y="735"/>
                  </a:cubicBezTo>
                  <a:cubicBezTo>
                    <a:pt x="534" y="601"/>
                    <a:pt x="434" y="468"/>
                    <a:pt x="300" y="301"/>
                  </a:cubicBezTo>
                  <a:lnTo>
                    <a:pt x="167" y="34"/>
                  </a:lnTo>
                  <a:cubicBezTo>
                    <a:pt x="134" y="34"/>
                    <a:pt x="134" y="34"/>
                    <a:pt x="10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3"/>
            <p:cNvSpPr/>
            <p:nvPr/>
          </p:nvSpPr>
          <p:spPr>
            <a:xfrm>
              <a:off x="-779550" y="1880188"/>
              <a:ext cx="151800" cy="42750"/>
            </a:xfrm>
            <a:custGeom>
              <a:avLst/>
              <a:gdLst/>
              <a:ahLst/>
              <a:cxnLst/>
              <a:rect l="l" t="t" r="r" b="b"/>
              <a:pathLst>
                <a:path w="6072" h="1710" extrusionOk="0">
                  <a:moveTo>
                    <a:pt x="100" y="0"/>
                  </a:moveTo>
                  <a:cubicBezTo>
                    <a:pt x="67" y="0"/>
                    <a:pt x="0" y="67"/>
                    <a:pt x="33" y="100"/>
                  </a:cubicBezTo>
                  <a:cubicBezTo>
                    <a:pt x="567" y="1068"/>
                    <a:pt x="1668" y="1468"/>
                    <a:pt x="2702" y="1601"/>
                  </a:cubicBezTo>
                  <a:cubicBezTo>
                    <a:pt x="3119" y="1668"/>
                    <a:pt x="3544" y="1710"/>
                    <a:pt x="3970" y="1710"/>
                  </a:cubicBezTo>
                  <a:cubicBezTo>
                    <a:pt x="4395" y="1710"/>
                    <a:pt x="4820" y="1668"/>
                    <a:pt x="5237" y="1568"/>
                  </a:cubicBezTo>
                  <a:cubicBezTo>
                    <a:pt x="5471" y="1535"/>
                    <a:pt x="5671" y="1468"/>
                    <a:pt x="5871" y="1435"/>
                  </a:cubicBezTo>
                  <a:cubicBezTo>
                    <a:pt x="5971" y="1368"/>
                    <a:pt x="6071" y="1368"/>
                    <a:pt x="6038" y="1235"/>
                  </a:cubicBezTo>
                  <a:cubicBezTo>
                    <a:pt x="6018" y="1195"/>
                    <a:pt x="5987" y="1179"/>
                    <a:pt x="5958" y="1179"/>
                  </a:cubicBezTo>
                  <a:cubicBezTo>
                    <a:pt x="5938" y="1179"/>
                    <a:pt x="5918" y="1187"/>
                    <a:pt x="5904" y="1201"/>
                  </a:cubicBezTo>
                  <a:cubicBezTo>
                    <a:pt x="5838" y="1201"/>
                    <a:pt x="5771" y="1235"/>
                    <a:pt x="5704" y="1235"/>
                  </a:cubicBezTo>
                  <a:cubicBezTo>
                    <a:pt x="5337" y="1335"/>
                    <a:pt x="5004" y="1401"/>
                    <a:pt x="4637" y="1435"/>
                  </a:cubicBezTo>
                  <a:cubicBezTo>
                    <a:pt x="4385" y="1477"/>
                    <a:pt x="4081" y="1495"/>
                    <a:pt x="3768" y="1495"/>
                  </a:cubicBezTo>
                  <a:cubicBezTo>
                    <a:pt x="3334" y="1495"/>
                    <a:pt x="2884" y="1460"/>
                    <a:pt x="2535" y="1401"/>
                  </a:cubicBezTo>
                  <a:cubicBezTo>
                    <a:pt x="1901" y="1301"/>
                    <a:pt x="1368" y="1134"/>
                    <a:pt x="867" y="801"/>
                  </a:cubicBezTo>
                  <a:cubicBezTo>
                    <a:pt x="701" y="701"/>
                    <a:pt x="500" y="501"/>
                    <a:pt x="367" y="367"/>
                  </a:cubicBezTo>
                  <a:cubicBezTo>
                    <a:pt x="300" y="234"/>
                    <a:pt x="234" y="134"/>
                    <a:pt x="167" y="34"/>
                  </a:cubicBezTo>
                  <a:cubicBezTo>
                    <a:pt x="133" y="34"/>
                    <a:pt x="133" y="0"/>
                    <a:pt x="10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3"/>
            <p:cNvSpPr/>
            <p:nvPr/>
          </p:nvSpPr>
          <p:spPr>
            <a:xfrm>
              <a:off x="-742025" y="1871838"/>
              <a:ext cx="95075" cy="32550"/>
            </a:xfrm>
            <a:custGeom>
              <a:avLst/>
              <a:gdLst/>
              <a:ahLst/>
              <a:cxnLst/>
              <a:rect l="l" t="t" r="r" b="b"/>
              <a:pathLst>
                <a:path w="3803" h="1302" extrusionOk="0">
                  <a:moveTo>
                    <a:pt x="100" y="1"/>
                  </a:moveTo>
                  <a:cubicBezTo>
                    <a:pt x="33" y="1"/>
                    <a:pt x="0" y="101"/>
                    <a:pt x="33" y="134"/>
                  </a:cubicBezTo>
                  <a:cubicBezTo>
                    <a:pt x="534" y="568"/>
                    <a:pt x="1101" y="1035"/>
                    <a:pt x="1735" y="1168"/>
                  </a:cubicBezTo>
                  <a:cubicBezTo>
                    <a:pt x="2168" y="1268"/>
                    <a:pt x="2602" y="1302"/>
                    <a:pt x="3002" y="1302"/>
                  </a:cubicBezTo>
                  <a:lnTo>
                    <a:pt x="3703" y="1302"/>
                  </a:lnTo>
                  <a:cubicBezTo>
                    <a:pt x="3803" y="1268"/>
                    <a:pt x="3803" y="1135"/>
                    <a:pt x="3736" y="1135"/>
                  </a:cubicBezTo>
                  <a:cubicBezTo>
                    <a:pt x="3686" y="1102"/>
                    <a:pt x="3628" y="1093"/>
                    <a:pt x="3569" y="1093"/>
                  </a:cubicBezTo>
                  <a:cubicBezTo>
                    <a:pt x="3511" y="1093"/>
                    <a:pt x="3453" y="1102"/>
                    <a:pt x="3403" y="1102"/>
                  </a:cubicBezTo>
                  <a:cubicBezTo>
                    <a:pt x="2435" y="1035"/>
                    <a:pt x="1668" y="1135"/>
                    <a:pt x="901" y="601"/>
                  </a:cubicBezTo>
                  <a:cubicBezTo>
                    <a:pt x="634" y="434"/>
                    <a:pt x="400" y="234"/>
                    <a:pt x="234" y="101"/>
                  </a:cubicBezTo>
                  <a:cubicBezTo>
                    <a:pt x="200" y="67"/>
                    <a:pt x="167" y="1"/>
                    <a:pt x="10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3"/>
            <p:cNvSpPr/>
            <p:nvPr/>
          </p:nvSpPr>
          <p:spPr>
            <a:xfrm>
              <a:off x="-744525" y="2066163"/>
              <a:ext cx="74225" cy="40875"/>
            </a:xfrm>
            <a:custGeom>
              <a:avLst/>
              <a:gdLst/>
              <a:ahLst/>
              <a:cxnLst/>
              <a:rect l="l" t="t" r="r" b="b"/>
              <a:pathLst>
                <a:path w="2969" h="1635" extrusionOk="0">
                  <a:moveTo>
                    <a:pt x="2669" y="0"/>
                  </a:moveTo>
                  <a:cubicBezTo>
                    <a:pt x="2435" y="0"/>
                    <a:pt x="2102" y="33"/>
                    <a:pt x="1735" y="100"/>
                  </a:cubicBezTo>
                  <a:cubicBezTo>
                    <a:pt x="1434" y="200"/>
                    <a:pt x="1168" y="334"/>
                    <a:pt x="901" y="500"/>
                  </a:cubicBezTo>
                  <a:cubicBezTo>
                    <a:pt x="600" y="701"/>
                    <a:pt x="434" y="834"/>
                    <a:pt x="267" y="1134"/>
                  </a:cubicBezTo>
                  <a:lnTo>
                    <a:pt x="234" y="1134"/>
                  </a:lnTo>
                  <a:cubicBezTo>
                    <a:pt x="33" y="1201"/>
                    <a:pt x="0" y="1468"/>
                    <a:pt x="167" y="1568"/>
                  </a:cubicBezTo>
                  <a:cubicBezTo>
                    <a:pt x="200" y="1635"/>
                    <a:pt x="267" y="1635"/>
                    <a:pt x="300" y="1635"/>
                  </a:cubicBezTo>
                  <a:cubicBezTo>
                    <a:pt x="467" y="1635"/>
                    <a:pt x="634" y="1568"/>
                    <a:pt x="767" y="1534"/>
                  </a:cubicBezTo>
                  <a:cubicBezTo>
                    <a:pt x="901" y="1468"/>
                    <a:pt x="1001" y="1434"/>
                    <a:pt x="1101" y="1401"/>
                  </a:cubicBezTo>
                  <a:cubicBezTo>
                    <a:pt x="1268" y="1334"/>
                    <a:pt x="1534" y="1268"/>
                    <a:pt x="1768" y="1168"/>
                  </a:cubicBezTo>
                  <a:cubicBezTo>
                    <a:pt x="2001" y="1067"/>
                    <a:pt x="2202" y="901"/>
                    <a:pt x="2402" y="767"/>
                  </a:cubicBezTo>
                  <a:cubicBezTo>
                    <a:pt x="2602" y="634"/>
                    <a:pt x="2969" y="367"/>
                    <a:pt x="2869" y="133"/>
                  </a:cubicBezTo>
                  <a:cubicBezTo>
                    <a:pt x="2835" y="67"/>
                    <a:pt x="2769" y="0"/>
                    <a:pt x="2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3"/>
            <p:cNvSpPr/>
            <p:nvPr/>
          </p:nvSpPr>
          <p:spPr>
            <a:xfrm>
              <a:off x="-778725" y="2026113"/>
              <a:ext cx="117600" cy="81750"/>
            </a:xfrm>
            <a:custGeom>
              <a:avLst/>
              <a:gdLst/>
              <a:ahLst/>
              <a:cxnLst/>
              <a:rect l="l" t="t" r="r" b="b"/>
              <a:pathLst>
                <a:path w="4704" h="3270" extrusionOk="0">
                  <a:moveTo>
                    <a:pt x="4170" y="868"/>
                  </a:moveTo>
                  <a:cubicBezTo>
                    <a:pt x="4170" y="902"/>
                    <a:pt x="4170" y="968"/>
                    <a:pt x="4170" y="1035"/>
                  </a:cubicBezTo>
                  <a:cubicBezTo>
                    <a:pt x="4137" y="1068"/>
                    <a:pt x="4137" y="1068"/>
                    <a:pt x="4137" y="1068"/>
                  </a:cubicBezTo>
                  <a:cubicBezTo>
                    <a:pt x="4137" y="1035"/>
                    <a:pt x="4137" y="968"/>
                    <a:pt x="4137" y="902"/>
                  </a:cubicBezTo>
                  <a:cubicBezTo>
                    <a:pt x="4137" y="902"/>
                    <a:pt x="4137" y="868"/>
                    <a:pt x="4170" y="868"/>
                  </a:cubicBezTo>
                  <a:close/>
                  <a:moveTo>
                    <a:pt x="3870" y="1002"/>
                  </a:moveTo>
                  <a:cubicBezTo>
                    <a:pt x="3836" y="1035"/>
                    <a:pt x="3803" y="1068"/>
                    <a:pt x="3803" y="1135"/>
                  </a:cubicBezTo>
                  <a:cubicBezTo>
                    <a:pt x="3803" y="1068"/>
                    <a:pt x="3803" y="1035"/>
                    <a:pt x="3836" y="1002"/>
                  </a:cubicBezTo>
                  <a:close/>
                  <a:moveTo>
                    <a:pt x="746" y="1409"/>
                  </a:moveTo>
                  <a:cubicBezTo>
                    <a:pt x="740" y="1414"/>
                    <a:pt x="734" y="1422"/>
                    <a:pt x="734" y="1435"/>
                  </a:cubicBezTo>
                  <a:cubicBezTo>
                    <a:pt x="701" y="1435"/>
                    <a:pt x="668" y="1469"/>
                    <a:pt x="634" y="1469"/>
                  </a:cubicBezTo>
                  <a:lnTo>
                    <a:pt x="601" y="1469"/>
                  </a:lnTo>
                  <a:cubicBezTo>
                    <a:pt x="601" y="1469"/>
                    <a:pt x="601" y="1502"/>
                    <a:pt x="601" y="1502"/>
                  </a:cubicBezTo>
                  <a:lnTo>
                    <a:pt x="567" y="1502"/>
                  </a:lnTo>
                  <a:cubicBezTo>
                    <a:pt x="567" y="1502"/>
                    <a:pt x="567" y="1535"/>
                    <a:pt x="567" y="1535"/>
                  </a:cubicBezTo>
                  <a:lnTo>
                    <a:pt x="534" y="1535"/>
                  </a:lnTo>
                  <a:cubicBezTo>
                    <a:pt x="534" y="1502"/>
                    <a:pt x="501" y="1502"/>
                    <a:pt x="501" y="1502"/>
                  </a:cubicBezTo>
                  <a:cubicBezTo>
                    <a:pt x="563" y="1471"/>
                    <a:pt x="653" y="1440"/>
                    <a:pt x="746" y="1409"/>
                  </a:cubicBezTo>
                  <a:close/>
                  <a:moveTo>
                    <a:pt x="267" y="1669"/>
                  </a:moveTo>
                  <a:cubicBezTo>
                    <a:pt x="234" y="1735"/>
                    <a:pt x="234" y="1802"/>
                    <a:pt x="201" y="1869"/>
                  </a:cubicBezTo>
                  <a:cubicBezTo>
                    <a:pt x="201" y="1836"/>
                    <a:pt x="201" y="1769"/>
                    <a:pt x="234" y="1735"/>
                  </a:cubicBezTo>
                  <a:cubicBezTo>
                    <a:pt x="234" y="1735"/>
                    <a:pt x="234" y="1702"/>
                    <a:pt x="267" y="1669"/>
                  </a:cubicBezTo>
                  <a:close/>
                  <a:moveTo>
                    <a:pt x="1068" y="1602"/>
                  </a:moveTo>
                  <a:cubicBezTo>
                    <a:pt x="1034" y="1669"/>
                    <a:pt x="1034" y="1735"/>
                    <a:pt x="1001" y="1836"/>
                  </a:cubicBezTo>
                  <a:cubicBezTo>
                    <a:pt x="968" y="1836"/>
                    <a:pt x="968" y="1836"/>
                    <a:pt x="934" y="1869"/>
                  </a:cubicBezTo>
                  <a:cubicBezTo>
                    <a:pt x="934" y="1802"/>
                    <a:pt x="968" y="1769"/>
                    <a:pt x="968" y="1702"/>
                  </a:cubicBezTo>
                  <a:cubicBezTo>
                    <a:pt x="968" y="1702"/>
                    <a:pt x="968" y="1669"/>
                    <a:pt x="1001" y="1635"/>
                  </a:cubicBezTo>
                  <a:cubicBezTo>
                    <a:pt x="1001" y="1602"/>
                    <a:pt x="1034" y="1602"/>
                    <a:pt x="1068" y="1602"/>
                  </a:cubicBezTo>
                  <a:close/>
                  <a:moveTo>
                    <a:pt x="734" y="1735"/>
                  </a:moveTo>
                  <a:cubicBezTo>
                    <a:pt x="705" y="1854"/>
                    <a:pt x="675" y="2000"/>
                    <a:pt x="669" y="2148"/>
                  </a:cubicBezTo>
                  <a:lnTo>
                    <a:pt x="669" y="2148"/>
                  </a:lnTo>
                  <a:cubicBezTo>
                    <a:pt x="675" y="2006"/>
                    <a:pt x="701" y="1884"/>
                    <a:pt x="701" y="1735"/>
                  </a:cubicBezTo>
                  <a:close/>
                  <a:moveTo>
                    <a:pt x="401" y="1635"/>
                  </a:moveTo>
                  <a:cubicBezTo>
                    <a:pt x="401" y="1669"/>
                    <a:pt x="401" y="1702"/>
                    <a:pt x="367" y="1735"/>
                  </a:cubicBezTo>
                  <a:cubicBezTo>
                    <a:pt x="367" y="1802"/>
                    <a:pt x="334" y="1869"/>
                    <a:pt x="334" y="1936"/>
                  </a:cubicBezTo>
                  <a:cubicBezTo>
                    <a:pt x="334" y="2002"/>
                    <a:pt x="334" y="2036"/>
                    <a:pt x="367" y="2069"/>
                  </a:cubicBezTo>
                  <a:cubicBezTo>
                    <a:pt x="367" y="2102"/>
                    <a:pt x="367" y="2169"/>
                    <a:pt x="367" y="2202"/>
                  </a:cubicBezTo>
                  <a:cubicBezTo>
                    <a:pt x="367" y="2236"/>
                    <a:pt x="334" y="2236"/>
                    <a:pt x="301" y="2269"/>
                  </a:cubicBezTo>
                  <a:cubicBezTo>
                    <a:pt x="234" y="2136"/>
                    <a:pt x="267" y="2002"/>
                    <a:pt x="301" y="1902"/>
                  </a:cubicBezTo>
                  <a:cubicBezTo>
                    <a:pt x="301" y="1802"/>
                    <a:pt x="334" y="1702"/>
                    <a:pt x="401" y="1635"/>
                  </a:cubicBezTo>
                  <a:close/>
                  <a:moveTo>
                    <a:pt x="1135" y="2269"/>
                  </a:moveTo>
                  <a:cubicBezTo>
                    <a:pt x="1135" y="2303"/>
                    <a:pt x="1135" y="2336"/>
                    <a:pt x="1135" y="2369"/>
                  </a:cubicBezTo>
                  <a:cubicBezTo>
                    <a:pt x="1101" y="2369"/>
                    <a:pt x="1101" y="2369"/>
                    <a:pt x="1101" y="2403"/>
                  </a:cubicBezTo>
                  <a:lnTo>
                    <a:pt x="1068" y="2403"/>
                  </a:lnTo>
                  <a:cubicBezTo>
                    <a:pt x="1101" y="2369"/>
                    <a:pt x="1101" y="2336"/>
                    <a:pt x="1135" y="2269"/>
                  </a:cubicBezTo>
                  <a:close/>
                  <a:moveTo>
                    <a:pt x="534" y="2636"/>
                  </a:moveTo>
                  <a:cubicBezTo>
                    <a:pt x="601" y="2669"/>
                    <a:pt x="634" y="2669"/>
                    <a:pt x="668" y="2703"/>
                  </a:cubicBezTo>
                  <a:cubicBezTo>
                    <a:pt x="668" y="2736"/>
                    <a:pt x="668" y="2736"/>
                    <a:pt x="668" y="2736"/>
                  </a:cubicBezTo>
                  <a:cubicBezTo>
                    <a:pt x="634" y="2703"/>
                    <a:pt x="567" y="2669"/>
                    <a:pt x="534" y="2636"/>
                  </a:cubicBezTo>
                  <a:close/>
                  <a:moveTo>
                    <a:pt x="1568" y="2770"/>
                  </a:moveTo>
                  <a:lnTo>
                    <a:pt x="1568" y="2770"/>
                  </a:lnTo>
                  <a:cubicBezTo>
                    <a:pt x="1535" y="2836"/>
                    <a:pt x="1501" y="2936"/>
                    <a:pt x="1468" y="3003"/>
                  </a:cubicBezTo>
                  <a:lnTo>
                    <a:pt x="1401" y="3003"/>
                  </a:lnTo>
                  <a:cubicBezTo>
                    <a:pt x="1401" y="3003"/>
                    <a:pt x="1401" y="2970"/>
                    <a:pt x="1401" y="2970"/>
                  </a:cubicBezTo>
                  <a:cubicBezTo>
                    <a:pt x="1435" y="2903"/>
                    <a:pt x="1435" y="2870"/>
                    <a:pt x="1435" y="2836"/>
                  </a:cubicBezTo>
                  <a:cubicBezTo>
                    <a:pt x="1468" y="2836"/>
                    <a:pt x="1501" y="2803"/>
                    <a:pt x="1568" y="2770"/>
                  </a:cubicBezTo>
                  <a:close/>
                  <a:moveTo>
                    <a:pt x="3795" y="1744"/>
                  </a:moveTo>
                  <a:cubicBezTo>
                    <a:pt x="3878" y="1744"/>
                    <a:pt x="3953" y="1752"/>
                    <a:pt x="4037" y="1769"/>
                  </a:cubicBezTo>
                  <a:lnTo>
                    <a:pt x="4203" y="1769"/>
                  </a:lnTo>
                  <a:cubicBezTo>
                    <a:pt x="3970" y="2102"/>
                    <a:pt x="3636" y="2403"/>
                    <a:pt x="3169" y="2636"/>
                  </a:cubicBezTo>
                  <a:cubicBezTo>
                    <a:pt x="2769" y="2903"/>
                    <a:pt x="2435" y="2970"/>
                    <a:pt x="1935" y="3003"/>
                  </a:cubicBezTo>
                  <a:cubicBezTo>
                    <a:pt x="1835" y="3003"/>
                    <a:pt x="1735" y="3036"/>
                    <a:pt x="1668" y="3036"/>
                  </a:cubicBezTo>
                  <a:cubicBezTo>
                    <a:pt x="1968" y="2269"/>
                    <a:pt x="2669" y="1869"/>
                    <a:pt x="3503" y="1769"/>
                  </a:cubicBezTo>
                  <a:cubicBezTo>
                    <a:pt x="3620" y="1752"/>
                    <a:pt x="3711" y="1744"/>
                    <a:pt x="3795" y="1744"/>
                  </a:cubicBezTo>
                  <a:close/>
                  <a:moveTo>
                    <a:pt x="4037" y="1"/>
                  </a:moveTo>
                  <a:cubicBezTo>
                    <a:pt x="4003" y="1"/>
                    <a:pt x="3937" y="1"/>
                    <a:pt x="3870" y="34"/>
                  </a:cubicBezTo>
                  <a:cubicBezTo>
                    <a:pt x="3803" y="34"/>
                    <a:pt x="3736" y="68"/>
                    <a:pt x="3670" y="68"/>
                  </a:cubicBezTo>
                  <a:cubicBezTo>
                    <a:pt x="3470" y="134"/>
                    <a:pt x="3336" y="234"/>
                    <a:pt x="3169" y="334"/>
                  </a:cubicBezTo>
                  <a:cubicBezTo>
                    <a:pt x="3069" y="368"/>
                    <a:pt x="3003" y="435"/>
                    <a:pt x="2836" y="501"/>
                  </a:cubicBezTo>
                  <a:cubicBezTo>
                    <a:pt x="2702" y="568"/>
                    <a:pt x="2569" y="635"/>
                    <a:pt x="2435" y="701"/>
                  </a:cubicBezTo>
                  <a:cubicBezTo>
                    <a:pt x="2069" y="868"/>
                    <a:pt x="1735" y="968"/>
                    <a:pt x="1401" y="1035"/>
                  </a:cubicBezTo>
                  <a:cubicBezTo>
                    <a:pt x="1135" y="1102"/>
                    <a:pt x="934" y="1168"/>
                    <a:pt x="701" y="1235"/>
                  </a:cubicBezTo>
                  <a:cubicBezTo>
                    <a:pt x="401" y="1335"/>
                    <a:pt x="0" y="1502"/>
                    <a:pt x="0" y="1902"/>
                  </a:cubicBezTo>
                  <a:cubicBezTo>
                    <a:pt x="0" y="2236"/>
                    <a:pt x="167" y="2603"/>
                    <a:pt x="401" y="2803"/>
                  </a:cubicBezTo>
                  <a:cubicBezTo>
                    <a:pt x="534" y="2903"/>
                    <a:pt x="701" y="3003"/>
                    <a:pt x="868" y="3070"/>
                  </a:cubicBezTo>
                  <a:cubicBezTo>
                    <a:pt x="1068" y="3136"/>
                    <a:pt x="1235" y="3203"/>
                    <a:pt x="1401" y="3237"/>
                  </a:cubicBezTo>
                  <a:cubicBezTo>
                    <a:pt x="1668" y="3270"/>
                    <a:pt x="1802" y="3270"/>
                    <a:pt x="2002" y="3270"/>
                  </a:cubicBezTo>
                  <a:cubicBezTo>
                    <a:pt x="2269" y="3237"/>
                    <a:pt x="2536" y="3203"/>
                    <a:pt x="2802" y="3136"/>
                  </a:cubicBezTo>
                  <a:cubicBezTo>
                    <a:pt x="3036" y="3036"/>
                    <a:pt x="3269" y="2903"/>
                    <a:pt x="3503" y="2770"/>
                  </a:cubicBezTo>
                  <a:cubicBezTo>
                    <a:pt x="3970" y="2503"/>
                    <a:pt x="4404" y="2136"/>
                    <a:pt x="4570" y="1602"/>
                  </a:cubicBezTo>
                  <a:cubicBezTo>
                    <a:pt x="4637" y="1402"/>
                    <a:pt x="4670" y="1235"/>
                    <a:pt x="4704" y="935"/>
                  </a:cubicBezTo>
                  <a:cubicBezTo>
                    <a:pt x="4704" y="835"/>
                    <a:pt x="4704" y="735"/>
                    <a:pt x="4704" y="601"/>
                  </a:cubicBezTo>
                  <a:cubicBezTo>
                    <a:pt x="4704" y="468"/>
                    <a:pt x="4670" y="301"/>
                    <a:pt x="4570" y="201"/>
                  </a:cubicBezTo>
                  <a:cubicBezTo>
                    <a:pt x="4437" y="68"/>
                    <a:pt x="4237" y="34"/>
                    <a:pt x="4037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3"/>
            <p:cNvSpPr/>
            <p:nvPr/>
          </p:nvSpPr>
          <p:spPr>
            <a:xfrm>
              <a:off x="-749325" y="2180288"/>
              <a:ext cx="79025" cy="37675"/>
            </a:xfrm>
            <a:custGeom>
              <a:avLst/>
              <a:gdLst/>
              <a:ahLst/>
              <a:cxnLst/>
              <a:rect l="l" t="t" r="r" b="b"/>
              <a:pathLst>
                <a:path w="3161" h="1507" extrusionOk="0">
                  <a:moveTo>
                    <a:pt x="3062" y="1"/>
                  </a:moveTo>
                  <a:cubicBezTo>
                    <a:pt x="2960" y="1"/>
                    <a:pt x="2958" y="147"/>
                    <a:pt x="2927" y="238"/>
                  </a:cubicBezTo>
                  <a:cubicBezTo>
                    <a:pt x="2894" y="339"/>
                    <a:pt x="2861" y="372"/>
                    <a:pt x="2761" y="539"/>
                  </a:cubicBezTo>
                  <a:cubicBezTo>
                    <a:pt x="2594" y="806"/>
                    <a:pt x="2327" y="1039"/>
                    <a:pt x="2027" y="1139"/>
                  </a:cubicBezTo>
                  <a:cubicBezTo>
                    <a:pt x="1726" y="1239"/>
                    <a:pt x="1593" y="1273"/>
                    <a:pt x="1293" y="1273"/>
                  </a:cubicBezTo>
                  <a:cubicBezTo>
                    <a:pt x="1093" y="1273"/>
                    <a:pt x="1059" y="1239"/>
                    <a:pt x="859" y="1172"/>
                  </a:cubicBezTo>
                  <a:cubicBezTo>
                    <a:pt x="626" y="1106"/>
                    <a:pt x="559" y="1072"/>
                    <a:pt x="392" y="939"/>
                  </a:cubicBezTo>
                  <a:cubicBezTo>
                    <a:pt x="359" y="906"/>
                    <a:pt x="292" y="839"/>
                    <a:pt x="259" y="806"/>
                  </a:cubicBezTo>
                  <a:cubicBezTo>
                    <a:pt x="225" y="772"/>
                    <a:pt x="225" y="739"/>
                    <a:pt x="192" y="739"/>
                  </a:cubicBezTo>
                  <a:cubicBezTo>
                    <a:pt x="179" y="734"/>
                    <a:pt x="165" y="732"/>
                    <a:pt x="152" y="732"/>
                  </a:cubicBezTo>
                  <a:cubicBezTo>
                    <a:pt x="68" y="732"/>
                    <a:pt x="1" y="819"/>
                    <a:pt x="59" y="906"/>
                  </a:cubicBezTo>
                  <a:cubicBezTo>
                    <a:pt x="225" y="1139"/>
                    <a:pt x="492" y="1306"/>
                    <a:pt x="792" y="1406"/>
                  </a:cubicBezTo>
                  <a:cubicBezTo>
                    <a:pt x="993" y="1473"/>
                    <a:pt x="1193" y="1506"/>
                    <a:pt x="1426" y="1506"/>
                  </a:cubicBezTo>
                  <a:cubicBezTo>
                    <a:pt x="1560" y="1506"/>
                    <a:pt x="1726" y="1473"/>
                    <a:pt x="1860" y="1439"/>
                  </a:cubicBezTo>
                  <a:cubicBezTo>
                    <a:pt x="1960" y="1406"/>
                    <a:pt x="2060" y="1373"/>
                    <a:pt x="2160" y="1339"/>
                  </a:cubicBezTo>
                  <a:cubicBezTo>
                    <a:pt x="2560" y="1206"/>
                    <a:pt x="2861" y="872"/>
                    <a:pt x="3061" y="505"/>
                  </a:cubicBezTo>
                  <a:cubicBezTo>
                    <a:pt x="3094" y="372"/>
                    <a:pt x="3161" y="238"/>
                    <a:pt x="3161" y="105"/>
                  </a:cubicBezTo>
                  <a:cubicBezTo>
                    <a:pt x="3161" y="72"/>
                    <a:pt x="3127" y="5"/>
                    <a:pt x="3094" y="5"/>
                  </a:cubicBezTo>
                  <a:cubicBezTo>
                    <a:pt x="3082" y="2"/>
                    <a:pt x="3072" y="1"/>
                    <a:pt x="3062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3"/>
            <p:cNvSpPr/>
            <p:nvPr/>
          </p:nvSpPr>
          <p:spPr>
            <a:xfrm>
              <a:off x="-671150" y="2182263"/>
              <a:ext cx="450" cy="675"/>
            </a:xfrm>
            <a:custGeom>
              <a:avLst/>
              <a:gdLst/>
              <a:ahLst/>
              <a:cxnLst/>
              <a:rect l="l" t="t" r="r" b="b"/>
              <a:pathLst>
                <a:path w="18" h="27" extrusionOk="0">
                  <a:moveTo>
                    <a:pt x="13" y="1"/>
                  </a:moveTo>
                  <a:cubicBezTo>
                    <a:pt x="9" y="1"/>
                    <a:pt x="0" y="9"/>
                    <a:pt x="0" y="26"/>
                  </a:cubicBezTo>
                  <a:cubicBezTo>
                    <a:pt x="17" y="9"/>
                    <a:pt x="17" y="1"/>
                    <a:pt x="13" y="1"/>
                  </a:cubicBezTo>
                  <a:close/>
                </a:path>
              </a:pathLst>
            </a:custGeom>
            <a:solidFill>
              <a:srgbClr val="423E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3"/>
            <p:cNvSpPr/>
            <p:nvPr/>
          </p:nvSpPr>
          <p:spPr>
            <a:xfrm>
              <a:off x="-941350" y="1908813"/>
              <a:ext cx="448675" cy="434600"/>
            </a:xfrm>
            <a:custGeom>
              <a:avLst/>
              <a:gdLst/>
              <a:ahLst/>
              <a:cxnLst/>
              <a:rect l="l" t="t" r="r" b="b"/>
              <a:pathLst>
                <a:path w="17947" h="17384" extrusionOk="0">
                  <a:moveTo>
                    <a:pt x="3837" y="10030"/>
                  </a:moveTo>
                  <a:cubicBezTo>
                    <a:pt x="4404" y="10364"/>
                    <a:pt x="5038" y="10630"/>
                    <a:pt x="5638" y="10897"/>
                  </a:cubicBezTo>
                  <a:cubicBezTo>
                    <a:pt x="5838" y="11097"/>
                    <a:pt x="6038" y="11331"/>
                    <a:pt x="6239" y="11531"/>
                  </a:cubicBezTo>
                  <a:cubicBezTo>
                    <a:pt x="5872" y="11431"/>
                    <a:pt x="5505" y="11298"/>
                    <a:pt x="5138" y="11164"/>
                  </a:cubicBezTo>
                  <a:cubicBezTo>
                    <a:pt x="4904" y="11097"/>
                    <a:pt x="4671" y="11064"/>
                    <a:pt x="4437" y="10997"/>
                  </a:cubicBezTo>
                  <a:cubicBezTo>
                    <a:pt x="4237" y="10697"/>
                    <a:pt x="4037" y="10364"/>
                    <a:pt x="3837" y="10030"/>
                  </a:cubicBezTo>
                  <a:close/>
                  <a:moveTo>
                    <a:pt x="2119" y="1"/>
                  </a:moveTo>
                  <a:cubicBezTo>
                    <a:pt x="2102" y="1"/>
                    <a:pt x="2084" y="7"/>
                    <a:pt x="2069" y="23"/>
                  </a:cubicBezTo>
                  <a:cubicBezTo>
                    <a:pt x="1468" y="490"/>
                    <a:pt x="968" y="1057"/>
                    <a:pt x="635" y="1757"/>
                  </a:cubicBezTo>
                  <a:cubicBezTo>
                    <a:pt x="434" y="2258"/>
                    <a:pt x="268" y="2791"/>
                    <a:pt x="168" y="3325"/>
                  </a:cubicBezTo>
                  <a:cubicBezTo>
                    <a:pt x="34" y="3892"/>
                    <a:pt x="34" y="4493"/>
                    <a:pt x="34" y="5093"/>
                  </a:cubicBezTo>
                  <a:cubicBezTo>
                    <a:pt x="1" y="5493"/>
                    <a:pt x="34" y="5894"/>
                    <a:pt x="67" y="6261"/>
                  </a:cubicBezTo>
                  <a:cubicBezTo>
                    <a:pt x="134" y="6728"/>
                    <a:pt x="168" y="7228"/>
                    <a:pt x="268" y="7662"/>
                  </a:cubicBezTo>
                  <a:cubicBezTo>
                    <a:pt x="434" y="8362"/>
                    <a:pt x="668" y="9029"/>
                    <a:pt x="935" y="9663"/>
                  </a:cubicBezTo>
                  <a:cubicBezTo>
                    <a:pt x="1135" y="10130"/>
                    <a:pt x="1335" y="10597"/>
                    <a:pt x="1569" y="11097"/>
                  </a:cubicBezTo>
                  <a:cubicBezTo>
                    <a:pt x="1602" y="11231"/>
                    <a:pt x="1669" y="11331"/>
                    <a:pt x="1735" y="11464"/>
                  </a:cubicBezTo>
                  <a:cubicBezTo>
                    <a:pt x="1735" y="11498"/>
                    <a:pt x="1769" y="11531"/>
                    <a:pt x="1769" y="11531"/>
                  </a:cubicBezTo>
                  <a:cubicBezTo>
                    <a:pt x="1785" y="11548"/>
                    <a:pt x="1802" y="11556"/>
                    <a:pt x="1819" y="11556"/>
                  </a:cubicBezTo>
                  <a:cubicBezTo>
                    <a:pt x="1835" y="11556"/>
                    <a:pt x="1852" y="11548"/>
                    <a:pt x="1869" y="11531"/>
                  </a:cubicBezTo>
                  <a:lnTo>
                    <a:pt x="1869" y="11531"/>
                  </a:lnTo>
                  <a:cubicBezTo>
                    <a:pt x="1735" y="11798"/>
                    <a:pt x="1569" y="12065"/>
                    <a:pt x="1435" y="12332"/>
                  </a:cubicBezTo>
                  <a:cubicBezTo>
                    <a:pt x="1068" y="13066"/>
                    <a:pt x="735" y="13799"/>
                    <a:pt x="568" y="14600"/>
                  </a:cubicBezTo>
                  <a:cubicBezTo>
                    <a:pt x="501" y="14867"/>
                    <a:pt x="434" y="15134"/>
                    <a:pt x="368" y="15401"/>
                  </a:cubicBezTo>
                  <a:cubicBezTo>
                    <a:pt x="334" y="15634"/>
                    <a:pt x="301" y="15801"/>
                    <a:pt x="268" y="16068"/>
                  </a:cubicBezTo>
                  <a:cubicBezTo>
                    <a:pt x="268" y="16201"/>
                    <a:pt x="368" y="16335"/>
                    <a:pt x="468" y="16401"/>
                  </a:cubicBezTo>
                  <a:cubicBezTo>
                    <a:pt x="601" y="16468"/>
                    <a:pt x="701" y="16535"/>
                    <a:pt x="835" y="16635"/>
                  </a:cubicBezTo>
                  <a:cubicBezTo>
                    <a:pt x="968" y="16735"/>
                    <a:pt x="968" y="16735"/>
                    <a:pt x="1068" y="16802"/>
                  </a:cubicBezTo>
                  <a:cubicBezTo>
                    <a:pt x="1168" y="16868"/>
                    <a:pt x="1302" y="16935"/>
                    <a:pt x="1435" y="16968"/>
                  </a:cubicBezTo>
                  <a:cubicBezTo>
                    <a:pt x="1635" y="17002"/>
                    <a:pt x="1869" y="17068"/>
                    <a:pt x="2036" y="17135"/>
                  </a:cubicBezTo>
                  <a:cubicBezTo>
                    <a:pt x="2202" y="17202"/>
                    <a:pt x="2336" y="17235"/>
                    <a:pt x="2503" y="17269"/>
                  </a:cubicBezTo>
                  <a:cubicBezTo>
                    <a:pt x="2803" y="17335"/>
                    <a:pt x="3136" y="17369"/>
                    <a:pt x="3470" y="17369"/>
                  </a:cubicBezTo>
                  <a:cubicBezTo>
                    <a:pt x="3581" y="17369"/>
                    <a:pt x="3677" y="17383"/>
                    <a:pt x="3779" y="17383"/>
                  </a:cubicBezTo>
                  <a:cubicBezTo>
                    <a:pt x="3829" y="17383"/>
                    <a:pt x="3881" y="17380"/>
                    <a:pt x="3937" y="17369"/>
                  </a:cubicBezTo>
                  <a:cubicBezTo>
                    <a:pt x="4070" y="17302"/>
                    <a:pt x="4004" y="17135"/>
                    <a:pt x="3870" y="17135"/>
                  </a:cubicBezTo>
                  <a:cubicBezTo>
                    <a:pt x="3770" y="17102"/>
                    <a:pt x="3103" y="17102"/>
                    <a:pt x="3003" y="17102"/>
                  </a:cubicBezTo>
                  <a:cubicBezTo>
                    <a:pt x="2569" y="17035"/>
                    <a:pt x="2169" y="16902"/>
                    <a:pt x="1769" y="16768"/>
                  </a:cubicBezTo>
                  <a:cubicBezTo>
                    <a:pt x="1569" y="16735"/>
                    <a:pt x="1368" y="16701"/>
                    <a:pt x="1268" y="16635"/>
                  </a:cubicBezTo>
                  <a:cubicBezTo>
                    <a:pt x="1135" y="16568"/>
                    <a:pt x="1001" y="16468"/>
                    <a:pt x="868" y="16368"/>
                  </a:cubicBezTo>
                  <a:cubicBezTo>
                    <a:pt x="701" y="16268"/>
                    <a:pt x="534" y="16234"/>
                    <a:pt x="468" y="16134"/>
                  </a:cubicBezTo>
                  <a:cubicBezTo>
                    <a:pt x="468" y="16134"/>
                    <a:pt x="468" y="16134"/>
                    <a:pt x="468" y="16101"/>
                  </a:cubicBezTo>
                  <a:cubicBezTo>
                    <a:pt x="468" y="16101"/>
                    <a:pt x="468" y="16034"/>
                    <a:pt x="468" y="16034"/>
                  </a:cubicBezTo>
                  <a:cubicBezTo>
                    <a:pt x="501" y="15868"/>
                    <a:pt x="534" y="15601"/>
                    <a:pt x="568" y="15401"/>
                  </a:cubicBezTo>
                  <a:cubicBezTo>
                    <a:pt x="635" y="15200"/>
                    <a:pt x="701" y="15000"/>
                    <a:pt x="735" y="14767"/>
                  </a:cubicBezTo>
                  <a:cubicBezTo>
                    <a:pt x="935" y="13966"/>
                    <a:pt x="1202" y="13299"/>
                    <a:pt x="1535" y="12599"/>
                  </a:cubicBezTo>
                  <a:cubicBezTo>
                    <a:pt x="1702" y="12265"/>
                    <a:pt x="1902" y="11965"/>
                    <a:pt x="2069" y="11631"/>
                  </a:cubicBezTo>
                  <a:cubicBezTo>
                    <a:pt x="2302" y="11264"/>
                    <a:pt x="2469" y="10964"/>
                    <a:pt x="2703" y="10964"/>
                  </a:cubicBezTo>
                  <a:lnTo>
                    <a:pt x="2803" y="10964"/>
                  </a:lnTo>
                  <a:cubicBezTo>
                    <a:pt x="3103" y="11464"/>
                    <a:pt x="3403" y="11998"/>
                    <a:pt x="3737" y="12465"/>
                  </a:cubicBezTo>
                  <a:cubicBezTo>
                    <a:pt x="3770" y="12532"/>
                    <a:pt x="3803" y="12565"/>
                    <a:pt x="3837" y="12632"/>
                  </a:cubicBezTo>
                  <a:cubicBezTo>
                    <a:pt x="3846" y="12641"/>
                    <a:pt x="3857" y="12645"/>
                    <a:pt x="3870" y="12645"/>
                  </a:cubicBezTo>
                  <a:cubicBezTo>
                    <a:pt x="3904" y="12645"/>
                    <a:pt x="3946" y="12614"/>
                    <a:pt x="3970" y="12565"/>
                  </a:cubicBezTo>
                  <a:cubicBezTo>
                    <a:pt x="3970" y="12565"/>
                    <a:pt x="3970" y="12532"/>
                    <a:pt x="3937" y="12498"/>
                  </a:cubicBezTo>
                  <a:cubicBezTo>
                    <a:pt x="3904" y="12465"/>
                    <a:pt x="3904" y="12398"/>
                    <a:pt x="3870" y="12332"/>
                  </a:cubicBezTo>
                  <a:cubicBezTo>
                    <a:pt x="3570" y="11898"/>
                    <a:pt x="3303" y="11431"/>
                    <a:pt x="3036" y="10997"/>
                  </a:cubicBezTo>
                  <a:cubicBezTo>
                    <a:pt x="3170" y="10997"/>
                    <a:pt x="3336" y="11064"/>
                    <a:pt x="3537" y="11097"/>
                  </a:cubicBezTo>
                  <a:cubicBezTo>
                    <a:pt x="3803" y="11131"/>
                    <a:pt x="4070" y="11164"/>
                    <a:pt x="4337" y="11231"/>
                  </a:cubicBezTo>
                  <a:cubicBezTo>
                    <a:pt x="4504" y="11498"/>
                    <a:pt x="4671" y="11798"/>
                    <a:pt x="4838" y="12065"/>
                  </a:cubicBezTo>
                  <a:cubicBezTo>
                    <a:pt x="4858" y="12105"/>
                    <a:pt x="4887" y="12121"/>
                    <a:pt x="4915" y="12121"/>
                  </a:cubicBezTo>
                  <a:cubicBezTo>
                    <a:pt x="4980" y="12121"/>
                    <a:pt x="5041" y="12035"/>
                    <a:pt x="4971" y="11965"/>
                  </a:cubicBezTo>
                  <a:cubicBezTo>
                    <a:pt x="4838" y="11731"/>
                    <a:pt x="4704" y="11498"/>
                    <a:pt x="4571" y="11264"/>
                  </a:cubicBezTo>
                  <a:lnTo>
                    <a:pt x="4571" y="11264"/>
                  </a:lnTo>
                  <a:cubicBezTo>
                    <a:pt x="4671" y="11298"/>
                    <a:pt x="4737" y="11331"/>
                    <a:pt x="4838" y="11331"/>
                  </a:cubicBezTo>
                  <a:cubicBezTo>
                    <a:pt x="5104" y="11431"/>
                    <a:pt x="5405" y="11531"/>
                    <a:pt x="5671" y="11598"/>
                  </a:cubicBezTo>
                  <a:cubicBezTo>
                    <a:pt x="5972" y="11698"/>
                    <a:pt x="6272" y="11798"/>
                    <a:pt x="6572" y="11865"/>
                  </a:cubicBezTo>
                  <a:cubicBezTo>
                    <a:pt x="6706" y="11998"/>
                    <a:pt x="6839" y="12098"/>
                    <a:pt x="6939" y="12198"/>
                  </a:cubicBezTo>
                  <a:cubicBezTo>
                    <a:pt x="7106" y="12298"/>
                    <a:pt x="7273" y="12432"/>
                    <a:pt x="7339" y="12498"/>
                  </a:cubicBezTo>
                  <a:cubicBezTo>
                    <a:pt x="7373" y="12498"/>
                    <a:pt x="7373" y="12532"/>
                    <a:pt x="7373" y="12532"/>
                  </a:cubicBezTo>
                  <a:lnTo>
                    <a:pt x="7406" y="12532"/>
                  </a:lnTo>
                  <a:cubicBezTo>
                    <a:pt x="7423" y="12548"/>
                    <a:pt x="7439" y="12557"/>
                    <a:pt x="7452" y="12557"/>
                  </a:cubicBezTo>
                  <a:cubicBezTo>
                    <a:pt x="7464" y="12557"/>
                    <a:pt x="7473" y="12548"/>
                    <a:pt x="7473" y="12532"/>
                  </a:cubicBezTo>
                  <a:cubicBezTo>
                    <a:pt x="7539" y="12532"/>
                    <a:pt x="7539" y="12465"/>
                    <a:pt x="7539" y="12432"/>
                  </a:cubicBezTo>
                  <a:cubicBezTo>
                    <a:pt x="7539" y="12365"/>
                    <a:pt x="7473" y="12332"/>
                    <a:pt x="7439" y="12298"/>
                  </a:cubicBezTo>
                  <a:cubicBezTo>
                    <a:pt x="7273" y="12198"/>
                    <a:pt x="7139" y="12065"/>
                    <a:pt x="6972" y="11931"/>
                  </a:cubicBezTo>
                  <a:cubicBezTo>
                    <a:pt x="7039" y="11865"/>
                    <a:pt x="7039" y="11731"/>
                    <a:pt x="6939" y="11731"/>
                  </a:cubicBezTo>
                  <a:lnTo>
                    <a:pt x="6672" y="11631"/>
                  </a:lnTo>
                  <a:cubicBezTo>
                    <a:pt x="6439" y="11431"/>
                    <a:pt x="6239" y="11231"/>
                    <a:pt x="6038" y="10997"/>
                  </a:cubicBezTo>
                  <a:lnTo>
                    <a:pt x="6038" y="10997"/>
                  </a:lnTo>
                  <a:cubicBezTo>
                    <a:pt x="6305" y="11097"/>
                    <a:pt x="6605" y="11131"/>
                    <a:pt x="6872" y="11164"/>
                  </a:cubicBezTo>
                  <a:cubicBezTo>
                    <a:pt x="7097" y="11194"/>
                    <a:pt x="7322" y="11211"/>
                    <a:pt x="7547" y="11211"/>
                  </a:cubicBezTo>
                  <a:cubicBezTo>
                    <a:pt x="7823" y="11211"/>
                    <a:pt x="8098" y="11186"/>
                    <a:pt x="8373" y="11131"/>
                  </a:cubicBezTo>
                  <a:cubicBezTo>
                    <a:pt x="9407" y="10897"/>
                    <a:pt x="10442" y="10464"/>
                    <a:pt x="11209" y="9763"/>
                  </a:cubicBezTo>
                  <a:cubicBezTo>
                    <a:pt x="12176" y="8996"/>
                    <a:pt x="12943" y="8029"/>
                    <a:pt x="13310" y="6894"/>
                  </a:cubicBezTo>
                  <a:cubicBezTo>
                    <a:pt x="13544" y="6161"/>
                    <a:pt x="13644" y="5360"/>
                    <a:pt x="13477" y="4593"/>
                  </a:cubicBezTo>
                  <a:cubicBezTo>
                    <a:pt x="13444" y="4393"/>
                    <a:pt x="13377" y="4226"/>
                    <a:pt x="13344" y="4059"/>
                  </a:cubicBezTo>
                  <a:lnTo>
                    <a:pt x="13344" y="4059"/>
                  </a:lnTo>
                  <a:cubicBezTo>
                    <a:pt x="13811" y="4226"/>
                    <a:pt x="14278" y="4393"/>
                    <a:pt x="14778" y="4559"/>
                  </a:cubicBezTo>
                  <a:cubicBezTo>
                    <a:pt x="15045" y="4693"/>
                    <a:pt x="15612" y="4960"/>
                    <a:pt x="15945" y="5160"/>
                  </a:cubicBezTo>
                  <a:cubicBezTo>
                    <a:pt x="16513" y="5493"/>
                    <a:pt x="17080" y="5860"/>
                    <a:pt x="17380" y="6261"/>
                  </a:cubicBezTo>
                  <a:cubicBezTo>
                    <a:pt x="17480" y="6394"/>
                    <a:pt x="17513" y="6394"/>
                    <a:pt x="17547" y="6594"/>
                  </a:cubicBezTo>
                  <a:cubicBezTo>
                    <a:pt x="17547" y="6828"/>
                    <a:pt x="17513" y="7095"/>
                    <a:pt x="17447" y="7428"/>
                  </a:cubicBezTo>
                  <a:cubicBezTo>
                    <a:pt x="17346" y="8229"/>
                    <a:pt x="17046" y="8996"/>
                    <a:pt x="16813" y="9530"/>
                  </a:cubicBezTo>
                  <a:cubicBezTo>
                    <a:pt x="16646" y="9863"/>
                    <a:pt x="16446" y="10264"/>
                    <a:pt x="16312" y="10597"/>
                  </a:cubicBezTo>
                  <a:cubicBezTo>
                    <a:pt x="16212" y="10931"/>
                    <a:pt x="16012" y="11264"/>
                    <a:pt x="15812" y="11665"/>
                  </a:cubicBezTo>
                  <a:cubicBezTo>
                    <a:pt x="15545" y="12265"/>
                    <a:pt x="15212" y="12699"/>
                    <a:pt x="14878" y="13099"/>
                  </a:cubicBezTo>
                  <a:cubicBezTo>
                    <a:pt x="14818" y="13188"/>
                    <a:pt x="14892" y="13304"/>
                    <a:pt x="15003" y="13304"/>
                  </a:cubicBezTo>
                  <a:cubicBezTo>
                    <a:pt x="15017" y="13304"/>
                    <a:pt x="15031" y="13303"/>
                    <a:pt x="15045" y="13299"/>
                  </a:cubicBezTo>
                  <a:cubicBezTo>
                    <a:pt x="15178" y="13232"/>
                    <a:pt x="15245" y="13066"/>
                    <a:pt x="15345" y="12932"/>
                  </a:cubicBezTo>
                  <a:cubicBezTo>
                    <a:pt x="15445" y="12832"/>
                    <a:pt x="15612" y="12632"/>
                    <a:pt x="15712" y="12432"/>
                  </a:cubicBezTo>
                  <a:cubicBezTo>
                    <a:pt x="15879" y="12232"/>
                    <a:pt x="15979" y="11965"/>
                    <a:pt x="16079" y="11731"/>
                  </a:cubicBezTo>
                  <a:cubicBezTo>
                    <a:pt x="16246" y="11498"/>
                    <a:pt x="16379" y="11231"/>
                    <a:pt x="16479" y="10964"/>
                  </a:cubicBezTo>
                  <a:cubicBezTo>
                    <a:pt x="16879" y="9997"/>
                    <a:pt x="17547" y="8863"/>
                    <a:pt x="17747" y="7695"/>
                  </a:cubicBezTo>
                  <a:cubicBezTo>
                    <a:pt x="17813" y="7328"/>
                    <a:pt x="17947" y="6861"/>
                    <a:pt x="17780" y="6394"/>
                  </a:cubicBezTo>
                  <a:cubicBezTo>
                    <a:pt x="17747" y="6294"/>
                    <a:pt x="17713" y="6227"/>
                    <a:pt x="17647" y="6161"/>
                  </a:cubicBezTo>
                  <a:cubicBezTo>
                    <a:pt x="17613" y="6127"/>
                    <a:pt x="17613" y="6127"/>
                    <a:pt x="17647" y="6127"/>
                  </a:cubicBezTo>
                  <a:lnTo>
                    <a:pt x="17613" y="6127"/>
                  </a:lnTo>
                  <a:cubicBezTo>
                    <a:pt x="17447" y="5894"/>
                    <a:pt x="17213" y="5660"/>
                    <a:pt x="16980" y="5493"/>
                  </a:cubicBezTo>
                  <a:cubicBezTo>
                    <a:pt x="16546" y="5160"/>
                    <a:pt x="16079" y="4926"/>
                    <a:pt x="15612" y="4693"/>
                  </a:cubicBezTo>
                  <a:cubicBezTo>
                    <a:pt x="15345" y="4559"/>
                    <a:pt x="15112" y="4459"/>
                    <a:pt x="14845" y="4326"/>
                  </a:cubicBezTo>
                  <a:cubicBezTo>
                    <a:pt x="14478" y="4226"/>
                    <a:pt x="14144" y="4092"/>
                    <a:pt x="13811" y="3959"/>
                  </a:cubicBezTo>
                  <a:cubicBezTo>
                    <a:pt x="13644" y="3926"/>
                    <a:pt x="13477" y="3859"/>
                    <a:pt x="13310" y="3792"/>
                  </a:cubicBezTo>
                  <a:lnTo>
                    <a:pt x="13277" y="3792"/>
                  </a:lnTo>
                  <a:cubicBezTo>
                    <a:pt x="13143" y="3492"/>
                    <a:pt x="13010" y="3192"/>
                    <a:pt x="12843" y="2892"/>
                  </a:cubicBezTo>
                  <a:cubicBezTo>
                    <a:pt x="12710" y="2625"/>
                    <a:pt x="12576" y="2391"/>
                    <a:pt x="12410" y="2158"/>
                  </a:cubicBezTo>
                  <a:cubicBezTo>
                    <a:pt x="12391" y="2145"/>
                    <a:pt x="12371" y="2140"/>
                    <a:pt x="12351" y="2140"/>
                  </a:cubicBezTo>
                  <a:cubicBezTo>
                    <a:pt x="12267" y="2140"/>
                    <a:pt x="12189" y="2243"/>
                    <a:pt x="12243" y="2324"/>
                  </a:cubicBezTo>
                  <a:cubicBezTo>
                    <a:pt x="12310" y="2491"/>
                    <a:pt x="12576" y="2858"/>
                    <a:pt x="12676" y="3125"/>
                  </a:cubicBezTo>
                  <a:cubicBezTo>
                    <a:pt x="12910" y="3559"/>
                    <a:pt x="13244" y="4293"/>
                    <a:pt x="13310" y="4826"/>
                  </a:cubicBezTo>
                  <a:cubicBezTo>
                    <a:pt x="13344" y="5227"/>
                    <a:pt x="13344" y="5660"/>
                    <a:pt x="13310" y="6094"/>
                  </a:cubicBezTo>
                  <a:cubicBezTo>
                    <a:pt x="13277" y="6327"/>
                    <a:pt x="13043" y="7128"/>
                    <a:pt x="12943" y="7361"/>
                  </a:cubicBezTo>
                  <a:cubicBezTo>
                    <a:pt x="12676" y="7929"/>
                    <a:pt x="12310" y="8429"/>
                    <a:pt x="11909" y="8829"/>
                  </a:cubicBezTo>
                  <a:cubicBezTo>
                    <a:pt x="11542" y="9229"/>
                    <a:pt x="11009" y="9696"/>
                    <a:pt x="10642" y="9963"/>
                  </a:cubicBezTo>
                  <a:cubicBezTo>
                    <a:pt x="10008" y="10397"/>
                    <a:pt x="9374" y="10664"/>
                    <a:pt x="8640" y="10864"/>
                  </a:cubicBezTo>
                  <a:cubicBezTo>
                    <a:pt x="8284" y="10966"/>
                    <a:pt x="7966" y="11009"/>
                    <a:pt x="7598" y="11009"/>
                  </a:cubicBezTo>
                  <a:cubicBezTo>
                    <a:pt x="7484" y="11009"/>
                    <a:pt x="7365" y="11005"/>
                    <a:pt x="7239" y="10997"/>
                  </a:cubicBezTo>
                  <a:cubicBezTo>
                    <a:pt x="6739" y="10964"/>
                    <a:pt x="6339" y="10897"/>
                    <a:pt x="5838" y="10764"/>
                  </a:cubicBezTo>
                  <a:cubicBezTo>
                    <a:pt x="5438" y="10297"/>
                    <a:pt x="5104" y="9830"/>
                    <a:pt x="4737" y="9296"/>
                  </a:cubicBezTo>
                  <a:cubicBezTo>
                    <a:pt x="4337" y="8662"/>
                    <a:pt x="4004" y="7995"/>
                    <a:pt x="3670" y="7295"/>
                  </a:cubicBezTo>
                  <a:cubicBezTo>
                    <a:pt x="3403" y="6628"/>
                    <a:pt x="3070" y="5860"/>
                    <a:pt x="2836" y="5026"/>
                  </a:cubicBezTo>
                  <a:cubicBezTo>
                    <a:pt x="2769" y="4826"/>
                    <a:pt x="2703" y="4593"/>
                    <a:pt x="2603" y="4393"/>
                  </a:cubicBezTo>
                  <a:cubicBezTo>
                    <a:pt x="2590" y="4367"/>
                    <a:pt x="2567" y="4356"/>
                    <a:pt x="2546" y="4356"/>
                  </a:cubicBezTo>
                  <a:cubicBezTo>
                    <a:pt x="2512" y="4356"/>
                    <a:pt x="2482" y="4385"/>
                    <a:pt x="2503" y="4426"/>
                  </a:cubicBezTo>
                  <a:cubicBezTo>
                    <a:pt x="2736" y="5260"/>
                    <a:pt x="2970" y="6061"/>
                    <a:pt x="3303" y="6828"/>
                  </a:cubicBezTo>
                  <a:cubicBezTo>
                    <a:pt x="3537" y="7528"/>
                    <a:pt x="3870" y="8162"/>
                    <a:pt x="4204" y="8796"/>
                  </a:cubicBezTo>
                  <a:cubicBezTo>
                    <a:pt x="4537" y="9430"/>
                    <a:pt x="4971" y="10030"/>
                    <a:pt x="5438" y="10630"/>
                  </a:cubicBezTo>
                  <a:cubicBezTo>
                    <a:pt x="4904" y="10430"/>
                    <a:pt x="4404" y="10197"/>
                    <a:pt x="3904" y="9930"/>
                  </a:cubicBezTo>
                  <a:cubicBezTo>
                    <a:pt x="3837" y="9897"/>
                    <a:pt x="3770" y="9830"/>
                    <a:pt x="3703" y="9797"/>
                  </a:cubicBezTo>
                  <a:cubicBezTo>
                    <a:pt x="3437" y="9330"/>
                    <a:pt x="3136" y="8829"/>
                    <a:pt x="2869" y="8362"/>
                  </a:cubicBezTo>
                  <a:cubicBezTo>
                    <a:pt x="2736" y="8129"/>
                    <a:pt x="2636" y="7895"/>
                    <a:pt x="2503" y="7662"/>
                  </a:cubicBezTo>
                  <a:cubicBezTo>
                    <a:pt x="2402" y="7462"/>
                    <a:pt x="2302" y="7261"/>
                    <a:pt x="2202" y="7061"/>
                  </a:cubicBezTo>
                  <a:cubicBezTo>
                    <a:pt x="2169" y="6961"/>
                    <a:pt x="2136" y="6894"/>
                    <a:pt x="2069" y="6794"/>
                  </a:cubicBezTo>
                  <a:cubicBezTo>
                    <a:pt x="2069" y="6794"/>
                    <a:pt x="2069" y="6761"/>
                    <a:pt x="2036" y="6761"/>
                  </a:cubicBezTo>
                  <a:cubicBezTo>
                    <a:pt x="2002" y="6761"/>
                    <a:pt x="1969" y="6828"/>
                    <a:pt x="1969" y="6861"/>
                  </a:cubicBezTo>
                  <a:cubicBezTo>
                    <a:pt x="2202" y="7295"/>
                    <a:pt x="2402" y="7728"/>
                    <a:pt x="2603" y="8195"/>
                  </a:cubicBezTo>
                  <a:cubicBezTo>
                    <a:pt x="2769" y="8529"/>
                    <a:pt x="2970" y="8829"/>
                    <a:pt x="3136" y="9163"/>
                  </a:cubicBezTo>
                  <a:cubicBezTo>
                    <a:pt x="3236" y="9363"/>
                    <a:pt x="3370" y="9563"/>
                    <a:pt x="3470" y="9763"/>
                  </a:cubicBezTo>
                  <a:cubicBezTo>
                    <a:pt x="3470" y="9763"/>
                    <a:pt x="3470" y="9797"/>
                    <a:pt x="3503" y="9797"/>
                  </a:cubicBezTo>
                  <a:cubicBezTo>
                    <a:pt x="3637" y="9997"/>
                    <a:pt x="3737" y="10197"/>
                    <a:pt x="3870" y="10397"/>
                  </a:cubicBezTo>
                  <a:lnTo>
                    <a:pt x="4170" y="10964"/>
                  </a:lnTo>
                  <a:cubicBezTo>
                    <a:pt x="4070" y="10931"/>
                    <a:pt x="3937" y="10897"/>
                    <a:pt x="3837" y="10897"/>
                  </a:cubicBezTo>
                  <a:cubicBezTo>
                    <a:pt x="3570" y="10897"/>
                    <a:pt x="3236" y="10764"/>
                    <a:pt x="2903" y="10731"/>
                  </a:cubicBezTo>
                  <a:cubicBezTo>
                    <a:pt x="2769" y="10530"/>
                    <a:pt x="2669" y="10364"/>
                    <a:pt x="2569" y="10163"/>
                  </a:cubicBezTo>
                  <a:cubicBezTo>
                    <a:pt x="2202" y="9430"/>
                    <a:pt x="1935" y="8796"/>
                    <a:pt x="1635" y="8062"/>
                  </a:cubicBezTo>
                  <a:cubicBezTo>
                    <a:pt x="1402" y="7428"/>
                    <a:pt x="1168" y="6761"/>
                    <a:pt x="1035" y="6094"/>
                  </a:cubicBezTo>
                  <a:cubicBezTo>
                    <a:pt x="1001" y="5927"/>
                    <a:pt x="1001" y="5794"/>
                    <a:pt x="968" y="5627"/>
                  </a:cubicBezTo>
                  <a:cubicBezTo>
                    <a:pt x="954" y="5613"/>
                    <a:pt x="935" y="5605"/>
                    <a:pt x="917" y="5605"/>
                  </a:cubicBezTo>
                  <a:cubicBezTo>
                    <a:pt x="891" y="5605"/>
                    <a:pt x="868" y="5621"/>
                    <a:pt x="868" y="5660"/>
                  </a:cubicBezTo>
                  <a:cubicBezTo>
                    <a:pt x="968" y="6728"/>
                    <a:pt x="1368" y="7762"/>
                    <a:pt x="1735" y="8729"/>
                  </a:cubicBezTo>
                  <a:cubicBezTo>
                    <a:pt x="1969" y="9296"/>
                    <a:pt x="2169" y="9830"/>
                    <a:pt x="2436" y="10364"/>
                  </a:cubicBezTo>
                  <a:cubicBezTo>
                    <a:pt x="2536" y="10464"/>
                    <a:pt x="2603" y="10597"/>
                    <a:pt x="2669" y="10731"/>
                  </a:cubicBezTo>
                  <a:cubicBezTo>
                    <a:pt x="2669" y="10731"/>
                    <a:pt x="2636" y="10731"/>
                    <a:pt x="2603" y="10764"/>
                  </a:cubicBezTo>
                  <a:cubicBezTo>
                    <a:pt x="2236" y="10831"/>
                    <a:pt x="2069" y="11198"/>
                    <a:pt x="1902" y="11498"/>
                  </a:cubicBezTo>
                  <a:cubicBezTo>
                    <a:pt x="1902" y="11464"/>
                    <a:pt x="1869" y="11398"/>
                    <a:pt x="1835" y="11364"/>
                  </a:cubicBezTo>
                  <a:cubicBezTo>
                    <a:pt x="1802" y="11298"/>
                    <a:pt x="1735" y="11097"/>
                    <a:pt x="1735" y="11097"/>
                  </a:cubicBezTo>
                  <a:cubicBezTo>
                    <a:pt x="1502" y="10530"/>
                    <a:pt x="1302" y="10063"/>
                    <a:pt x="1102" y="9596"/>
                  </a:cubicBezTo>
                  <a:cubicBezTo>
                    <a:pt x="968" y="9263"/>
                    <a:pt x="835" y="8896"/>
                    <a:pt x="735" y="8529"/>
                  </a:cubicBezTo>
                  <a:cubicBezTo>
                    <a:pt x="635" y="8229"/>
                    <a:pt x="534" y="7929"/>
                    <a:pt x="468" y="7595"/>
                  </a:cubicBezTo>
                  <a:cubicBezTo>
                    <a:pt x="368" y="7095"/>
                    <a:pt x="301" y="6494"/>
                    <a:pt x="268" y="5894"/>
                  </a:cubicBezTo>
                  <a:cubicBezTo>
                    <a:pt x="201" y="5093"/>
                    <a:pt x="234" y="4192"/>
                    <a:pt x="334" y="3492"/>
                  </a:cubicBezTo>
                  <a:cubicBezTo>
                    <a:pt x="401" y="3192"/>
                    <a:pt x="468" y="2925"/>
                    <a:pt x="534" y="2625"/>
                  </a:cubicBezTo>
                  <a:cubicBezTo>
                    <a:pt x="635" y="2324"/>
                    <a:pt x="701" y="2024"/>
                    <a:pt x="835" y="1724"/>
                  </a:cubicBezTo>
                  <a:cubicBezTo>
                    <a:pt x="1068" y="1290"/>
                    <a:pt x="1335" y="957"/>
                    <a:pt x="1669" y="623"/>
                  </a:cubicBezTo>
                  <a:cubicBezTo>
                    <a:pt x="1835" y="423"/>
                    <a:pt x="2036" y="290"/>
                    <a:pt x="2202" y="123"/>
                  </a:cubicBezTo>
                  <a:cubicBezTo>
                    <a:pt x="2228" y="72"/>
                    <a:pt x="2175" y="1"/>
                    <a:pt x="2119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3"/>
            <p:cNvSpPr/>
            <p:nvPr/>
          </p:nvSpPr>
          <p:spPr>
            <a:xfrm>
              <a:off x="-891300" y="2351513"/>
              <a:ext cx="381950" cy="531950"/>
            </a:xfrm>
            <a:custGeom>
              <a:avLst/>
              <a:gdLst/>
              <a:ahLst/>
              <a:cxnLst/>
              <a:rect l="l" t="t" r="r" b="b"/>
              <a:pathLst>
                <a:path w="15278" h="21278" extrusionOk="0">
                  <a:moveTo>
                    <a:pt x="2272" y="0"/>
                  </a:moveTo>
                  <a:cubicBezTo>
                    <a:pt x="2225" y="0"/>
                    <a:pt x="2168" y="36"/>
                    <a:pt x="2168" y="94"/>
                  </a:cubicBezTo>
                  <a:cubicBezTo>
                    <a:pt x="2135" y="661"/>
                    <a:pt x="2102" y="1462"/>
                    <a:pt x="2035" y="1962"/>
                  </a:cubicBezTo>
                  <a:cubicBezTo>
                    <a:pt x="1902" y="2763"/>
                    <a:pt x="1735" y="3563"/>
                    <a:pt x="1635" y="4397"/>
                  </a:cubicBezTo>
                  <a:cubicBezTo>
                    <a:pt x="1368" y="6032"/>
                    <a:pt x="1234" y="7399"/>
                    <a:pt x="1034" y="8800"/>
                  </a:cubicBezTo>
                  <a:cubicBezTo>
                    <a:pt x="968" y="9334"/>
                    <a:pt x="867" y="9968"/>
                    <a:pt x="767" y="10602"/>
                  </a:cubicBezTo>
                  <a:cubicBezTo>
                    <a:pt x="701" y="11002"/>
                    <a:pt x="601" y="11402"/>
                    <a:pt x="534" y="11803"/>
                  </a:cubicBezTo>
                  <a:cubicBezTo>
                    <a:pt x="367" y="12503"/>
                    <a:pt x="234" y="13237"/>
                    <a:pt x="67" y="13937"/>
                  </a:cubicBezTo>
                  <a:cubicBezTo>
                    <a:pt x="0" y="14204"/>
                    <a:pt x="0" y="14505"/>
                    <a:pt x="0" y="14771"/>
                  </a:cubicBezTo>
                  <a:cubicBezTo>
                    <a:pt x="143" y="15115"/>
                    <a:pt x="556" y="15139"/>
                    <a:pt x="902" y="15139"/>
                  </a:cubicBezTo>
                  <a:cubicBezTo>
                    <a:pt x="959" y="15139"/>
                    <a:pt x="1015" y="15138"/>
                    <a:pt x="1068" y="15138"/>
                  </a:cubicBezTo>
                  <a:cubicBezTo>
                    <a:pt x="1354" y="15138"/>
                    <a:pt x="1672" y="15117"/>
                    <a:pt x="1955" y="15117"/>
                  </a:cubicBezTo>
                  <a:cubicBezTo>
                    <a:pt x="2167" y="15117"/>
                    <a:pt x="2359" y="15129"/>
                    <a:pt x="2502" y="15172"/>
                  </a:cubicBezTo>
                  <a:cubicBezTo>
                    <a:pt x="3136" y="15305"/>
                    <a:pt x="3469" y="15539"/>
                    <a:pt x="4103" y="15805"/>
                  </a:cubicBezTo>
                  <a:cubicBezTo>
                    <a:pt x="4570" y="16006"/>
                    <a:pt x="5104" y="16172"/>
                    <a:pt x="5638" y="16239"/>
                  </a:cubicBezTo>
                  <a:cubicBezTo>
                    <a:pt x="5771" y="16239"/>
                    <a:pt x="5938" y="16272"/>
                    <a:pt x="6071" y="16272"/>
                  </a:cubicBezTo>
                  <a:cubicBezTo>
                    <a:pt x="6205" y="17907"/>
                    <a:pt x="6105" y="19541"/>
                    <a:pt x="6205" y="21176"/>
                  </a:cubicBezTo>
                  <a:cubicBezTo>
                    <a:pt x="6205" y="21241"/>
                    <a:pt x="6260" y="21277"/>
                    <a:pt x="6318" y="21277"/>
                  </a:cubicBezTo>
                  <a:cubicBezTo>
                    <a:pt x="6349" y="21277"/>
                    <a:pt x="6381" y="21266"/>
                    <a:pt x="6405" y="21243"/>
                  </a:cubicBezTo>
                  <a:cubicBezTo>
                    <a:pt x="6471" y="21209"/>
                    <a:pt x="6438" y="21143"/>
                    <a:pt x="6438" y="21076"/>
                  </a:cubicBezTo>
                  <a:cubicBezTo>
                    <a:pt x="6371" y="19775"/>
                    <a:pt x="6471" y="18507"/>
                    <a:pt x="6405" y="17206"/>
                  </a:cubicBezTo>
                  <a:cubicBezTo>
                    <a:pt x="6405" y="16906"/>
                    <a:pt x="6371" y="16573"/>
                    <a:pt x="6371" y="16272"/>
                  </a:cubicBezTo>
                  <a:cubicBezTo>
                    <a:pt x="6538" y="16272"/>
                    <a:pt x="6738" y="16272"/>
                    <a:pt x="6905" y="16239"/>
                  </a:cubicBezTo>
                  <a:cubicBezTo>
                    <a:pt x="7606" y="16139"/>
                    <a:pt x="8540" y="15472"/>
                    <a:pt x="9007" y="15305"/>
                  </a:cubicBezTo>
                  <a:cubicBezTo>
                    <a:pt x="9307" y="15205"/>
                    <a:pt x="9340" y="15205"/>
                    <a:pt x="9607" y="15205"/>
                  </a:cubicBezTo>
                  <a:cubicBezTo>
                    <a:pt x="9941" y="15305"/>
                    <a:pt x="10308" y="15439"/>
                    <a:pt x="10641" y="15539"/>
                  </a:cubicBezTo>
                  <a:cubicBezTo>
                    <a:pt x="11041" y="15605"/>
                    <a:pt x="11442" y="15605"/>
                    <a:pt x="11809" y="15605"/>
                  </a:cubicBezTo>
                  <a:cubicBezTo>
                    <a:pt x="12409" y="15605"/>
                    <a:pt x="13043" y="15539"/>
                    <a:pt x="13610" y="15305"/>
                  </a:cubicBezTo>
                  <a:cubicBezTo>
                    <a:pt x="14144" y="15005"/>
                    <a:pt x="14811" y="14738"/>
                    <a:pt x="15144" y="14404"/>
                  </a:cubicBezTo>
                  <a:cubicBezTo>
                    <a:pt x="15211" y="14338"/>
                    <a:pt x="15278" y="14271"/>
                    <a:pt x="15278" y="14171"/>
                  </a:cubicBezTo>
                  <a:cubicBezTo>
                    <a:pt x="15278" y="14034"/>
                    <a:pt x="15168" y="13943"/>
                    <a:pt x="15056" y="13943"/>
                  </a:cubicBezTo>
                  <a:cubicBezTo>
                    <a:pt x="15004" y="13943"/>
                    <a:pt x="14953" y="13962"/>
                    <a:pt x="14911" y="14004"/>
                  </a:cubicBezTo>
                  <a:cubicBezTo>
                    <a:pt x="14877" y="14038"/>
                    <a:pt x="14744" y="14171"/>
                    <a:pt x="14544" y="14304"/>
                  </a:cubicBezTo>
                  <a:cubicBezTo>
                    <a:pt x="14244" y="14438"/>
                    <a:pt x="13476" y="14838"/>
                    <a:pt x="13376" y="14905"/>
                  </a:cubicBezTo>
                  <a:cubicBezTo>
                    <a:pt x="12890" y="15095"/>
                    <a:pt x="12283" y="15165"/>
                    <a:pt x="11725" y="15165"/>
                  </a:cubicBezTo>
                  <a:cubicBezTo>
                    <a:pt x="11403" y="15165"/>
                    <a:pt x="11098" y="15142"/>
                    <a:pt x="10841" y="15105"/>
                  </a:cubicBezTo>
                  <a:cubicBezTo>
                    <a:pt x="10441" y="15038"/>
                    <a:pt x="10074" y="14871"/>
                    <a:pt x="9674" y="14771"/>
                  </a:cubicBezTo>
                  <a:cubicBezTo>
                    <a:pt x="9618" y="14766"/>
                    <a:pt x="9563" y="14763"/>
                    <a:pt x="9507" y="14763"/>
                  </a:cubicBezTo>
                  <a:cubicBezTo>
                    <a:pt x="9230" y="14763"/>
                    <a:pt x="8957" y="14833"/>
                    <a:pt x="8706" y="14972"/>
                  </a:cubicBezTo>
                  <a:cubicBezTo>
                    <a:pt x="8173" y="15205"/>
                    <a:pt x="7606" y="15639"/>
                    <a:pt x="7205" y="15739"/>
                  </a:cubicBezTo>
                  <a:cubicBezTo>
                    <a:pt x="6838" y="15872"/>
                    <a:pt x="6705" y="15872"/>
                    <a:pt x="6338" y="15872"/>
                  </a:cubicBezTo>
                  <a:cubicBezTo>
                    <a:pt x="5938" y="15872"/>
                    <a:pt x="5771" y="15839"/>
                    <a:pt x="5471" y="15805"/>
                  </a:cubicBezTo>
                  <a:cubicBezTo>
                    <a:pt x="4970" y="15705"/>
                    <a:pt x="4470" y="15505"/>
                    <a:pt x="4270" y="15405"/>
                  </a:cubicBezTo>
                  <a:cubicBezTo>
                    <a:pt x="3703" y="15138"/>
                    <a:pt x="3136" y="14838"/>
                    <a:pt x="2502" y="14738"/>
                  </a:cubicBezTo>
                  <a:cubicBezTo>
                    <a:pt x="2324" y="14705"/>
                    <a:pt x="2146" y="14694"/>
                    <a:pt x="1967" y="14694"/>
                  </a:cubicBezTo>
                  <a:cubicBezTo>
                    <a:pt x="1609" y="14694"/>
                    <a:pt x="1246" y="14738"/>
                    <a:pt x="867" y="14738"/>
                  </a:cubicBezTo>
                  <a:cubicBezTo>
                    <a:pt x="501" y="14705"/>
                    <a:pt x="567" y="14738"/>
                    <a:pt x="367" y="14638"/>
                  </a:cubicBezTo>
                  <a:lnTo>
                    <a:pt x="334" y="14638"/>
                  </a:lnTo>
                  <a:cubicBezTo>
                    <a:pt x="334" y="14638"/>
                    <a:pt x="334" y="14605"/>
                    <a:pt x="334" y="14605"/>
                  </a:cubicBezTo>
                  <a:cubicBezTo>
                    <a:pt x="334" y="14204"/>
                    <a:pt x="400" y="13971"/>
                    <a:pt x="467" y="13537"/>
                  </a:cubicBezTo>
                  <a:cubicBezTo>
                    <a:pt x="534" y="13270"/>
                    <a:pt x="567" y="12970"/>
                    <a:pt x="634" y="12703"/>
                  </a:cubicBezTo>
                  <a:cubicBezTo>
                    <a:pt x="734" y="12270"/>
                    <a:pt x="834" y="11869"/>
                    <a:pt x="901" y="11436"/>
                  </a:cubicBezTo>
                  <a:cubicBezTo>
                    <a:pt x="1101" y="10635"/>
                    <a:pt x="1168" y="9901"/>
                    <a:pt x="1268" y="9167"/>
                  </a:cubicBezTo>
                  <a:cubicBezTo>
                    <a:pt x="1435" y="8100"/>
                    <a:pt x="1568" y="6932"/>
                    <a:pt x="1701" y="5765"/>
                  </a:cubicBezTo>
                  <a:cubicBezTo>
                    <a:pt x="1768" y="5064"/>
                    <a:pt x="1868" y="4297"/>
                    <a:pt x="1968" y="3630"/>
                  </a:cubicBezTo>
                  <a:cubicBezTo>
                    <a:pt x="2102" y="2796"/>
                    <a:pt x="2235" y="2096"/>
                    <a:pt x="2302" y="1228"/>
                  </a:cubicBezTo>
                  <a:cubicBezTo>
                    <a:pt x="2302" y="861"/>
                    <a:pt x="2369" y="461"/>
                    <a:pt x="2335" y="61"/>
                  </a:cubicBezTo>
                  <a:cubicBezTo>
                    <a:pt x="2335" y="19"/>
                    <a:pt x="2306" y="0"/>
                    <a:pt x="2272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3"/>
            <p:cNvSpPr/>
            <p:nvPr/>
          </p:nvSpPr>
          <p:spPr>
            <a:xfrm>
              <a:off x="-550875" y="2267413"/>
              <a:ext cx="165775" cy="436475"/>
            </a:xfrm>
            <a:custGeom>
              <a:avLst/>
              <a:gdLst/>
              <a:ahLst/>
              <a:cxnLst/>
              <a:rect l="l" t="t" r="r" b="b"/>
              <a:pathLst>
                <a:path w="6631" h="17459" extrusionOk="0">
                  <a:moveTo>
                    <a:pt x="2728" y="17335"/>
                  </a:moveTo>
                  <a:cubicBezTo>
                    <a:pt x="2715" y="17335"/>
                    <a:pt x="2700" y="17338"/>
                    <a:pt x="2684" y="17342"/>
                  </a:cubicBezTo>
                  <a:lnTo>
                    <a:pt x="2684" y="17342"/>
                  </a:lnTo>
                  <a:cubicBezTo>
                    <a:pt x="2677" y="17346"/>
                    <a:pt x="2675" y="17349"/>
                    <a:pt x="2679" y="17349"/>
                  </a:cubicBezTo>
                  <a:cubicBezTo>
                    <a:pt x="2684" y="17349"/>
                    <a:pt x="2699" y="17345"/>
                    <a:pt x="2728" y="17335"/>
                  </a:cubicBezTo>
                  <a:close/>
                  <a:moveTo>
                    <a:pt x="140" y="1"/>
                  </a:moveTo>
                  <a:cubicBezTo>
                    <a:pt x="75" y="1"/>
                    <a:pt x="0" y="78"/>
                    <a:pt x="26" y="156"/>
                  </a:cubicBezTo>
                  <a:cubicBezTo>
                    <a:pt x="293" y="790"/>
                    <a:pt x="560" y="1457"/>
                    <a:pt x="827" y="2124"/>
                  </a:cubicBezTo>
                  <a:cubicBezTo>
                    <a:pt x="1194" y="3158"/>
                    <a:pt x="1561" y="4225"/>
                    <a:pt x="1928" y="5260"/>
                  </a:cubicBezTo>
                  <a:cubicBezTo>
                    <a:pt x="2261" y="6060"/>
                    <a:pt x="2561" y="6861"/>
                    <a:pt x="2862" y="7661"/>
                  </a:cubicBezTo>
                  <a:cubicBezTo>
                    <a:pt x="3095" y="8362"/>
                    <a:pt x="3362" y="9062"/>
                    <a:pt x="3662" y="9763"/>
                  </a:cubicBezTo>
                  <a:cubicBezTo>
                    <a:pt x="4129" y="10864"/>
                    <a:pt x="4796" y="11864"/>
                    <a:pt x="5297" y="12965"/>
                  </a:cubicBezTo>
                  <a:cubicBezTo>
                    <a:pt x="5497" y="13399"/>
                    <a:pt x="6097" y="14233"/>
                    <a:pt x="6097" y="14333"/>
                  </a:cubicBezTo>
                  <a:lnTo>
                    <a:pt x="6097" y="14366"/>
                  </a:lnTo>
                  <a:cubicBezTo>
                    <a:pt x="6097" y="14366"/>
                    <a:pt x="6097" y="14366"/>
                    <a:pt x="6097" y="14399"/>
                  </a:cubicBezTo>
                  <a:cubicBezTo>
                    <a:pt x="6097" y="14399"/>
                    <a:pt x="6097" y="14433"/>
                    <a:pt x="6097" y="14433"/>
                  </a:cubicBezTo>
                  <a:cubicBezTo>
                    <a:pt x="6064" y="14466"/>
                    <a:pt x="6064" y="14466"/>
                    <a:pt x="6064" y="14499"/>
                  </a:cubicBezTo>
                  <a:cubicBezTo>
                    <a:pt x="6064" y="14499"/>
                    <a:pt x="6064" y="14499"/>
                    <a:pt x="6031" y="14533"/>
                  </a:cubicBezTo>
                  <a:cubicBezTo>
                    <a:pt x="6031" y="14566"/>
                    <a:pt x="5964" y="14666"/>
                    <a:pt x="5930" y="14700"/>
                  </a:cubicBezTo>
                  <a:cubicBezTo>
                    <a:pt x="5463" y="15167"/>
                    <a:pt x="5230" y="15367"/>
                    <a:pt x="4696" y="15534"/>
                  </a:cubicBezTo>
                  <a:cubicBezTo>
                    <a:pt x="3796" y="15700"/>
                    <a:pt x="3862" y="15534"/>
                    <a:pt x="3262" y="16367"/>
                  </a:cubicBezTo>
                  <a:cubicBezTo>
                    <a:pt x="2995" y="16701"/>
                    <a:pt x="2828" y="16768"/>
                    <a:pt x="2395" y="16968"/>
                  </a:cubicBezTo>
                  <a:cubicBezTo>
                    <a:pt x="2295" y="17035"/>
                    <a:pt x="2261" y="17001"/>
                    <a:pt x="2161" y="17068"/>
                  </a:cubicBezTo>
                  <a:cubicBezTo>
                    <a:pt x="2094" y="17101"/>
                    <a:pt x="2061" y="17201"/>
                    <a:pt x="2094" y="17301"/>
                  </a:cubicBezTo>
                  <a:cubicBezTo>
                    <a:pt x="2142" y="17421"/>
                    <a:pt x="2220" y="17459"/>
                    <a:pt x="2305" y="17459"/>
                  </a:cubicBezTo>
                  <a:cubicBezTo>
                    <a:pt x="2437" y="17459"/>
                    <a:pt x="2588" y="17369"/>
                    <a:pt x="2684" y="17342"/>
                  </a:cubicBezTo>
                  <a:lnTo>
                    <a:pt x="2684" y="17342"/>
                  </a:lnTo>
                  <a:cubicBezTo>
                    <a:pt x="2697" y="17334"/>
                    <a:pt x="2729" y="17318"/>
                    <a:pt x="2762" y="17301"/>
                  </a:cubicBezTo>
                  <a:cubicBezTo>
                    <a:pt x="2862" y="17268"/>
                    <a:pt x="2995" y="17201"/>
                    <a:pt x="3128" y="17135"/>
                  </a:cubicBezTo>
                  <a:cubicBezTo>
                    <a:pt x="3295" y="17035"/>
                    <a:pt x="3429" y="16901"/>
                    <a:pt x="3562" y="16768"/>
                  </a:cubicBezTo>
                  <a:cubicBezTo>
                    <a:pt x="3796" y="16501"/>
                    <a:pt x="4029" y="16167"/>
                    <a:pt x="4062" y="16134"/>
                  </a:cubicBezTo>
                  <a:cubicBezTo>
                    <a:pt x="4129" y="16101"/>
                    <a:pt x="4196" y="16101"/>
                    <a:pt x="4429" y="16067"/>
                  </a:cubicBezTo>
                  <a:cubicBezTo>
                    <a:pt x="4563" y="16067"/>
                    <a:pt x="5163" y="15934"/>
                    <a:pt x="5463" y="15734"/>
                  </a:cubicBezTo>
                  <a:cubicBezTo>
                    <a:pt x="6031" y="15367"/>
                    <a:pt x="6631" y="14833"/>
                    <a:pt x="6531" y="14233"/>
                  </a:cubicBezTo>
                  <a:cubicBezTo>
                    <a:pt x="6431" y="13932"/>
                    <a:pt x="6197" y="13632"/>
                    <a:pt x="5997" y="13365"/>
                  </a:cubicBezTo>
                  <a:cubicBezTo>
                    <a:pt x="5864" y="13165"/>
                    <a:pt x="5730" y="12898"/>
                    <a:pt x="5630" y="12665"/>
                  </a:cubicBezTo>
                  <a:cubicBezTo>
                    <a:pt x="5063" y="11431"/>
                    <a:pt x="4229" y="10130"/>
                    <a:pt x="3829" y="9029"/>
                  </a:cubicBezTo>
                  <a:cubicBezTo>
                    <a:pt x="3462" y="8128"/>
                    <a:pt x="3162" y="7194"/>
                    <a:pt x="2762" y="6294"/>
                  </a:cubicBezTo>
                  <a:cubicBezTo>
                    <a:pt x="2261" y="5159"/>
                    <a:pt x="1928" y="4159"/>
                    <a:pt x="1394" y="2891"/>
                  </a:cubicBezTo>
                  <a:cubicBezTo>
                    <a:pt x="1160" y="2291"/>
                    <a:pt x="827" y="1423"/>
                    <a:pt x="527" y="756"/>
                  </a:cubicBezTo>
                  <a:cubicBezTo>
                    <a:pt x="427" y="556"/>
                    <a:pt x="326" y="289"/>
                    <a:pt x="193" y="22"/>
                  </a:cubicBezTo>
                  <a:cubicBezTo>
                    <a:pt x="178" y="7"/>
                    <a:pt x="160" y="1"/>
                    <a:pt x="140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3"/>
            <p:cNvSpPr/>
            <p:nvPr/>
          </p:nvSpPr>
          <p:spPr>
            <a:xfrm>
              <a:off x="-400125" y="2629888"/>
              <a:ext cx="850" cy="850"/>
            </a:xfrm>
            <a:custGeom>
              <a:avLst/>
              <a:gdLst/>
              <a:ahLst/>
              <a:cxnLst/>
              <a:rect l="l" t="t" r="r" b="b"/>
              <a:pathLst>
                <a:path w="34" h="34" extrusionOk="0">
                  <a:moveTo>
                    <a:pt x="34" y="0"/>
                  </a:moveTo>
                  <a:cubicBezTo>
                    <a:pt x="1" y="0"/>
                    <a:pt x="1" y="0"/>
                    <a:pt x="1" y="34"/>
                  </a:cubicBezTo>
                  <a:cubicBezTo>
                    <a:pt x="1" y="34"/>
                    <a:pt x="1" y="0"/>
                    <a:pt x="34" y="0"/>
                  </a:cubicBezTo>
                  <a:close/>
                </a:path>
              </a:pathLst>
            </a:custGeom>
            <a:solidFill>
              <a:srgbClr val="423E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3"/>
            <p:cNvSpPr/>
            <p:nvPr/>
          </p:nvSpPr>
          <p:spPr>
            <a:xfrm>
              <a:off x="-576075" y="2746288"/>
              <a:ext cx="12525" cy="125800"/>
            </a:xfrm>
            <a:custGeom>
              <a:avLst/>
              <a:gdLst/>
              <a:ahLst/>
              <a:cxnLst/>
              <a:rect l="l" t="t" r="r" b="b"/>
              <a:pathLst>
                <a:path w="501" h="5032" extrusionOk="0">
                  <a:moveTo>
                    <a:pt x="208" y="1"/>
                  </a:moveTo>
                  <a:cubicBezTo>
                    <a:pt x="108" y="1"/>
                    <a:pt x="0" y="68"/>
                    <a:pt x="0" y="181"/>
                  </a:cubicBezTo>
                  <a:cubicBezTo>
                    <a:pt x="34" y="1115"/>
                    <a:pt x="67" y="2016"/>
                    <a:pt x="100" y="2950"/>
                  </a:cubicBezTo>
                  <a:cubicBezTo>
                    <a:pt x="100" y="3584"/>
                    <a:pt x="100" y="4217"/>
                    <a:pt x="134" y="4851"/>
                  </a:cubicBezTo>
                  <a:cubicBezTo>
                    <a:pt x="134" y="4965"/>
                    <a:pt x="226" y="5032"/>
                    <a:pt x="317" y="5032"/>
                  </a:cubicBezTo>
                  <a:cubicBezTo>
                    <a:pt x="359" y="5032"/>
                    <a:pt x="402" y="5017"/>
                    <a:pt x="434" y="4985"/>
                  </a:cubicBezTo>
                  <a:cubicBezTo>
                    <a:pt x="501" y="4885"/>
                    <a:pt x="467" y="4785"/>
                    <a:pt x="467" y="4651"/>
                  </a:cubicBezTo>
                  <a:cubicBezTo>
                    <a:pt x="434" y="4117"/>
                    <a:pt x="467" y="3550"/>
                    <a:pt x="467" y="2983"/>
                  </a:cubicBezTo>
                  <a:cubicBezTo>
                    <a:pt x="467" y="2450"/>
                    <a:pt x="434" y="1882"/>
                    <a:pt x="434" y="1349"/>
                  </a:cubicBezTo>
                  <a:cubicBezTo>
                    <a:pt x="400" y="1015"/>
                    <a:pt x="400" y="682"/>
                    <a:pt x="400" y="348"/>
                  </a:cubicBezTo>
                  <a:cubicBezTo>
                    <a:pt x="400" y="248"/>
                    <a:pt x="434" y="148"/>
                    <a:pt x="334" y="48"/>
                  </a:cubicBezTo>
                  <a:cubicBezTo>
                    <a:pt x="302" y="16"/>
                    <a:pt x="256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3"/>
            <p:cNvSpPr/>
            <p:nvPr/>
          </p:nvSpPr>
          <p:spPr>
            <a:xfrm>
              <a:off x="-800400" y="2021113"/>
              <a:ext cx="28600" cy="19825"/>
            </a:xfrm>
            <a:custGeom>
              <a:avLst/>
              <a:gdLst/>
              <a:ahLst/>
              <a:cxnLst/>
              <a:rect l="l" t="t" r="r" b="b"/>
              <a:pathLst>
                <a:path w="1144" h="793" extrusionOk="0">
                  <a:moveTo>
                    <a:pt x="67" y="1"/>
                  </a:moveTo>
                  <a:cubicBezTo>
                    <a:pt x="33" y="1"/>
                    <a:pt x="0" y="67"/>
                    <a:pt x="33" y="134"/>
                  </a:cubicBezTo>
                  <a:cubicBezTo>
                    <a:pt x="33" y="134"/>
                    <a:pt x="33" y="168"/>
                    <a:pt x="33" y="168"/>
                  </a:cubicBezTo>
                  <a:cubicBezTo>
                    <a:pt x="100" y="268"/>
                    <a:pt x="167" y="368"/>
                    <a:pt x="300" y="434"/>
                  </a:cubicBezTo>
                  <a:cubicBezTo>
                    <a:pt x="300" y="601"/>
                    <a:pt x="400" y="735"/>
                    <a:pt x="601" y="768"/>
                  </a:cubicBezTo>
                  <a:cubicBezTo>
                    <a:pt x="634" y="785"/>
                    <a:pt x="667" y="793"/>
                    <a:pt x="701" y="793"/>
                  </a:cubicBezTo>
                  <a:cubicBezTo>
                    <a:pt x="734" y="793"/>
                    <a:pt x="767" y="785"/>
                    <a:pt x="801" y="768"/>
                  </a:cubicBezTo>
                  <a:cubicBezTo>
                    <a:pt x="867" y="735"/>
                    <a:pt x="934" y="668"/>
                    <a:pt x="967" y="601"/>
                  </a:cubicBezTo>
                  <a:cubicBezTo>
                    <a:pt x="1144" y="324"/>
                    <a:pt x="883" y="85"/>
                    <a:pt x="629" y="85"/>
                  </a:cubicBezTo>
                  <a:cubicBezTo>
                    <a:pt x="547" y="85"/>
                    <a:pt x="466" y="110"/>
                    <a:pt x="400" y="168"/>
                  </a:cubicBezTo>
                  <a:cubicBezTo>
                    <a:pt x="300" y="168"/>
                    <a:pt x="300" y="134"/>
                    <a:pt x="200" y="67"/>
                  </a:cubicBezTo>
                  <a:cubicBezTo>
                    <a:pt x="167" y="34"/>
                    <a:pt x="134" y="1"/>
                    <a:pt x="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3"/>
            <p:cNvSpPr/>
            <p:nvPr/>
          </p:nvSpPr>
          <p:spPr>
            <a:xfrm>
              <a:off x="-704500" y="1975163"/>
              <a:ext cx="20875" cy="27625"/>
            </a:xfrm>
            <a:custGeom>
              <a:avLst/>
              <a:gdLst/>
              <a:ahLst/>
              <a:cxnLst/>
              <a:rect l="l" t="t" r="r" b="b"/>
              <a:pathLst>
                <a:path w="835" h="1105" extrusionOk="0">
                  <a:moveTo>
                    <a:pt x="498" y="1"/>
                  </a:moveTo>
                  <a:cubicBezTo>
                    <a:pt x="488" y="1"/>
                    <a:pt x="478" y="2"/>
                    <a:pt x="467" y="4"/>
                  </a:cubicBezTo>
                  <a:cubicBezTo>
                    <a:pt x="467" y="37"/>
                    <a:pt x="467" y="37"/>
                    <a:pt x="434" y="37"/>
                  </a:cubicBezTo>
                  <a:cubicBezTo>
                    <a:pt x="434" y="37"/>
                    <a:pt x="400" y="71"/>
                    <a:pt x="400" y="104"/>
                  </a:cubicBezTo>
                  <a:cubicBezTo>
                    <a:pt x="400" y="137"/>
                    <a:pt x="400" y="171"/>
                    <a:pt x="367" y="171"/>
                  </a:cubicBezTo>
                  <a:cubicBezTo>
                    <a:pt x="367" y="204"/>
                    <a:pt x="367" y="238"/>
                    <a:pt x="367" y="238"/>
                  </a:cubicBezTo>
                  <a:cubicBezTo>
                    <a:pt x="334" y="304"/>
                    <a:pt x="300" y="338"/>
                    <a:pt x="300" y="404"/>
                  </a:cubicBezTo>
                  <a:cubicBezTo>
                    <a:pt x="200" y="404"/>
                    <a:pt x="134" y="471"/>
                    <a:pt x="100" y="538"/>
                  </a:cubicBezTo>
                  <a:cubicBezTo>
                    <a:pt x="0" y="671"/>
                    <a:pt x="34" y="871"/>
                    <a:pt x="134" y="1005"/>
                  </a:cubicBezTo>
                  <a:cubicBezTo>
                    <a:pt x="200" y="1071"/>
                    <a:pt x="267" y="1105"/>
                    <a:pt x="367" y="1105"/>
                  </a:cubicBezTo>
                  <a:cubicBezTo>
                    <a:pt x="467" y="1105"/>
                    <a:pt x="567" y="1071"/>
                    <a:pt x="634" y="1005"/>
                  </a:cubicBezTo>
                  <a:cubicBezTo>
                    <a:pt x="834" y="838"/>
                    <a:pt x="801" y="538"/>
                    <a:pt x="601" y="438"/>
                  </a:cubicBezTo>
                  <a:cubicBezTo>
                    <a:pt x="601" y="404"/>
                    <a:pt x="601" y="338"/>
                    <a:pt x="634" y="304"/>
                  </a:cubicBezTo>
                  <a:cubicBezTo>
                    <a:pt x="634" y="211"/>
                    <a:pt x="634" y="1"/>
                    <a:pt x="4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3"/>
            <p:cNvSpPr/>
            <p:nvPr/>
          </p:nvSpPr>
          <p:spPr>
            <a:xfrm>
              <a:off x="-742025" y="2011788"/>
              <a:ext cx="16700" cy="13850"/>
            </a:xfrm>
            <a:custGeom>
              <a:avLst/>
              <a:gdLst/>
              <a:ahLst/>
              <a:cxnLst/>
              <a:rect l="l" t="t" r="r" b="b"/>
              <a:pathLst>
                <a:path w="668" h="554" extrusionOk="0">
                  <a:moveTo>
                    <a:pt x="365" y="0"/>
                  </a:moveTo>
                  <a:cubicBezTo>
                    <a:pt x="343" y="0"/>
                    <a:pt x="322" y="3"/>
                    <a:pt x="300" y="7"/>
                  </a:cubicBezTo>
                  <a:cubicBezTo>
                    <a:pt x="200" y="40"/>
                    <a:pt x="134" y="107"/>
                    <a:pt x="67" y="207"/>
                  </a:cubicBezTo>
                  <a:cubicBezTo>
                    <a:pt x="0" y="307"/>
                    <a:pt x="33" y="374"/>
                    <a:pt x="67" y="440"/>
                  </a:cubicBezTo>
                  <a:cubicBezTo>
                    <a:pt x="100" y="474"/>
                    <a:pt x="100" y="474"/>
                    <a:pt x="134" y="507"/>
                  </a:cubicBezTo>
                  <a:cubicBezTo>
                    <a:pt x="185" y="538"/>
                    <a:pt x="250" y="553"/>
                    <a:pt x="316" y="553"/>
                  </a:cubicBezTo>
                  <a:cubicBezTo>
                    <a:pt x="464" y="553"/>
                    <a:pt x="621" y="479"/>
                    <a:pt x="667" y="340"/>
                  </a:cubicBezTo>
                  <a:cubicBezTo>
                    <a:pt x="667" y="307"/>
                    <a:pt x="667" y="274"/>
                    <a:pt x="667" y="274"/>
                  </a:cubicBezTo>
                  <a:cubicBezTo>
                    <a:pt x="667" y="99"/>
                    <a:pt x="515" y="0"/>
                    <a:pt x="365" y="0"/>
                  </a:cubicBezTo>
                  <a:close/>
                </a:path>
              </a:pathLst>
            </a:custGeom>
            <a:solidFill>
              <a:srgbClr val="FF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3"/>
            <p:cNvSpPr/>
            <p:nvPr/>
          </p:nvSpPr>
          <p:spPr>
            <a:xfrm>
              <a:off x="-855450" y="2061988"/>
              <a:ext cx="25" cy="850"/>
            </a:xfrm>
            <a:custGeom>
              <a:avLst/>
              <a:gdLst/>
              <a:ahLst/>
              <a:cxnLst/>
              <a:rect l="l" t="t" r="r" b="b"/>
              <a:pathLst>
                <a:path w="1" h="34" extrusionOk="0">
                  <a:moveTo>
                    <a:pt x="1" y="34"/>
                  </a:moveTo>
                  <a:lnTo>
                    <a:pt x="1" y="34"/>
                  </a:lnTo>
                  <a:cubicBezTo>
                    <a:pt x="1" y="0"/>
                    <a:pt x="1" y="0"/>
                    <a:pt x="1" y="34"/>
                  </a:cubicBezTo>
                  <a:close/>
                </a:path>
              </a:pathLst>
            </a:custGeom>
            <a:solidFill>
              <a:srgbClr val="423E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3"/>
            <p:cNvSpPr/>
            <p:nvPr/>
          </p:nvSpPr>
          <p:spPr>
            <a:xfrm>
              <a:off x="-857125" y="1914988"/>
              <a:ext cx="29225" cy="151750"/>
            </a:xfrm>
            <a:custGeom>
              <a:avLst/>
              <a:gdLst/>
              <a:ahLst/>
              <a:cxnLst/>
              <a:rect l="l" t="t" r="r" b="b"/>
              <a:pathLst>
                <a:path w="1169" h="6070" extrusionOk="0">
                  <a:moveTo>
                    <a:pt x="732" y="0"/>
                  </a:moveTo>
                  <a:cubicBezTo>
                    <a:pt x="679" y="0"/>
                    <a:pt x="635" y="55"/>
                    <a:pt x="635" y="109"/>
                  </a:cubicBezTo>
                  <a:cubicBezTo>
                    <a:pt x="768" y="476"/>
                    <a:pt x="901" y="943"/>
                    <a:pt x="935" y="1244"/>
                  </a:cubicBezTo>
                  <a:cubicBezTo>
                    <a:pt x="968" y="1544"/>
                    <a:pt x="935" y="1877"/>
                    <a:pt x="935" y="2178"/>
                  </a:cubicBezTo>
                  <a:cubicBezTo>
                    <a:pt x="935" y="2678"/>
                    <a:pt x="868" y="3011"/>
                    <a:pt x="801" y="3512"/>
                  </a:cubicBezTo>
                  <a:cubicBezTo>
                    <a:pt x="701" y="4112"/>
                    <a:pt x="568" y="4713"/>
                    <a:pt x="334" y="5313"/>
                  </a:cubicBezTo>
                  <a:cubicBezTo>
                    <a:pt x="301" y="5413"/>
                    <a:pt x="134" y="5713"/>
                    <a:pt x="34" y="5914"/>
                  </a:cubicBezTo>
                  <a:cubicBezTo>
                    <a:pt x="34" y="5947"/>
                    <a:pt x="1" y="5980"/>
                    <a:pt x="34" y="6047"/>
                  </a:cubicBezTo>
                  <a:cubicBezTo>
                    <a:pt x="50" y="6063"/>
                    <a:pt x="68" y="6069"/>
                    <a:pt x="86" y="6069"/>
                  </a:cubicBezTo>
                  <a:cubicBezTo>
                    <a:pt x="143" y="6069"/>
                    <a:pt x="201" y="6006"/>
                    <a:pt x="201" y="5980"/>
                  </a:cubicBezTo>
                  <a:cubicBezTo>
                    <a:pt x="268" y="5914"/>
                    <a:pt x="268" y="5914"/>
                    <a:pt x="334" y="5847"/>
                  </a:cubicBezTo>
                  <a:cubicBezTo>
                    <a:pt x="835" y="5080"/>
                    <a:pt x="1002" y="3945"/>
                    <a:pt x="1102" y="3178"/>
                  </a:cubicBezTo>
                  <a:cubicBezTo>
                    <a:pt x="1168" y="2811"/>
                    <a:pt x="1168" y="2444"/>
                    <a:pt x="1168" y="2077"/>
                  </a:cubicBezTo>
                  <a:cubicBezTo>
                    <a:pt x="1168" y="1577"/>
                    <a:pt x="1135" y="1077"/>
                    <a:pt x="1002" y="610"/>
                  </a:cubicBezTo>
                  <a:cubicBezTo>
                    <a:pt x="935" y="410"/>
                    <a:pt x="868" y="243"/>
                    <a:pt x="835" y="76"/>
                  </a:cubicBezTo>
                  <a:cubicBezTo>
                    <a:pt x="801" y="43"/>
                    <a:pt x="801" y="9"/>
                    <a:pt x="768" y="9"/>
                  </a:cubicBezTo>
                  <a:cubicBezTo>
                    <a:pt x="756" y="3"/>
                    <a:pt x="744" y="0"/>
                    <a:pt x="732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3"/>
            <p:cNvSpPr/>
            <p:nvPr/>
          </p:nvSpPr>
          <p:spPr>
            <a:xfrm>
              <a:off x="-855450" y="206281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423E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3"/>
            <p:cNvSpPr/>
            <p:nvPr/>
          </p:nvSpPr>
          <p:spPr>
            <a:xfrm>
              <a:off x="-862125" y="1941038"/>
              <a:ext cx="9200" cy="96275"/>
            </a:xfrm>
            <a:custGeom>
              <a:avLst/>
              <a:gdLst/>
              <a:ahLst/>
              <a:cxnLst/>
              <a:rect l="l" t="t" r="r" b="b"/>
              <a:pathLst>
                <a:path w="368" h="3851" extrusionOk="0">
                  <a:moveTo>
                    <a:pt x="130" y="0"/>
                  </a:moveTo>
                  <a:cubicBezTo>
                    <a:pt x="74" y="0"/>
                    <a:pt x="13" y="37"/>
                    <a:pt x="34" y="101"/>
                  </a:cubicBezTo>
                  <a:cubicBezTo>
                    <a:pt x="167" y="535"/>
                    <a:pt x="167" y="935"/>
                    <a:pt x="201" y="1369"/>
                  </a:cubicBezTo>
                  <a:cubicBezTo>
                    <a:pt x="201" y="1969"/>
                    <a:pt x="201" y="2570"/>
                    <a:pt x="101" y="3170"/>
                  </a:cubicBezTo>
                  <a:cubicBezTo>
                    <a:pt x="101" y="3204"/>
                    <a:pt x="67" y="3537"/>
                    <a:pt x="34" y="3671"/>
                  </a:cubicBezTo>
                  <a:cubicBezTo>
                    <a:pt x="1" y="3704"/>
                    <a:pt x="1" y="3737"/>
                    <a:pt x="1" y="3771"/>
                  </a:cubicBezTo>
                  <a:cubicBezTo>
                    <a:pt x="1" y="3820"/>
                    <a:pt x="54" y="3851"/>
                    <a:pt x="96" y="3851"/>
                  </a:cubicBezTo>
                  <a:cubicBezTo>
                    <a:pt x="111" y="3851"/>
                    <a:pt x="125" y="3846"/>
                    <a:pt x="134" y="3838"/>
                  </a:cubicBezTo>
                  <a:cubicBezTo>
                    <a:pt x="234" y="3637"/>
                    <a:pt x="268" y="3304"/>
                    <a:pt x="301" y="3037"/>
                  </a:cubicBezTo>
                  <a:cubicBezTo>
                    <a:pt x="334" y="2637"/>
                    <a:pt x="368" y="2203"/>
                    <a:pt x="368" y="1769"/>
                  </a:cubicBezTo>
                  <a:cubicBezTo>
                    <a:pt x="334" y="1202"/>
                    <a:pt x="334" y="602"/>
                    <a:pt x="201" y="35"/>
                  </a:cubicBezTo>
                  <a:cubicBezTo>
                    <a:pt x="189" y="11"/>
                    <a:pt x="160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3"/>
            <p:cNvSpPr/>
            <p:nvPr/>
          </p:nvSpPr>
          <p:spPr>
            <a:xfrm>
              <a:off x="-138275" y="24138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279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9" name="Google Shape;1179;p43"/>
          <p:cNvGrpSpPr/>
          <p:nvPr/>
        </p:nvGrpSpPr>
        <p:grpSpPr>
          <a:xfrm rot="-2410513">
            <a:off x="5729109" y="4060831"/>
            <a:ext cx="426121" cy="420183"/>
            <a:chOff x="588850" y="618775"/>
            <a:chExt cx="703975" cy="694225"/>
          </a:xfrm>
        </p:grpSpPr>
        <p:sp>
          <p:nvSpPr>
            <p:cNvPr id="1180" name="Google Shape;1180;p43"/>
            <p:cNvSpPr/>
            <p:nvPr/>
          </p:nvSpPr>
          <p:spPr>
            <a:xfrm>
              <a:off x="612650" y="684225"/>
              <a:ext cx="625100" cy="608400"/>
            </a:xfrm>
            <a:custGeom>
              <a:avLst/>
              <a:gdLst/>
              <a:ahLst/>
              <a:cxnLst/>
              <a:rect l="l" t="t" r="r" b="b"/>
              <a:pathLst>
                <a:path w="25004" h="24336" extrusionOk="0">
                  <a:moveTo>
                    <a:pt x="10686" y="0"/>
                  </a:moveTo>
                  <a:cubicBezTo>
                    <a:pt x="10158" y="0"/>
                    <a:pt x="9636" y="288"/>
                    <a:pt x="9442" y="826"/>
                  </a:cubicBezTo>
                  <a:cubicBezTo>
                    <a:pt x="9323" y="945"/>
                    <a:pt x="9335" y="1314"/>
                    <a:pt x="9359" y="1659"/>
                  </a:cubicBezTo>
                  <a:cubicBezTo>
                    <a:pt x="9323" y="1743"/>
                    <a:pt x="9299" y="1826"/>
                    <a:pt x="9275" y="1909"/>
                  </a:cubicBezTo>
                  <a:cubicBezTo>
                    <a:pt x="8835" y="4124"/>
                    <a:pt x="8371" y="6338"/>
                    <a:pt x="7894" y="8541"/>
                  </a:cubicBezTo>
                  <a:cubicBezTo>
                    <a:pt x="7263" y="8601"/>
                    <a:pt x="6608" y="8660"/>
                    <a:pt x="5942" y="8743"/>
                  </a:cubicBezTo>
                  <a:cubicBezTo>
                    <a:pt x="5596" y="8779"/>
                    <a:pt x="5263" y="8815"/>
                    <a:pt x="4930" y="8851"/>
                  </a:cubicBezTo>
                  <a:cubicBezTo>
                    <a:pt x="4620" y="8874"/>
                    <a:pt x="4322" y="8934"/>
                    <a:pt x="4025" y="8993"/>
                  </a:cubicBezTo>
                  <a:cubicBezTo>
                    <a:pt x="3144" y="9101"/>
                    <a:pt x="2239" y="9208"/>
                    <a:pt x="1417" y="9565"/>
                  </a:cubicBezTo>
                  <a:cubicBezTo>
                    <a:pt x="905" y="9744"/>
                    <a:pt x="382" y="10113"/>
                    <a:pt x="262" y="10672"/>
                  </a:cubicBezTo>
                  <a:cubicBezTo>
                    <a:pt x="167" y="10982"/>
                    <a:pt x="203" y="11303"/>
                    <a:pt x="334" y="11577"/>
                  </a:cubicBezTo>
                  <a:cubicBezTo>
                    <a:pt x="1" y="12196"/>
                    <a:pt x="239" y="13030"/>
                    <a:pt x="870" y="13387"/>
                  </a:cubicBezTo>
                  <a:cubicBezTo>
                    <a:pt x="3084" y="14089"/>
                    <a:pt x="4501" y="14423"/>
                    <a:pt x="5942" y="15161"/>
                  </a:cubicBezTo>
                  <a:cubicBezTo>
                    <a:pt x="6073" y="15208"/>
                    <a:pt x="6192" y="15268"/>
                    <a:pt x="6311" y="15316"/>
                  </a:cubicBezTo>
                  <a:cubicBezTo>
                    <a:pt x="6180" y="15804"/>
                    <a:pt x="6073" y="16292"/>
                    <a:pt x="5942" y="16780"/>
                  </a:cubicBezTo>
                  <a:cubicBezTo>
                    <a:pt x="5525" y="18268"/>
                    <a:pt x="5025" y="19733"/>
                    <a:pt x="4668" y="21245"/>
                  </a:cubicBezTo>
                  <a:cubicBezTo>
                    <a:pt x="4465" y="21971"/>
                    <a:pt x="4275" y="22769"/>
                    <a:pt x="4644" y="23471"/>
                  </a:cubicBezTo>
                  <a:cubicBezTo>
                    <a:pt x="4842" y="24031"/>
                    <a:pt x="5387" y="24335"/>
                    <a:pt x="5941" y="24335"/>
                  </a:cubicBezTo>
                  <a:cubicBezTo>
                    <a:pt x="6187" y="24335"/>
                    <a:pt x="6436" y="24275"/>
                    <a:pt x="6656" y="24150"/>
                  </a:cubicBezTo>
                  <a:cubicBezTo>
                    <a:pt x="7847" y="23162"/>
                    <a:pt x="7561" y="23174"/>
                    <a:pt x="8609" y="22221"/>
                  </a:cubicBezTo>
                  <a:cubicBezTo>
                    <a:pt x="9907" y="20935"/>
                    <a:pt x="11383" y="19852"/>
                    <a:pt x="12681" y="18566"/>
                  </a:cubicBezTo>
                  <a:cubicBezTo>
                    <a:pt x="12824" y="18435"/>
                    <a:pt x="12966" y="18304"/>
                    <a:pt x="13109" y="18161"/>
                  </a:cubicBezTo>
                  <a:cubicBezTo>
                    <a:pt x="13836" y="18435"/>
                    <a:pt x="15907" y="19745"/>
                    <a:pt x="17348" y="20435"/>
                  </a:cubicBezTo>
                  <a:cubicBezTo>
                    <a:pt x="18200" y="20770"/>
                    <a:pt x="19673" y="21592"/>
                    <a:pt x="20761" y="21592"/>
                  </a:cubicBezTo>
                  <a:cubicBezTo>
                    <a:pt x="21451" y="21592"/>
                    <a:pt x="21986" y="21262"/>
                    <a:pt x="22110" y="20269"/>
                  </a:cubicBezTo>
                  <a:cubicBezTo>
                    <a:pt x="21598" y="18411"/>
                    <a:pt x="20408" y="16768"/>
                    <a:pt x="19574" y="15030"/>
                  </a:cubicBezTo>
                  <a:cubicBezTo>
                    <a:pt x="19217" y="14411"/>
                    <a:pt x="18848" y="13804"/>
                    <a:pt x="18479" y="13196"/>
                  </a:cubicBezTo>
                  <a:cubicBezTo>
                    <a:pt x="18479" y="13184"/>
                    <a:pt x="18479" y="13172"/>
                    <a:pt x="18491" y="13161"/>
                  </a:cubicBezTo>
                  <a:cubicBezTo>
                    <a:pt x="19384" y="12363"/>
                    <a:pt x="20289" y="11577"/>
                    <a:pt x="21229" y="10827"/>
                  </a:cubicBezTo>
                  <a:cubicBezTo>
                    <a:pt x="21944" y="10196"/>
                    <a:pt x="23349" y="9434"/>
                    <a:pt x="24408" y="7958"/>
                  </a:cubicBezTo>
                  <a:cubicBezTo>
                    <a:pt x="25004" y="7029"/>
                    <a:pt x="24361" y="5838"/>
                    <a:pt x="23325" y="5624"/>
                  </a:cubicBezTo>
                  <a:cubicBezTo>
                    <a:pt x="23123" y="5589"/>
                    <a:pt x="22922" y="5573"/>
                    <a:pt x="22720" y="5573"/>
                  </a:cubicBezTo>
                  <a:cubicBezTo>
                    <a:pt x="21696" y="5573"/>
                    <a:pt x="20677" y="5969"/>
                    <a:pt x="19682" y="6148"/>
                  </a:cubicBezTo>
                  <a:cubicBezTo>
                    <a:pt x="19539" y="6184"/>
                    <a:pt x="19396" y="6219"/>
                    <a:pt x="19265" y="6243"/>
                  </a:cubicBezTo>
                  <a:cubicBezTo>
                    <a:pt x="18812" y="6255"/>
                    <a:pt x="18336" y="6350"/>
                    <a:pt x="17919" y="6434"/>
                  </a:cubicBezTo>
                  <a:cubicBezTo>
                    <a:pt x="17110" y="6600"/>
                    <a:pt x="16324" y="6898"/>
                    <a:pt x="15538" y="7184"/>
                  </a:cubicBezTo>
                  <a:cubicBezTo>
                    <a:pt x="15324" y="7243"/>
                    <a:pt x="15098" y="7291"/>
                    <a:pt x="14883" y="7350"/>
                  </a:cubicBezTo>
                  <a:cubicBezTo>
                    <a:pt x="14133" y="6136"/>
                    <a:pt x="13336" y="4957"/>
                    <a:pt x="12669" y="3707"/>
                  </a:cubicBezTo>
                  <a:cubicBezTo>
                    <a:pt x="12490" y="2552"/>
                    <a:pt x="12323" y="1326"/>
                    <a:pt x="11645" y="385"/>
                  </a:cubicBezTo>
                  <a:cubicBezTo>
                    <a:pt x="11385" y="125"/>
                    <a:pt x="11034" y="0"/>
                    <a:pt x="10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3"/>
            <p:cNvSpPr/>
            <p:nvPr/>
          </p:nvSpPr>
          <p:spPr>
            <a:xfrm>
              <a:off x="588850" y="618775"/>
              <a:ext cx="703975" cy="694225"/>
            </a:xfrm>
            <a:custGeom>
              <a:avLst/>
              <a:gdLst/>
              <a:ahLst/>
              <a:cxnLst/>
              <a:rect l="l" t="t" r="r" b="b"/>
              <a:pathLst>
                <a:path w="28159" h="27769" extrusionOk="0">
                  <a:moveTo>
                    <a:pt x="11656" y="1301"/>
                  </a:moveTo>
                  <a:cubicBezTo>
                    <a:pt x="11680" y="1563"/>
                    <a:pt x="11787" y="1860"/>
                    <a:pt x="11894" y="2098"/>
                  </a:cubicBezTo>
                  <a:cubicBezTo>
                    <a:pt x="12132" y="2682"/>
                    <a:pt x="12311" y="3277"/>
                    <a:pt x="12561" y="3860"/>
                  </a:cubicBezTo>
                  <a:cubicBezTo>
                    <a:pt x="13216" y="5444"/>
                    <a:pt x="14157" y="6897"/>
                    <a:pt x="14954" y="8421"/>
                  </a:cubicBezTo>
                  <a:cubicBezTo>
                    <a:pt x="15323" y="9040"/>
                    <a:pt x="15526" y="9766"/>
                    <a:pt x="15966" y="10349"/>
                  </a:cubicBezTo>
                  <a:cubicBezTo>
                    <a:pt x="16143" y="10619"/>
                    <a:pt x="16435" y="10700"/>
                    <a:pt x="16736" y="10700"/>
                  </a:cubicBezTo>
                  <a:cubicBezTo>
                    <a:pt x="16821" y="10700"/>
                    <a:pt x="16906" y="10693"/>
                    <a:pt x="16990" y="10683"/>
                  </a:cubicBezTo>
                  <a:cubicBezTo>
                    <a:pt x="17597" y="10647"/>
                    <a:pt x="18193" y="10552"/>
                    <a:pt x="18800" y="10480"/>
                  </a:cubicBezTo>
                  <a:cubicBezTo>
                    <a:pt x="21253" y="10254"/>
                    <a:pt x="23979" y="9325"/>
                    <a:pt x="26146" y="9123"/>
                  </a:cubicBezTo>
                  <a:lnTo>
                    <a:pt x="26146" y="9123"/>
                  </a:lnTo>
                  <a:cubicBezTo>
                    <a:pt x="25194" y="10230"/>
                    <a:pt x="24063" y="11159"/>
                    <a:pt x="23003" y="12159"/>
                  </a:cubicBezTo>
                  <a:cubicBezTo>
                    <a:pt x="21908" y="13195"/>
                    <a:pt x="20931" y="14338"/>
                    <a:pt x="19943" y="15481"/>
                  </a:cubicBezTo>
                  <a:cubicBezTo>
                    <a:pt x="19681" y="16005"/>
                    <a:pt x="20086" y="16564"/>
                    <a:pt x="20229" y="17064"/>
                  </a:cubicBezTo>
                  <a:cubicBezTo>
                    <a:pt x="20753" y="19077"/>
                    <a:pt x="21562" y="21005"/>
                    <a:pt x="22193" y="22982"/>
                  </a:cubicBezTo>
                  <a:cubicBezTo>
                    <a:pt x="22289" y="23339"/>
                    <a:pt x="22372" y="23625"/>
                    <a:pt x="22443" y="23875"/>
                  </a:cubicBezTo>
                  <a:cubicBezTo>
                    <a:pt x="21634" y="23577"/>
                    <a:pt x="20288" y="22672"/>
                    <a:pt x="19098" y="22208"/>
                  </a:cubicBezTo>
                  <a:cubicBezTo>
                    <a:pt x="17490" y="21636"/>
                    <a:pt x="16478" y="20958"/>
                    <a:pt x="14418" y="20220"/>
                  </a:cubicBezTo>
                  <a:cubicBezTo>
                    <a:pt x="14254" y="20175"/>
                    <a:pt x="14102" y="20155"/>
                    <a:pt x="13959" y="20155"/>
                  </a:cubicBezTo>
                  <a:cubicBezTo>
                    <a:pt x="13378" y="20155"/>
                    <a:pt x="12944" y="20487"/>
                    <a:pt x="12418" y="20851"/>
                  </a:cubicBezTo>
                  <a:cubicBezTo>
                    <a:pt x="11704" y="21327"/>
                    <a:pt x="10989" y="21779"/>
                    <a:pt x="10323" y="22315"/>
                  </a:cubicBezTo>
                  <a:cubicBezTo>
                    <a:pt x="9192" y="23149"/>
                    <a:pt x="7727" y="24613"/>
                    <a:pt x="6679" y="25601"/>
                  </a:cubicBezTo>
                  <a:cubicBezTo>
                    <a:pt x="6727" y="25173"/>
                    <a:pt x="6775" y="24756"/>
                    <a:pt x="6798" y="24327"/>
                  </a:cubicBezTo>
                  <a:cubicBezTo>
                    <a:pt x="7049" y="21982"/>
                    <a:pt x="7370" y="19648"/>
                    <a:pt x="7322" y="17291"/>
                  </a:cubicBezTo>
                  <a:cubicBezTo>
                    <a:pt x="7299" y="16850"/>
                    <a:pt x="7441" y="16255"/>
                    <a:pt x="6977" y="15993"/>
                  </a:cubicBezTo>
                  <a:cubicBezTo>
                    <a:pt x="5525" y="14862"/>
                    <a:pt x="2953" y="13778"/>
                    <a:pt x="1893" y="13016"/>
                  </a:cubicBezTo>
                  <a:cubicBezTo>
                    <a:pt x="1976" y="12993"/>
                    <a:pt x="2048" y="12981"/>
                    <a:pt x="2131" y="12945"/>
                  </a:cubicBezTo>
                  <a:cubicBezTo>
                    <a:pt x="4501" y="12183"/>
                    <a:pt x="7584" y="11457"/>
                    <a:pt x="9501" y="10921"/>
                  </a:cubicBezTo>
                  <a:cubicBezTo>
                    <a:pt x="9977" y="10468"/>
                    <a:pt x="9704" y="10076"/>
                    <a:pt x="9882" y="9671"/>
                  </a:cubicBezTo>
                  <a:cubicBezTo>
                    <a:pt x="10120" y="8301"/>
                    <a:pt x="10382" y="6932"/>
                    <a:pt x="10751" y="5587"/>
                  </a:cubicBezTo>
                  <a:cubicBezTo>
                    <a:pt x="11061" y="4170"/>
                    <a:pt x="11430" y="2741"/>
                    <a:pt x="11656" y="1301"/>
                  </a:cubicBezTo>
                  <a:close/>
                  <a:moveTo>
                    <a:pt x="11368" y="0"/>
                  </a:moveTo>
                  <a:cubicBezTo>
                    <a:pt x="11186" y="0"/>
                    <a:pt x="11004" y="100"/>
                    <a:pt x="10954" y="312"/>
                  </a:cubicBezTo>
                  <a:cubicBezTo>
                    <a:pt x="10525" y="3337"/>
                    <a:pt x="9525" y="6254"/>
                    <a:pt x="9037" y="9278"/>
                  </a:cubicBezTo>
                  <a:cubicBezTo>
                    <a:pt x="9037" y="9433"/>
                    <a:pt x="8930" y="9718"/>
                    <a:pt x="8858" y="9945"/>
                  </a:cubicBezTo>
                  <a:cubicBezTo>
                    <a:pt x="8823" y="9945"/>
                    <a:pt x="8787" y="9956"/>
                    <a:pt x="8727" y="9968"/>
                  </a:cubicBezTo>
                  <a:cubicBezTo>
                    <a:pt x="6358" y="10552"/>
                    <a:pt x="4012" y="11183"/>
                    <a:pt x="1679" y="11861"/>
                  </a:cubicBezTo>
                  <a:cubicBezTo>
                    <a:pt x="1012" y="12016"/>
                    <a:pt x="1131" y="11957"/>
                    <a:pt x="548" y="12028"/>
                  </a:cubicBezTo>
                  <a:cubicBezTo>
                    <a:pt x="0" y="12183"/>
                    <a:pt x="0" y="12838"/>
                    <a:pt x="333" y="13207"/>
                  </a:cubicBezTo>
                  <a:cubicBezTo>
                    <a:pt x="1262" y="14481"/>
                    <a:pt x="2762" y="14957"/>
                    <a:pt x="4346" y="15898"/>
                  </a:cubicBezTo>
                  <a:cubicBezTo>
                    <a:pt x="4703" y="16005"/>
                    <a:pt x="5536" y="16672"/>
                    <a:pt x="5977" y="16969"/>
                  </a:cubicBezTo>
                  <a:cubicBezTo>
                    <a:pt x="6036" y="19708"/>
                    <a:pt x="5596" y="22422"/>
                    <a:pt x="5382" y="25149"/>
                  </a:cubicBezTo>
                  <a:cubicBezTo>
                    <a:pt x="5322" y="25732"/>
                    <a:pt x="5239" y="26316"/>
                    <a:pt x="5215" y="26899"/>
                  </a:cubicBezTo>
                  <a:cubicBezTo>
                    <a:pt x="5167" y="27197"/>
                    <a:pt x="5274" y="27518"/>
                    <a:pt x="5548" y="27673"/>
                  </a:cubicBezTo>
                  <a:cubicBezTo>
                    <a:pt x="5672" y="27740"/>
                    <a:pt x="5794" y="27768"/>
                    <a:pt x="5914" y="27768"/>
                  </a:cubicBezTo>
                  <a:cubicBezTo>
                    <a:pt x="6350" y="27768"/>
                    <a:pt x="6757" y="27391"/>
                    <a:pt x="7084" y="27101"/>
                  </a:cubicBezTo>
                  <a:cubicBezTo>
                    <a:pt x="7691" y="26542"/>
                    <a:pt x="8287" y="25947"/>
                    <a:pt x="8882" y="25363"/>
                  </a:cubicBezTo>
                  <a:cubicBezTo>
                    <a:pt x="10585" y="23708"/>
                    <a:pt x="11859" y="22815"/>
                    <a:pt x="13847" y="21541"/>
                  </a:cubicBezTo>
                  <a:lnTo>
                    <a:pt x="14121" y="21541"/>
                  </a:lnTo>
                  <a:cubicBezTo>
                    <a:pt x="14752" y="21708"/>
                    <a:pt x="15669" y="22244"/>
                    <a:pt x="16669" y="22660"/>
                  </a:cubicBezTo>
                  <a:cubicBezTo>
                    <a:pt x="17859" y="23184"/>
                    <a:pt x="19038" y="23553"/>
                    <a:pt x="20610" y="24494"/>
                  </a:cubicBezTo>
                  <a:cubicBezTo>
                    <a:pt x="21241" y="24851"/>
                    <a:pt x="21896" y="25161"/>
                    <a:pt x="22586" y="25351"/>
                  </a:cubicBezTo>
                  <a:cubicBezTo>
                    <a:pt x="22794" y="25397"/>
                    <a:pt x="23022" y="25478"/>
                    <a:pt x="23241" y="25478"/>
                  </a:cubicBezTo>
                  <a:cubicBezTo>
                    <a:pt x="23360" y="25478"/>
                    <a:pt x="23477" y="25454"/>
                    <a:pt x="23586" y="25387"/>
                  </a:cubicBezTo>
                  <a:cubicBezTo>
                    <a:pt x="24051" y="25089"/>
                    <a:pt x="23943" y="24470"/>
                    <a:pt x="23872" y="23994"/>
                  </a:cubicBezTo>
                  <a:cubicBezTo>
                    <a:pt x="23682" y="23089"/>
                    <a:pt x="23384" y="22220"/>
                    <a:pt x="23074" y="21339"/>
                  </a:cubicBezTo>
                  <a:cubicBezTo>
                    <a:pt x="22408" y="19577"/>
                    <a:pt x="21848" y="17779"/>
                    <a:pt x="21276" y="15981"/>
                  </a:cubicBezTo>
                  <a:cubicBezTo>
                    <a:pt x="22586" y="14528"/>
                    <a:pt x="23896" y="13076"/>
                    <a:pt x="25396" y="11826"/>
                  </a:cubicBezTo>
                  <a:cubicBezTo>
                    <a:pt x="26158" y="11147"/>
                    <a:pt x="26872" y="10433"/>
                    <a:pt x="27492" y="9623"/>
                  </a:cubicBezTo>
                  <a:cubicBezTo>
                    <a:pt x="27730" y="9278"/>
                    <a:pt x="28134" y="9004"/>
                    <a:pt x="28158" y="8563"/>
                  </a:cubicBezTo>
                  <a:cubicBezTo>
                    <a:pt x="28112" y="7906"/>
                    <a:pt x="27507" y="7698"/>
                    <a:pt x="26722" y="7698"/>
                  </a:cubicBezTo>
                  <a:cubicBezTo>
                    <a:pt x="25489" y="7698"/>
                    <a:pt x="23812" y="8210"/>
                    <a:pt x="23158" y="8290"/>
                  </a:cubicBezTo>
                  <a:cubicBezTo>
                    <a:pt x="20776" y="8837"/>
                    <a:pt x="19133" y="9147"/>
                    <a:pt x="16931" y="9325"/>
                  </a:cubicBezTo>
                  <a:cubicBezTo>
                    <a:pt x="16395" y="8325"/>
                    <a:pt x="15240" y="6039"/>
                    <a:pt x="14442" y="4706"/>
                  </a:cubicBezTo>
                  <a:cubicBezTo>
                    <a:pt x="13823" y="3491"/>
                    <a:pt x="13692" y="3039"/>
                    <a:pt x="13228" y="1801"/>
                  </a:cubicBezTo>
                  <a:cubicBezTo>
                    <a:pt x="13045" y="1327"/>
                    <a:pt x="12911" y="571"/>
                    <a:pt x="12332" y="571"/>
                  </a:cubicBezTo>
                  <a:cubicBezTo>
                    <a:pt x="12271" y="571"/>
                    <a:pt x="12204" y="580"/>
                    <a:pt x="12132" y="598"/>
                  </a:cubicBezTo>
                  <a:cubicBezTo>
                    <a:pt x="11894" y="670"/>
                    <a:pt x="11775" y="801"/>
                    <a:pt x="11704" y="955"/>
                  </a:cubicBezTo>
                  <a:cubicBezTo>
                    <a:pt x="11740" y="765"/>
                    <a:pt x="11775" y="562"/>
                    <a:pt x="11799" y="360"/>
                  </a:cubicBezTo>
                  <a:cubicBezTo>
                    <a:pt x="11780" y="127"/>
                    <a:pt x="11574" y="0"/>
                    <a:pt x="11368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2" name="Google Shape;1182;p43"/>
          <p:cNvGrpSpPr/>
          <p:nvPr/>
        </p:nvGrpSpPr>
        <p:grpSpPr>
          <a:xfrm rot="1556237">
            <a:off x="734312" y="3429840"/>
            <a:ext cx="1269638" cy="559467"/>
            <a:chOff x="7172525" y="754625"/>
            <a:chExt cx="1269600" cy="559450"/>
          </a:xfrm>
        </p:grpSpPr>
        <p:grpSp>
          <p:nvGrpSpPr>
            <p:cNvPr id="1183" name="Google Shape;1183;p43"/>
            <p:cNvGrpSpPr/>
            <p:nvPr/>
          </p:nvGrpSpPr>
          <p:grpSpPr>
            <a:xfrm>
              <a:off x="7518202" y="754634"/>
              <a:ext cx="521153" cy="513935"/>
              <a:chOff x="588850" y="618775"/>
              <a:chExt cx="703975" cy="694225"/>
            </a:xfrm>
          </p:grpSpPr>
          <p:sp>
            <p:nvSpPr>
              <p:cNvPr id="1184" name="Google Shape;1184;p43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5" name="Google Shape;1185;p43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6" name="Google Shape;1186;p43"/>
            <p:cNvGrpSpPr/>
            <p:nvPr/>
          </p:nvGrpSpPr>
          <p:grpSpPr>
            <a:xfrm>
              <a:off x="7172525" y="754625"/>
              <a:ext cx="193200" cy="171550"/>
              <a:chOff x="1141700" y="1345000"/>
              <a:chExt cx="193200" cy="171550"/>
            </a:xfrm>
          </p:grpSpPr>
          <p:sp>
            <p:nvSpPr>
              <p:cNvPr id="1187" name="Google Shape;1187;p43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43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9" name="Google Shape;1189;p43"/>
            <p:cNvGrpSpPr/>
            <p:nvPr/>
          </p:nvGrpSpPr>
          <p:grpSpPr>
            <a:xfrm>
              <a:off x="8267025" y="1170600"/>
              <a:ext cx="175100" cy="143475"/>
              <a:chOff x="1808250" y="1643825"/>
              <a:chExt cx="175100" cy="143475"/>
            </a:xfrm>
          </p:grpSpPr>
          <p:sp>
            <p:nvSpPr>
              <p:cNvPr id="1190" name="Google Shape;1190;p43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43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92" name="Google Shape;1192;p43"/>
          <p:cNvGrpSpPr/>
          <p:nvPr/>
        </p:nvGrpSpPr>
        <p:grpSpPr>
          <a:xfrm>
            <a:off x="4222000" y="701275"/>
            <a:ext cx="993275" cy="1241332"/>
            <a:chOff x="1787075" y="3346150"/>
            <a:chExt cx="993275" cy="1241332"/>
          </a:xfrm>
        </p:grpSpPr>
        <p:grpSp>
          <p:nvGrpSpPr>
            <p:cNvPr id="1193" name="Google Shape;1193;p43"/>
            <p:cNvGrpSpPr/>
            <p:nvPr/>
          </p:nvGrpSpPr>
          <p:grpSpPr>
            <a:xfrm rot="525885">
              <a:off x="1832833" y="3637591"/>
              <a:ext cx="659726" cy="650599"/>
              <a:chOff x="588850" y="618775"/>
              <a:chExt cx="703975" cy="694225"/>
            </a:xfrm>
          </p:grpSpPr>
          <p:sp>
            <p:nvSpPr>
              <p:cNvPr id="1194" name="Google Shape;1194;p43"/>
              <p:cNvSpPr/>
              <p:nvPr/>
            </p:nvSpPr>
            <p:spPr>
              <a:xfrm>
                <a:off x="612650" y="684225"/>
                <a:ext cx="625100" cy="608400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24336" extrusionOk="0">
                    <a:moveTo>
                      <a:pt x="10686" y="0"/>
                    </a:moveTo>
                    <a:cubicBezTo>
                      <a:pt x="10158" y="0"/>
                      <a:pt x="9636" y="288"/>
                      <a:pt x="9442" y="826"/>
                    </a:cubicBezTo>
                    <a:cubicBezTo>
                      <a:pt x="9323" y="945"/>
                      <a:pt x="9335" y="1314"/>
                      <a:pt x="9359" y="1659"/>
                    </a:cubicBezTo>
                    <a:cubicBezTo>
                      <a:pt x="9323" y="1743"/>
                      <a:pt x="9299" y="1826"/>
                      <a:pt x="9275" y="1909"/>
                    </a:cubicBezTo>
                    <a:cubicBezTo>
                      <a:pt x="8835" y="4124"/>
                      <a:pt x="8371" y="6338"/>
                      <a:pt x="7894" y="8541"/>
                    </a:cubicBezTo>
                    <a:cubicBezTo>
                      <a:pt x="7263" y="8601"/>
                      <a:pt x="6608" y="8660"/>
                      <a:pt x="5942" y="8743"/>
                    </a:cubicBezTo>
                    <a:cubicBezTo>
                      <a:pt x="5596" y="8779"/>
                      <a:pt x="5263" y="8815"/>
                      <a:pt x="4930" y="8851"/>
                    </a:cubicBezTo>
                    <a:cubicBezTo>
                      <a:pt x="4620" y="8874"/>
                      <a:pt x="4322" y="8934"/>
                      <a:pt x="4025" y="8993"/>
                    </a:cubicBezTo>
                    <a:cubicBezTo>
                      <a:pt x="3144" y="9101"/>
                      <a:pt x="2239" y="9208"/>
                      <a:pt x="1417" y="9565"/>
                    </a:cubicBezTo>
                    <a:cubicBezTo>
                      <a:pt x="905" y="9744"/>
                      <a:pt x="382" y="10113"/>
                      <a:pt x="262" y="10672"/>
                    </a:cubicBezTo>
                    <a:cubicBezTo>
                      <a:pt x="167" y="10982"/>
                      <a:pt x="203" y="11303"/>
                      <a:pt x="334" y="11577"/>
                    </a:cubicBezTo>
                    <a:cubicBezTo>
                      <a:pt x="1" y="12196"/>
                      <a:pt x="239" y="13030"/>
                      <a:pt x="870" y="13387"/>
                    </a:cubicBezTo>
                    <a:cubicBezTo>
                      <a:pt x="3084" y="14089"/>
                      <a:pt x="4501" y="14423"/>
                      <a:pt x="5942" y="15161"/>
                    </a:cubicBezTo>
                    <a:cubicBezTo>
                      <a:pt x="6073" y="15208"/>
                      <a:pt x="6192" y="15268"/>
                      <a:pt x="6311" y="15316"/>
                    </a:cubicBezTo>
                    <a:cubicBezTo>
                      <a:pt x="6180" y="15804"/>
                      <a:pt x="6073" y="16292"/>
                      <a:pt x="5942" y="16780"/>
                    </a:cubicBezTo>
                    <a:cubicBezTo>
                      <a:pt x="5525" y="18268"/>
                      <a:pt x="5025" y="19733"/>
                      <a:pt x="4668" y="21245"/>
                    </a:cubicBezTo>
                    <a:cubicBezTo>
                      <a:pt x="4465" y="21971"/>
                      <a:pt x="4275" y="22769"/>
                      <a:pt x="4644" y="23471"/>
                    </a:cubicBezTo>
                    <a:cubicBezTo>
                      <a:pt x="4842" y="24031"/>
                      <a:pt x="5387" y="24335"/>
                      <a:pt x="5941" y="24335"/>
                    </a:cubicBezTo>
                    <a:cubicBezTo>
                      <a:pt x="6187" y="24335"/>
                      <a:pt x="6436" y="24275"/>
                      <a:pt x="6656" y="24150"/>
                    </a:cubicBezTo>
                    <a:cubicBezTo>
                      <a:pt x="7847" y="23162"/>
                      <a:pt x="7561" y="23174"/>
                      <a:pt x="8609" y="22221"/>
                    </a:cubicBezTo>
                    <a:cubicBezTo>
                      <a:pt x="9907" y="20935"/>
                      <a:pt x="11383" y="19852"/>
                      <a:pt x="12681" y="18566"/>
                    </a:cubicBezTo>
                    <a:cubicBezTo>
                      <a:pt x="12824" y="18435"/>
                      <a:pt x="12966" y="18304"/>
                      <a:pt x="13109" y="18161"/>
                    </a:cubicBezTo>
                    <a:cubicBezTo>
                      <a:pt x="13836" y="18435"/>
                      <a:pt x="15907" y="19745"/>
                      <a:pt x="17348" y="20435"/>
                    </a:cubicBezTo>
                    <a:cubicBezTo>
                      <a:pt x="18200" y="20770"/>
                      <a:pt x="19673" y="21592"/>
                      <a:pt x="20761" y="21592"/>
                    </a:cubicBezTo>
                    <a:cubicBezTo>
                      <a:pt x="21451" y="21592"/>
                      <a:pt x="21986" y="21262"/>
                      <a:pt x="22110" y="20269"/>
                    </a:cubicBezTo>
                    <a:cubicBezTo>
                      <a:pt x="21598" y="18411"/>
                      <a:pt x="20408" y="16768"/>
                      <a:pt x="19574" y="15030"/>
                    </a:cubicBezTo>
                    <a:cubicBezTo>
                      <a:pt x="19217" y="14411"/>
                      <a:pt x="18848" y="13804"/>
                      <a:pt x="18479" y="13196"/>
                    </a:cubicBezTo>
                    <a:cubicBezTo>
                      <a:pt x="18479" y="13184"/>
                      <a:pt x="18479" y="13172"/>
                      <a:pt x="18491" y="13161"/>
                    </a:cubicBezTo>
                    <a:cubicBezTo>
                      <a:pt x="19384" y="12363"/>
                      <a:pt x="20289" y="11577"/>
                      <a:pt x="21229" y="10827"/>
                    </a:cubicBezTo>
                    <a:cubicBezTo>
                      <a:pt x="21944" y="10196"/>
                      <a:pt x="23349" y="9434"/>
                      <a:pt x="24408" y="7958"/>
                    </a:cubicBezTo>
                    <a:cubicBezTo>
                      <a:pt x="25004" y="7029"/>
                      <a:pt x="24361" y="5838"/>
                      <a:pt x="23325" y="5624"/>
                    </a:cubicBezTo>
                    <a:cubicBezTo>
                      <a:pt x="23123" y="5589"/>
                      <a:pt x="22922" y="5573"/>
                      <a:pt x="22720" y="5573"/>
                    </a:cubicBezTo>
                    <a:cubicBezTo>
                      <a:pt x="21696" y="5573"/>
                      <a:pt x="20677" y="5969"/>
                      <a:pt x="19682" y="6148"/>
                    </a:cubicBezTo>
                    <a:cubicBezTo>
                      <a:pt x="19539" y="6184"/>
                      <a:pt x="19396" y="6219"/>
                      <a:pt x="19265" y="6243"/>
                    </a:cubicBezTo>
                    <a:cubicBezTo>
                      <a:pt x="18812" y="6255"/>
                      <a:pt x="18336" y="6350"/>
                      <a:pt x="17919" y="6434"/>
                    </a:cubicBezTo>
                    <a:cubicBezTo>
                      <a:pt x="17110" y="6600"/>
                      <a:pt x="16324" y="6898"/>
                      <a:pt x="15538" y="7184"/>
                    </a:cubicBezTo>
                    <a:cubicBezTo>
                      <a:pt x="15324" y="7243"/>
                      <a:pt x="15098" y="7291"/>
                      <a:pt x="14883" y="7350"/>
                    </a:cubicBezTo>
                    <a:cubicBezTo>
                      <a:pt x="14133" y="6136"/>
                      <a:pt x="13336" y="4957"/>
                      <a:pt x="12669" y="3707"/>
                    </a:cubicBezTo>
                    <a:cubicBezTo>
                      <a:pt x="12490" y="2552"/>
                      <a:pt x="12323" y="1326"/>
                      <a:pt x="11645" y="385"/>
                    </a:cubicBezTo>
                    <a:cubicBezTo>
                      <a:pt x="11385" y="125"/>
                      <a:pt x="11034" y="0"/>
                      <a:pt x="10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43"/>
              <p:cNvSpPr/>
              <p:nvPr/>
            </p:nvSpPr>
            <p:spPr>
              <a:xfrm>
                <a:off x="588850" y="618775"/>
                <a:ext cx="703975" cy="694225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27769" extrusionOk="0">
                    <a:moveTo>
                      <a:pt x="11656" y="1301"/>
                    </a:moveTo>
                    <a:cubicBezTo>
                      <a:pt x="11680" y="1563"/>
                      <a:pt x="11787" y="1860"/>
                      <a:pt x="11894" y="2098"/>
                    </a:cubicBezTo>
                    <a:cubicBezTo>
                      <a:pt x="12132" y="2682"/>
                      <a:pt x="12311" y="3277"/>
                      <a:pt x="12561" y="3860"/>
                    </a:cubicBezTo>
                    <a:cubicBezTo>
                      <a:pt x="13216" y="5444"/>
                      <a:pt x="14157" y="6897"/>
                      <a:pt x="14954" y="8421"/>
                    </a:cubicBezTo>
                    <a:cubicBezTo>
                      <a:pt x="15323" y="9040"/>
                      <a:pt x="15526" y="9766"/>
                      <a:pt x="15966" y="10349"/>
                    </a:cubicBezTo>
                    <a:cubicBezTo>
                      <a:pt x="16143" y="10619"/>
                      <a:pt x="16435" y="10700"/>
                      <a:pt x="16736" y="10700"/>
                    </a:cubicBezTo>
                    <a:cubicBezTo>
                      <a:pt x="16821" y="10700"/>
                      <a:pt x="16906" y="10693"/>
                      <a:pt x="16990" y="10683"/>
                    </a:cubicBezTo>
                    <a:cubicBezTo>
                      <a:pt x="17597" y="10647"/>
                      <a:pt x="18193" y="10552"/>
                      <a:pt x="18800" y="10480"/>
                    </a:cubicBezTo>
                    <a:cubicBezTo>
                      <a:pt x="21253" y="10254"/>
                      <a:pt x="23979" y="9325"/>
                      <a:pt x="26146" y="9123"/>
                    </a:cubicBezTo>
                    <a:lnTo>
                      <a:pt x="26146" y="9123"/>
                    </a:lnTo>
                    <a:cubicBezTo>
                      <a:pt x="25194" y="10230"/>
                      <a:pt x="24063" y="11159"/>
                      <a:pt x="23003" y="12159"/>
                    </a:cubicBezTo>
                    <a:cubicBezTo>
                      <a:pt x="21908" y="13195"/>
                      <a:pt x="20931" y="14338"/>
                      <a:pt x="19943" y="15481"/>
                    </a:cubicBezTo>
                    <a:cubicBezTo>
                      <a:pt x="19681" y="16005"/>
                      <a:pt x="20086" y="16564"/>
                      <a:pt x="20229" y="17064"/>
                    </a:cubicBezTo>
                    <a:cubicBezTo>
                      <a:pt x="20753" y="19077"/>
                      <a:pt x="21562" y="21005"/>
                      <a:pt x="22193" y="22982"/>
                    </a:cubicBezTo>
                    <a:cubicBezTo>
                      <a:pt x="22289" y="23339"/>
                      <a:pt x="22372" y="23625"/>
                      <a:pt x="22443" y="23875"/>
                    </a:cubicBezTo>
                    <a:cubicBezTo>
                      <a:pt x="21634" y="23577"/>
                      <a:pt x="20288" y="22672"/>
                      <a:pt x="19098" y="22208"/>
                    </a:cubicBezTo>
                    <a:cubicBezTo>
                      <a:pt x="17490" y="21636"/>
                      <a:pt x="16478" y="20958"/>
                      <a:pt x="14418" y="20220"/>
                    </a:cubicBezTo>
                    <a:cubicBezTo>
                      <a:pt x="14254" y="20175"/>
                      <a:pt x="14102" y="20155"/>
                      <a:pt x="13959" y="20155"/>
                    </a:cubicBezTo>
                    <a:cubicBezTo>
                      <a:pt x="13378" y="20155"/>
                      <a:pt x="12944" y="20487"/>
                      <a:pt x="12418" y="20851"/>
                    </a:cubicBezTo>
                    <a:cubicBezTo>
                      <a:pt x="11704" y="21327"/>
                      <a:pt x="10989" y="21779"/>
                      <a:pt x="10323" y="22315"/>
                    </a:cubicBezTo>
                    <a:cubicBezTo>
                      <a:pt x="9192" y="23149"/>
                      <a:pt x="7727" y="24613"/>
                      <a:pt x="6679" y="25601"/>
                    </a:cubicBezTo>
                    <a:cubicBezTo>
                      <a:pt x="6727" y="25173"/>
                      <a:pt x="6775" y="24756"/>
                      <a:pt x="6798" y="24327"/>
                    </a:cubicBezTo>
                    <a:cubicBezTo>
                      <a:pt x="7049" y="21982"/>
                      <a:pt x="7370" y="19648"/>
                      <a:pt x="7322" y="17291"/>
                    </a:cubicBezTo>
                    <a:cubicBezTo>
                      <a:pt x="7299" y="16850"/>
                      <a:pt x="7441" y="16255"/>
                      <a:pt x="6977" y="15993"/>
                    </a:cubicBezTo>
                    <a:cubicBezTo>
                      <a:pt x="5525" y="14862"/>
                      <a:pt x="2953" y="13778"/>
                      <a:pt x="1893" y="13016"/>
                    </a:cubicBezTo>
                    <a:cubicBezTo>
                      <a:pt x="1976" y="12993"/>
                      <a:pt x="2048" y="12981"/>
                      <a:pt x="2131" y="12945"/>
                    </a:cubicBezTo>
                    <a:cubicBezTo>
                      <a:pt x="4501" y="12183"/>
                      <a:pt x="7584" y="11457"/>
                      <a:pt x="9501" y="10921"/>
                    </a:cubicBezTo>
                    <a:cubicBezTo>
                      <a:pt x="9977" y="10468"/>
                      <a:pt x="9704" y="10076"/>
                      <a:pt x="9882" y="9671"/>
                    </a:cubicBezTo>
                    <a:cubicBezTo>
                      <a:pt x="10120" y="8301"/>
                      <a:pt x="10382" y="6932"/>
                      <a:pt x="10751" y="5587"/>
                    </a:cubicBezTo>
                    <a:cubicBezTo>
                      <a:pt x="11061" y="4170"/>
                      <a:pt x="11430" y="2741"/>
                      <a:pt x="11656" y="1301"/>
                    </a:cubicBezTo>
                    <a:close/>
                    <a:moveTo>
                      <a:pt x="11368" y="0"/>
                    </a:moveTo>
                    <a:cubicBezTo>
                      <a:pt x="11186" y="0"/>
                      <a:pt x="11004" y="100"/>
                      <a:pt x="10954" y="312"/>
                    </a:cubicBezTo>
                    <a:cubicBezTo>
                      <a:pt x="10525" y="3337"/>
                      <a:pt x="9525" y="6254"/>
                      <a:pt x="9037" y="9278"/>
                    </a:cubicBezTo>
                    <a:cubicBezTo>
                      <a:pt x="9037" y="9433"/>
                      <a:pt x="8930" y="9718"/>
                      <a:pt x="8858" y="9945"/>
                    </a:cubicBezTo>
                    <a:cubicBezTo>
                      <a:pt x="8823" y="9945"/>
                      <a:pt x="8787" y="9956"/>
                      <a:pt x="8727" y="9968"/>
                    </a:cubicBezTo>
                    <a:cubicBezTo>
                      <a:pt x="6358" y="10552"/>
                      <a:pt x="4012" y="11183"/>
                      <a:pt x="1679" y="11861"/>
                    </a:cubicBezTo>
                    <a:cubicBezTo>
                      <a:pt x="1012" y="12016"/>
                      <a:pt x="1131" y="11957"/>
                      <a:pt x="548" y="12028"/>
                    </a:cubicBezTo>
                    <a:cubicBezTo>
                      <a:pt x="0" y="12183"/>
                      <a:pt x="0" y="12838"/>
                      <a:pt x="333" y="13207"/>
                    </a:cubicBezTo>
                    <a:cubicBezTo>
                      <a:pt x="1262" y="14481"/>
                      <a:pt x="2762" y="14957"/>
                      <a:pt x="4346" y="15898"/>
                    </a:cubicBezTo>
                    <a:cubicBezTo>
                      <a:pt x="4703" y="16005"/>
                      <a:pt x="5536" y="16672"/>
                      <a:pt x="5977" y="16969"/>
                    </a:cubicBezTo>
                    <a:cubicBezTo>
                      <a:pt x="6036" y="19708"/>
                      <a:pt x="5596" y="22422"/>
                      <a:pt x="5382" y="25149"/>
                    </a:cubicBezTo>
                    <a:cubicBezTo>
                      <a:pt x="5322" y="25732"/>
                      <a:pt x="5239" y="26316"/>
                      <a:pt x="5215" y="26899"/>
                    </a:cubicBezTo>
                    <a:cubicBezTo>
                      <a:pt x="5167" y="27197"/>
                      <a:pt x="5274" y="27518"/>
                      <a:pt x="5548" y="27673"/>
                    </a:cubicBezTo>
                    <a:cubicBezTo>
                      <a:pt x="5672" y="27740"/>
                      <a:pt x="5794" y="27768"/>
                      <a:pt x="5914" y="27768"/>
                    </a:cubicBezTo>
                    <a:cubicBezTo>
                      <a:pt x="6350" y="27768"/>
                      <a:pt x="6757" y="27391"/>
                      <a:pt x="7084" y="27101"/>
                    </a:cubicBezTo>
                    <a:cubicBezTo>
                      <a:pt x="7691" y="26542"/>
                      <a:pt x="8287" y="25947"/>
                      <a:pt x="8882" y="25363"/>
                    </a:cubicBezTo>
                    <a:cubicBezTo>
                      <a:pt x="10585" y="23708"/>
                      <a:pt x="11859" y="22815"/>
                      <a:pt x="13847" y="21541"/>
                    </a:cubicBezTo>
                    <a:lnTo>
                      <a:pt x="14121" y="21541"/>
                    </a:lnTo>
                    <a:cubicBezTo>
                      <a:pt x="14752" y="21708"/>
                      <a:pt x="15669" y="22244"/>
                      <a:pt x="16669" y="22660"/>
                    </a:cubicBezTo>
                    <a:cubicBezTo>
                      <a:pt x="17859" y="23184"/>
                      <a:pt x="19038" y="23553"/>
                      <a:pt x="20610" y="24494"/>
                    </a:cubicBezTo>
                    <a:cubicBezTo>
                      <a:pt x="21241" y="24851"/>
                      <a:pt x="21896" y="25161"/>
                      <a:pt x="22586" y="25351"/>
                    </a:cubicBezTo>
                    <a:cubicBezTo>
                      <a:pt x="22794" y="25397"/>
                      <a:pt x="23022" y="25478"/>
                      <a:pt x="23241" y="25478"/>
                    </a:cubicBezTo>
                    <a:cubicBezTo>
                      <a:pt x="23360" y="25478"/>
                      <a:pt x="23477" y="25454"/>
                      <a:pt x="23586" y="25387"/>
                    </a:cubicBezTo>
                    <a:cubicBezTo>
                      <a:pt x="24051" y="25089"/>
                      <a:pt x="23943" y="24470"/>
                      <a:pt x="23872" y="23994"/>
                    </a:cubicBezTo>
                    <a:cubicBezTo>
                      <a:pt x="23682" y="23089"/>
                      <a:pt x="23384" y="22220"/>
                      <a:pt x="23074" y="21339"/>
                    </a:cubicBezTo>
                    <a:cubicBezTo>
                      <a:pt x="22408" y="19577"/>
                      <a:pt x="21848" y="17779"/>
                      <a:pt x="21276" y="15981"/>
                    </a:cubicBezTo>
                    <a:cubicBezTo>
                      <a:pt x="22586" y="14528"/>
                      <a:pt x="23896" y="13076"/>
                      <a:pt x="25396" y="11826"/>
                    </a:cubicBezTo>
                    <a:cubicBezTo>
                      <a:pt x="26158" y="11147"/>
                      <a:pt x="26872" y="10433"/>
                      <a:pt x="27492" y="9623"/>
                    </a:cubicBezTo>
                    <a:cubicBezTo>
                      <a:pt x="27730" y="9278"/>
                      <a:pt x="28134" y="9004"/>
                      <a:pt x="28158" y="8563"/>
                    </a:cubicBezTo>
                    <a:cubicBezTo>
                      <a:pt x="28112" y="7906"/>
                      <a:pt x="27507" y="7698"/>
                      <a:pt x="26722" y="7698"/>
                    </a:cubicBezTo>
                    <a:cubicBezTo>
                      <a:pt x="25489" y="7698"/>
                      <a:pt x="23812" y="8210"/>
                      <a:pt x="23158" y="8290"/>
                    </a:cubicBezTo>
                    <a:cubicBezTo>
                      <a:pt x="20776" y="8837"/>
                      <a:pt x="19133" y="9147"/>
                      <a:pt x="16931" y="9325"/>
                    </a:cubicBezTo>
                    <a:cubicBezTo>
                      <a:pt x="16395" y="8325"/>
                      <a:pt x="15240" y="6039"/>
                      <a:pt x="14442" y="4706"/>
                    </a:cubicBezTo>
                    <a:cubicBezTo>
                      <a:pt x="13823" y="3491"/>
                      <a:pt x="13692" y="3039"/>
                      <a:pt x="13228" y="1801"/>
                    </a:cubicBezTo>
                    <a:cubicBezTo>
                      <a:pt x="13045" y="1327"/>
                      <a:pt x="12911" y="571"/>
                      <a:pt x="12332" y="571"/>
                    </a:cubicBezTo>
                    <a:cubicBezTo>
                      <a:pt x="12271" y="571"/>
                      <a:pt x="12204" y="580"/>
                      <a:pt x="12132" y="598"/>
                    </a:cubicBezTo>
                    <a:cubicBezTo>
                      <a:pt x="11894" y="670"/>
                      <a:pt x="11775" y="801"/>
                      <a:pt x="11704" y="955"/>
                    </a:cubicBezTo>
                    <a:cubicBezTo>
                      <a:pt x="11740" y="765"/>
                      <a:pt x="11775" y="562"/>
                      <a:pt x="11799" y="360"/>
                    </a:cubicBezTo>
                    <a:cubicBezTo>
                      <a:pt x="11780" y="127"/>
                      <a:pt x="11574" y="0"/>
                      <a:pt x="113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6" name="Google Shape;1196;p43"/>
            <p:cNvGrpSpPr/>
            <p:nvPr/>
          </p:nvGrpSpPr>
          <p:grpSpPr>
            <a:xfrm>
              <a:off x="1787075" y="3346150"/>
              <a:ext cx="193200" cy="171550"/>
              <a:chOff x="1141700" y="1345000"/>
              <a:chExt cx="193200" cy="171550"/>
            </a:xfrm>
          </p:grpSpPr>
          <p:sp>
            <p:nvSpPr>
              <p:cNvPr id="1197" name="Google Shape;1197;p43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43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9" name="Google Shape;1199;p43"/>
            <p:cNvGrpSpPr/>
            <p:nvPr/>
          </p:nvGrpSpPr>
          <p:grpSpPr>
            <a:xfrm>
              <a:off x="2605250" y="4084025"/>
              <a:ext cx="175100" cy="143475"/>
              <a:chOff x="1808250" y="1643825"/>
              <a:chExt cx="175100" cy="143475"/>
            </a:xfrm>
          </p:grpSpPr>
          <p:sp>
            <p:nvSpPr>
              <p:cNvPr id="1200" name="Google Shape;1200;p43"/>
              <p:cNvSpPr/>
              <p:nvPr/>
            </p:nvSpPr>
            <p:spPr>
              <a:xfrm>
                <a:off x="1808250" y="1651700"/>
                <a:ext cx="175100" cy="135600"/>
              </a:xfrm>
              <a:custGeom>
                <a:avLst/>
                <a:gdLst/>
                <a:ahLst/>
                <a:cxnLst/>
                <a:rect l="l" t="t" r="r" b="b"/>
                <a:pathLst>
                  <a:path w="7004" h="5424" extrusionOk="0">
                    <a:moveTo>
                      <a:pt x="3954" y="0"/>
                    </a:moveTo>
                    <a:cubicBezTo>
                      <a:pt x="3625" y="0"/>
                      <a:pt x="3268" y="74"/>
                      <a:pt x="2890" y="240"/>
                    </a:cubicBezTo>
                    <a:cubicBezTo>
                      <a:pt x="2544" y="430"/>
                      <a:pt x="2306" y="704"/>
                      <a:pt x="2151" y="1002"/>
                    </a:cubicBezTo>
                    <a:cubicBezTo>
                      <a:pt x="1" y="2826"/>
                      <a:pt x="817" y="5424"/>
                      <a:pt x="3003" y="5424"/>
                    </a:cubicBezTo>
                    <a:cubicBezTo>
                      <a:pt x="3685" y="5424"/>
                      <a:pt x="4501" y="5171"/>
                      <a:pt x="5402" y="4562"/>
                    </a:cubicBezTo>
                    <a:cubicBezTo>
                      <a:pt x="7004" y="2919"/>
                      <a:pt x="6019" y="0"/>
                      <a:pt x="395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1" name="Google Shape;1201;p43"/>
              <p:cNvSpPr/>
              <p:nvPr/>
            </p:nvSpPr>
            <p:spPr>
              <a:xfrm>
                <a:off x="1817675" y="1643825"/>
                <a:ext cx="158675" cy="14032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5613" extrusionOk="0">
                    <a:moveTo>
                      <a:pt x="4203" y="1293"/>
                    </a:moveTo>
                    <a:cubicBezTo>
                      <a:pt x="4227" y="1305"/>
                      <a:pt x="4263" y="1329"/>
                      <a:pt x="4299" y="1329"/>
                    </a:cubicBezTo>
                    <a:cubicBezTo>
                      <a:pt x="4489" y="1340"/>
                      <a:pt x="4846" y="1888"/>
                      <a:pt x="4822" y="2150"/>
                    </a:cubicBezTo>
                    <a:cubicBezTo>
                      <a:pt x="4810" y="2805"/>
                      <a:pt x="4799" y="2769"/>
                      <a:pt x="4739" y="3150"/>
                    </a:cubicBezTo>
                    <a:cubicBezTo>
                      <a:pt x="4715" y="3198"/>
                      <a:pt x="4703" y="3245"/>
                      <a:pt x="4691" y="3281"/>
                    </a:cubicBezTo>
                    <a:cubicBezTo>
                      <a:pt x="4668" y="3317"/>
                      <a:pt x="4656" y="3353"/>
                      <a:pt x="4632" y="3376"/>
                    </a:cubicBezTo>
                    <a:cubicBezTo>
                      <a:pt x="4013" y="4014"/>
                      <a:pt x="3484" y="4247"/>
                      <a:pt x="3179" y="4247"/>
                    </a:cubicBezTo>
                    <a:cubicBezTo>
                      <a:pt x="3085" y="4247"/>
                      <a:pt x="3013" y="4225"/>
                      <a:pt x="2965" y="4186"/>
                    </a:cubicBezTo>
                    <a:cubicBezTo>
                      <a:pt x="2167" y="3650"/>
                      <a:pt x="1941" y="3305"/>
                      <a:pt x="2572" y="2388"/>
                    </a:cubicBezTo>
                    <a:cubicBezTo>
                      <a:pt x="2679" y="2293"/>
                      <a:pt x="3322" y="1674"/>
                      <a:pt x="3477" y="1638"/>
                    </a:cubicBezTo>
                    <a:cubicBezTo>
                      <a:pt x="3882" y="1364"/>
                      <a:pt x="3787" y="1507"/>
                      <a:pt x="4203" y="1293"/>
                    </a:cubicBezTo>
                    <a:close/>
                    <a:moveTo>
                      <a:pt x="3898" y="1"/>
                    </a:moveTo>
                    <a:cubicBezTo>
                      <a:pt x="3839" y="1"/>
                      <a:pt x="3778" y="10"/>
                      <a:pt x="3715" y="31"/>
                    </a:cubicBezTo>
                    <a:cubicBezTo>
                      <a:pt x="2013" y="567"/>
                      <a:pt x="0" y="2603"/>
                      <a:pt x="1239" y="4436"/>
                    </a:cubicBezTo>
                    <a:cubicBezTo>
                      <a:pt x="1700" y="5095"/>
                      <a:pt x="2458" y="5612"/>
                      <a:pt x="3261" y="5612"/>
                    </a:cubicBezTo>
                    <a:cubicBezTo>
                      <a:pt x="3475" y="5612"/>
                      <a:pt x="3691" y="5576"/>
                      <a:pt x="3906" y="5496"/>
                    </a:cubicBezTo>
                    <a:cubicBezTo>
                      <a:pt x="4680" y="5162"/>
                      <a:pt x="5501" y="4650"/>
                      <a:pt x="5906" y="3888"/>
                    </a:cubicBezTo>
                    <a:cubicBezTo>
                      <a:pt x="6334" y="2757"/>
                      <a:pt x="6346" y="1269"/>
                      <a:pt x="5370" y="412"/>
                    </a:cubicBezTo>
                    <a:cubicBezTo>
                      <a:pt x="5133" y="220"/>
                      <a:pt x="4805" y="15"/>
                      <a:pt x="4482" y="15"/>
                    </a:cubicBezTo>
                    <a:cubicBezTo>
                      <a:pt x="4384" y="15"/>
                      <a:pt x="4286" y="34"/>
                      <a:pt x="4191" y="78"/>
                    </a:cubicBezTo>
                    <a:cubicBezTo>
                      <a:pt x="4106" y="32"/>
                      <a:pt x="4006" y="1"/>
                      <a:pt x="38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2" name="Google Shape;1202;p43"/>
            <p:cNvGrpSpPr/>
            <p:nvPr/>
          </p:nvGrpSpPr>
          <p:grpSpPr>
            <a:xfrm>
              <a:off x="2081899" y="4444014"/>
              <a:ext cx="161573" cy="143467"/>
              <a:chOff x="1141700" y="1345000"/>
              <a:chExt cx="193200" cy="171550"/>
            </a:xfrm>
          </p:grpSpPr>
          <p:sp>
            <p:nvSpPr>
              <p:cNvPr id="1203" name="Google Shape;1203;p43"/>
              <p:cNvSpPr/>
              <p:nvPr/>
            </p:nvSpPr>
            <p:spPr>
              <a:xfrm>
                <a:off x="1157775" y="1362850"/>
                <a:ext cx="149825" cy="136225"/>
              </a:xfrm>
              <a:custGeom>
                <a:avLst/>
                <a:gdLst/>
                <a:ahLst/>
                <a:cxnLst/>
                <a:rect l="l" t="t" r="r" b="b"/>
                <a:pathLst>
                  <a:path w="5993" h="5449" extrusionOk="0">
                    <a:moveTo>
                      <a:pt x="2636" y="0"/>
                    </a:moveTo>
                    <a:cubicBezTo>
                      <a:pt x="1842" y="0"/>
                      <a:pt x="1009" y="409"/>
                      <a:pt x="381" y="1400"/>
                    </a:cubicBezTo>
                    <a:cubicBezTo>
                      <a:pt x="36" y="2019"/>
                      <a:pt x="0" y="2697"/>
                      <a:pt x="155" y="3293"/>
                    </a:cubicBezTo>
                    <a:cubicBezTo>
                      <a:pt x="131" y="3543"/>
                      <a:pt x="131" y="3793"/>
                      <a:pt x="203" y="4055"/>
                    </a:cubicBezTo>
                    <a:cubicBezTo>
                      <a:pt x="512" y="5023"/>
                      <a:pt x="1335" y="5448"/>
                      <a:pt x="2210" y="5448"/>
                    </a:cubicBezTo>
                    <a:cubicBezTo>
                      <a:pt x="3120" y="5448"/>
                      <a:pt x="4086" y="4987"/>
                      <a:pt x="4584" y="4198"/>
                    </a:cubicBezTo>
                    <a:cubicBezTo>
                      <a:pt x="5992" y="2056"/>
                      <a:pt x="4416" y="0"/>
                      <a:pt x="26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43"/>
              <p:cNvSpPr/>
              <p:nvPr/>
            </p:nvSpPr>
            <p:spPr>
              <a:xfrm>
                <a:off x="1141700" y="1345000"/>
                <a:ext cx="193200" cy="171550"/>
              </a:xfrm>
              <a:custGeom>
                <a:avLst/>
                <a:gdLst/>
                <a:ahLst/>
                <a:cxnLst/>
                <a:rect l="l" t="t" r="r" b="b"/>
                <a:pathLst>
                  <a:path w="7728" h="6862" extrusionOk="0">
                    <a:moveTo>
                      <a:pt x="3786" y="1363"/>
                    </a:moveTo>
                    <a:cubicBezTo>
                      <a:pt x="4298" y="1363"/>
                      <a:pt x="5096" y="1530"/>
                      <a:pt x="5358" y="2268"/>
                    </a:cubicBezTo>
                    <a:cubicBezTo>
                      <a:pt x="5754" y="3705"/>
                      <a:pt x="4574" y="5479"/>
                      <a:pt x="3180" y="5479"/>
                    </a:cubicBezTo>
                    <a:cubicBezTo>
                      <a:pt x="2981" y="5479"/>
                      <a:pt x="2776" y="5443"/>
                      <a:pt x="2572" y="5364"/>
                    </a:cubicBezTo>
                    <a:cubicBezTo>
                      <a:pt x="2048" y="5304"/>
                      <a:pt x="1393" y="4209"/>
                      <a:pt x="1369" y="3376"/>
                    </a:cubicBezTo>
                    <a:cubicBezTo>
                      <a:pt x="1239" y="2923"/>
                      <a:pt x="2251" y="1935"/>
                      <a:pt x="2893" y="1756"/>
                    </a:cubicBezTo>
                    <a:cubicBezTo>
                      <a:pt x="3191" y="1637"/>
                      <a:pt x="3572" y="1613"/>
                      <a:pt x="3786" y="1363"/>
                    </a:cubicBezTo>
                    <a:close/>
                    <a:moveTo>
                      <a:pt x="3862" y="1"/>
                    </a:moveTo>
                    <a:cubicBezTo>
                      <a:pt x="3664" y="1"/>
                      <a:pt x="3465" y="21"/>
                      <a:pt x="3286" y="101"/>
                    </a:cubicBezTo>
                    <a:cubicBezTo>
                      <a:pt x="3203" y="149"/>
                      <a:pt x="3144" y="185"/>
                      <a:pt x="3108" y="209"/>
                    </a:cubicBezTo>
                    <a:cubicBezTo>
                      <a:pt x="3060" y="232"/>
                      <a:pt x="3024" y="268"/>
                      <a:pt x="2989" y="304"/>
                    </a:cubicBezTo>
                    <a:cubicBezTo>
                      <a:pt x="1548" y="673"/>
                      <a:pt x="36" y="1792"/>
                      <a:pt x="0" y="3399"/>
                    </a:cubicBezTo>
                    <a:cubicBezTo>
                      <a:pt x="84" y="5289"/>
                      <a:pt x="1442" y="6861"/>
                      <a:pt x="3134" y="6861"/>
                    </a:cubicBezTo>
                    <a:cubicBezTo>
                      <a:pt x="3618" y="6861"/>
                      <a:pt x="4128" y="6733"/>
                      <a:pt x="4644" y="6447"/>
                    </a:cubicBezTo>
                    <a:cubicBezTo>
                      <a:pt x="7442" y="5090"/>
                      <a:pt x="7727" y="244"/>
                      <a:pt x="4060" y="6"/>
                    </a:cubicBezTo>
                    <a:cubicBezTo>
                      <a:pt x="3995" y="3"/>
                      <a:pt x="3929" y="1"/>
                      <a:pt x="3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739D35-7F1D-1143-BEE7-B31B19AB6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543142"/>
              </p:ext>
            </p:extLst>
          </p:nvPr>
        </p:nvGraphicFramePr>
        <p:xfrm>
          <a:off x="440108" y="264222"/>
          <a:ext cx="8263784" cy="4615056"/>
        </p:xfrm>
        <a:graphic>
          <a:graphicData uri="http://schemas.openxmlformats.org/drawingml/2006/table">
            <a:tbl>
              <a:tblPr firstRow="1" firstCol="1" bandRow="1">
                <a:tableStyleId>{B8681ED0-0E20-4B53-9789-0944AE4DF775}</a:tableStyleId>
              </a:tblPr>
              <a:tblGrid>
                <a:gridCol w="2243539">
                  <a:extLst>
                    <a:ext uri="{9D8B030D-6E8A-4147-A177-3AD203B41FA5}">
                      <a16:colId xmlns:a16="http://schemas.microsoft.com/office/drawing/2014/main" val="2699052360"/>
                    </a:ext>
                  </a:extLst>
                </a:gridCol>
                <a:gridCol w="2360962">
                  <a:extLst>
                    <a:ext uri="{9D8B030D-6E8A-4147-A177-3AD203B41FA5}">
                      <a16:colId xmlns:a16="http://schemas.microsoft.com/office/drawing/2014/main" val="1863334977"/>
                    </a:ext>
                  </a:extLst>
                </a:gridCol>
                <a:gridCol w="3659283">
                  <a:extLst>
                    <a:ext uri="{9D8B030D-6E8A-4147-A177-3AD203B41FA5}">
                      <a16:colId xmlns:a16="http://schemas.microsoft.com/office/drawing/2014/main" val="3485370675"/>
                    </a:ext>
                  </a:extLst>
                </a:gridCol>
              </a:tblGrid>
              <a:tr h="769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WORD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PRONUNCIATION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MEANING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854329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amazing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adj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 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əˈmeɪzɪŋ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 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>
                          <a:effectLst/>
                          <a:latin typeface="Patrick Hand" pitchFamily="2" charset="77"/>
                        </a:rPr>
                        <a:t>ngạc nhiên ở mức đáng ngưỡng mộ</a:t>
                      </a:r>
                      <a:endParaRPr lang="en-VN" sz="2400" b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326776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>
                          <a:effectLst/>
                          <a:latin typeface="Patrick Hand" pitchFamily="2" charset="77"/>
                        </a:rPr>
                        <a:t>army-like (adj) </a:t>
                      </a:r>
                      <a:endParaRPr lang="en-VN" sz="2400" b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ɑːmi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laɪk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 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như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trong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quân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đội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16757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>
                          <a:effectLst/>
                          <a:latin typeface="Patrick Hand" pitchFamily="2" charset="77"/>
                        </a:rPr>
                        <a:t>brilliant (adj) </a:t>
                      </a:r>
                      <a:endParaRPr lang="en-VN" sz="2400" b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brɪliənt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 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rất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ấn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tượng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,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rất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thông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minh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69064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>
                          <a:effectLst/>
                          <a:latin typeface="Patrick Hand" pitchFamily="2" charset="77"/>
                        </a:rPr>
                        <a:t>campus (n) </a:t>
                      </a:r>
                      <a:endParaRPr lang="en-VN" sz="2400" b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>
                          <a:effectLst/>
                          <a:latin typeface="Patrick Hand" pitchFamily="2" charset="77"/>
                        </a:rPr>
                        <a:t>/ˈkæmpəs/ </a:t>
                      </a:r>
                      <a:endParaRPr lang="en-VN" sz="2400" b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khuôn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viên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của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một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trường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học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96455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>
                          <a:effectLst/>
                          <a:latin typeface="Patrick Hand" pitchFamily="2" charset="77"/>
                        </a:rPr>
                        <a:t>confidence (n) </a:t>
                      </a:r>
                      <a:endParaRPr lang="en-VN" sz="2400" b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>
                          <a:effectLst/>
                          <a:latin typeface="Patrick Hand" pitchFamily="2" charset="77"/>
                        </a:rPr>
                        <a:t>/ˈkɒnfɪdəns/ </a:t>
                      </a:r>
                      <a:endParaRPr lang="en-VN" sz="2400" b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niềm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tin,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sự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tin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tưởng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,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sự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tự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tin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922838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2C4AFFB-22BB-BCB9-F093-58D0F47D1E47}"/>
              </a:ext>
            </a:extLst>
          </p:cNvPr>
          <p:cNvSpPr/>
          <p:nvPr/>
        </p:nvSpPr>
        <p:spPr>
          <a:xfrm>
            <a:off x="5098942" y="10771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5E34855-CABA-A922-CF71-AD68C5E19DCF}"/>
              </a:ext>
            </a:extLst>
          </p:cNvPr>
          <p:cNvSpPr/>
          <p:nvPr/>
        </p:nvSpPr>
        <p:spPr>
          <a:xfrm>
            <a:off x="5098942" y="183959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0CAA8A-1A98-66D1-C07A-CCC32A1D303C}"/>
              </a:ext>
            </a:extLst>
          </p:cNvPr>
          <p:cNvSpPr/>
          <p:nvPr/>
        </p:nvSpPr>
        <p:spPr>
          <a:xfrm>
            <a:off x="5098942" y="26297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671955-616B-F6B0-229C-D8094C2E87B4}"/>
              </a:ext>
            </a:extLst>
          </p:cNvPr>
          <p:cNvSpPr/>
          <p:nvPr/>
        </p:nvSpPr>
        <p:spPr>
          <a:xfrm>
            <a:off x="5098942" y="339219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F61528-C859-26E6-9954-D46100CE952E}"/>
              </a:ext>
            </a:extLst>
          </p:cNvPr>
          <p:cNvSpPr/>
          <p:nvPr/>
        </p:nvSpPr>
        <p:spPr>
          <a:xfrm>
            <a:off x="5098942" y="412430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480380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739D35-7F1D-1143-BEE7-B31B19AB6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419125"/>
              </p:ext>
            </p:extLst>
          </p:nvPr>
        </p:nvGraphicFramePr>
        <p:xfrm>
          <a:off x="440108" y="264222"/>
          <a:ext cx="8263784" cy="4615056"/>
        </p:xfrm>
        <a:graphic>
          <a:graphicData uri="http://schemas.openxmlformats.org/drawingml/2006/table">
            <a:tbl>
              <a:tblPr firstRow="1" firstCol="1" bandRow="1">
                <a:tableStyleId>{B8681ED0-0E20-4B53-9789-0944AE4DF775}</a:tableStyleId>
              </a:tblPr>
              <a:tblGrid>
                <a:gridCol w="2243539">
                  <a:extLst>
                    <a:ext uri="{9D8B030D-6E8A-4147-A177-3AD203B41FA5}">
                      <a16:colId xmlns:a16="http://schemas.microsoft.com/office/drawing/2014/main" val="2699052360"/>
                    </a:ext>
                  </a:extLst>
                </a:gridCol>
                <a:gridCol w="2360962">
                  <a:extLst>
                    <a:ext uri="{9D8B030D-6E8A-4147-A177-3AD203B41FA5}">
                      <a16:colId xmlns:a16="http://schemas.microsoft.com/office/drawing/2014/main" val="1863334977"/>
                    </a:ext>
                  </a:extLst>
                </a:gridCol>
                <a:gridCol w="3659283">
                  <a:extLst>
                    <a:ext uri="{9D8B030D-6E8A-4147-A177-3AD203B41FA5}">
                      <a16:colId xmlns:a16="http://schemas.microsoft.com/office/drawing/2014/main" val="3485370675"/>
                    </a:ext>
                  </a:extLst>
                </a:gridCol>
              </a:tblGrid>
              <a:tr h="769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WORD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PRONUNCIATION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MEANING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854329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coral reef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kɒrəl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riːf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rặng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san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hô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326776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eco-tour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iːkəʊ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ˌ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tʊə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du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lịch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sinh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thái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16757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embarrassing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adj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ɪmˈbærəsɪŋ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vi-VN" sz="2400" b="0" dirty="0">
                          <a:effectLst/>
                          <a:latin typeface="Patrick Hand" pitchFamily="2" charset="77"/>
                        </a:rPr>
                        <a:t>làm ai bối rối, ngượng ngùng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69064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exhilarating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adj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ɪɡˈzɪləreɪtɪŋ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đầy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phấn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khích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96455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experience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ɪkˈspɪəriəns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sự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trải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nghiệm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922838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0FF343E-B00A-0F96-0250-2AFD457981B2}"/>
              </a:ext>
            </a:extLst>
          </p:cNvPr>
          <p:cNvSpPr/>
          <p:nvPr/>
        </p:nvSpPr>
        <p:spPr>
          <a:xfrm>
            <a:off x="5098942" y="10771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DD8DCD-97DC-2D90-5C7F-CA9665829EF8}"/>
              </a:ext>
            </a:extLst>
          </p:cNvPr>
          <p:cNvSpPr/>
          <p:nvPr/>
        </p:nvSpPr>
        <p:spPr>
          <a:xfrm>
            <a:off x="5098942" y="183959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2F65B6-E3A9-074C-E62C-CF41BFC85B3A}"/>
              </a:ext>
            </a:extLst>
          </p:cNvPr>
          <p:cNvSpPr/>
          <p:nvPr/>
        </p:nvSpPr>
        <p:spPr>
          <a:xfrm>
            <a:off x="5098942" y="26297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720257-2EB7-B198-E8DE-D82A833DA0A0}"/>
              </a:ext>
            </a:extLst>
          </p:cNvPr>
          <p:cNvSpPr/>
          <p:nvPr/>
        </p:nvSpPr>
        <p:spPr>
          <a:xfrm>
            <a:off x="5098942" y="339219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59E10-CABF-BC04-C710-D5A86C7E1CE0}"/>
              </a:ext>
            </a:extLst>
          </p:cNvPr>
          <p:cNvSpPr/>
          <p:nvPr/>
        </p:nvSpPr>
        <p:spPr>
          <a:xfrm>
            <a:off x="5098942" y="412430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41564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739D35-7F1D-1143-BEE7-B31B19AB6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194918"/>
              </p:ext>
            </p:extLst>
          </p:nvPr>
        </p:nvGraphicFramePr>
        <p:xfrm>
          <a:off x="440108" y="264222"/>
          <a:ext cx="8263784" cy="4615056"/>
        </p:xfrm>
        <a:graphic>
          <a:graphicData uri="http://schemas.openxmlformats.org/drawingml/2006/table">
            <a:tbl>
              <a:tblPr firstRow="1" firstCol="1" bandRow="1">
                <a:tableStyleId>{B8681ED0-0E20-4B53-9789-0944AE4DF775}</a:tableStyleId>
              </a:tblPr>
              <a:tblGrid>
                <a:gridCol w="2243539">
                  <a:extLst>
                    <a:ext uri="{9D8B030D-6E8A-4147-A177-3AD203B41FA5}">
                      <a16:colId xmlns:a16="http://schemas.microsoft.com/office/drawing/2014/main" val="2699052360"/>
                    </a:ext>
                  </a:extLst>
                </a:gridCol>
                <a:gridCol w="2360962">
                  <a:extLst>
                    <a:ext uri="{9D8B030D-6E8A-4147-A177-3AD203B41FA5}">
                      <a16:colId xmlns:a16="http://schemas.microsoft.com/office/drawing/2014/main" val="1863334977"/>
                    </a:ext>
                  </a:extLst>
                </a:gridCol>
                <a:gridCol w="3659283">
                  <a:extLst>
                    <a:ext uri="{9D8B030D-6E8A-4147-A177-3AD203B41FA5}">
                      <a16:colId xmlns:a16="http://schemas.microsoft.com/office/drawing/2014/main" val="3485370675"/>
                    </a:ext>
                  </a:extLst>
                </a:gridCol>
              </a:tblGrid>
              <a:tr h="769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WORD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PRONUNCIATION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MEANING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854329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explore (v)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ɪkˈsplɔ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ː/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khám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phá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,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tìm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tòi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và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học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hỏi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326776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fauna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fɔːnə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tất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cả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động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vật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của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một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khu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vực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16757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flora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ﬂɔːrə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vi-VN" sz="2400" b="0" dirty="0">
                          <a:effectLst/>
                          <a:latin typeface="Patrick Hand" pitchFamily="2" charset="77"/>
                        </a:rPr>
                        <a:t>tất cả thực vật của một khu vực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69064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lack (v)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læk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thiếu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96455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learn by rote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lɜːn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bai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rəʊt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học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vẹt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922838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C8F9E88-3C1E-56C0-68A8-476F406725C5}"/>
              </a:ext>
            </a:extLst>
          </p:cNvPr>
          <p:cNvSpPr/>
          <p:nvPr/>
        </p:nvSpPr>
        <p:spPr>
          <a:xfrm>
            <a:off x="5098942" y="10771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D2CCDB-D64A-39F9-3FD7-6B582D89EA68}"/>
              </a:ext>
            </a:extLst>
          </p:cNvPr>
          <p:cNvSpPr/>
          <p:nvPr/>
        </p:nvSpPr>
        <p:spPr>
          <a:xfrm>
            <a:off x="5098942" y="183959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C241EA-861A-074C-F8A7-1745FF93D932}"/>
              </a:ext>
            </a:extLst>
          </p:cNvPr>
          <p:cNvSpPr/>
          <p:nvPr/>
        </p:nvSpPr>
        <p:spPr>
          <a:xfrm>
            <a:off x="5098942" y="26297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6D67CF-3CCB-5CB7-F6A2-B2E690D7E731}"/>
              </a:ext>
            </a:extLst>
          </p:cNvPr>
          <p:cNvSpPr/>
          <p:nvPr/>
        </p:nvSpPr>
        <p:spPr>
          <a:xfrm>
            <a:off x="5098942" y="339219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78BAA7-2A8D-0837-DA4E-651AD0CEB8D6}"/>
              </a:ext>
            </a:extLst>
          </p:cNvPr>
          <p:cNvSpPr/>
          <p:nvPr/>
        </p:nvSpPr>
        <p:spPr>
          <a:xfrm>
            <a:off x="5098942" y="412430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55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739D35-7F1D-1143-BEE7-B31B19AB6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260235"/>
              </p:ext>
            </p:extLst>
          </p:nvPr>
        </p:nvGraphicFramePr>
        <p:xfrm>
          <a:off x="440108" y="264222"/>
          <a:ext cx="8263784" cy="4615056"/>
        </p:xfrm>
        <a:graphic>
          <a:graphicData uri="http://schemas.openxmlformats.org/drawingml/2006/table">
            <a:tbl>
              <a:tblPr firstRow="1" firstCol="1" bandRow="1">
                <a:tableStyleId>{B8681ED0-0E20-4B53-9789-0944AE4DF775}</a:tableStyleId>
              </a:tblPr>
              <a:tblGrid>
                <a:gridCol w="2243539">
                  <a:extLst>
                    <a:ext uri="{9D8B030D-6E8A-4147-A177-3AD203B41FA5}">
                      <a16:colId xmlns:a16="http://schemas.microsoft.com/office/drawing/2014/main" val="2699052360"/>
                    </a:ext>
                  </a:extLst>
                </a:gridCol>
                <a:gridCol w="2360962">
                  <a:extLst>
                    <a:ext uri="{9D8B030D-6E8A-4147-A177-3AD203B41FA5}">
                      <a16:colId xmlns:a16="http://schemas.microsoft.com/office/drawing/2014/main" val="1863334977"/>
                    </a:ext>
                  </a:extLst>
                </a:gridCol>
                <a:gridCol w="3659283">
                  <a:extLst>
                    <a:ext uri="{9D8B030D-6E8A-4147-A177-3AD203B41FA5}">
                      <a16:colId xmlns:a16="http://schemas.microsoft.com/office/drawing/2014/main" val="3485370675"/>
                    </a:ext>
                  </a:extLst>
                </a:gridCol>
              </a:tblGrid>
              <a:tr h="769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WORD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PRONUNCIATION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MEANING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854329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memorable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adj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memərəbl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đáng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nhớ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326776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performance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pəˈfɔːməns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buổi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biểu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diễn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16757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seabed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siːbed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vi-VN" sz="2400" b="0" dirty="0">
                          <a:effectLst/>
                          <a:latin typeface="Patrick Hand" pitchFamily="2" charset="77"/>
                        </a:rPr>
                        <a:t>đáy biển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69064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snorkelling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snɔːkəlɪŋ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vi-VN" sz="2400" b="0" dirty="0">
                          <a:effectLst/>
                          <a:latin typeface="Patrick Hand" pitchFamily="2" charset="77"/>
                        </a:rPr>
                        <a:t>môn thể thao bơi lặn dưới nước có bộ lặn và ống thở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96455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theme (n)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400" b="0" dirty="0">
                          <a:effectLst/>
                          <a:latin typeface="Patrick Hand" pitchFamily="2" charset="77"/>
                        </a:rPr>
                        <a:t>/θ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iːm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chủ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đề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,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đề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tài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922838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D243EBD-D38D-2A40-0F7C-50E9DABD28CC}"/>
              </a:ext>
            </a:extLst>
          </p:cNvPr>
          <p:cNvSpPr/>
          <p:nvPr/>
        </p:nvSpPr>
        <p:spPr>
          <a:xfrm>
            <a:off x="5098942" y="10771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57D17F-EC8B-4A9A-0001-ABF10B450115}"/>
              </a:ext>
            </a:extLst>
          </p:cNvPr>
          <p:cNvSpPr/>
          <p:nvPr/>
        </p:nvSpPr>
        <p:spPr>
          <a:xfrm>
            <a:off x="5098942" y="183959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B855B3-2966-56F1-9EAA-051534DDB17D}"/>
              </a:ext>
            </a:extLst>
          </p:cNvPr>
          <p:cNvSpPr/>
          <p:nvPr/>
        </p:nvSpPr>
        <p:spPr>
          <a:xfrm>
            <a:off x="5098942" y="26297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E03252-FEE7-CA21-5FB6-D86A1BAF573B}"/>
              </a:ext>
            </a:extLst>
          </p:cNvPr>
          <p:cNvSpPr/>
          <p:nvPr/>
        </p:nvSpPr>
        <p:spPr>
          <a:xfrm>
            <a:off x="5098942" y="339219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90B1A3-52E3-C7A7-6AD6-4C6380F68B73}"/>
              </a:ext>
            </a:extLst>
          </p:cNvPr>
          <p:cNvSpPr/>
          <p:nvPr/>
        </p:nvSpPr>
        <p:spPr>
          <a:xfrm>
            <a:off x="5098942" y="412430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11435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739D35-7F1D-1143-BEE7-B31B19AB6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628936"/>
              </p:ext>
            </p:extLst>
          </p:nvPr>
        </p:nvGraphicFramePr>
        <p:xfrm>
          <a:off x="440108" y="264222"/>
          <a:ext cx="8263784" cy="3845880"/>
        </p:xfrm>
        <a:graphic>
          <a:graphicData uri="http://schemas.openxmlformats.org/drawingml/2006/table">
            <a:tbl>
              <a:tblPr firstRow="1" firstCol="1" bandRow="1">
                <a:tableStyleId>{B8681ED0-0E20-4B53-9789-0944AE4DF775}</a:tableStyleId>
              </a:tblPr>
              <a:tblGrid>
                <a:gridCol w="2243539">
                  <a:extLst>
                    <a:ext uri="{9D8B030D-6E8A-4147-A177-3AD203B41FA5}">
                      <a16:colId xmlns:a16="http://schemas.microsoft.com/office/drawing/2014/main" val="2699052360"/>
                    </a:ext>
                  </a:extLst>
                </a:gridCol>
                <a:gridCol w="2360962">
                  <a:extLst>
                    <a:ext uri="{9D8B030D-6E8A-4147-A177-3AD203B41FA5}">
                      <a16:colId xmlns:a16="http://schemas.microsoft.com/office/drawing/2014/main" val="1863334977"/>
                    </a:ext>
                  </a:extLst>
                </a:gridCol>
                <a:gridCol w="3659283">
                  <a:extLst>
                    <a:ext uri="{9D8B030D-6E8A-4147-A177-3AD203B41FA5}">
                      <a16:colId xmlns:a16="http://schemas.microsoft.com/office/drawing/2014/main" val="3485370675"/>
                    </a:ext>
                  </a:extLst>
                </a:gridCol>
              </a:tblGrid>
              <a:tr h="769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WORD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PRONUNCIATION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Patrick Hand" pitchFamily="2" charset="77"/>
                        </a:rPr>
                        <a:t>MEANING</a:t>
                      </a:r>
                      <a:endParaRPr lang="en-VN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854329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thrilling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adj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400" b="0" dirty="0">
                          <a:effectLst/>
                          <a:latin typeface="Patrick Hand" pitchFamily="2" charset="77"/>
                        </a:rPr>
                        <a:t>/ˈθ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rɪlɪŋ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rất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phấn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khích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và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rất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vui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326776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touching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adj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tʌtʃɪŋ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gây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xúc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động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,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tạo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cảm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giác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đồng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cảm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16757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tribal dance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/ˈ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traɪbl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 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dɑːns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vi-VN" sz="2400" b="0" dirty="0">
                          <a:effectLst/>
                          <a:latin typeface="Patrick Hand" pitchFamily="2" charset="77"/>
                        </a:rPr>
                        <a:t>điệu múa của bộ tộc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690641"/>
                  </a:ext>
                </a:extLst>
              </a:tr>
              <a:tr h="769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unpleasant (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adj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)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r>
                        <a:rPr lang="en-GB" sz="2400" b="0" dirty="0" err="1">
                          <a:effectLst/>
                          <a:latin typeface="Patrick Hand" pitchFamily="2" charset="77"/>
                        </a:rPr>
                        <a:t>ʌnˈpleznt</a:t>
                      </a:r>
                      <a:r>
                        <a:rPr lang="en-GB" sz="2400" b="0" dirty="0">
                          <a:effectLst/>
                          <a:latin typeface="Patrick Hand" pitchFamily="2" charset="77"/>
                        </a:rPr>
                        <a:t>/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vi-VN" sz="2400" b="0" dirty="0">
                          <a:effectLst/>
                          <a:latin typeface="Patrick Hand" pitchFamily="2" charset="77"/>
                        </a:rPr>
                        <a:t>không thoải mái, không vui vẻ</a:t>
                      </a:r>
                      <a:endParaRPr lang="en-VN" sz="2400" b="0" dirty="0">
                        <a:effectLst/>
                        <a:latin typeface="Patrick Hand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96455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6262E39-A61C-84E9-3952-3F0A6BA4BB1A}"/>
              </a:ext>
            </a:extLst>
          </p:cNvPr>
          <p:cNvSpPr/>
          <p:nvPr/>
        </p:nvSpPr>
        <p:spPr>
          <a:xfrm>
            <a:off x="5098942" y="10771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285511-AEC4-F262-55CD-C12A81103C18}"/>
              </a:ext>
            </a:extLst>
          </p:cNvPr>
          <p:cNvSpPr/>
          <p:nvPr/>
        </p:nvSpPr>
        <p:spPr>
          <a:xfrm>
            <a:off x="5098942" y="1839593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4E7AE2-F4B5-1F94-AFB0-FD307A0B63EC}"/>
              </a:ext>
            </a:extLst>
          </p:cNvPr>
          <p:cNvSpPr/>
          <p:nvPr/>
        </p:nvSpPr>
        <p:spPr>
          <a:xfrm>
            <a:off x="5098942" y="262973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7DA697-8A4B-CBB7-5A25-9F72BB914387}"/>
              </a:ext>
            </a:extLst>
          </p:cNvPr>
          <p:cNvSpPr/>
          <p:nvPr/>
        </p:nvSpPr>
        <p:spPr>
          <a:xfrm>
            <a:off x="5098942" y="3392192"/>
            <a:ext cx="3604950" cy="6741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91002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2EAC9-A367-0ABE-1484-D67CF900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50" y="226363"/>
            <a:ext cx="7717500" cy="876879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Ex 1: Use the adjectives in the box to describe the experiences. Add any other adjectives you can think of.</a:t>
            </a:r>
            <a:endParaRPr lang="en-VN" sz="2400" dirty="0">
              <a:solidFill>
                <a:schemeClr val="tx1"/>
              </a:solidFill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5FF94CE6-2046-FFB6-FF9E-0F2A28DD4E4D}"/>
              </a:ext>
            </a:extLst>
          </p:cNvPr>
          <p:cNvSpPr/>
          <p:nvPr/>
        </p:nvSpPr>
        <p:spPr>
          <a:xfrm>
            <a:off x="661425" y="1138029"/>
            <a:ext cx="7821150" cy="13160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>
                <a:solidFill>
                  <a:schemeClr val="tx1"/>
                </a:solidFill>
                <a:latin typeface="Patrick Hand" pitchFamily="2" charset="77"/>
              </a:rPr>
              <a:t>brilliant	exhilarating		exciting 	helpless</a:t>
            </a:r>
          </a:p>
          <a:p>
            <a:r>
              <a:rPr lang="en-US" sz="2600" b="1" dirty="0">
                <a:solidFill>
                  <a:schemeClr val="tx1"/>
                </a:solidFill>
                <a:latin typeface="Patrick Hand" pitchFamily="2" charset="77"/>
              </a:rPr>
              <a:t>special		embarrassing		amazing  </a:t>
            </a:r>
          </a:p>
          <a:p>
            <a:r>
              <a:rPr lang="en-US" sz="2600" b="1" dirty="0">
                <a:solidFill>
                  <a:schemeClr val="tx1"/>
                </a:solidFill>
                <a:latin typeface="Patrick Hand" pitchFamily="2" charset="77"/>
              </a:rPr>
              <a:t>thrilling 	unpleasant 		memorable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FB4978-9BDB-D350-9A1F-78B6EBE566EE}"/>
              </a:ext>
            </a:extLst>
          </p:cNvPr>
          <p:cNvSpPr txBox="1"/>
          <p:nvPr/>
        </p:nvSpPr>
        <p:spPr>
          <a:xfrm>
            <a:off x="713250" y="2488848"/>
            <a:ext cx="6718064" cy="2465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1. </a:t>
            </a:r>
            <a:r>
              <a:rPr lang="en-US" sz="2600" b="1" dirty="0">
                <a:latin typeface="Patrick Hand" pitchFamily="2" charset="77"/>
              </a:rPr>
              <a:t>Riding a jeep up to the mountain top</a:t>
            </a:r>
          </a:p>
          <a:p>
            <a:pPr>
              <a:lnSpc>
                <a:spcPct val="120000"/>
              </a:lnSpc>
            </a:pP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2. </a:t>
            </a:r>
            <a:r>
              <a:rPr lang="en-US" sz="2600" b="1" dirty="0">
                <a:latin typeface="Patrick Hand" pitchFamily="2" charset="77"/>
              </a:rPr>
              <a:t>Touring an area with mountains and villages</a:t>
            </a:r>
          </a:p>
          <a:p>
            <a:pPr>
              <a:lnSpc>
                <a:spcPct val="120000"/>
              </a:lnSpc>
            </a:pP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3. </a:t>
            </a:r>
            <a:r>
              <a:rPr lang="en-US" sz="2600" b="1" dirty="0">
                <a:latin typeface="Patrick Hand" pitchFamily="2" charset="77"/>
              </a:rPr>
              <a:t>Being bullied</a:t>
            </a:r>
          </a:p>
          <a:p>
            <a:pPr>
              <a:lnSpc>
                <a:spcPct val="120000"/>
              </a:lnSpc>
            </a:pP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4. </a:t>
            </a:r>
            <a:r>
              <a:rPr lang="en-US" sz="2600" b="1" dirty="0">
                <a:latin typeface="Patrick Hand" pitchFamily="2" charset="77"/>
              </a:rPr>
              <a:t>Joining team building activities</a:t>
            </a:r>
          </a:p>
          <a:p>
            <a:pPr>
              <a:lnSpc>
                <a:spcPct val="120000"/>
              </a:lnSpc>
            </a:pP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Patrick Hand" pitchFamily="2" charset="77"/>
              </a:rPr>
              <a:t>5. </a:t>
            </a:r>
            <a:r>
              <a:rPr lang="en-US" sz="2600" b="1" dirty="0">
                <a:latin typeface="Patrick Hand" pitchFamily="2" charset="77"/>
              </a:rPr>
              <a:t>Not revising previous lessons before the exams</a:t>
            </a:r>
          </a:p>
        </p:txBody>
      </p:sp>
    </p:spTree>
    <p:extLst>
      <p:ext uri="{BB962C8B-B14F-4D97-AF65-F5344CB8AC3E}">
        <p14:creationId xmlns:p14="http://schemas.microsoft.com/office/powerpoint/2010/main" val="904139489"/>
      </p:ext>
    </p:extLst>
  </p:cSld>
  <p:clrMapOvr>
    <a:masterClrMapping/>
  </p:clrMapOvr>
</p:sld>
</file>

<file path=ppt/theme/theme1.xml><?xml version="1.0" encoding="utf-8"?>
<a:theme xmlns:a="http://schemas.openxmlformats.org/drawingml/2006/main" name="Pre-K Class Rules Infographics by Slidesgo">
  <a:themeElements>
    <a:clrScheme name="Simple Light">
      <a:dk1>
        <a:srgbClr val="000000"/>
      </a:dk1>
      <a:lt1>
        <a:srgbClr val="FFFDFD"/>
      </a:lt1>
      <a:dk2>
        <a:srgbClr val="00DFE8"/>
      </a:dk2>
      <a:lt2>
        <a:srgbClr val="FF7A7A"/>
      </a:lt2>
      <a:accent1>
        <a:srgbClr val="FFA6B0"/>
      </a:accent1>
      <a:accent2>
        <a:srgbClr val="FFC138"/>
      </a:accent2>
      <a:accent3>
        <a:srgbClr val="FFED72"/>
      </a:accent3>
      <a:accent4>
        <a:srgbClr val="A9E8EB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1438</Words>
  <Application>Microsoft Office PowerPoint</Application>
  <PresentationFormat>On-screen Show (16:9)</PresentationFormat>
  <Paragraphs>201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Lilita One</vt:lpstr>
      <vt:lpstr>Arial</vt:lpstr>
      <vt:lpstr>Didact Gothic</vt:lpstr>
      <vt:lpstr>Patrick Hand</vt:lpstr>
      <vt:lpstr>Pre-K Class Rules Infographics by Slidesgo</vt:lpstr>
      <vt:lpstr>Unit 5: Our Experience</vt:lpstr>
      <vt:lpstr>Objectives</vt:lpstr>
      <vt:lpstr>Vocabulary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 1: Use the adjectives in the box to describe the experiences. Add any other adjectives you can think of.</vt:lpstr>
      <vt:lpstr>PowerPoint Presentation</vt:lpstr>
      <vt:lpstr>Ex 2: Complete the sentences with the phrases in the box.</vt:lpstr>
      <vt:lpstr>Ex 2: Complete the sentences with the phrases in the box.</vt:lpstr>
      <vt:lpstr>Grammar</vt:lpstr>
      <vt:lpstr>Grammar</vt:lpstr>
      <vt:lpstr>Ex 4: Complete the sentences with the correct present perfect forms of the verbs in brackets.</vt:lpstr>
      <vt:lpstr>Ex 5: Put the verbs in brackets in the present perfect to complete the letter.</vt:lpstr>
      <vt:lpstr>PowerPoint Presentation</vt:lpstr>
      <vt:lpstr>Wrap-up</vt:lpstr>
      <vt:lpstr>Homework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5: Our Experience</dc:title>
  <cp:lastModifiedBy>user904</cp:lastModifiedBy>
  <cp:revision>9</cp:revision>
  <dcterms:modified xsi:type="dcterms:W3CDTF">2024-11-11T03:20:28Z</dcterms:modified>
</cp:coreProperties>
</file>