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Override PartName="/ppt/notesSlides/notesSlide15.xml" ContentType="application/vnd.openxmlformats-officedocument.presentationml.notesSlide+xml"/>
  <Default Extension="wav" ContentType="audio/wav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3.xml" ContentType="application/vnd.openxmlformats-officedocument.presentationml.notesSlide+xml"/>
  <Default Extension="wdp" ContentType="image/vnd.ms-photo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Default Extension="gif" ContentType="image/gi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</p:sldMasterIdLst>
  <p:notesMasterIdLst>
    <p:notesMasterId r:id="rId69"/>
  </p:notesMasterIdLst>
  <p:sldIdLst>
    <p:sldId id="264" r:id="rId5"/>
    <p:sldId id="900" r:id="rId6"/>
    <p:sldId id="901" r:id="rId7"/>
    <p:sldId id="902" r:id="rId8"/>
    <p:sldId id="903" r:id="rId9"/>
    <p:sldId id="904" r:id="rId10"/>
    <p:sldId id="905" r:id="rId11"/>
    <p:sldId id="906" r:id="rId12"/>
    <p:sldId id="907" r:id="rId13"/>
    <p:sldId id="908" r:id="rId14"/>
    <p:sldId id="909" r:id="rId15"/>
    <p:sldId id="910" r:id="rId16"/>
    <p:sldId id="911" r:id="rId17"/>
    <p:sldId id="912" r:id="rId18"/>
    <p:sldId id="913" r:id="rId19"/>
    <p:sldId id="914" r:id="rId20"/>
    <p:sldId id="915" r:id="rId21"/>
    <p:sldId id="265" r:id="rId22"/>
    <p:sldId id="266" r:id="rId23"/>
    <p:sldId id="258" r:id="rId24"/>
    <p:sldId id="261" r:id="rId25"/>
    <p:sldId id="267" r:id="rId26"/>
    <p:sldId id="268" r:id="rId27"/>
    <p:sldId id="270" r:id="rId28"/>
    <p:sldId id="272" r:id="rId29"/>
    <p:sldId id="279" r:id="rId30"/>
    <p:sldId id="271" r:id="rId31"/>
    <p:sldId id="269" r:id="rId32"/>
    <p:sldId id="276" r:id="rId33"/>
    <p:sldId id="273" r:id="rId34"/>
    <p:sldId id="277" r:id="rId35"/>
    <p:sldId id="278" r:id="rId36"/>
    <p:sldId id="280" r:id="rId37"/>
    <p:sldId id="281" r:id="rId38"/>
    <p:sldId id="282" r:id="rId39"/>
    <p:sldId id="275" r:id="rId40"/>
    <p:sldId id="283" r:id="rId41"/>
    <p:sldId id="284" r:id="rId42"/>
    <p:sldId id="260" r:id="rId43"/>
    <p:sldId id="285" r:id="rId44"/>
    <p:sldId id="286" r:id="rId45"/>
    <p:sldId id="289" r:id="rId46"/>
    <p:sldId id="288" r:id="rId47"/>
    <p:sldId id="287" r:id="rId48"/>
    <p:sldId id="291" r:id="rId49"/>
    <p:sldId id="290" r:id="rId50"/>
    <p:sldId id="292" r:id="rId51"/>
    <p:sldId id="293" r:id="rId52"/>
    <p:sldId id="294" r:id="rId53"/>
    <p:sldId id="327" r:id="rId54"/>
    <p:sldId id="355" r:id="rId55"/>
    <p:sldId id="894" r:id="rId56"/>
    <p:sldId id="345" r:id="rId57"/>
    <p:sldId id="348" r:id="rId58"/>
    <p:sldId id="330" r:id="rId59"/>
    <p:sldId id="896" r:id="rId60"/>
    <p:sldId id="898" r:id="rId61"/>
    <p:sldId id="895" r:id="rId62"/>
    <p:sldId id="897" r:id="rId63"/>
    <p:sldId id="899" r:id="rId64"/>
    <p:sldId id="295" r:id="rId65"/>
    <p:sldId id="262" r:id="rId66"/>
    <p:sldId id="297" r:id="rId67"/>
    <p:sldId id="296" r:id="rId6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-642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slide" Target="slides/slide64.xml"/><Relationship Id="rId7" Type="http://schemas.openxmlformats.org/officeDocument/2006/relationships/slide" Target="slides/slide3.xml"/><Relationship Id="rId71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slide" Target="slides/slide62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73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slide" Target="slides/slide60.xml"/><Relationship Id="rId69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slide" Target="slides/slide63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437F37-47F7-44D5-BACB-3C2BC0EB21CF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09830F-F0CF-40BB-B0AC-5B0CC4A233D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93717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912043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0700362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134649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729544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475888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524002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840540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81644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203816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6802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056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049010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564098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4973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931873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7E6127-5E05-44BB-A699-F6388480285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176315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C645A60-231A-5BB9-DC42-F01DFBB5BC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C702E7B-F8F0-C945-F7BE-88BDD2B4232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A2FDC8-8F9C-2D5A-A0A9-44EAD8FC9A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72B43C9-C57E-2F16-2395-5B8C95F2E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5D394A8-002A-769A-3EEB-846C6688AA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673824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9750C7A-257B-C26A-074A-FCA0DC50E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97DAC2F-46BA-94DD-0EEB-D0173EE01B0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C4385F5-7152-42C1-8197-51BB0FFAA7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B6F99A1B-4558-80F6-8CB8-86FAC9CC25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A41ED8D-890D-0EA1-202A-6369F3F892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918630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DC081D28-EBE6-2FB3-1B25-2A3D44172D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6FFE588D-0863-3C85-FF5D-BF8D84E3BD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F19D39-0700-103D-9744-216F8A4D0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DCD2C62-1B1A-FBBC-7D54-F8617338AE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57999EC-A091-72DA-31C1-BC3B2BFB68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2766703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709086572"/>
      </p:ext>
    </p:extLst>
  </p:cSld>
  <p:clrMapOvr>
    <a:masterClrMapping/>
  </p:clrMapOvr>
  <p:transition spd="slow" advTm="3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35110893"/>
      </p:ext>
    </p:extLst>
  </p:cSld>
  <p:clrMapOvr>
    <a:masterClrMapping/>
  </p:clrMapOvr>
  <p:transition spd="slow" advTm="3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224399567"/>
      </p:ext>
    </p:extLst>
  </p:cSld>
  <p:clrMapOvr>
    <a:masterClrMapping/>
  </p:clrMapOvr>
  <p:transition spd="slow" advTm="3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379662"/>
      </p:ext>
    </p:extLst>
  </p:cSld>
  <p:clrMapOvr>
    <a:masterClrMapping/>
  </p:clrMapOvr>
  <p:transition spd="slow" advTm="3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1316288"/>
      </p:ext>
    </p:extLst>
  </p:cSld>
  <p:clrMapOvr>
    <a:masterClrMapping/>
  </p:clrMapOvr>
  <p:transition spd="slow" advTm="3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179894517"/>
      </p:ext>
    </p:extLst>
  </p:cSld>
  <p:clrMapOvr>
    <a:masterClrMapping/>
  </p:clrMapOvr>
  <p:transition spd="slow" advTm="3000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280793907"/>
      </p:ext>
    </p:extLst>
  </p:cSld>
  <p:clrMapOvr>
    <a:masterClrMapping/>
  </p:clrMapOvr>
  <p:transition spd="slow" advTm="3000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466524028"/>
      </p:ext>
    </p:extLst>
  </p:cSld>
  <p:clrMapOvr>
    <a:masterClrMapping/>
  </p:clrMapOvr>
  <p:transition spd="slow" advTm="3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590A7A9-21FB-5FBF-E57C-0ABB0A4C81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F1D5C0CC-9D4C-2C88-67B6-16398C6B114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2B83BE0-79FF-D04F-E5FF-839213F84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259CA98-7370-1C5A-A297-7535C5B653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28CDB4-73F7-EAF1-BFB1-CAF5FBB89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56553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947596533"/>
      </p:ext>
    </p:extLst>
  </p:cSld>
  <p:clrMapOvr>
    <a:masterClrMapping/>
  </p:clrMapOvr>
  <p:transition spd="slow" advTm="3000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047613149"/>
      </p:ext>
    </p:extLst>
  </p:cSld>
  <p:clrMapOvr>
    <a:masterClrMapping/>
  </p:clrMapOvr>
  <p:transition spd="slow" advTm="3000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65533401"/>
      </p:ext>
    </p:extLst>
  </p:cSld>
  <p:clrMapOvr>
    <a:masterClrMapping/>
  </p:clrMapOvr>
  <p:transition spd="slow" advTm="3000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423" indent="0" algn="ctr">
              <a:buNone/>
              <a:defRPr sz="2000"/>
            </a:lvl2pPr>
            <a:lvl3pPr marL="912927" indent="0" algn="ctr">
              <a:buNone/>
              <a:defRPr sz="1900"/>
            </a:lvl3pPr>
            <a:lvl4pPr marL="1369390" indent="0" algn="ctr">
              <a:buNone/>
              <a:defRPr sz="1600"/>
            </a:lvl4pPr>
            <a:lvl5pPr marL="1825853" indent="0" algn="ctr">
              <a:buNone/>
              <a:defRPr sz="1600"/>
            </a:lvl5pPr>
            <a:lvl6pPr marL="2282358" indent="0" algn="ctr">
              <a:buNone/>
              <a:defRPr sz="1600"/>
            </a:lvl6pPr>
            <a:lvl7pPr marL="2738778" indent="0" algn="ctr">
              <a:buNone/>
              <a:defRPr sz="1600"/>
            </a:lvl7pPr>
            <a:lvl8pPr marL="3195200" indent="0" algn="ctr">
              <a:buNone/>
              <a:defRPr sz="1600"/>
            </a:lvl8pPr>
            <a:lvl9pPr marL="3651623" indent="0" algn="ctr">
              <a:buNone/>
              <a:defRPr sz="1600"/>
            </a:lvl9pPr>
          </a:lstStyle>
          <a:p>
            <a:r>
              <a:rPr lang="en-US" altLang="zh-CN"/>
              <a:t>Click to edit Master subtitle style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92918279"/>
      </p:ext>
    </p:extLst>
  </p:cSld>
  <p:clrMapOvr>
    <a:masterClrMapping/>
  </p:clrMapOvr>
  <p:transition spd="slow" advTm="3000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4330333"/>
      </p:ext>
    </p:extLst>
  </p:cSld>
  <p:clrMapOvr>
    <a:masterClrMapping/>
  </p:clrMapOvr>
  <p:transition spd="slow" advTm="3000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25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423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2927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58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35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877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162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41683332"/>
      </p:ext>
    </p:extLst>
  </p:cSld>
  <p:clrMapOvr>
    <a:masterClrMapping/>
  </p:clrMapOvr>
  <p:transition spd="slow" advTm="3000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82489614"/>
      </p:ext>
    </p:extLst>
  </p:cSld>
  <p:clrMapOvr>
    <a:masterClrMapping/>
  </p:clrMapOvr>
  <p:transition spd="slow" advTm="3000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423" indent="0">
              <a:buNone/>
              <a:defRPr sz="2000" b="1"/>
            </a:lvl2pPr>
            <a:lvl3pPr marL="912927" indent="0">
              <a:buNone/>
              <a:defRPr sz="1900" b="1"/>
            </a:lvl3pPr>
            <a:lvl4pPr marL="1369390" indent="0">
              <a:buNone/>
              <a:defRPr sz="1600" b="1"/>
            </a:lvl4pPr>
            <a:lvl5pPr marL="1825853" indent="0">
              <a:buNone/>
              <a:defRPr sz="1600" b="1"/>
            </a:lvl5pPr>
            <a:lvl6pPr marL="2282358" indent="0">
              <a:buNone/>
              <a:defRPr sz="1600" b="1"/>
            </a:lvl6pPr>
            <a:lvl7pPr marL="2738778" indent="0">
              <a:buNone/>
              <a:defRPr sz="1600" b="1"/>
            </a:lvl7pPr>
            <a:lvl8pPr marL="3195200" indent="0">
              <a:buNone/>
              <a:defRPr sz="1600" b="1"/>
            </a:lvl8pPr>
            <a:lvl9pPr marL="3651623" indent="0">
              <a:buNone/>
              <a:defRPr sz="1600" b="1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141735050"/>
      </p:ext>
    </p:extLst>
  </p:cSld>
  <p:clrMapOvr>
    <a:masterClrMapping/>
  </p:clrMapOvr>
  <p:transition spd="slow" advTm="3000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6703490"/>
      </p:ext>
    </p:extLst>
  </p:cSld>
  <p:clrMapOvr>
    <a:masterClrMapping/>
  </p:clrMapOvr>
  <p:transition spd="slow" advTm="3000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93855253"/>
      </p:ext>
    </p:extLst>
  </p:cSld>
  <p:clrMapOvr>
    <a:masterClrMapping/>
  </p:clrMapOvr>
  <p:transition spd="slow" advTm="3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3F70A1-E191-4B9E-AC02-0B120EAF6A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D7BC425-AB0F-EF56-0E8E-50BB7B15F5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348187B-DD3F-8933-0368-E9472B0C8A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B5CD2B6-6939-99D2-A6E7-E6C761FCF3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0BFB9C1-A1BF-266E-A8F2-8A70509C0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7810556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5893523"/>
      </p:ext>
    </p:extLst>
  </p:cSld>
  <p:clrMapOvr>
    <a:masterClrMapping/>
  </p:clrMapOvr>
  <p:transition spd="slow" advTm="3000">
    <p:wip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1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423" indent="0">
              <a:buNone/>
              <a:defRPr sz="2800"/>
            </a:lvl2pPr>
            <a:lvl3pPr marL="912927" indent="0">
              <a:buNone/>
              <a:defRPr sz="2400"/>
            </a:lvl3pPr>
            <a:lvl4pPr marL="1369390" indent="0">
              <a:buNone/>
              <a:defRPr sz="2000"/>
            </a:lvl4pPr>
            <a:lvl5pPr marL="1825853" indent="0">
              <a:buNone/>
              <a:defRPr sz="2000"/>
            </a:lvl5pPr>
            <a:lvl6pPr marL="2282358" indent="0">
              <a:buNone/>
              <a:defRPr sz="2000"/>
            </a:lvl6pPr>
            <a:lvl7pPr marL="2738778" indent="0">
              <a:buNone/>
              <a:defRPr sz="2000"/>
            </a:lvl7pPr>
            <a:lvl8pPr marL="3195200" indent="0">
              <a:buNone/>
              <a:defRPr sz="2000"/>
            </a:lvl8pPr>
            <a:lvl9pPr marL="3651623" indent="0">
              <a:buNone/>
              <a:defRPr sz="2000"/>
            </a:lvl9pPr>
          </a:lstStyle>
          <a:p>
            <a:r>
              <a:rPr lang="en-US" altLang="zh-CN"/>
              <a:t>Click icon to add picture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423" indent="0">
              <a:buNone/>
              <a:defRPr sz="1500"/>
            </a:lvl2pPr>
            <a:lvl3pPr marL="912927" indent="0">
              <a:buNone/>
              <a:defRPr sz="1200"/>
            </a:lvl3pPr>
            <a:lvl4pPr marL="1369390" indent="0">
              <a:buNone/>
              <a:defRPr sz="1100"/>
            </a:lvl4pPr>
            <a:lvl5pPr marL="1825853" indent="0">
              <a:buNone/>
              <a:defRPr sz="1100"/>
            </a:lvl5pPr>
            <a:lvl6pPr marL="2282358" indent="0">
              <a:buNone/>
              <a:defRPr sz="1100"/>
            </a:lvl6pPr>
            <a:lvl7pPr marL="2738778" indent="0">
              <a:buNone/>
              <a:defRPr sz="1100"/>
            </a:lvl7pPr>
            <a:lvl8pPr marL="3195200" indent="0">
              <a:buNone/>
              <a:defRPr sz="1100"/>
            </a:lvl8pPr>
            <a:lvl9pPr marL="3651623" indent="0">
              <a:buNone/>
              <a:defRPr sz="1100"/>
            </a:lvl9pPr>
          </a:lstStyle>
          <a:p>
            <a:pPr lvl="0"/>
            <a:r>
              <a:rPr lang="en-US" altLang="zh-CN"/>
              <a:t>Click to edit Master text styles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32374723"/>
      </p:ext>
    </p:extLst>
  </p:cSld>
  <p:clrMapOvr>
    <a:masterClrMapping/>
  </p:clrMapOvr>
  <p:transition spd="slow" advTm="3000">
    <p:wip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91984942"/>
      </p:ext>
    </p:extLst>
  </p:cSld>
  <p:clrMapOvr>
    <a:masterClrMapping/>
  </p:clrMapOvr>
  <p:transition spd="slow" advTm="3000">
    <p:wip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11"/>
            <a:ext cx="2628900" cy="5811839"/>
          </a:xfrm>
        </p:spPr>
        <p:txBody>
          <a:bodyPr vert="eaVert"/>
          <a:lstStyle/>
          <a:p>
            <a:r>
              <a:rPr lang="en-US" altLang="zh-CN"/>
              <a:t>Click to edit Master title style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3" y="365211"/>
            <a:ext cx="7734300" cy="5811839"/>
          </a:xfrm>
        </p:spPr>
        <p:txBody>
          <a:bodyPr vert="eaVert"/>
          <a:lstStyle/>
          <a:p>
            <a:pPr lvl="0"/>
            <a:r>
              <a:rPr lang="en-US" altLang="zh-CN"/>
              <a:t>Click to edit Master text styles</a:t>
            </a:r>
          </a:p>
          <a:p>
            <a:pPr lvl="1"/>
            <a:r>
              <a:rPr lang="en-US" altLang="zh-CN"/>
              <a:t>Second level</a:t>
            </a:r>
          </a:p>
          <a:p>
            <a:pPr lvl="2"/>
            <a:r>
              <a:rPr lang="en-US" altLang="zh-CN"/>
              <a:t>Third level</a:t>
            </a:r>
          </a:p>
          <a:p>
            <a:pPr lvl="3"/>
            <a:r>
              <a:rPr lang="en-US" altLang="zh-CN"/>
              <a:t>Fourth level</a:t>
            </a:r>
          </a:p>
          <a:p>
            <a:pPr lvl="4"/>
            <a:r>
              <a:rPr lang="en-US" altLang="zh-CN"/>
              <a:t>Fifth level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8781378"/>
      </p:ext>
    </p:extLst>
  </p:cSld>
  <p:clrMapOvr>
    <a:masterClrMapping/>
  </p:clrMapOvr>
  <p:transition spd="slow" advTm="3000">
    <p:wip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24820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26735577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51066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4398635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86774" y="1778438"/>
            <a:ext cx="4873574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86774" y="2665379"/>
            <a:ext cx="4873574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938" y="1778438"/>
            <a:ext cx="4897576" cy="823912"/>
          </a:xfrm>
        </p:spPr>
        <p:txBody>
          <a:bodyPr anchor="ctr" anchorCtr="0"/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938" y="2665379"/>
            <a:ext cx="4897576" cy="352428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0413708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0254473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1B51A3-201D-F381-7C88-DD57E6964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97425844-1ED6-E23E-E857-41D4AF39CA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2055DF7-A2F3-FD76-A14B-80DD1CBBCD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7B9EDD-3A89-7800-45A4-E271A8B72A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9526466-755A-A715-1892-08EDFAE1F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C75EE41-41DA-79FB-FE05-3F3E73EBA6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9133101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6510501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4165349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457201"/>
            <a:ext cx="6172200" cy="540385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4165349" cy="3811588"/>
          </a:xfrm>
        </p:spPr>
        <p:txBody>
          <a:bodyPr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7498742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41189538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内容占位符 1"/>
          <p:cNvSpPr>
            <a:spLocks noGrp="1"/>
          </p:cNvSpPr>
          <p:nvPr>
            <p:ph/>
          </p:nvPr>
        </p:nvSpPr>
        <p:spPr>
          <a:xfrm>
            <a:off x="838200" y="365125"/>
            <a:ext cx="10515600" cy="58118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13791034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E238488-FBFE-12E6-31D6-210D7EA6BA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18B8E6E-173A-E0D8-B7DD-8E3E00077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1E3FC209-AAF8-0997-B77F-1C0A8751B4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465A64C0-E140-0B94-C0F1-799F979A5ED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E240F94C-B2F6-C2AF-9411-B78F6627F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FD0AD8FF-5B5D-F2A8-9E26-0818819AC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281F27F8-3D87-8C6A-0386-8E079096A4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3942727-8ACC-64A7-2E76-1612577E9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77164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3D08BF7-F101-5F95-D39B-93846AD9AE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DC1AB697-B7AE-6387-1E47-C58A43EB7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6CA73988-49AD-74B4-5903-0CB3DFCA6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D0B051FA-CAF2-4C13-7732-CAE6927F5A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61598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58506375-93C3-FC53-3690-E81E7979A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9BA4067B-EAF2-C9A0-3555-997765976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8F684512-208A-5611-A4C1-2D64D6E4E4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643712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DF79FA3-DF05-631E-1665-7C55AE1A18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742873F4-500D-0C78-FD86-FE9C984524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240D5C7-87A6-EC76-BA19-9FC8E54016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1CD9426-5566-84A5-9170-4E40553BD9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9CBBAE8-DA15-E74B-F019-0115180208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F10A15A9-2667-1503-A6A0-F75454D47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756524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8CEAEC8-7E0D-C4AA-DE9E-ABE26E70C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DB79031-7966-AC5C-0A57-D6B9E35AD5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A4D1C959-EAAB-4C4C-5B9D-F4E0997F34E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E493435-2B87-5772-ED2E-EAA0A5E403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D4FF629-8EF4-B0D9-126A-3262FB664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44227DD4-C16C-16A0-9B8C-11B97F839F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02956491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055EE3A8-5852-4804-6410-C937A197E3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48268FF3-9810-BB15-E5D8-576307E42D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F1CEB83-A2FA-E7AE-34F3-CE874F9A90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729B05-A491-4D1C-949D-BD40AB03C125}" type="datetimeFigureOut">
              <a:rPr lang="en-US" smtClean="0"/>
              <a:pPr/>
              <a:t>9/14/2022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0469E78-4F62-CAA2-2918-18627291EE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FAC8A83-D1D2-5342-ED3C-E4725718D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27D4B8-8D7D-4ADA-9B3F-0992BB7431C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8944731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755503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10" tIns="45718" rIns="91310" bIns="45718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310" tIns="45718" rIns="91310" bIns="45718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3FB761-B3F0-4EEF-A476-27C2809F41E6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2022/9/14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310" tIns="45718" rIns="91310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8A0BAA-A705-45A5-B4A0-0B5EB858F19D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88031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ransition spd="slow" advTm="3000">
    <p:wipe/>
  </p:transition>
  <p:txStyles>
    <p:titleStyle>
      <a:lvl1pPr algn="l" defTabSz="91292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253" indent="-228253" algn="l" defTabSz="91292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47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17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0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02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527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6990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453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958" indent="-228253" algn="l" defTabSz="91292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4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2927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39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585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35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78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200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623" algn="l" defTabSz="912927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7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F288E0-7875-42C4-84C8-98DBBD3BF4D2}" type="datetimeFigureOut">
              <a:rPr lang="zh-CN" altLang="en-US" smtClean="0"/>
              <a:pPr/>
              <a:t>2022/9/14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D9BB5D0-35E4-459D-AEF3-FE4D7C45CC19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xmlns="" val="3505041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</p:sldLayoutIdLst>
  <mc:AlternateContent xmlns:mc="http://schemas.openxmlformats.org/markup-compatibility/2006">
    <mc:Choice xmlns:p14="http://schemas.microsoft.com/office/powerpoint/2010/main" xmlns="" Requires="p14">
      <p:transition spd="slow" p14:dur="2000" advTm="3000"/>
    </mc:Choice>
    <mc:Fallback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3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4.pn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5" Type="http://schemas.microsoft.com/office/2007/relationships/hdphoto" Target="../media/hdphoto4.wdp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49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0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8.gif"/><Relationship Id="rId4" Type="http://schemas.openxmlformats.org/officeDocument/2006/relationships/image" Target="../media/image57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audio" Target="../media/audio6.wav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7.jpeg"/><Relationship Id="rId4" Type="http://schemas.openxmlformats.org/officeDocument/2006/relationships/audio" Target="../media/audio6.wav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4.wav"/><Relationship Id="rId4" Type="http://schemas.openxmlformats.org/officeDocument/2006/relationships/audio" Target="../media/audio6.wav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2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7.jpeg"/><Relationship Id="rId5" Type="http://schemas.openxmlformats.org/officeDocument/2006/relationships/audio" Target="../media/audio7.wav"/><Relationship Id="rId4" Type="http://schemas.openxmlformats.org/officeDocument/2006/relationships/audio" Target="../media/audio6.wav"/></Relationships>
</file>

<file path=ppt/slides/_rels/slide6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.png"/><Relationship Id="rId7" Type="http://schemas.openxmlformats.org/officeDocument/2006/relationships/image" Target="../media/image3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2.wdp"/><Relationship Id="rId5" Type="http://schemas.openxmlformats.org/officeDocument/2006/relationships/image" Target="../media/image2.png"/><Relationship Id="rId4" Type="http://schemas.microsoft.com/office/2007/relationships/hdphoto" Target="../media/hdphoto1.wdp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4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6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28.jpeg"/><Relationship Id="rId3" Type="http://schemas.openxmlformats.org/officeDocument/2006/relationships/image" Target="../media/image6.jpeg"/><Relationship Id="rId7" Type="http://schemas.openxmlformats.org/officeDocument/2006/relationships/image" Target="../media/image10.png"/><Relationship Id="rId12" Type="http://schemas.openxmlformats.org/officeDocument/2006/relationships/image" Target="../media/image2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9.emf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757470"/>
            <a:ext cx="2112627" cy="634940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9" y="2348719"/>
            <a:ext cx="1552806" cy="46668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 xmlns="">
                  <a14:imgLayer r:embed="rId7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670814" y="1606568"/>
            <a:ext cx="7027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8000" b="1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1">
                    <a:lumMod val="85000"/>
                    <a:lumOff val="15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HÌNH THÀNH KIẾN THỨC</a:t>
            </a:r>
          </a:p>
        </p:txBody>
      </p:sp>
    </p:spTree>
    <p:extLst>
      <p:ext uri="{BB962C8B-B14F-4D97-AF65-F5344CB8AC3E}">
        <p14:creationId xmlns:p14="http://schemas.microsoft.com/office/powerpoint/2010/main" xmlns="" val="12436015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screenshot of a cartoon frog&#10;&#10;Description automatically generated with low confidence">
            <a:extLst>
              <a:ext uri="{FF2B5EF4-FFF2-40B4-BE49-F238E27FC236}">
                <a16:creationId xmlns:a16="http://schemas.microsoft.com/office/drawing/2014/main" xmlns="" id="{DA652091-5DFD-814B-BB0E-5D62345197E5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, bird, colorful, hummingbird&#10;&#10;Description automatically generated">
            <a:extLst>
              <a:ext uri="{FF2B5EF4-FFF2-40B4-BE49-F238E27FC236}">
                <a16:creationId xmlns:a16="http://schemas.microsoft.com/office/drawing/2014/main" xmlns="" id="{910D9B68-C70D-1649-8364-8E65DFA14E9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8" r="9378"/>
          <a:stretch/>
        </p:blipFill>
        <p:spPr>
          <a:xfrm>
            <a:off x="1179296" y="601814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629711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E69F1EC0-B368-5941-9D9A-76EF87043BC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80" r="9236"/>
          <a:stretch/>
        </p:blipFill>
        <p:spPr>
          <a:xfrm>
            <a:off x="1143590" y="615461"/>
            <a:ext cx="9922375" cy="5627077"/>
          </a:xfrm>
          <a:prstGeom prst="rect">
            <a:avLst/>
          </a:prstGeom>
        </p:spPr>
      </p:pic>
      <p:pic>
        <p:nvPicPr>
          <p:cNvPr id="12" name="Picture 11" descr="A bird on a branch&#10;&#10;Description automatically generated with medium confidence">
            <a:extLst>
              <a:ext uri="{FF2B5EF4-FFF2-40B4-BE49-F238E27FC236}">
                <a16:creationId xmlns:a16="http://schemas.microsoft.com/office/drawing/2014/main" xmlns="" id="{D03CEAB7-D5AE-2343-9C40-B6D65368D9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8" r="9378"/>
          <a:stretch/>
        </p:blipFill>
        <p:spPr>
          <a:xfrm>
            <a:off x="1179296" y="623178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36041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, screenshot&#10;&#10;Description automatically generated">
            <a:extLst>
              <a:ext uri="{FF2B5EF4-FFF2-40B4-BE49-F238E27FC236}">
                <a16:creationId xmlns:a16="http://schemas.microsoft.com/office/drawing/2014/main" xmlns="" id="{C69DAB62-1E04-C546-8A31-A4B4D537C67A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colorful bird on a branch&#10;&#10;Description automatically generated with medium confidence">
            <a:extLst>
              <a:ext uri="{FF2B5EF4-FFF2-40B4-BE49-F238E27FC236}">
                <a16:creationId xmlns:a16="http://schemas.microsoft.com/office/drawing/2014/main" xmlns="" id="{C20F07E1-9E65-4840-BD8C-6E606999042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84" r="9379"/>
          <a:stretch/>
        </p:blipFill>
        <p:spPr>
          <a:xfrm>
            <a:off x="1153464" y="592748"/>
            <a:ext cx="989222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556089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Text&#10;&#10;Description automatically generated with medium confidence">
            <a:extLst>
              <a:ext uri="{FF2B5EF4-FFF2-40B4-BE49-F238E27FC236}">
                <a16:creationId xmlns:a16="http://schemas.microsoft.com/office/drawing/2014/main" xmlns="" id="{9B71B2B6-C10B-124A-BDDE-2D0A5E6398F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2" name="Picture 11" descr="A blue bird on a branch&#10;&#10;Description automatically generated">
            <a:extLst>
              <a:ext uri="{FF2B5EF4-FFF2-40B4-BE49-F238E27FC236}">
                <a16:creationId xmlns:a16="http://schemas.microsoft.com/office/drawing/2014/main" xmlns="" id="{9DD1F22D-1522-6E4F-A127-56C956A04A2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9" r="9379"/>
          <a:stretch/>
        </p:blipFill>
        <p:spPr>
          <a:xfrm>
            <a:off x="1096712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5414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0D47715D-8480-C943-9A84-334AB245956E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3" r="9568"/>
          <a:stretch/>
        </p:blipFill>
        <p:spPr>
          <a:xfrm>
            <a:off x="1123156" y="615461"/>
            <a:ext cx="9902279" cy="5627077"/>
          </a:xfrm>
          <a:prstGeom prst="rect">
            <a:avLst/>
          </a:prstGeom>
        </p:spPr>
      </p:pic>
      <p:pic>
        <p:nvPicPr>
          <p:cNvPr id="11" name="Picture 10" descr="A bird on a branch&#10;&#10;Description automatically generated with low confidence">
            <a:extLst>
              <a:ext uri="{FF2B5EF4-FFF2-40B4-BE49-F238E27FC236}">
                <a16:creationId xmlns:a16="http://schemas.microsoft.com/office/drawing/2014/main" xmlns="" id="{B5415626-A8A5-974F-A935-0684F68910AD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9379"/>
          <a:stretch/>
        </p:blipFill>
        <p:spPr>
          <a:xfrm>
            <a:off x="1117054" y="596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0176909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F7B495A1-4E79-0741-944D-50986897E13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3" r="9486"/>
          <a:stretch/>
        </p:blipFill>
        <p:spPr>
          <a:xfrm>
            <a:off x="1123156" y="615461"/>
            <a:ext cx="9912326" cy="5627077"/>
          </a:xfrm>
          <a:prstGeom prst="rect">
            <a:avLst/>
          </a:prstGeom>
        </p:spPr>
      </p:pic>
      <p:pic>
        <p:nvPicPr>
          <p:cNvPr id="12" name="Picture 11" descr="A screenshot of a bird&#10;&#10;Description automatically generated with low confidence">
            <a:extLst>
              <a:ext uri="{FF2B5EF4-FFF2-40B4-BE49-F238E27FC236}">
                <a16:creationId xmlns:a16="http://schemas.microsoft.com/office/drawing/2014/main" xmlns="" id="{34E577DC-2665-4941-A0E7-A3AD2830EF46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8" r="9380"/>
          <a:stretch/>
        </p:blipFill>
        <p:spPr>
          <a:xfrm>
            <a:off x="1103222" y="612873"/>
            <a:ext cx="9912326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97683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7FDB5F37-0A47-4049-9FF6-A451EE20BC10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1" name="Picture 10" descr="A picture containing text, grass, outdoor, black&#10;&#10;Description automatically generated">
            <a:extLst>
              <a:ext uri="{FF2B5EF4-FFF2-40B4-BE49-F238E27FC236}">
                <a16:creationId xmlns:a16="http://schemas.microsoft.com/office/drawing/2014/main" xmlns="" id="{5977780D-0739-E748-9788-6B3C3156B6F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38" r="9378"/>
          <a:stretch/>
        </p:blipFill>
        <p:spPr>
          <a:xfrm>
            <a:off x="1235101" y="623675"/>
            <a:ext cx="9922375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1837615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xmlns="" id="{1BCAC4FD-2BB3-E8CE-67C1-2D1C7300B975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15478" y="973406"/>
            <a:ext cx="8126672" cy="5096698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xmlns="" id="{6491C80C-F4BF-1635-2AA9-5B9B370A058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093629" y="1066586"/>
            <a:ext cx="8004742" cy="4974767"/>
          </a:xfrm>
          <a:prstGeom prst="rect">
            <a:avLst/>
          </a:prstGeom>
          <a:solidFill>
            <a:srgbClr val="000000">
              <a:shade val="95000"/>
            </a:srgbClr>
          </a:solidFill>
          <a:ln w="444500" cap="sq">
            <a:solidFill>
              <a:srgbClr val="000000"/>
            </a:solidFill>
            <a:miter lim="800000"/>
          </a:ln>
          <a:effectLst>
            <a:outerShdw blurRad="254000" dist="190500" dir="2700000" sy="90000" algn="bl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661307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0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0AB024E-EE5F-917C-EC8D-E055157600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1F2B73F7-CB71-DBB2-3BD5-7415031AF506}"/>
              </a:ext>
            </a:extLst>
          </p:cNvPr>
          <p:cNvSpPr txBox="1"/>
          <p:nvPr/>
        </p:nvSpPr>
        <p:spPr>
          <a:xfrm>
            <a:off x="748527" y="908062"/>
            <a:ext cx="702749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8,9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B12035-3889-B095-FEB3-B0FB5C07BFAA}"/>
              </a:ext>
            </a:extLst>
          </p:cNvPr>
          <p:cNvSpPr txBox="1"/>
          <p:nvPr/>
        </p:nvSpPr>
        <p:spPr>
          <a:xfrm>
            <a:off x="672595" y="2115033"/>
            <a:ext cx="1056368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CON CHIM CHIỀN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CHIỆN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5A9DBC65-67E9-1BDC-E5C1-D92BF1037B68}"/>
              </a:ext>
            </a:extLst>
          </p:cNvPr>
          <p:cNvSpPr txBox="1"/>
          <p:nvPr/>
        </p:nvSpPr>
        <p:spPr>
          <a:xfrm>
            <a:off x="2191218" y="3047261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Huy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Cận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170643-4931-79B0-ABB4-E0AF26116770}"/>
              </a:ext>
            </a:extLst>
          </p:cNvPr>
          <p:cNvSpPr txBox="1"/>
          <p:nvPr/>
        </p:nvSpPr>
        <p:spPr>
          <a:xfrm>
            <a:off x="2693379" y="4127072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2261013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E62E5DA-7F17-EAA0-F479-E94E6B496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214"/>
            <a:ext cx="12192000" cy="680357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Đọc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71732841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&#10;&#10;Description automatically generated with low confidence">
            <a:extLst>
              <a:ext uri="{FF2B5EF4-FFF2-40B4-BE49-F238E27FC236}">
                <a16:creationId xmlns:a16="http://schemas.microsoft.com/office/drawing/2014/main" xmlns="" id="{22BC42E9-0220-6843-BF9A-D737DBAC5B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 xmlns="">
                  <a14:imgLayer r:embed="rId5">
                    <a14:imgEffect>
                      <a14:backgroundRemoval t="2717" b="89946" l="8260" r="99558">
                        <a14:foregroundMark x1="34956" y1="5707" x2="40855" y2="9239"/>
                        <a14:foregroundMark x1="8407" y1="23913" x2="8407" y2="35326"/>
                        <a14:foregroundMark x1="89823" y1="12500" x2="99558" y2="13587"/>
                        <a14:foregroundMark x1="90560" y1="4891" x2="93215" y2="5163"/>
                        <a14:foregroundMark x1="85841" y1="13315" x2="90118" y2="25000"/>
                        <a14:foregroundMark x1="90118" y1="25000" x2="91888" y2="26630"/>
                        <a14:foregroundMark x1="91445" y1="20380" x2="97198" y2="25000"/>
                        <a14:foregroundMark x1="87021" y1="16848" x2="90560" y2="22283"/>
                        <a14:foregroundMark x1="87758" y1="5707" x2="87758" y2="19565"/>
                        <a14:foregroundMark x1="35398" y1="2717" x2="40118" y2="4076"/>
                        <a14:foregroundMark x1="9292" y1="68478" x2="14749" y2="73913"/>
                        <a14:foregroundMark x1="11357" y1="84783" x2="16077" y2="83696"/>
                        <a14:foregroundMark x1="80973" y1="75543" x2="83923" y2="62500"/>
                        <a14:foregroundMark x1="83923" y1="62500" x2="83923" y2="62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930190" y="954494"/>
            <a:ext cx="8331619" cy="44975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287A526-11A6-DF99-6F6F-97E42E7C54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5029549" y="-51697"/>
            <a:ext cx="2132901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082424" y="2202033"/>
            <a:ext cx="4979397" cy="32465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HS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thầm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biết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to,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trôi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chảy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phù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hợp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về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tốc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đọc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-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được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dự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đoán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dõi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466633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884873" y="0"/>
            <a:ext cx="3961701" cy="6124754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4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5133145" y="467741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31D955-2117-0900-10DD-61D4891F46DF}"/>
              </a:ext>
            </a:extLst>
          </p:cNvPr>
          <p:cNvSpPr txBox="1"/>
          <p:nvPr/>
        </p:nvSpPr>
        <p:spPr>
          <a:xfrm>
            <a:off x="8821827" y="467741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20656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91BD69D-FF2A-075C-A4AE-6F8575E77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768713" y="0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CB9C2814-F6AF-7544-6CB8-1B83138D4C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0673" y="986360"/>
            <a:ext cx="3067224" cy="4105888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DF4666A3-E5A9-2FCD-BF48-A9BEB7B2B403}"/>
              </a:ext>
            </a:extLst>
          </p:cNvPr>
          <p:cNvSpPr txBox="1"/>
          <p:nvPr/>
        </p:nvSpPr>
        <p:spPr>
          <a:xfrm>
            <a:off x="5024447" y="1016459"/>
            <a:ext cx="6186880" cy="52322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Cận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(1919-2005)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Tĩnh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106035-B718-F9F9-F859-9A1A19344FFD}"/>
              </a:ext>
            </a:extLst>
          </p:cNvPr>
          <p:cNvSpPr txBox="1"/>
          <p:nvPr/>
        </p:nvSpPr>
        <p:spPr>
          <a:xfrm>
            <a:off x="5024447" y="2044005"/>
            <a:ext cx="6186880" cy="138499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phong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não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029B9D96-0523-48BF-1071-DC0FE1801AE2}"/>
              </a:ext>
            </a:extLst>
          </p:cNvPr>
          <p:cNvSpPr txBox="1"/>
          <p:nvPr/>
        </p:nvSpPr>
        <p:spPr>
          <a:xfrm>
            <a:off x="5024447" y="4138141"/>
            <a:ext cx="6186880" cy="95410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ông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súc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giàu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suy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tưởng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triết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xmlns="" val="393913321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1BFDB0-0C77-A8C8-94E3-46FB9329F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827712" y="318499"/>
            <a:ext cx="4217606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phẩm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chính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268" y="1101345"/>
            <a:ext cx="3096934" cy="20045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8A66EF21-544F-D98D-161D-D0C1103545F1}"/>
              </a:ext>
            </a:extLst>
          </p:cNvPr>
          <p:cNvSpPr txBox="1"/>
          <p:nvPr/>
        </p:nvSpPr>
        <p:spPr>
          <a:xfrm>
            <a:off x="1086699" y="1383508"/>
            <a:ext cx="2637501" cy="9050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thiêng</a:t>
            </a:r>
            <a:endParaRPr lang="en-US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3DB58F6-5B9F-7340-1DAB-56B12A9185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48106" y="1676987"/>
            <a:ext cx="3866146" cy="217867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F5F00CD-5FDC-8538-CD38-36C2076A766B}"/>
              </a:ext>
            </a:extLst>
          </p:cNvPr>
          <p:cNvSpPr txBox="1"/>
          <p:nvPr/>
        </p:nvSpPr>
        <p:spPr>
          <a:xfrm>
            <a:off x="4827712" y="2103644"/>
            <a:ext cx="258186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2E12571B-ED59-2E6E-FE26-7FF4EAC2C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680" y="2405913"/>
            <a:ext cx="3223559" cy="20461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B8AEF32-860A-E0BB-FD6A-85979FAD053F}"/>
              </a:ext>
            </a:extLst>
          </p:cNvPr>
          <p:cNvSpPr txBox="1"/>
          <p:nvPr/>
        </p:nvSpPr>
        <p:spPr>
          <a:xfrm>
            <a:off x="9042247" y="3017123"/>
            <a:ext cx="2640435" cy="8237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84396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9" grpId="0"/>
      <p:bldP spid="1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7E070EA-4C9C-C62C-BF67-C90972F93B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500266" y="150304"/>
            <a:ext cx="360521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b. Tác phẩm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82E5069-385E-8EE8-5103-73C34B54D6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6223" y="856048"/>
            <a:ext cx="4316146" cy="343455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8A4CBB6-25C1-E50E-94E3-3D2A0F29142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69348" y="1333849"/>
            <a:ext cx="3405930" cy="248314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935BA8E5-A376-A72A-70E7-A9304840E9F9}"/>
              </a:ext>
            </a:extLst>
          </p:cNvPr>
          <p:cNvSpPr txBox="1"/>
          <p:nvPr/>
        </p:nvSpPr>
        <p:spPr>
          <a:xfrm>
            <a:off x="1954636" y="1136664"/>
            <a:ext cx="5560438" cy="156966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Xuất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́: In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Những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bài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Phạm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Nguyễn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Nghiệp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tuyển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chọn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0AECE4F5-70B2-BC38-86D4-C5F23CD3F8EE}"/>
              </a:ext>
            </a:extLst>
          </p:cNvPr>
          <p:cNvSpPr txBox="1"/>
          <p:nvPr/>
        </p:nvSpPr>
        <p:spPr>
          <a:xfrm>
            <a:off x="2095786" y="3094858"/>
            <a:ext cx="5419288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̉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loại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bốn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chư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̃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8A8E31-C5C2-6CDD-D256-461423E023BF}"/>
              </a:ext>
            </a:extLst>
          </p:cNvPr>
          <p:cNvSpPr txBox="1"/>
          <p:nvPr/>
        </p:nvSpPr>
        <p:spPr>
          <a:xfrm>
            <a:off x="2095786" y="4151676"/>
            <a:ext cx="5419288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thức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đạt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biểu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cảm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kết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hợp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tả</a:t>
            </a:r>
            <a:endParaRPr lang="en-US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5278497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64FF5877-63DA-C98B-C310-1724183AE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1802361" y="1760825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Khám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văn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bản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5145019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551569A1-F112-7FE3-57BD-52FABD9CF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Gieo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ngắt</a:t>
            </a:r>
            <a:r>
              <a:rPr lang="en-US" sz="8000" b="1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8000" b="1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endParaRPr lang="en-US" sz="8000" b="1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117337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755249C0-85FB-816E-757B-AD1F8039C3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625073" y="222714"/>
            <a:ext cx="6340020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Gieo vần, ngắt nhịp</a:t>
            </a:r>
            <a:endParaRPr lang="en-US" sz="44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118696A3-6723-9790-50DF-AF6E7EC1D00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1458815665"/>
              </p:ext>
            </p:extLst>
          </p:nvPr>
        </p:nvGraphicFramePr>
        <p:xfrm>
          <a:off x="2751590" y="1298348"/>
          <a:ext cx="7499758" cy="4587813"/>
        </p:xfrm>
        <a:graphic>
          <a:graphicData uri="http://schemas.openxmlformats.org/drawingml/2006/table">
            <a:tbl>
              <a:tblPr firstRow="1" firstCol="1" bandRow="1"/>
              <a:tblGrid>
                <a:gridCol w="2499336">
                  <a:extLst>
                    <a:ext uri="{9D8B030D-6E8A-4147-A177-3AD203B41FA5}">
                      <a16:colId xmlns:a16="http://schemas.microsoft.com/office/drawing/2014/main" xmlns="" val="3458841558"/>
                    </a:ext>
                  </a:extLst>
                </a:gridCol>
                <a:gridCol w="2499336">
                  <a:extLst>
                    <a:ext uri="{9D8B030D-6E8A-4147-A177-3AD203B41FA5}">
                      <a16:colId xmlns:a16="http://schemas.microsoft.com/office/drawing/2014/main" xmlns="" val="464356961"/>
                    </a:ext>
                  </a:extLst>
                </a:gridCol>
                <a:gridCol w="2501086">
                  <a:extLst>
                    <a:ext uri="{9D8B030D-6E8A-4147-A177-3AD203B41FA5}">
                      <a16:colId xmlns:a16="http://schemas.microsoft.com/office/drawing/2014/main" xmlns="" val="3517856076"/>
                    </a:ext>
                  </a:extLst>
                </a:gridCol>
              </a:tblGrid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i="1" kern="100" dirty="0"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ea typeface="SimSun" panose="02010600030101010101" pitchFamily="2" charset="-122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50000"/>
                        </a:lnSpc>
                      </a:pP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Biểu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hiện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600" b="1" i="1" kern="100" dirty="0" err="1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dụng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4580580"/>
                  </a:ext>
                </a:extLst>
              </a:tr>
              <a:tr h="663217"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Nhịp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25061041"/>
                  </a:ext>
                </a:extLst>
              </a:tr>
              <a:tr h="66321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908243188"/>
                  </a:ext>
                </a:extLst>
              </a:tr>
              <a:tr h="66321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en-US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Vần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vi-VN" sz="3600" b="1" i="1" kern="10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SimSun" panose="02010600030101010101" pitchFamily="2" charset="-122"/>
                          <a:cs typeface="Times New Roman" panose="02020603050405020304" pitchFamily="18" charset="0"/>
                        </a:rPr>
                        <a:t> </a:t>
                      </a:r>
                      <a:endParaRPr lang="en-US" sz="3600" b="1" dirty="0">
                        <a:effectLst/>
                        <a:latin typeface=".VnTime" panose="020B7200000000000000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433300912"/>
                  </a:ext>
                </a:extLst>
              </a:tr>
            </a:tbl>
          </a:graphicData>
        </a:graphic>
      </p:graphicFrame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5D8414B-70FC-8ED9-469A-B397429269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8702" y="1303411"/>
            <a:ext cx="2474752" cy="235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4871727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1E4E2620-6F03-99DB-898D-093962B4FE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5000"/>
          </a:blip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767459" y="-50334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B84753A-7CFE-8DE6-1641-3F425093F348}"/>
              </a:ext>
            </a:extLst>
          </p:cNvPr>
          <p:cNvSpPr txBox="1"/>
          <p:nvPr/>
        </p:nvSpPr>
        <p:spPr>
          <a:xfrm>
            <a:off x="1844152" y="859803"/>
            <a:ext cx="3961701" cy="3970318"/>
          </a:xfrm>
          <a:prstGeom prst="rect">
            <a:avLst/>
          </a:prstGeom>
          <a:noFill/>
          <a:ln w="9525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5C1C0D6A-FA6A-2773-F248-2F3AE1DBAEF5}"/>
              </a:ext>
            </a:extLst>
          </p:cNvPr>
          <p:cNvCxnSpPr>
            <a:cxnSpLocks/>
          </p:cNvCxnSpPr>
          <p:nvPr/>
        </p:nvCxnSpPr>
        <p:spPr>
          <a:xfrm>
            <a:off x="3825002" y="172046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2B184E90-41B2-322F-B438-743B8B99108F}"/>
              </a:ext>
            </a:extLst>
          </p:cNvPr>
          <p:cNvCxnSpPr>
            <a:cxnSpLocks/>
          </p:cNvCxnSpPr>
          <p:nvPr/>
        </p:nvCxnSpPr>
        <p:spPr>
          <a:xfrm>
            <a:off x="4219284" y="2567753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E81526DB-F4DE-FDDE-E15B-88C13FC740BF}"/>
              </a:ext>
            </a:extLst>
          </p:cNvPr>
          <p:cNvCxnSpPr>
            <a:cxnSpLocks/>
          </p:cNvCxnSpPr>
          <p:nvPr/>
        </p:nvCxnSpPr>
        <p:spPr>
          <a:xfrm>
            <a:off x="4227673" y="341504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05C0D83F-026E-9F70-2CE7-C825D1920449}"/>
              </a:ext>
            </a:extLst>
          </p:cNvPr>
          <p:cNvCxnSpPr>
            <a:cxnSpLocks/>
          </p:cNvCxnSpPr>
          <p:nvPr/>
        </p:nvCxnSpPr>
        <p:spPr>
          <a:xfrm>
            <a:off x="4223997" y="4295885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EEEBE63B-227D-8CEB-60D7-115E675E221D}"/>
              </a:ext>
            </a:extLst>
          </p:cNvPr>
          <p:cNvCxnSpPr>
            <a:cxnSpLocks/>
          </p:cNvCxnSpPr>
          <p:nvPr/>
        </p:nvCxnSpPr>
        <p:spPr>
          <a:xfrm>
            <a:off x="4487732" y="469016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DE238F45-C696-A52B-0ED0-11BBF7980DD9}"/>
              </a:ext>
            </a:extLst>
          </p:cNvPr>
          <p:cNvCxnSpPr>
            <a:cxnSpLocks/>
          </p:cNvCxnSpPr>
          <p:nvPr/>
        </p:nvCxnSpPr>
        <p:spPr>
          <a:xfrm>
            <a:off x="9083139" y="171279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32083A57-10C3-234A-4EB7-8D51AEBE71B5}"/>
              </a:ext>
            </a:extLst>
          </p:cNvPr>
          <p:cNvCxnSpPr>
            <a:cxnSpLocks/>
          </p:cNvCxnSpPr>
          <p:nvPr/>
        </p:nvCxnSpPr>
        <p:spPr>
          <a:xfrm>
            <a:off x="9841446" y="210642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57F63C65-D81B-BBC1-88D9-DF751DE2DF08}"/>
              </a:ext>
            </a:extLst>
          </p:cNvPr>
          <p:cNvCxnSpPr>
            <a:cxnSpLocks/>
          </p:cNvCxnSpPr>
          <p:nvPr/>
        </p:nvCxnSpPr>
        <p:spPr>
          <a:xfrm>
            <a:off x="8650636" y="296203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0BDFC8C4-F556-C3B5-5BDD-3940BB035640}"/>
              </a:ext>
            </a:extLst>
          </p:cNvPr>
          <p:cNvSpPr txBox="1"/>
          <p:nvPr/>
        </p:nvSpPr>
        <p:spPr>
          <a:xfrm>
            <a:off x="6929081" y="3701456"/>
            <a:ext cx="3896872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35443887-D636-A26A-91CC-6F3F3F151516}"/>
              </a:ext>
            </a:extLst>
          </p:cNvPr>
          <p:cNvCxnSpPr>
            <a:cxnSpLocks/>
          </p:cNvCxnSpPr>
          <p:nvPr/>
        </p:nvCxnSpPr>
        <p:spPr>
          <a:xfrm>
            <a:off x="9317002" y="4151058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55CB2139-5F8D-3DA3-2824-8DCC7B4E6C59}"/>
              </a:ext>
            </a:extLst>
          </p:cNvPr>
          <p:cNvCxnSpPr>
            <a:cxnSpLocks/>
          </p:cNvCxnSpPr>
          <p:nvPr/>
        </p:nvCxnSpPr>
        <p:spPr>
          <a:xfrm>
            <a:off x="9414504" y="5432476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2A087CA5-7D46-5105-521C-547C2E3D1F37}"/>
              </a:ext>
            </a:extLst>
          </p:cNvPr>
          <p:cNvCxnSpPr>
            <a:cxnSpLocks/>
          </p:cNvCxnSpPr>
          <p:nvPr/>
        </p:nvCxnSpPr>
        <p:spPr>
          <a:xfrm>
            <a:off x="9381976" y="459052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D62BA551-4A10-0C82-9D97-AB76AA8F34A2}"/>
              </a:ext>
            </a:extLst>
          </p:cNvPr>
          <p:cNvCxnSpPr>
            <a:cxnSpLocks/>
          </p:cNvCxnSpPr>
          <p:nvPr/>
        </p:nvCxnSpPr>
        <p:spPr>
          <a:xfrm>
            <a:off x="9488895" y="4993194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FA8993DD-A3B1-2968-6FB5-61BAB1DAB1C2}"/>
              </a:ext>
            </a:extLst>
          </p:cNvPr>
          <p:cNvSpPr txBox="1"/>
          <p:nvPr/>
        </p:nvSpPr>
        <p:spPr>
          <a:xfrm>
            <a:off x="6726820" y="1239705"/>
            <a:ext cx="6186880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lang="en-US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xmlns="" id="{4C168B46-53CA-9F41-3E36-F11C8D739C40}"/>
              </a:ext>
            </a:extLst>
          </p:cNvPr>
          <p:cNvSpPr txBox="1"/>
          <p:nvPr/>
        </p:nvSpPr>
        <p:spPr>
          <a:xfrm>
            <a:off x="4487732" y="5084142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8748700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 animBg="1"/>
      <p:bldP spid="23" grpId="0"/>
      <p:bldP spid="30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D1ECB0B3-2F01-E0F2-57A8-4BFB7F306E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929081" y="1433001"/>
            <a:ext cx="3961701" cy="3108543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4980644" y="1863888"/>
            <a:ext cx="3896872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C9F98682-5798-5D9E-B3EC-E62994BD5248}"/>
              </a:ext>
            </a:extLst>
          </p:cNvPr>
          <p:cNvSpPr txBox="1"/>
          <p:nvPr/>
        </p:nvSpPr>
        <p:spPr>
          <a:xfrm>
            <a:off x="3197008" y="446641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C40442CC-D14D-1C22-7447-575D58354F54}"/>
              </a:ext>
            </a:extLst>
          </p:cNvPr>
          <p:cNvCxnSpPr>
            <a:cxnSpLocks/>
          </p:cNvCxnSpPr>
          <p:nvPr/>
        </p:nvCxnSpPr>
        <p:spPr>
          <a:xfrm>
            <a:off x="3271328" y="31633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1327630C-F72B-6D39-1C1B-49D5035DF86C}"/>
              </a:ext>
            </a:extLst>
          </p:cNvPr>
          <p:cNvCxnSpPr>
            <a:cxnSpLocks/>
          </p:cNvCxnSpPr>
          <p:nvPr/>
        </p:nvCxnSpPr>
        <p:spPr>
          <a:xfrm>
            <a:off x="1845200" y="3591210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4DB55140-982B-EDEC-5CB7-8A502903EE06}"/>
              </a:ext>
            </a:extLst>
          </p:cNvPr>
          <p:cNvCxnSpPr>
            <a:cxnSpLocks/>
          </p:cNvCxnSpPr>
          <p:nvPr/>
        </p:nvCxnSpPr>
        <p:spPr>
          <a:xfrm>
            <a:off x="7675548" y="2324472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8727C931-5AAF-DECE-A57D-3C2B2C79DFEC}"/>
              </a:ext>
            </a:extLst>
          </p:cNvPr>
          <p:cNvCxnSpPr>
            <a:cxnSpLocks/>
          </p:cNvCxnSpPr>
          <p:nvPr/>
        </p:nvCxnSpPr>
        <p:spPr>
          <a:xfrm>
            <a:off x="5955805" y="2752311"/>
            <a:ext cx="662730" cy="0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D7E8D6E-2903-9629-8F3F-B11C0002B693}"/>
              </a:ext>
            </a:extLst>
          </p:cNvPr>
          <p:cNvSpPr txBox="1"/>
          <p:nvPr/>
        </p:nvSpPr>
        <p:spPr>
          <a:xfrm>
            <a:off x="4737128" y="4591878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E98AE77-AEB5-5871-E182-120E9138A5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71716" y="1483336"/>
            <a:ext cx="3007376" cy="310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487876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1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670AAB99-0EBB-BD47-9967-AEF82E8239E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3" r="9236"/>
          <a:stretch/>
        </p:blipFill>
        <p:spPr>
          <a:xfrm>
            <a:off x="896282" y="482326"/>
            <a:ext cx="10277553" cy="5816523"/>
          </a:xfrm>
          <a:prstGeom prst="rect">
            <a:avLst/>
          </a:prstGeom>
        </p:spPr>
      </p:pic>
      <p:pic>
        <p:nvPicPr>
          <p:cNvPr id="32" name="Picture 31" descr="A bird perched on a branch&#10;&#10;Description automatically generated with medium confidence">
            <a:extLst>
              <a:ext uri="{FF2B5EF4-FFF2-40B4-BE49-F238E27FC236}">
                <a16:creationId xmlns:a16="http://schemas.microsoft.com/office/drawing/2014/main" xmlns="" id="{27E7A131-6E85-614F-9F9C-3181BFA20AC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51" r="9642"/>
          <a:stretch/>
        </p:blipFill>
        <p:spPr>
          <a:xfrm>
            <a:off x="919817" y="453605"/>
            <a:ext cx="10247284" cy="58601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8CFEAABE-F7B7-9879-5F51-7F0CD23A0E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052483" y="286105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CB5BFD-2AB2-21AD-8259-BCBCBF50BEA6}"/>
              </a:ext>
            </a:extLst>
          </p:cNvPr>
          <p:cNvSpPr txBox="1"/>
          <p:nvPr/>
        </p:nvSpPr>
        <p:spPr>
          <a:xfrm>
            <a:off x="4255140" y="1500985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chân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CF6339D-5429-2EAA-7D10-A8E218614A11}"/>
              </a:ext>
            </a:extLst>
          </p:cNvPr>
          <p:cNvSpPr txBox="1"/>
          <p:nvPr/>
        </p:nvSpPr>
        <p:spPr>
          <a:xfrm>
            <a:off x="4214593" y="3812754"/>
            <a:ext cx="1881407" cy="584775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Vần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lưng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0ED7D7-F97B-7188-5899-83B77E44F7A2}"/>
              </a:ext>
            </a:extLst>
          </p:cNvPr>
          <p:cNvSpPr txBox="1"/>
          <p:nvPr/>
        </p:nvSpPr>
        <p:spPr>
          <a:xfrm>
            <a:off x="7874776" y="25522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điệu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37AC08-5F36-8C72-1F4B-29BF629F9BAF}"/>
              </a:ext>
            </a:extLst>
          </p:cNvPr>
          <p:cNvSpPr txBox="1"/>
          <p:nvPr/>
        </p:nvSpPr>
        <p:spPr>
          <a:xfrm>
            <a:off x="7874776" y="1132383"/>
            <a:ext cx="3626530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36ACF71D-7572-BD9D-6CA1-B52CC0C491ED}"/>
              </a:ext>
            </a:extLst>
          </p:cNvPr>
          <p:cNvSpPr txBox="1"/>
          <p:nvPr/>
        </p:nvSpPr>
        <p:spPr>
          <a:xfrm>
            <a:off x="7874776" y="4166532"/>
            <a:ext cx="3718809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thơ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32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endParaRPr lang="en-US" sz="32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Arrow: Right 1">
            <a:extLst>
              <a:ext uri="{FF2B5EF4-FFF2-40B4-BE49-F238E27FC236}">
                <a16:creationId xmlns:a16="http://schemas.microsoft.com/office/drawing/2014/main" xmlns="" id="{A385DE6B-AD74-1A66-DEFB-FB871D9D9E09}"/>
              </a:ext>
            </a:extLst>
          </p:cNvPr>
          <p:cNvSpPr/>
          <p:nvPr/>
        </p:nvSpPr>
        <p:spPr>
          <a:xfrm rot="18991439">
            <a:off x="3170531" y="2256673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xmlns="" id="{34B423EA-AAD9-006F-05C4-22E82572A9C3}"/>
              </a:ext>
            </a:extLst>
          </p:cNvPr>
          <p:cNvSpPr/>
          <p:nvPr/>
        </p:nvSpPr>
        <p:spPr>
          <a:xfrm rot="2452440">
            <a:off x="3197963" y="3103516"/>
            <a:ext cx="1252946" cy="23489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ight Brace 2">
            <a:extLst>
              <a:ext uri="{FF2B5EF4-FFF2-40B4-BE49-F238E27FC236}">
                <a16:creationId xmlns:a16="http://schemas.microsoft.com/office/drawing/2014/main" xmlns="" id="{3789B9E3-0576-E256-1C63-B3A74B144AC7}"/>
              </a:ext>
            </a:extLst>
          </p:cNvPr>
          <p:cNvSpPr/>
          <p:nvPr/>
        </p:nvSpPr>
        <p:spPr>
          <a:xfrm>
            <a:off x="6518246" y="1500985"/>
            <a:ext cx="947956" cy="3280740"/>
          </a:xfrm>
          <a:prstGeom prst="righ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33484730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8" grpId="0" animBg="1"/>
      <p:bldP spid="10" grpId="0" animBg="1"/>
      <p:bldP spid="12" grpId="0" animBg="1"/>
      <p:bldP spid="13" grpId="0" animBg="1"/>
      <p:bldP spid="2" grpId="0" animBg="1"/>
      <p:bldP spid="14" grpId="0" animBg="1"/>
      <p:bldP spid="3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9E620B0-AAB4-62E8-9FEC-B879CA3ADC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30" y="0"/>
            <a:ext cx="12255197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DC5E683-A5D1-F7D2-AA07-20D6347BF42E}"/>
              </a:ext>
            </a:extLst>
          </p:cNvPr>
          <p:cNvSpPr txBox="1"/>
          <p:nvPr/>
        </p:nvSpPr>
        <p:spPr>
          <a:xfrm>
            <a:off x="115349" y="159391"/>
            <a:ext cx="3961701" cy="612475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vút, vút cao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đầy yêu mến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Khúc hát ngọt ngào.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Cánh đập trời xanh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Cao hoài, cao vợi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hót long lanh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Như cành sương chói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ơi, chim nói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Chuyện chi, chuyện chi?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vui bối rối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Đời lên đến thì...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4668289" y="673014"/>
            <a:ext cx="3896872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6531D955-2117-0900-10DD-61D4891F46DF}"/>
              </a:ext>
            </a:extLst>
          </p:cNvPr>
          <p:cNvSpPr txBox="1"/>
          <p:nvPr/>
        </p:nvSpPr>
        <p:spPr>
          <a:xfrm>
            <a:off x="8486163" y="673014"/>
            <a:ext cx="3590488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Bay cao, cao vút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biến mất rồi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Chỉ còn tiếng hót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Làm xanh da trời...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Con chim chiền chiện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Hồn xanh quê nhà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 nay lại hót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Tưng bừng lòng ta.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xmlns="" id="{B3E8C114-8B7D-8BFC-0276-139E286B8D3A}"/>
              </a:ext>
            </a:extLst>
          </p:cNvPr>
          <p:cNvCxnSpPr>
            <a:cxnSpLocks/>
          </p:cNvCxnSpPr>
          <p:nvPr/>
        </p:nvCxnSpPr>
        <p:spPr>
          <a:xfrm flipV="1">
            <a:off x="1610686" y="24003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xmlns="" id="{6FF981C7-07B1-D3A1-6B85-3E2D7BC75279}"/>
              </a:ext>
            </a:extLst>
          </p:cNvPr>
          <p:cNvCxnSpPr>
            <a:cxnSpLocks/>
          </p:cNvCxnSpPr>
          <p:nvPr/>
        </p:nvCxnSpPr>
        <p:spPr>
          <a:xfrm flipV="1">
            <a:off x="1350627" y="67301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5625DD53-94D4-A18D-89B9-27CA509D79D8}"/>
              </a:ext>
            </a:extLst>
          </p:cNvPr>
          <p:cNvCxnSpPr>
            <a:cxnSpLocks/>
          </p:cNvCxnSpPr>
          <p:nvPr/>
        </p:nvCxnSpPr>
        <p:spPr>
          <a:xfrm flipV="1">
            <a:off x="1564546" y="113611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xmlns="" id="{ED040091-F993-9C1E-3E43-B9BD7E0BA110}"/>
              </a:ext>
            </a:extLst>
          </p:cNvPr>
          <p:cNvCxnSpPr>
            <a:cxnSpLocks/>
          </p:cNvCxnSpPr>
          <p:nvPr/>
        </p:nvCxnSpPr>
        <p:spPr>
          <a:xfrm flipV="1">
            <a:off x="1564545" y="151720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xmlns="" id="{A771267F-1890-DBC8-C2C1-8467934860EC}"/>
              </a:ext>
            </a:extLst>
          </p:cNvPr>
          <p:cNvCxnSpPr>
            <a:cxnSpLocks/>
          </p:cNvCxnSpPr>
          <p:nvPr/>
        </p:nvCxnSpPr>
        <p:spPr>
          <a:xfrm flipV="1">
            <a:off x="1610686" y="236140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xmlns="" id="{CF0DC538-A3D6-9687-7D3A-FCE4B10366EF}"/>
              </a:ext>
            </a:extLst>
          </p:cNvPr>
          <p:cNvCxnSpPr>
            <a:cxnSpLocks/>
          </p:cNvCxnSpPr>
          <p:nvPr/>
        </p:nvCxnSpPr>
        <p:spPr>
          <a:xfrm flipV="1">
            <a:off x="1564544" y="278483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9327E215-1CDE-773F-CE2C-30720BDF2122}"/>
              </a:ext>
            </a:extLst>
          </p:cNvPr>
          <p:cNvCxnSpPr>
            <a:cxnSpLocks/>
          </p:cNvCxnSpPr>
          <p:nvPr/>
        </p:nvCxnSpPr>
        <p:spPr>
          <a:xfrm flipV="1">
            <a:off x="1610683" y="325283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xmlns="" id="{4AD01034-31EA-A018-5CD7-A5F5E3095777}"/>
              </a:ext>
            </a:extLst>
          </p:cNvPr>
          <p:cNvCxnSpPr>
            <a:cxnSpLocks/>
          </p:cNvCxnSpPr>
          <p:nvPr/>
        </p:nvCxnSpPr>
        <p:spPr>
          <a:xfrm flipV="1">
            <a:off x="1610683" y="363857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xmlns="" id="{3631DB61-4F06-DD82-5480-58D6DEC19645}"/>
              </a:ext>
            </a:extLst>
          </p:cNvPr>
          <p:cNvCxnSpPr>
            <a:cxnSpLocks/>
          </p:cNvCxnSpPr>
          <p:nvPr/>
        </p:nvCxnSpPr>
        <p:spPr>
          <a:xfrm flipV="1">
            <a:off x="1430316" y="450852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xmlns="" id="{4EAEFA67-1CA3-108F-EA28-2E97FB4A7369}"/>
              </a:ext>
            </a:extLst>
          </p:cNvPr>
          <p:cNvCxnSpPr>
            <a:cxnSpLocks/>
          </p:cNvCxnSpPr>
          <p:nvPr/>
        </p:nvCxnSpPr>
        <p:spPr>
          <a:xfrm flipV="1">
            <a:off x="1895902" y="498669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xmlns="" id="{5D54D9B8-A514-EE2A-7A02-8401A598E1E5}"/>
              </a:ext>
            </a:extLst>
          </p:cNvPr>
          <p:cNvCxnSpPr>
            <a:cxnSpLocks/>
          </p:cNvCxnSpPr>
          <p:nvPr/>
        </p:nvCxnSpPr>
        <p:spPr>
          <a:xfrm flipV="1">
            <a:off x="1476451" y="537318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xmlns="" id="{322C3861-5C6C-7B0D-8AE7-999FEF19BCE2}"/>
              </a:ext>
            </a:extLst>
          </p:cNvPr>
          <p:cNvCxnSpPr>
            <a:cxnSpLocks/>
          </p:cNvCxnSpPr>
          <p:nvPr/>
        </p:nvCxnSpPr>
        <p:spPr>
          <a:xfrm flipV="1">
            <a:off x="1191218" y="5760052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xmlns="" id="{C8274CB1-B8D0-6FF2-50C3-22BD82DB8EF4}"/>
              </a:ext>
            </a:extLst>
          </p:cNvPr>
          <p:cNvCxnSpPr>
            <a:cxnSpLocks/>
          </p:cNvCxnSpPr>
          <p:nvPr/>
        </p:nvCxnSpPr>
        <p:spPr>
          <a:xfrm flipV="1">
            <a:off x="63171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xmlns="" id="{6E0F86EA-F513-C18D-6E5B-890BD0D9F2CD}"/>
              </a:ext>
            </a:extLst>
          </p:cNvPr>
          <p:cNvCxnSpPr>
            <a:cxnSpLocks/>
          </p:cNvCxnSpPr>
          <p:nvPr/>
        </p:nvCxnSpPr>
        <p:spPr>
          <a:xfrm flipV="1">
            <a:off x="6187137" y="124686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xmlns="" id="{D43225E2-DFA4-72EF-F418-8183E7E9F425}"/>
              </a:ext>
            </a:extLst>
          </p:cNvPr>
          <p:cNvCxnSpPr>
            <a:cxnSpLocks/>
          </p:cNvCxnSpPr>
          <p:nvPr/>
        </p:nvCxnSpPr>
        <p:spPr>
          <a:xfrm flipV="1">
            <a:off x="6323366" y="169337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xmlns="" id="{25F49636-D1BB-6EA8-DA5C-B5E65471F943}"/>
              </a:ext>
            </a:extLst>
          </p:cNvPr>
          <p:cNvCxnSpPr>
            <a:cxnSpLocks/>
          </p:cNvCxnSpPr>
          <p:nvPr/>
        </p:nvCxnSpPr>
        <p:spPr>
          <a:xfrm flipV="1">
            <a:off x="6317166" y="20960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E5553938-550E-5993-E628-B74F24761264}"/>
              </a:ext>
            </a:extLst>
          </p:cNvPr>
          <p:cNvCxnSpPr>
            <a:cxnSpLocks/>
          </p:cNvCxnSpPr>
          <p:nvPr/>
        </p:nvCxnSpPr>
        <p:spPr>
          <a:xfrm flipV="1">
            <a:off x="6151577" y="2942126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xmlns="" id="{1CBFA221-2BBE-B982-998F-7A3531E89285}"/>
              </a:ext>
            </a:extLst>
          </p:cNvPr>
          <p:cNvCxnSpPr>
            <a:cxnSpLocks/>
          </p:cNvCxnSpPr>
          <p:nvPr/>
        </p:nvCxnSpPr>
        <p:spPr>
          <a:xfrm flipV="1">
            <a:off x="6057107" y="3344490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xmlns="" id="{FA6C1509-62AF-FEBE-4497-7BAB51D3B468}"/>
              </a:ext>
            </a:extLst>
          </p:cNvPr>
          <p:cNvCxnSpPr>
            <a:cxnSpLocks/>
          </p:cNvCxnSpPr>
          <p:nvPr/>
        </p:nvCxnSpPr>
        <p:spPr>
          <a:xfrm flipV="1">
            <a:off x="6187136" y="374685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A885DE00-CB0A-9CCE-E302-6BD586849CCC}"/>
              </a:ext>
            </a:extLst>
          </p:cNvPr>
          <p:cNvCxnSpPr>
            <a:cxnSpLocks/>
          </p:cNvCxnSpPr>
          <p:nvPr/>
        </p:nvCxnSpPr>
        <p:spPr>
          <a:xfrm flipV="1">
            <a:off x="6195780" y="419087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xmlns="" id="{82374A41-950C-80D7-5AAE-334640038167}"/>
              </a:ext>
            </a:extLst>
          </p:cNvPr>
          <p:cNvCxnSpPr>
            <a:cxnSpLocks/>
          </p:cNvCxnSpPr>
          <p:nvPr/>
        </p:nvCxnSpPr>
        <p:spPr>
          <a:xfrm flipV="1">
            <a:off x="9710767" y="783773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xmlns="" id="{D4F62D3C-1B73-4D16-37A4-5C95EEFFF4E5}"/>
              </a:ext>
            </a:extLst>
          </p:cNvPr>
          <p:cNvCxnSpPr>
            <a:cxnSpLocks/>
          </p:cNvCxnSpPr>
          <p:nvPr/>
        </p:nvCxnSpPr>
        <p:spPr>
          <a:xfrm flipV="1">
            <a:off x="10135040" y="11835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16721F76-A733-E6BE-8343-388763C63C02}"/>
              </a:ext>
            </a:extLst>
          </p:cNvPr>
          <p:cNvCxnSpPr>
            <a:cxnSpLocks/>
          </p:cNvCxnSpPr>
          <p:nvPr/>
        </p:nvCxnSpPr>
        <p:spPr>
          <a:xfrm flipV="1">
            <a:off x="9710766" y="1632955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xmlns="" id="{1791AAA9-60C4-DA85-6691-CE4CBA169709}"/>
              </a:ext>
            </a:extLst>
          </p:cNvPr>
          <p:cNvCxnSpPr>
            <a:cxnSpLocks/>
          </p:cNvCxnSpPr>
          <p:nvPr/>
        </p:nvCxnSpPr>
        <p:spPr>
          <a:xfrm flipV="1">
            <a:off x="10021348" y="2086644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xmlns="" id="{7B498BA2-ABA1-0C97-4321-D9AAD3570941}"/>
              </a:ext>
            </a:extLst>
          </p:cNvPr>
          <p:cNvCxnSpPr>
            <a:cxnSpLocks/>
          </p:cNvCxnSpPr>
          <p:nvPr/>
        </p:nvCxnSpPr>
        <p:spPr>
          <a:xfrm flipV="1">
            <a:off x="9970825" y="291129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xmlns="" id="{F6B4F3B7-AB58-4CA6-519B-3E4A178A0D26}"/>
              </a:ext>
            </a:extLst>
          </p:cNvPr>
          <p:cNvCxnSpPr>
            <a:cxnSpLocks/>
          </p:cNvCxnSpPr>
          <p:nvPr/>
        </p:nvCxnSpPr>
        <p:spPr>
          <a:xfrm flipV="1">
            <a:off x="10005010" y="3319149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xmlns="" id="{39C50778-96FB-DF52-1906-DE1CBEEAF752}"/>
              </a:ext>
            </a:extLst>
          </p:cNvPr>
          <p:cNvCxnSpPr>
            <a:cxnSpLocks/>
          </p:cNvCxnSpPr>
          <p:nvPr/>
        </p:nvCxnSpPr>
        <p:spPr>
          <a:xfrm flipV="1">
            <a:off x="9874980" y="3791467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xmlns="" id="{0F567D99-8C06-3453-D036-73791C901D90}"/>
              </a:ext>
            </a:extLst>
          </p:cNvPr>
          <p:cNvCxnSpPr>
            <a:cxnSpLocks/>
          </p:cNvCxnSpPr>
          <p:nvPr/>
        </p:nvCxnSpPr>
        <p:spPr>
          <a:xfrm flipV="1">
            <a:off x="10190876" y="4242851"/>
            <a:ext cx="260059" cy="352337"/>
          </a:xfrm>
          <a:prstGeom prst="line">
            <a:avLst/>
          </a:prstGeom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1669082999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7" fill="hold">
                      <p:stCondLst>
                        <p:cond delay="indefinite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1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>
                      <p:stCondLst>
                        <p:cond delay="indefinite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CD96AE7B-E962-3B7D-A890-86E5E565A9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768713" y="0"/>
            <a:ext cx="6323243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Gieo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vần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,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ngắt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nhịp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3EAD55E5-602E-5D30-682B-7CADC9DFB8E7}"/>
              </a:ext>
            </a:extLst>
          </p:cNvPr>
          <p:cNvSpPr txBox="1"/>
          <p:nvPr/>
        </p:nvSpPr>
        <p:spPr>
          <a:xfrm>
            <a:off x="581637" y="2351782"/>
            <a:ext cx="2734812" cy="1077218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vi-VN" sz="3200" b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Nhịp của bài thơ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13CB5BFD-2AB2-21AD-8259-BCBCBF50BEA6}"/>
              </a:ext>
            </a:extLst>
          </p:cNvPr>
          <p:cNvSpPr txBox="1"/>
          <p:nvPr/>
        </p:nvSpPr>
        <p:spPr>
          <a:xfrm>
            <a:off x="4317225" y="2552283"/>
            <a:ext cx="1988190" cy="584775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2/2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E90ED7D7-F97B-7188-5899-83B77E44F7A2}"/>
              </a:ext>
            </a:extLst>
          </p:cNvPr>
          <p:cNvSpPr txBox="1"/>
          <p:nvPr/>
        </p:nvSpPr>
        <p:spPr>
          <a:xfrm>
            <a:off x="7450157" y="3535539"/>
            <a:ext cx="4620013" cy="156966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nhanh như tiết tấu vỗ cánh của chú chim đang bay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E237AC08-5F36-8C72-1F4B-29BF629F9BAF}"/>
              </a:ext>
            </a:extLst>
          </p:cNvPr>
          <p:cNvSpPr txBox="1"/>
          <p:nvPr/>
        </p:nvSpPr>
        <p:spPr>
          <a:xfrm>
            <a:off x="7144932" y="1376906"/>
            <a:ext cx="4925237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just"/>
            <a:r>
              <a:rPr lang="vi-VN" sz="32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tạo nên tiết tấu, nhịp thơ ngắn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xmlns="" id="{B92B0DA0-E484-E197-5200-2DEC6C50315A}"/>
              </a:ext>
            </a:extLst>
          </p:cNvPr>
          <p:cNvCxnSpPr>
            <a:cxnSpLocks/>
            <a:stCxn id="5" idx="3"/>
            <a:endCxn id="7" idx="1"/>
          </p:cNvCxnSpPr>
          <p:nvPr/>
        </p:nvCxnSpPr>
        <p:spPr>
          <a:xfrm flipV="1">
            <a:off x="3316449" y="2844671"/>
            <a:ext cx="1000776" cy="4572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9E82D8C3-CAB1-763B-78C1-977282F01E19}"/>
              </a:ext>
            </a:extLst>
          </p:cNvPr>
          <p:cNvCxnSpPr>
            <a:cxnSpLocks/>
          </p:cNvCxnSpPr>
          <p:nvPr/>
        </p:nvCxnSpPr>
        <p:spPr>
          <a:xfrm flipV="1">
            <a:off x="6305415" y="2030136"/>
            <a:ext cx="839518" cy="71764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xmlns="" id="{C98DF56E-FE25-CE2F-22A7-A99A10932E96}"/>
              </a:ext>
            </a:extLst>
          </p:cNvPr>
          <p:cNvCxnSpPr>
            <a:cxnSpLocks/>
          </p:cNvCxnSpPr>
          <p:nvPr/>
        </p:nvCxnSpPr>
        <p:spPr>
          <a:xfrm>
            <a:off x="6305415" y="2742629"/>
            <a:ext cx="1060384" cy="10489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247404295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 animBg="1"/>
      <p:bldP spid="7" grpId="0" animBg="1"/>
      <p:bldP spid="10" grpId="0" animBg="1"/>
      <p:bldP spid="1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861FE276-D15F-CE6A-3B7B-8C08C2BAAE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2.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Tìm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hiểu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ảnh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độc</a:t>
            </a: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đáo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4276173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20B49784-E562-00B1-0D9D-E0168350D2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2262231" y="46139"/>
            <a:ext cx="766753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đáo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082424" y="2202033"/>
            <a:ext cx="4979397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Phân tích một hình ảnh trong bài thơ mà em cho là độc đáo 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736595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CDDEF76-3220-7388-49AD-88C197752CF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2262231" y="46139"/>
            <a:ext cx="766753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hiểu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hình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ảnh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độc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đáo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55304" y="1028333"/>
            <a:ext cx="6186879" cy="49989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225038" y="2459504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Chọn hình ảnh “Chỉ còn tiếng hót. 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</p:spTree>
    <p:extLst>
      <p:ext uri="{BB962C8B-B14F-4D97-AF65-F5344CB8AC3E}">
        <p14:creationId xmlns:p14="http://schemas.microsoft.com/office/powerpoint/2010/main" xmlns="" val="324164994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722EBDF-1683-DBCF-CCCD-EDE5EF785EB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374" y="5478011"/>
            <a:ext cx="1012371" cy="13799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82B2B3A0-6790-C14E-AAC1-34AF629BC8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74085" y="5152302"/>
            <a:ext cx="2306972" cy="195457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4F4EEC4-D3CA-15BD-3F60-C4881B8627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3668" y="6065240"/>
            <a:ext cx="1663187" cy="9503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999838"/>
            <a:ext cx="1193143" cy="195457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28992" y="4913851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47610" y="4784868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25899" y="4748169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99092" y="4687343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86125" y="476299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146370-5FD4-5F0B-6F42-CDE097A420BD}"/>
              </a:ext>
            </a:extLst>
          </p:cNvPr>
          <p:cNvSpPr txBox="1"/>
          <p:nvPr/>
        </p:nvSpPr>
        <p:spPr>
          <a:xfrm>
            <a:off x="4133346" y="1142433"/>
            <a:ext cx="460189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“Chỉ còn tiếng hót</a:t>
            </a:r>
          </a:p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Làm xanh da trời”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52F8B891-9C96-28CB-D513-C8D39A209F2D}"/>
              </a:ext>
            </a:extLst>
          </p:cNvPr>
          <p:cNvSpPr txBox="1"/>
          <p:nvPr/>
        </p:nvSpPr>
        <p:spPr>
          <a:xfrm>
            <a:off x="487782" y="883523"/>
            <a:ext cx="2857816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xmlns="" id="{F8C9B3C3-1CA8-AC7A-1568-9B9C7661C8AF}"/>
              </a:ext>
            </a:extLst>
          </p:cNvPr>
          <p:cNvCxnSpPr>
            <a:cxnSpLocks/>
          </p:cNvCxnSpPr>
          <p:nvPr/>
        </p:nvCxnSpPr>
        <p:spPr>
          <a:xfrm>
            <a:off x="4513902" y="1804152"/>
            <a:ext cx="70405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B1CE1927-59AE-CC71-AA7F-120411482AD4}"/>
              </a:ext>
            </a:extLst>
          </p:cNvPr>
          <p:cNvSpPr txBox="1"/>
          <p:nvPr/>
        </p:nvSpPr>
        <p:spPr>
          <a:xfrm>
            <a:off x="936309" y="3915075"/>
            <a:ext cx="9842084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=&gt;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da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thêm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bình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tươi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say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mê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lòng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8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FF0000"/>
              </a:solidFill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8A020951-04EC-7FB6-EBF8-C6C1AA74D40F}"/>
              </a:ext>
            </a:extLst>
          </p:cNvPr>
          <p:cNvSpPr txBox="1"/>
          <p:nvPr/>
        </p:nvSpPr>
        <p:spPr>
          <a:xfrm>
            <a:off x="8545245" y="2278687"/>
            <a:ext cx="323289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ý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Arrow: Curved Down 28">
            <a:extLst>
              <a:ext uri="{FF2B5EF4-FFF2-40B4-BE49-F238E27FC236}">
                <a16:creationId xmlns:a16="http://schemas.microsoft.com/office/drawing/2014/main" xmlns="" id="{3426D8B4-3B79-115A-99C0-56828345228A}"/>
              </a:ext>
            </a:extLst>
          </p:cNvPr>
          <p:cNvSpPr/>
          <p:nvPr/>
        </p:nvSpPr>
        <p:spPr>
          <a:xfrm rot="1709933" flipH="1">
            <a:off x="3317997" y="673898"/>
            <a:ext cx="1206534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xmlns="" id="{397322FE-E928-B521-F8CC-BECA4569092D}"/>
              </a:ext>
            </a:extLst>
          </p:cNvPr>
          <p:cNvCxnSpPr>
            <a:cxnSpLocks/>
          </p:cNvCxnSpPr>
          <p:nvPr/>
        </p:nvCxnSpPr>
        <p:spPr>
          <a:xfrm>
            <a:off x="4273926" y="2357825"/>
            <a:ext cx="363689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Arrow: Curved Down 31">
            <a:extLst>
              <a:ext uri="{FF2B5EF4-FFF2-40B4-BE49-F238E27FC236}">
                <a16:creationId xmlns:a16="http://schemas.microsoft.com/office/drawing/2014/main" xmlns="" id="{6A353A1B-0683-921F-114D-13B7D6B51772}"/>
              </a:ext>
            </a:extLst>
          </p:cNvPr>
          <p:cNvSpPr/>
          <p:nvPr/>
        </p:nvSpPr>
        <p:spPr>
          <a:xfrm rot="21283535">
            <a:off x="8027625" y="1438392"/>
            <a:ext cx="1464839" cy="731520"/>
          </a:xfrm>
          <a:prstGeom prst="curved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7671804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7" grpId="0"/>
      <p:bldP spid="28" grpId="0"/>
      <p:bldP spid="29" grpId="0" animBg="1"/>
      <p:bldP spid="32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757C96C-FF45-E445-188E-5926F70171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8356019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B4AF1327-AC68-1F40-84E2-55EB775D4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F7E4D9FA-BCA4-AC12-E694-0C3F0F87480D}"/>
              </a:ext>
            </a:extLst>
          </p:cNvPr>
          <p:cNvSpPr txBox="1"/>
          <p:nvPr/>
        </p:nvSpPr>
        <p:spPr>
          <a:xfrm>
            <a:off x="1418100" y="589124"/>
            <a:ext cx="435352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Tiếng ngọc trong veo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gieo từng chuỗi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Lòng chim vui nhiều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Hát không biết mỏi.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Chim bay, chim sà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Lúa tròn bụng sữa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Đồng quê chan chứa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/>
            </a:r>
            <a:b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</a:b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64D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Những lời chim ca.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 Light" panose="020F03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F4D719E-1C22-7BAE-8337-3923547B3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6951" y="1404953"/>
            <a:ext cx="4133446" cy="2024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9358633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FEC4C127-3C8F-BCB2-5EFB-605FC5BF89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7279A3-7940-B4DD-413A-8A7FC6F51524}"/>
              </a:ext>
            </a:extLst>
          </p:cNvPr>
          <p:cNvSpPr txBox="1"/>
          <p:nvPr/>
        </p:nvSpPr>
        <p:spPr>
          <a:xfrm>
            <a:off x="1443956" y="2572366"/>
            <a:ext cx="2585905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algn="just"/>
            <a:r>
              <a:rPr lang="en-US" sz="40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sz="40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hoá</a:t>
            </a:r>
            <a:endParaRPr lang="en-US" sz="40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65A5D-C9D0-C3DC-E196-3295F0C6447B}"/>
              </a:ext>
            </a:extLst>
          </p:cNvPr>
          <p:cNvSpPr txBox="1"/>
          <p:nvPr/>
        </p:nvSpPr>
        <p:spPr>
          <a:xfrm>
            <a:off x="1340143" y="224357"/>
            <a:ext cx="9179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3.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Biện</a:t>
            </a: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pháp</a:t>
            </a:r>
            <a:r>
              <a:rPr kumimoji="0" lang="fr-FR" sz="4400" b="1" i="0" u="none" strike="noStrike" kern="1200" normalizeH="0" baseline="0" noProof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tu </a:t>
            </a:r>
            <a:r>
              <a:rPr kumimoji="0" lang="fr-FR" sz="4400" b="1" i="0" u="none" strike="noStrike" kern="1200" normalizeH="0" baseline="0" noProof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từ</a:t>
            </a:r>
            <a:endParaRPr kumimoji="0" lang="en-US" sz="4400" b="1" i="0" u="none" strike="noStrike" kern="1200" normalizeH="0" baseline="0" noProof="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26E66C-FEB3-3CA8-F9A0-AEDEF3A7780D}"/>
              </a:ext>
            </a:extLst>
          </p:cNvPr>
          <p:cNvSpPr txBox="1"/>
          <p:nvPr/>
        </p:nvSpPr>
        <p:spPr>
          <a:xfrm>
            <a:off x="4747470" y="1616320"/>
            <a:ext cx="3311554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ơi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3C8B69-5AA6-1A33-7BA2-92E27286141B}"/>
              </a:ext>
            </a:extLst>
          </p:cNvPr>
          <p:cNvSpPr txBox="1"/>
          <p:nvPr/>
        </p:nvSpPr>
        <p:spPr>
          <a:xfrm>
            <a:off x="4747470" y="2504011"/>
            <a:ext cx="3347906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5750CD-D555-0C5A-1A6B-242AB0BE29AC}"/>
              </a:ext>
            </a:extLst>
          </p:cNvPr>
          <p:cNvSpPr txBox="1"/>
          <p:nvPr/>
        </p:nvSpPr>
        <p:spPr>
          <a:xfrm>
            <a:off x="4920843" y="3719131"/>
            <a:ext cx="313818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bụng</a:t>
            </a:r>
            <a:r>
              <a:rPr lang="en-US" sz="36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sữa</a:t>
            </a:r>
            <a:endParaRPr lang="en-US" sz="3600" b="1" dirty="0">
              <a:effectLst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EE564-F965-494F-6138-2F43DC21283E}"/>
              </a:ext>
            </a:extLst>
          </p:cNvPr>
          <p:cNvSpPr txBox="1"/>
          <p:nvPr/>
        </p:nvSpPr>
        <p:spPr>
          <a:xfrm>
            <a:off x="8840528" y="2212282"/>
            <a:ext cx="3203964" cy="181588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Hình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ảnh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trở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nên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gần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gũi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vừa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sinh</a:t>
            </a:r>
            <a:r>
              <a:rPr lang="en-US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động</a:t>
            </a:r>
            <a:endParaRPr lang="en-US" sz="2800" b="1" dirty="0"/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2160819"/>
            <a:ext cx="788215" cy="76549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DFC41C93-7BE0-BDAA-3A30-63FB39678FA0}"/>
              </a:ext>
            </a:extLst>
          </p:cNvPr>
          <p:cNvSpPr/>
          <p:nvPr/>
        </p:nvSpPr>
        <p:spPr>
          <a:xfrm>
            <a:off x="8059024" y="1697674"/>
            <a:ext cx="503339" cy="2525730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47381480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xmlns="" id="{D2CEFABC-AC3D-C340-BEAC-B483B411E848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r="9236"/>
          <a:stretch/>
        </p:blipFill>
        <p:spPr>
          <a:xfrm>
            <a:off x="913501" y="559151"/>
            <a:ext cx="9798738" cy="5577030"/>
          </a:xfrm>
          <a:prstGeom prst="rect">
            <a:avLst/>
          </a:prstGeom>
        </p:spPr>
      </p:pic>
      <p:pic>
        <p:nvPicPr>
          <p:cNvPr id="11" name="Picture 10" descr="A group of penguins&#10;&#10;Description automatically generated">
            <a:extLst>
              <a:ext uri="{FF2B5EF4-FFF2-40B4-BE49-F238E27FC236}">
                <a16:creationId xmlns:a16="http://schemas.microsoft.com/office/drawing/2014/main" xmlns="" id="{34216055-C408-304D-BE4A-163B9271B09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79" r="9379"/>
          <a:stretch/>
        </p:blipFill>
        <p:spPr>
          <a:xfrm>
            <a:off x="919817" y="549003"/>
            <a:ext cx="10121021" cy="5749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539871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D036C24-6F72-0072-FE18-2CB00C0D5D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210911" y="1706914"/>
            <a:ext cx="9283498" cy="2554545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6749039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5F68FCF-A9B5-BB3D-A280-6AFC27A5EA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2832682" y="25523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đã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hiện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mình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như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thế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33798681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5574B3D4-587C-6725-6D37-97DF636EB35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2832682" y="25523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</a:pP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4.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Cảm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xúc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lang="en-US" sz="44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lang="en-US" sz="4400" b="1" dirty="0">
              <a:solidFill>
                <a:srgbClr val="000000"/>
              </a:solidFill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3032253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6AC8AEC-A2DE-1294-5F3F-A3DCF5D86E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BC7279A3-7940-B4DD-413A-8A7FC6F51524}"/>
              </a:ext>
            </a:extLst>
          </p:cNvPr>
          <p:cNvSpPr txBox="1"/>
          <p:nvPr/>
        </p:nvSpPr>
        <p:spPr>
          <a:xfrm>
            <a:off x="147508" y="2572366"/>
            <a:ext cx="3882353" cy="707886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E3E65A5D-C9D0-C3DC-E196-3295F0C6447B}"/>
              </a:ext>
            </a:extLst>
          </p:cNvPr>
          <p:cNvSpPr txBox="1"/>
          <p:nvPr/>
        </p:nvSpPr>
        <p:spPr>
          <a:xfrm>
            <a:off x="1340143" y="224357"/>
            <a:ext cx="91796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4.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xúc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tác</a:t>
            </a:r>
            <a:r>
              <a:rPr kumimoji="0" lang="fr-FR" sz="44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4400" b="1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giả</a:t>
            </a:r>
            <a:endParaRPr kumimoji="0" lang="fr-FR" sz="44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D926E66C-FEB3-3CA8-F9A0-AEDEF3A7780D}"/>
              </a:ext>
            </a:extLst>
          </p:cNvPr>
          <p:cNvSpPr txBox="1"/>
          <p:nvPr/>
        </p:nvSpPr>
        <p:spPr>
          <a:xfrm>
            <a:off x="4645754" y="1182544"/>
            <a:ext cx="3549242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mến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bối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rối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9D3C8B69-5AA6-1A33-7BA2-92E27286141B}"/>
              </a:ext>
            </a:extLst>
          </p:cNvPr>
          <p:cNvSpPr txBox="1"/>
          <p:nvPr/>
        </p:nvSpPr>
        <p:spPr>
          <a:xfrm>
            <a:off x="4818408" y="2527788"/>
            <a:ext cx="3391618" cy="646331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Chan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2A5750CD-D555-0C5A-1A6B-242AB0BE29AC}"/>
              </a:ext>
            </a:extLst>
          </p:cNvPr>
          <p:cNvSpPr txBox="1"/>
          <p:nvPr/>
        </p:nvSpPr>
        <p:spPr>
          <a:xfrm>
            <a:off x="4920843" y="3719131"/>
            <a:ext cx="3354548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kumimoji="0" lang="en-US" sz="3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 panose="020B7200000000000000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012EE564-F965-494F-6138-2F43DC21283E}"/>
              </a:ext>
            </a:extLst>
          </p:cNvPr>
          <p:cNvSpPr txBox="1"/>
          <p:nvPr/>
        </p:nvSpPr>
        <p:spPr>
          <a:xfrm>
            <a:off x="8756640" y="2109827"/>
            <a:ext cx="3203964" cy="1815882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Bộc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lộc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cảm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xúc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cách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trực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thẳng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thắn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vô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cùng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chân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4E796C6B-D339-C44A-0503-936C89974D04}"/>
              </a:ext>
            </a:extLst>
          </p:cNvPr>
          <p:cNvCxnSpPr>
            <a:cxnSpLocks/>
          </p:cNvCxnSpPr>
          <p:nvPr/>
        </p:nvCxnSpPr>
        <p:spPr>
          <a:xfrm flipV="1">
            <a:off x="4064117" y="1808317"/>
            <a:ext cx="717608" cy="111799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xmlns="" id="{67BA970A-09C7-0774-9C1D-BE6DB1078E1A}"/>
              </a:ext>
            </a:extLst>
          </p:cNvPr>
          <p:cNvCxnSpPr>
            <a:cxnSpLocks/>
          </p:cNvCxnSpPr>
          <p:nvPr/>
        </p:nvCxnSpPr>
        <p:spPr>
          <a:xfrm flipV="1">
            <a:off x="4078498" y="2886084"/>
            <a:ext cx="773834" cy="6032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xmlns="" id="{36516588-070D-77A2-A15F-847224B2767F}"/>
              </a:ext>
            </a:extLst>
          </p:cNvPr>
          <p:cNvCxnSpPr>
            <a:cxnSpLocks/>
          </p:cNvCxnSpPr>
          <p:nvPr/>
        </p:nvCxnSpPr>
        <p:spPr>
          <a:xfrm>
            <a:off x="4064117" y="2960539"/>
            <a:ext cx="868610" cy="10676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Right Brace 22">
            <a:extLst>
              <a:ext uri="{FF2B5EF4-FFF2-40B4-BE49-F238E27FC236}">
                <a16:creationId xmlns:a16="http://schemas.microsoft.com/office/drawing/2014/main" xmlns="" id="{DFC41C93-7BE0-BDAA-3A30-63FB39678FA0}"/>
              </a:ext>
            </a:extLst>
          </p:cNvPr>
          <p:cNvSpPr/>
          <p:nvPr/>
        </p:nvSpPr>
        <p:spPr>
          <a:xfrm>
            <a:off x="8194996" y="1309500"/>
            <a:ext cx="503339" cy="3055961"/>
          </a:xfrm>
          <a:prstGeom prst="rightBrac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3335383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1" grpId="0" animBg="1"/>
      <p:bldP spid="23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ABE29881-0870-22D0-E7D3-5190714C6E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2969702" y="263512"/>
            <a:ext cx="6252595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5.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Thông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điệp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của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tác</a:t>
            </a: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giả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</a:t>
            </a: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on người hãy mở rộng lòng mình để hoà mình vào tự nhiên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Hãy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trận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trọng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gìn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giữ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những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vẻ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đẹp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tuyệt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diệu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ấy</a:t>
            </a:r>
            <a:r>
              <a:rPr lang="en-US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3423729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4E45AF8-003C-CF98-6DBB-6E3E59CC97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125307" y="2193783"/>
            <a:ext cx="9283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III. </a:t>
            </a:r>
            <a:r>
              <a:rPr kumimoji="0" lang="fr-FR" sz="8000" b="1" i="0" u="none" strike="noStrike" kern="1200" cap="none" spc="0" normalizeH="0" baseline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Tổng</a:t>
            </a:r>
            <a:r>
              <a:rPr kumimoji="0" lang="fr-FR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fr-FR" sz="8000" b="1" i="0" u="none" strike="noStrike" kern="1200" cap="none" spc="0" normalizeH="0" noProof="0" dirty="0" err="1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kết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4453216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8ADAB6A4-D7A4-7CE8-08B1-C559F4BAA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153436" y="401301"/>
            <a:ext cx="3140279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II.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Tổng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kết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30137" y="1241621"/>
            <a:ext cx="6186879" cy="44753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3342484" y="2686007"/>
            <a:ext cx="460189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Nhận xét về nội dung, nghệ thuật của bài thơ?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31537776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2C129E0-503C-812C-6211-1596C8E089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444768" y="285758"/>
            <a:ext cx="3302464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1.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Nội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dung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5448461" cy="47146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1067233" y="2594665"/>
            <a:ext cx="4324088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thơ nói về những chú chim chiền chiện với tiếng hót trong veo báo hiệu sự bắt đầu của mùa xuân.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5448461" cy="400998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4324088" cy="20621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Đồng thời ca ngợi cuộc sống yên  bình, tự do và sự no ấm ở làng quê Việt Nam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6082790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C9F715F-F45A-54D4-DA7C-DC6D8D0FE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9575" y="0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4351089" y="149631"/>
            <a:ext cx="4601892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2. </a:t>
            </a:r>
            <a:r>
              <a:rPr kumimoji="0" lang="en-US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Nghệ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44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thuật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26" y="1270247"/>
            <a:ext cx="4576081" cy="331017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1686195" y="2129430"/>
            <a:ext cx="317576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Ngôn ngữ giàu hình ảnh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B0B7009-E0D4-1771-FDBD-F453654947D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262276" y="1813249"/>
            <a:ext cx="4467323" cy="3231502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B9BFD04D-C893-5D89-B519-2171B0AC3CFE}"/>
              </a:ext>
            </a:extLst>
          </p:cNvPr>
          <p:cNvSpPr txBox="1"/>
          <p:nvPr/>
        </p:nvSpPr>
        <p:spPr>
          <a:xfrm>
            <a:off x="6852581" y="2686007"/>
            <a:ext cx="341485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defRPr/>
            </a:pPr>
            <a:r>
              <a:rPr lang="vi-VN" sz="40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Cách ngắt nhịp 2/2, 3/1 linh hoạt</a:t>
            </a:r>
          </a:p>
        </p:txBody>
      </p:sp>
    </p:spTree>
    <p:extLst>
      <p:ext uri="{BB962C8B-B14F-4D97-AF65-F5344CB8AC3E}">
        <p14:creationId xmlns:p14="http://schemas.microsoft.com/office/powerpoint/2010/main" xmlns="" val="253654739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02C7EF8-29FF-DE2F-8AD0-4A41F3D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LUYỆN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TẬP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37302587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xmlns="" id="{E3062B5D-588C-4849-A1A0-81D811D9632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2" r="9109"/>
          <a:stretch/>
        </p:blipFill>
        <p:spPr>
          <a:xfrm>
            <a:off x="1179296" y="615461"/>
            <a:ext cx="9902279" cy="5627077"/>
          </a:xfrm>
          <a:prstGeom prst="rect">
            <a:avLst/>
          </a:prstGeom>
        </p:spPr>
      </p:pic>
      <p:pic>
        <p:nvPicPr>
          <p:cNvPr id="12" name="Picture 11" descr="A bird with a long beak&#10;&#10;Description automatically generated with low confidence">
            <a:extLst>
              <a:ext uri="{FF2B5EF4-FFF2-40B4-BE49-F238E27FC236}">
                <a16:creationId xmlns:a16="http://schemas.microsoft.com/office/drawing/2014/main" xmlns="" id="{12FCAEC5-50C4-4246-8798-489AF071D4C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9379"/>
          <a:stretch/>
        </p:blipFill>
        <p:spPr>
          <a:xfrm>
            <a:off x="1179296" y="582826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322575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WordArt 4">
            <a:extLst>
              <a:ext uri="{FF2B5EF4-FFF2-40B4-BE49-F238E27FC236}">
                <a16:creationId xmlns:a16="http://schemas.microsoft.com/office/drawing/2014/main" xmlns="" id="{3B6713DE-0C84-4045-8E27-F9E88FAD8E38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24027" y="556936"/>
            <a:ext cx="9120554" cy="296703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lIns="121741" tIns="60870" rIns="121741" bIns="60870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0" cap="none" spc="0" normalizeH="0" baseline="0" noProof="0" dirty="0">
                <a:ln w="222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uLnTx/>
                <a:uFillTx/>
                <a:latin typeface="Showcard Gothic"/>
                <a:ea typeface="+mn-ea"/>
                <a:cs typeface="+mn-cs"/>
              </a:rPr>
              <a:t>RUNG CHUÔNG VÀNG</a:t>
            </a:r>
            <a:endParaRPr kumimoji="0" lang="x-none" sz="1900" b="1" i="0" u="none" strike="noStrike" kern="10" cap="none" spc="0" normalizeH="0" baseline="0" noProof="0">
              <a:ln w="22225">
                <a:solidFill>
                  <a:srgbClr val="CC0099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sy="50000" kx="2115830" algn="bl" rotWithShape="0">
                  <a:srgbClr val="C0C0C0">
                    <a:alpha val="79999"/>
                  </a:srgbClr>
                </a:outerShdw>
              </a:effectLst>
              <a:uLnTx/>
              <a:uFillTx/>
              <a:latin typeface="Showcard Gothic"/>
              <a:ea typeface="+mn-ea"/>
              <a:cs typeface="+mn-cs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xmlns="" id="{DD038DAD-EE5B-7946-ACF9-DCFE1C043335}"/>
              </a:ext>
            </a:extLst>
          </p:cNvPr>
          <p:cNvSpPr/>
          <p:nvPr/>
        </p:nvSpPr>
        <p:spPr>
          <a:xfrm>
            <a:off x="3737807" y="5294380"/>
            <a:ext cx="4974299" cy="713251"/>
          </a:xfrm>
          <a:prstGeom prst="roundRect">
            <a:avLst/>
          </a:prstGeom>
          <a:solidFill>
            <a:srgbClr val="FFC44F"/>
          </a:solidFill>
          <a:ln w="12700" cap="flat" cmpd="sng" algn="ctr">
            <a:noFill/>
            <a:prstDash val="solid"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lIns="121741" tIns="60870" rIns="121741" bIns="60870" anchor="ctr"/>
          <a:lstStyle/>
          <a:p>
            <a:pPr marL="0" marR="0" lvl="0" indent="0" algn="ctr" defTabSz="121719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 HỌC: 2022 - 2023</a:t>
            </a:r>
          </a:p>
        </p:txBody>
      </p:sp>
      <p:pic>
        <p:nvPicPr>
          <p:cNvPr id="4" name="Picture 38" descr="an30">
            <a:extLst>
              <a:ext uri="{FF2B5EF4-FFF2-40B4-BE49-F238E27FC236}">
                <a16:creationId xmlns:a16="http://schemas.microsoft.com/office/drawing/2014/main" xmlns="" id="{7F0351D0-646D-6A4D-805E-7C40E6E20C9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513768" y="-17585"/>
            <a:ext cx="1490663" cy="137160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967418179"/>
      </p:ext>
    </p:extLst>
  </p:cSld>
  <p:clrMapOvr>
    <a:masterClrMapping/>
  </p:clrMapOvr>
  <p:transition spd="slow" advTm="3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uong da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FELIZ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-1" y="0"/>
            <a:ext cx="11320042" cy="11806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1. Bài thơ Con chim chiền chiện được viết theo thể thơ nào?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năm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chữ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lục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bát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Thơ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tự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t> do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Thơ bốn chữ.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74324" y="546315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175261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33265" y="59189"/>
            <a:ext cx="11215396" cy="1307939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2: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Chim chiền chiện trong bài thư Con chim chiền chiện đang bay lượn giữa khung cảnh thiên nhiên như thế nào?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cánh đồng lúa bao la.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</a:rPr>
              <a:t>Trên bãi ngô xanh mướt.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defRPr/>
            </a:pPr>
            <a:r>
              <a:rPr lang="vi-VN" sz="2800" b="1" dirty="0">
                <a:solidFill>
                  <a:srgbClr val="000000"/>
                </a:solidFill>
                <a:latin typeface="Times New Roman"/>
              </a:rPr>
              <a:t>Trên vườn hoa nở rộ.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defTabSz="912927">
              <a:lnSpc>
                <a:spcPct val="107000"/>
              </a:lnSpc>
              <a:defRPr/>
            </a:pP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Trên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biển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mênh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s-E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mông</a:t>
            </a:r>
            <a:r>
              <a:rPr lang="es-E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4665362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4"/>
            <a:ext cx="11529553" cy="121590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3: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Tiếng hót chim chiền chiện trong bài thơ Con chim chiền chiện gợi cho ta những cảm giác gì?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sôi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nổi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hào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xuyến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bâng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khuâng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 cho ta cảm giác buồn man mác.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ta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cảm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giác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thanh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bình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hạnh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phúc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tự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do.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969484" y="547741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92227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4: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Từ ngữ, hình ảnh nói không có trong bài thơ Con chim chiền chiện?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16283" y="4086460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Cao hoài, cao vợi/Chim bay, bay xa.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446834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A. Bay vút, vút cao/Cánh đập trời xanh.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600410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Chim biến mất rồi.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53737" y="4297451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35830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3500"/>
                            </p:stCondLst>
                            <p:childTnLst>
                              <p:par>
                                <p:cTn id="6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500"/>
                            </p:stCondLst>
                            <p:childTnLst>
                              <p:par>
                                <p:cTn id="6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7500"/>
                            </p:stCondLst>
                            <p:childTnLst>
                              <p:par>
                                <p:cTn id="72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9000"/>
                            </p:stCondLst>
                            <p:childTnLst>
                              <p:par>
                                <p:cTn id="76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500"/>
                            </p:stCondLst>
                            <p:childTnLst>
                              <p:par>
                                <p:cTn id="80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2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2000"/>
                            </p:stCondLst>
                            <p:childTnLst>
                              <p:par>
                                <p:cTn id="84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3500"/>
                            </p:stCondLst>
                            <p:childTnLst>
                              <p:par>
                                <p:cTn id="88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40075" y="72413"/>
            <a:ext cx="11511850" cy="132501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5: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động từ diễn tả hành động của chim chiền chiện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đập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61721" y="3101499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Bay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vút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hoài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cao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vợi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5342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812685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2" y="0"/>
            <a:ext cx="11332134" cy="120376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6: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Những tính từ miêu tả độ cao của chim chiền chiện bay trên không là: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1"/>
            <a:ext cx="7974564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</a:rPr>
              <a:t>Bay vút, vút cao,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3" y="1446834"/>
            <a:ext cx="792133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Bay vút, cao hoài, đập.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528882"/>
            <a:ext cx="8111848" cy="133005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</a:rPr>
              <a:t>Bay vút,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24091" y="539232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5" y="5243927"/>
            <a:ext cx="7878815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</a:rPr>
              <a:t>Cao hoài, cao vợi.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769111" y="5410937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676656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324090" y="138895"/>
            <a:ext cx="11529553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7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:Trong khổ hai của bài thơ Con chim chiền chiện, tác giả đã sử dụng những biện pháp tu từ nào? 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6" y="4045350"/>
            <a:ext cx="7630615" cy="1365815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Nhân hóa, điệp ngữ.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16284" y="1237644"/>
            <a:ext cx="7809735" cy="1267904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+mn-cs"/>
              </a:rPr>
              <a:t>      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Nhân hóa, so sánh, nói quá.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4" y="2818249"/>
            <a:ext cx="7710978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vi-VN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ẩn dụ, hoán dụ.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324091" y="166750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324091" y="295450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324091" y="4260235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334521" y="5705639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15042" y="5595514"/>
            <a:ext cx="771097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defTabSz="912927">
              <a:lnSpc>
                <a:spcPct val="107000"/>
              </a:lnSpc>
              <a:defRPr/>
            </a:pPr>
            <a:r>
              <a:rPr lang="pt-B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Nhân hóa, so sánh.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9505888" y="45903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86516496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121903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28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Câu</a:t>
            </a:r>
            <a:r>
              <a:rPr lang="en-US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8. 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Khổ 1 và khổ 2 của bài thơ Con chim chiền chiện được ngắt nhịp như thế nào?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2/2.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en-US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1/3.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en-US" sz="3200" b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Nhịp 3/1.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2927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Tất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đều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sai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61942" y="4574484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830277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9</a:t>
            </a:r>
            <a:r>
              <a:rPr lang="vi-VN" sz="28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:Vần được gieo ở tiếng thứ tư trong thơ bốn chữ thì được gọi là vần gì?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24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24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cách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767260" y="3274523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7005550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xmlns="" id="{3763183C-CFA5-1E4E-B5E3-B6A908134EC1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r="9785"/>
          <a:stretch/>
        </p:blipFill>
        <p:spPr>
          <a:xfrm>
            <a:off x="1179296" y="615461"/>
            <a:ext cx="9819722" cy="5627077"/>
          </a:xfrm>
          <a:prstGeom prst="rect">
            <a:avLst/>
          </a:prstGeom>
        </p:spPr>
      </p:pic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98269CA5-C9B3-9D45-9D8C-AE6E2C0E6B41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9379"/>
          <a:stretch/>
        </p:blipFill>
        <p:spPr>
          <a:xfrm>
            <a:off x="1163686" y="613834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08636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Vẽ Tay đồng Hồ Báo Thức Hoạt Hình đồng Hồ Báo Thức Hình ảnh | Định dạng hình  ảnh PSD 611634684| vn.lovepik.com"/>
          <p:cNvSpPr>
            <a:spLocks noChangeAspect="1" noChangeArrowheads="1"/>
          </p:cNvSpPr>
          <p:nvPr/>
        </p:nvSpPr>
        <p:spPr bwMode="auto">
          <a:xfrm>
            <a:off x="3986795" y="2977660"/>
            <a:ext cx="296863" cy="2968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9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8-Point Star 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</a:t>
            </a:r>
          </a:p>
        </p:txBody>
      </p:sp>
      <p:sp>
        <p:nvSpPr>
          <p:cNvPr id="29" name="8-Point Star 28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9</a:t>
            </a:r>
          </a:p>
        </p:txBody>
      </p:sp>
      <p:sp>
        <p:nvSpPr>
          <p:cNvPr id="30" name="8-Point Star 29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8</a:t>
            </a:r>
          </a:p>
        </p:txBody>
      </p:sp>
      <p:sp>
        <p:nvSpPr>
          <p:cNvPr id="31" name="8-Point Star 30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</a:t>
            </a:r>
          </a:p>
        </p:txBody>
      </p:sp>
      <p:sp>
        <p:nvSpPr>
          <p:cNvPr id="32" name="8-Point Star 31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  <p:sp>
        <p:nvSpPr>
          <p:cNvPr id="33" name="8-Point Star 32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34" name="8-Point Star 33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35" name="8-Point Star 34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36" name="8-Point Star 35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37" name="8-Point Star 36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38" name="8-Point Star 37"/>
          <p:cNvSpPr/>
          <p:nvPr/>
        </p:nvSpPr>
        <p:spPr>
          <a:xfrm>
            <a:off x="10273052" y="5177445"/>
            <a:ext cx="914400" cy="914400"/>
          </a:xfrm>
          <a:prstGeom prst="star8">
            <a:avLst/>
          </a:prstGeom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HẾT GIỜ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9628132" y="6158327"/>
            <a:ext cx="2028094" cy="6096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BẮT ĐẦU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278529" y="205203"/>
            <a:ext cx="11511850" cy="1548377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Câu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10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:</a:t>
            </a:r>
            <a:r>
              <a:rPr lang="en-US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vi-VN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 được gieo cách câu trong thơ bốn chữ thì được gọi là vần gì?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Times New Roman"/>
                <a:cs typeface="Times New Roman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588887" y="4301329"/>
            <a:ext cx="6076707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</a:rPr>
              <a:t>liền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Rounded Rectangle 41"/>
          <p:cNvSpPr/>
          <p:nvPr/>
        </p:nvSpPr>
        <p:spPr>
          <a:xfrm>
            <a:off x="1588886" y="1908420"/>
            <a:ext cx="5910951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indent="45720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cách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1516285" y="3074227"/>
            <a:ext cx="6076706" cy="9144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chân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9" name="Pentagon 8"/>
          <p:cNvSpPr/>
          <p:nvPr/>
        </p:nvSpPr>
        <p:spPr>
          <a:xfrm>
            <a:off x="454481" y="2111534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</a:t>
            </a:r>
          </a:p>
        </p:txBody>
      </p:sp>
      <p:sp>
        <p:nvSpPr>
          <p:cNvPr id="45" name="Pentagon 44"/>
          <p:cNvSpPr/>
          <p:nvPr/>
        </p:nvSpPr>
        <p:spPr>
          <a:xfrm>
            <a:off x="454481" y="3233638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</a:t>
            </a:r>
          </a:p>
        </p:txBody>
      </p:sp>
      <p:sp>
        <p:nvSpPr>
          <p:cNvPr id="46" name="Pentagon 45"/>
          <p:cNvSpPr/>
          <p:nvPr/>
        </p:nvSpPr>
        <p:spPr>
          <a:xfrm>
            <a:off x="523929" y="4516213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</a:t>
            </a:r>
          </a:p>
        </p:txBody>
      </p:sp>
      <p:sp>
        <p:nvSpPr>
          <p:cNvPr id="47" name="Pentagon 46"/>
          <p:cNvSpPr/>
          <p:nvPr/>
        </p:nvSpPr>
        <p:spPr>
          <a:xfrm>
            <a:off x="523929" y="5817912"/>
            <a:ext cx="978408" cy="484632"/>
          </a:xfrm>
          <a:prstGeom prst="homePlate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292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</a:t>
            </a:r>
          </a:p>
        </p:txBody>
      </p:sp>
      <p:sp>
        <p:nvSpPr>
          <p:cNvPr id="51" name="Rounded Rectangle 50"/>
          <p:cNvSpPr/>
          <p:nvPr/>
        </p:nvSpPr>
        <p:spPr>
          <a:xfrm>
            <a:off x="1684636" y="5499905"/>
            <a:ext cx="6004105" cy="1219200"/>
          </a:xfrm>
          <a:prstGeom prst="roundRect">
            <a:avLst/>
          </a:prstGeom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just" defTabSz="912927">
              <a:lnSpc>
                <a:spcPct val="107000"/>
              </a:lnSpc>
              <a:defRPr/>
            </a:pP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Gọi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là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vần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 </a:t>
            </a:r>
            <a:r>
              <a:rPr lang="fr-FR" sz="3200" b="1" dirty="0" err="1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lưng</a:t>
            </a:r>
            <a:r>
              <a:rPr lang="fr-FR" sz="3200" b="1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Calibri"/>
              <a:cs typeface="Times New Roman"/>
            </a:endParaRPr>
          </a:p>
        </p:txBody>
      </p:sp>
      <p:sp>
        <p:nvSpPr>
          <p:cNvPr id="54" name="对"/>
          <p:cNvSpPr/>
          <p:nvPr/>
        </p:nvSpPr>
        <p:spPr bwMode="auto">
          <a:xfrm>
            <a:off x="7821049" y="2127059"/>
            <a:ext cx="738254" cy="447416"/>
          </a:xfrm>
          <a:custGeom>
            <a:avLst/>
            <a:gdLst>
              <a:gd name="T0" fmla="*/ 1765798 w 2862"/>
              <a:gd name="T1" fmla="*/ 183196 h 2571"/>
              <a:gd name="T2" fmla="*/ 1533042 w 2862"/>
              <a:gd name="T3" fmla="*/ 20145 h 2571"/>
              <a:gd name="T4" fmla="*/ 1420439 w 2862"/>
              <a:gd name="T5" fmla="*/ 53511 h 2571"/>
              <a:gd name="T6" fmla="*/ 764949 w 2862"/>
              <a:gd name="T7" fmla="*/ 989636 h 2571"/>
              <a:gd name="T8" fmla="*/ 379958 w 2862"/>
              <a:gd name="T9" fmla="*/ 446973 h 2571"/>
              <a:gd name="T10" fmla="*/ 266725 w 2862"/>
              <a:gd name="T11" fmla="*/ 412978 h 2571"/>
              <a:gd name="T12" fmla="*/ 34599 w 2862"/>
              <a:gd name="T13" fmla="*/ 576029 h 2571"/>
              <a:gd name="T14" fmla="*/ 27679 w 2862"/>
              <a:gd name="T15" fmla="*/ 693753 h 2571"/>
              <a:gd name="T16" fmla="*/ 595100 w 2862"/>
              <a:gd name="T17" fmla="*/ 1494527 h 2571"/>
              <a:gd name="T18" fmla="*/ 934797 w 2862"/>
              <a:gd name="T19" fmla="*/ 1494527 h 2571"/>
              <a:gd name="T20" fmla="*/ 1773347 w 2862"/>
              <a:gd name="T21" fmla="*/ 300290 h 2571"/>
              <a:gd name="T22" fmla="*/ 1765798 w 2862"/>
              <a:gd name="T23" fmla="*/ 183196 h 2571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60000 65536"/>
              <a:gd name="T34" fmla="*/ 0 60000 65536"/>
              <a:gd name="T35" fmla="*/ 0 60000 65536"/>
            </a:gdLst>
            <a:ahLst/>
            <a:cxnLst>
              <a:cxn ang="T24">
                <a:pos x="T0" y="T1"/>
              </a:cxn>
              <a:cxn ang="T25">
                <a:pos x="T2" y="T3"/>
              </a:cxn>
              <a:cxn ang="T26">
                <a:pos x="T4" y="T5"/>
              </a:cxn>
              <a:cxn ang="T27">
                <a:pos x="T6" y="T7"/>
              </a:cxn>
              <a:cxn ang="T28">
                <a:pos x="T8" y="T9"/>
              </a:cxn>
              <a:cxn ang="T29">
                <a:pos x="T10" y="T11"/>
              </a:cxn>
              <a:cxn ang="T30">
                <a:pos x="T12" y="T13"/>
              </a:cxn>
              <a:cxn ang="T31">
                <a:pos x="T14" y="T15"/>
              </a:cxn>
              <a:cxn ang="T32">
                <a:pos x="T16" y="T17"/>
              </a:cxn>
              <a:cxn ang="T33">
                <a:pos x="T18" y="T19"/>
              </a:cxn>
              <a:cxn ang="T34">
                <a:pos x="T20" y="T21"/>
              </a:cxn>
              <a:cxn ang="T35">
                <a:pos x="T22" y="T23"/>
              </a:cxn>
            </a:cxnLst>
            <a:rect l="0" t="0" r="r" b="b"/>
            <a:pathLst>
              <a:path w="2862" h="2571">
                <a:moveTo>
                  <a:pt x="2807" y="291"/>
                </a:moveTo>
                <a:cubicBezTo>
                  <a:pt x="2693" y="191"/>
                  <a:pt x="2570" y="104"/>
                  <a:pt x="2437" y="32"/>
                </a:cubicBezTo>
                <a:cubicBezTo>
                  <a:pt x="2379" y="0"/>
                  <a:pt x="2301" y="22"/>
                  <a:pt x="2258" y="85"/>
                </a:cubicBezTo>
                <a:cubicBezTo>
                  <a:pt x="1216" y="1572"/>
                  <a:pt x="1216" y="1572"/>
                  <a:pt x="1216" y="1572"/>
                </a:cubicBezTo>
                <a:cubicBezTo>
                  <a:pt x="604" y="710"/>
                  <a:pt x="604" y="710"/>
                  <a:pt x="604" y="710"/>
                </a:cubicBezTo>
                <a:cubicBezTo>
                  <a:pt x="561" y="647"/>
                  <a:pt x="482" y="624"/>
                  <a:pt x="424" y="656"/>
                </a:cubicBezTo>
                <a:cubicBezTo>
                  <a:pt x="292" y="729"/>
                  <a:pt x="169" y="815"/>
                  <a:pt x="55" y="915"/>
                </a:cubicBezTo>
                <a:cubicBezTo>
                  <a:pt x="5" y="958"/>
                  <a:pt x="0" y="1040"/>
                  <a:pt x="44" y="1102"/>
                </a:cubicBezTo>
                <a:cubicBezTo>
                  <a:pt x="44" y="1102"/>
                  <a:pt x="848" y="2237"/>
                  <a:pt x="946" y="2374"/>
                </a:cubicBezTo>
                <a:cubicBezTo>
                  <a:pt x="1087" y="2571"/>
                  <a:pt x="1350" y="2561"/>
                  <a:pt x="1486" y="2374"/>
                </a:cubicBezTo>
                <a:cubicBezTo>
                  <a:pt x="1587" y="2235"/>
                  <a:pt x="2819" y="477"/>
                  <a:pt x="2819" y="477"/>
                </a:cubicBezTo>
                <a:cubicBezTo>
                  <a:pt x="2862" y="415"/>
                  <a:pt x="2857" y="334"/>
                  <a:pt x="2807" y="291"/>
                </a:cubicBezTo>
                <a:close/>
              </a:path>
            </a:pathLst>
          </a:custGeom>
          <a:ln/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lIns="91310" tIns="45718" rIns="91310" bIns="45718" anchor="ctr" anchorCtr="1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charset="0"/>
                <a:ea typeface="宋体" panose="02010600030101010101" pitchFamily="2" charset="-122"/>
                <a:cs typeface="+mn-cs"/>
              </a:defRPr>
            </a:lvl9pPr>
          </a:lstStyle>
          <a:p>
            <a:pPr marL="0" marR="0" lvl="0" indent="0" algn="l" defTabSz="912927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75361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3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500"/>
                            </p:stCondLst>
                            <p:childTnLst>
                              <p:par>
                                <p:cTn id="5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7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0"/>
                            </p:stCondLst>
                            <p:childTnLst>
                              <p:par>
                                <p:cTn id="67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9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9000"/>
                            </p:stCondLst>
                            <p:childTnLst>
                              <p:par>
                                <p:cTn id="71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500"/>
                            </p:stCondLst>
                            <p:childTnLst>
                              <p:par>
                                <p:cTn id="75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2000"/>
                            </p:stCondLst>
                            <p:childTnLst>
                              <p:par>
                                <p:cTn id="79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3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hlink"/>
                                      </p:to>
                                    </p:animClr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rumroll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Reng re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3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8" grpId="0" animBg="1"/>
      <p:bldP spid="41" grpId="0" animBg="1"/>
      <p:bldP spid="42" grpId="0" animBg="1"/>
      <p:bldP spid="43" grpId="0" animBg="1"/>
      <p:bldP spid="9" grpId="0" animBg="1"/>
      <p:bldP spid="45" grpId="0" animBg="1"/>
      <p:bldP spid="46" grpId="0" animBg="1"/>
      <p:bldP spid="47" grpId="0" animBg="1"/>
      <p:bldP spid="51" grpId="0" animBg="1"/>
      <p:bldP spid="54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4351C1CA-5C61-B169-F75D-009C59F4FC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831621C-6CB7-E3BF-152C-A37C93EAC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1355" y="3640126"/>
            <a:ext cx="1012371" cy="304263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07AB0DCA-6433-93EB-57A5-7BC9F0D455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0" b="95690" l="9217" r="89862">
                        <a14:foregroundMark x1="51613" y1="431" x2="51613" y2="431"/>
                        <a14:foregroundMark x1="50230" y1="3879" x2="50230" y2="3879"/>
                        <a14:foregroundMark x1="52995" y1="94397" x2="52995" y2="94397"/>
                        <a14:foregroundMark x1="52995" y1="95690" x2="52995" y2="956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20854" y="4236118"/>
            <a:ext cx="904453" cy="27182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41940" y="5309179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 xmlns="">
                  <a14:imgLayer r:embed="rId8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346615" y="4689990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38914" y="4659577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84563" y="4725170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9952D04-FEE8-DF5C-202C-39D55F82E78B}"/>
              </a:ext>
            </a:extLst>
          </p:cNvPr>
          <p:cNvSpPr txBox="1"/>
          <p:nvPr/>
        </p:nvSpPr>
        <p:spPr>
          <a:xfrm>
            <a:off x="2670814" y="1686999"/>
            <a:ext cx="7027498" cy="1323439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8000" b="1" i="0" u="none" strike="noStrike" kern="1200" cap="none" spc="0" normalizeH="0" noProof="0" dirty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5B9BD5"/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8000" b="1" i="0" u="none" strike="noStrike" kern="1200" cap="none" spc="0" normalizeH="0" baseline="0" noProof="0" dirty="0">
              <a:ln w="13462">
                <a:solidFill>
                  <a:prstClr val="white"/>
                </a:solidFill>
                <a:prstDash val="solid"/>
              </a:ln>
              <a:solidFill>
                <a:prstClr val="black">
                  <a:lumMod val="85000"/>
                  <a:lumOff val="15000"/>
                </a:prstClr>
              </a:solidFill>
              <a:effectLst>
                <a:outerShdw dist="38100" dir="2700000" algn="bl" rotWithShape="0">
                  <a:srgbClr val="5B9BD5"/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6244467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DC5C1518-F722-20ED-B3DB-BF26236BA0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0A8E7DF4-BBE8-32F0-3357-CE62F7727D4C}"/>
              </a:ext>
            </a:extLst>
          </p:cNvPr>
          <p:cNvSpPr txBox="1"/>
          <p:nvPr/>
        </p:nvSpPr>
        <p:spPr>
          <a:xfrm>
            <a:off x="3196589" y="864350"/>
            <a:ext cx="8816830" cy="48320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Tìm một bài thơ 4 chữ chủ đề thiên nhiên và trả lời các câu hỏi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1. Xác định vần nhịp của bài thơ và cho biết hiệu quả của nó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2. Phân tích một hình ảnh trong bài thơ mà em cho là độc đáo nhất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3. Chỉ ra và nêu tác dụng của các biện pháp tu từ được tác giả sử dụng.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4. Tác giả thể hiện cảm xúc gì qua bài thơ</a:t>
            </a:r>
          </a:p>
          <a:p>
            <a:pPr algn="just"/>
            <a:r>
              <a:rPr lang="vi-VN" sz="2800" b="1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5. Thông qua bài thơ, tác giả muốn gửi gắm thông điệp gì?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268EBA09-4E9D-9C15-206A-E0EC1F3B23C2}"/>
              </a:ext>
            </a:extLst>
          </p:cNvPr>
          <p:cNvSpPr txBox="1"/>
          <p:nvPr/>
        </p:nvSpPr>
        <p:spPr>
          <a:xfrm rot="19380627">
            <a:off x="302349" y="1041403"/>
            <a:ext cx="3045842" cy="70788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normalizeH="0" baseline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sz="4000" i="0" u="none" strike="noStrike" kern="1200" normalizeH="0" noProof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</a:t>
            </a:r>
            <a:endParaRPr kumimoji="0" lang="en-US" sz="4000" i="0" u="none" strike="noStrike" kern="1200" normalizeH="0" baseline="0" noProof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3068667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FEF28A7B-BFE8-47B5-1196-A8AD57F209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99E3B927-B2FB-943E-649A-C028DCEA0076}"/>
              </a:ext>
            </a:extLst>
          </p:cNvPr>
          <p:cNvSpPr txBox="1"/>
          <p:nvPr/>
        </p:nvSpPr>
        <p:spPr>
          <a:xfrm>
            <a:off x="3347207" y="79734"/>
            <a:ext cx="6182687" cy="9863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HƯỚNG</a:t>
            </a:r>
            <a:r>
              <a:rPr kumimoji="0" lang="en-US" sz="44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DẪN TỰ HỌC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06568ECF-7F0A-BED5-9812-F0DEB6BE86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8234" y="1384180"/>
            <a:ext cx="4463549" cy="318782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151D313-3FF2-7449-28CB-D8ED5EAB2722}"/>
              </a:ext>
            </a:extLst>
          </p:cNvPr>
          <p:cNvSpPr txBox="1"/>
          <p:nvPr/>
        </p:nvSpPr>
        <p:spPr>
          <a:xfrm>
            <a:off x="798786" y="2346220"/>
            <a:ext cx="361382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 </a:t>
            </a: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Bài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cũ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CEEEF0C3-D44C-6414-D45A-76A7466D76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3465" b="95545" l="2400" r="95600">
                        <a14:foregroundMark x1="4400" y1="34158" x2="4400" y2="34158"/>
                        <a14:foregroundMark x1="4400" y1="34158" x2="4400" y2="33663"/>
                        <a14:foregroundMark x1="4800" y1="31683" x2="5200" y2="30693"/>
                        <a14:foregroundMark x1="6800" y1="23762" x2="7200" y2="23267"/>
                        <a14:foregroundMark x1="8000" y1="19307" x2="8000" y2="19307"/>
                        <a14:foregroundMark x1="8800" y1="18812" x2="10400" y2="18812"/>
                        <a14:foregroundMark x1="18000" y1="16832" x2="20400" y2="16832"/>
                        <a14:foregroundMark x1="34000" y1="16337" x2="38800" y2="17822"/>
                        <a14:foregroundMark x1="48000" y1="17822" x2="52000" y2="19802"/>
                        <a14:foregroundMark x1="65600" y1="15347" x2="66000" y2="15347"/>
                        <a14:foregroundMark x1="73600" y1="14851" x2="75200" y2="15347"/>
                        <a14:foregroundMark x1="82800" y1="15842" x2="87600" y2="18317"/>
                        <a14:foregroundMark x1="89600" y1="16337" x2="89600" y2="16337"/>
                        <a14:foregroundMark x1="90800" y1="14851" x2="91600" y2="14851"/>
                        <a14:foregroundMark x1="93200" y1="16337" x2="94000" y2="17822"/>
                        <a14:foregroundMark x1="94400" y1="17822" x2="94800" y2="20297"/>
                        <a14:foregroundMark x1="91600" y1="45545" x2="92000" y2="48515"/>
                        <a14:foregroundMark x1="95600" y1="62871" x2="95600" y2="62871"/>
                        <a14:foregroundMark x1="94800" y1="67822" x2="94000" y2="75743"/>
                        <a14:foregroundMark x1="93600" y1="78713" x2="93600" y2="84158"/>
                        <a14:foregroundMark x1="93200" y1="88614" x2="93200" y2="90099"/>
                        <a14:foregroundMark x1="92000" y1="91584" x2="78000" y2="91584"/>
                        <a14:foregroundMark x1="73600" y1="91089" x2="52800" y2="89109"/>
                        <a14:foregroundMark x1="49200" y1="89109" x2="47200" y2="89604"/>
                        <a14:foregroundMark x1="44000" y1="89604" x2="27200" y2="86634"/>
                        <a14:foregroundMark x1="22800" y1="86634" x2="22000" y2="86634"/>
                        <a14:foregroundMark x1="19600" y1="86634" x2="15600" y2="87129"/>
                        <a14:foregroundMark x1="12400" y1="87129" x2="12400" y2="87129"/>
                        <a14:foregroundMark x1="11600" y1="87129" x2="10800" y2="87129"/>
                        <a14:foregroundMark x1="8400" y1="87129" x2="8400" y2="87129"/>
                        <a14:foregroundMark x1="5600" y1="86139" x2="5600" y2="86139"/>
                        <a14:foregroundMark x1="4000" y1="83663" x2="3200" y2="67822"/>
                        <a14:foregroundMark x1="2400" y1="56931" x2="3200" y2="50495"/>
                        <a14:foregroundMark x1="3200" y1="44059" x2="4400" y2="38614"/>
                        <a14:foregroundMark x1="5600" y1="22772" x2="6400" y2="21287"/>
                        <a14:foregroundMark x1="9200" y1="17327" x2="10400" y2="16832"/>
                        <a14:foregroundMark x1="13200" y1="15347" x2="16000" y2="13861"/>
                        <a14:foregroundMark x1="18400" y1="11386" x2="26400" y2="9406"/>
                        <a14:foregroundMark x1="45600" y1="15347" x2="51600" y2="17327"/>
                        <a14:foregroundMark x1="63600" y1="15842" x2="65600" y2="16337"/>
                        <a14:foregroundMark x1="68000" y1="16832" x2="70000" y2="18812"/>
                        <a14:foregroundMark x1="10400" y1="91584" x2="10400" y2="91584"/>
                        <a14:foregroundMark x1="8800" y1="92079" x2="6400" y2="95545"/>
                        <a14:foregroundMark x1="3200" y1="95545" x2="3200" y2="95545"/>
                        <a14:foregroundMark x1="3200" y1="95545" x2="3200" y2="95545"/>
                        <a14:foregroundMark x1="54800" y1="5446" x2="55200" y2="5446"/>
                        <a14:foregroundMark x1="55200" y1="5446" x2="55200" y2="5446"/>
                        <a14:foregroundMark x1="55600" y1="5446" x2="55600" y2="5446"/>
                        <a14:foregroundMark x1="58000" y1="3960" x2="58400" y2="3465"/>
                        <a14:foregroundMark x1="58800" y1="3465" x2="59200" y2="3465"/>
                        <a14:foregroundMark x1="64800" y1="4950" x2="65200" y2="4950"/>
                        <a14:foregroundMark x1="66000" y1="5446" x2="66000" y2="5446"/>
                        <a14:foregroundMark x1="67200" y1="4950" x2="67200" y2="4950"/>
                        <a14:foregroundMark x1="73200" y1="3960" x2="73200" y2="3960"/>
                        <a14:foregroundMark x1="75200" y1="3960" x2="75600" y2="3960"/>
                        <a14:foregroundMark x1="82400" y1="3960" x2="82400" y2="3960"/>
                        <a14:foregroundMark x1="82800" y1="3960" x2="82800" y2="3960"/>
                        <a14:foregroundMark x1="47200" y1="4950" x2="47200" y2="4950"/>
                        <a14:foregroundMark x1="47200" y1="4950" x2="47200" y2="4950"/>
                        <a14:foregroundMark x1="38000" y1="5941" x2="38000" y2="5941"/>
                        <a14:foregroundMark x1="38000" y1="5941" x2="38000" y2="59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78426" y="1543574"/>
            <a:ext cx="4653097" cy="332204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EA76666-69A2-9798-4CA5-5127B3ADECC8}"/>
              </a:ext>
            </a:extLst>
          </p:cNvPr>
          <p:cNvSpPr txBox="1"/>
          <p:nvPr/>
        </p:nvSpPr>
        <p:spPr>
          <a:xfrm>
            <a:off x="6940612" y="2594665"/>
            <a:ext cx="3562405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*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mới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: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hoàn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thành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phiếu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học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tập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bài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tiếp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MS Mincho" panose="02020609040205080304" pitchFamily="49" charset="-128"/>
                <a:cs typeface="Times New Roman" panose="02020603050405020304" pitchFamily="18" charset="0"/>
              </a:rPr>
              <a:t>theo.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68240390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xmlns="" Requires="p15">
      <p:transition xmlns:p14="http://schemas.microsoft.com/office/powerpoint/2010/main" spd="slow" p14:dur="6000">
        <p15:prstTrans prst="curtains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8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384748F1-AD1A-9686-F83F-6912A7C380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4384"/>
            <a:ext cx="12192000" cy="680923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6A4D437-0F96-A2CF-2A90-E839B1BEAC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7064" y="4717756"/>
            <a:ext cx="2508308" cy="250830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DD6236A1-FA13-F890-4181-26EABC2B98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383001" y="4810626"/>
            <a:ext cx="2508308" cy="25083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2662C3C-E114-ADCA-AA2E-5EEBD4250CB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98759" y="6014904"/>
            <a:ext cx="586682" cy="4299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608A87F6-D886-F4D4-1C33-A422E714A52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 xmlns="">
                  <a14:imgLayer r:embed="rId6">
                    <a14:imgEffect>
                      <a14:backgroundRemoval t="7813" b="94271" l="9924" r="89695">
                        <a14:foregroundMark x1="38550" y1="14583" x2="39313" y2="13021"/>
                        <a14:foregroundMark x1="39313" y1="9896" x2="39313" y2="7813"/>
                        <a14:foregroundMark x1="39313" y1="7813" x2="39313" y2="7813"/>
                        <a14:foregroundMark x1="32443" y1="7813" x2="32443" y2="7813"/>
                        <a14:foregroundMark x1="50763" y1="91146" x2="50763" y2="91146"/>
                        <a14:foregroundMark x1="50382" y1="91146" x2="50382" y2="91146"/>
                        <a14:foregroundMark x1="45420" y1="92188" x2="45420" y2="92188"/>
                        <a14:foregroundMark x1="44656" y1="92188" x2="44656" y2="92188"/>
                        <a14:foregroundMark x1="40840" y1="94271" x2="40840" y2="94271"/>
                        <a14:foregroundMark x1="53435" y1="89583" x2="53435" y2="895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580228" y="5739114"/>
            <a:ext cx="586682" cy="4299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E95BB327-C543-B412-271F-B9FA8BC9BD0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92262" y="4717756"/>
            <a:ext cx="2508308" cy="250830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6BE5DAEF-C298-6BA5-43D5-77DC2176F24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446127" y="4748169"/>
            <a:ext cx="2508308" cy="250830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616A66D5-45F3-44B1-313A-71C1A76AC07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73967" y="4802696"/>
            <a:ext cx="2508308" cy="250830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D3555AC1-9CA6-A6AC-41F1-CA5B2DF985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11591" y="4784868"/>
            <a:ext cx="2508308" cy="250830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FDAD076C-570E-D6D0-C413-39FC676C833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46110" y="4784868"/>
            <a:ext cx="2508308" cy="250830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0CD6C132-73FB-F3B7-C811-FC1B4458B82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893890" y="4699928"/>
            <a:ext cx="2508308" cy="250830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FF7F0A25-0791-42EB-02D2-7308342ECE5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776025" y="4725095"/>
            <a:ext cx="2508308" cy="250830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FEBD6403-92EB-71EA-0B18-74A7AAB9D08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60018" y="4682100"/>
            <a:ext cx="2508308" cy="2508308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89BAE1F-7A30-CD36-D612-D3687974AC1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31705" y="4699928"/>
            <a:ext cx="2508308" cy="250830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C9408222-4B48-F559-994F-2418D65964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 xmlns="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000782" y="4639105"/>
            <a:ext cx="2508308" cy="2508308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8FB12035-3889-B095-FEB3-B0FB5C07BFAA}"/>
              </a:ext>
            </a:extLst>
          </p:cNvPr>
          <p:cNvSpPr txBox="1"/>
          <p:nvPr/>
        </p:nvSpPr>
        <p:spPr>
          <a:xfrm>
            <a:off x="1496162" y="2408938"/>
            <a:ext cx="91996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HẸN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GẶP LẠI!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xmlns="" id="{96170643-4931-79B0-ABB4-E0AF26116770}"/>
              </a:ext>
            </a:extLst>
          </p:cNvPr>
          <p:cNvSpPr txBox="1"/>
          <p:nvPr/>
        </p:nvSpPr>
        <p:spPr>
          <a:xfrm>
            <a:off x="2072782" y="4109776"/>
            <a:ext cx="854665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:………….</a:t>
            </a:r>
          </a:p>
        </p:txBody>
      </p:sp>
    </p:spTree>
    <p:extLst>
      <p:ext uri="{BB962C8B-B14F-4D97-AF65-F5344CB8AC3E}">
        <p14:creationId xmlns:p14="http://schemas.microsoft.com/office/powerpoint/2010/main" xmlns="" val="346745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1F3B4871-6EDC-BE4F-80BA-5C2C813E078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673" r="9236"/>
          <a:stretch/>
        </p:blipFill>
        <p:spPr>
          <a:xfrm>
            <a:off x="1179296" y="615461"/>
            <a:ext cx="9886669" cy="5627077"/>
          </a:xfrm>
          <a:prstGeom prst="rect">
            <a:avLst/>
          </a:prstGeom>
        </p:spPr>
      </p:pic>
      <p:pic>
        <p:nvPicPr>
          <p:cNvPr id="12" name="Picture 11" descr="A bird walking on sand&#10;&#10;Description automatically generated with low confidence">
            <a:extLst>
              <a:ext uri="{FF2B5EF4-FFF2-40B4-BE49-F238E27FC236}">
                <a16:creationId xmlns:a16="http://schemas.microsoft.com/office/drawing/2014/main" xmlns="" id="{40B99CC0-A90E-FC42-84D1-BDA7E6C83160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9379"/>
          <a:stretch/>
        </p:blipFill>
        <p:spPr>
          <a:xfrm>
            <a:off x="1182126" y="592748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019516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4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Diagram, arrow&#10;&#10;Description automatically generated">
            <a:extLst>
              <a:ext uri="{FF2B5EF4-FFF2-40B4-BE49-F238E27FC236}">
                <a16:creationId xmlns:a16="http://schemas.microsoft.com/office/drawing/2014/main" xmlns="" id="{26C5D20F-5781-A94D-82B4-46CE18C1FF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213" r="9236"/>
          <a:stretch/>
        </p:blipFill>
        <p:spPr>
          <a:xfrm>
            <a:off x="1123156" y="615461"/>
            <a:ext cx="9942809" cy="5627077"/>
          </a:xfrm>
          <a:prstGeom prst="rect">
            <a:avLst/>
          </a:prstGeom>
        </p:spPr>
      </p:pic>
      <p:pic>
        <p:nvPicPr>
          <p:cNvPr id="11" name="Picture 10" descr="A woodpecker on a tree&#10;&#10;Description automatically generated with medium confidence">
            <a:extLst>
              <a:ext uri="{FF2B5EF4-FFF2-40B4-BE49-F238E27FC236}">
                <a16:creationId xmlns:a16="http://schemas.microsoft.com/office/drawing/2014/main" xmlns="" id="{FCDEC970-5BDF-3749-B2BA-89672BC4C2D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319" r="9379"/>
          <a:stretch/>
        </p:blipFill>
        <p:spPr>
          <a:xfrm>
            <a:off x="1140215" y="592748"/>
            <a:ext cx="9912327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083955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30820CF-B880-4189-942D-D702A7CBA730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2022/9/14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72008" y="0"/>
            <a:ext cx="12288688" cy="6858000"/>
          </a:xfrm>
          <a:prstGeom prst="rect">
            <a:avLst/>
          </a:prstGeom>
        </p:spPr>
      </p:pic>
      <p:pic>
        <p:nvPicPr>
          <p:cNvPr id="13" name="图形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39622"/>
            <a:ext cx="1123156" cy="826939"/>
          </a:xfrm>
          <a:prstGeom prst="rect">
            <a:avLst/>
          </a:prstGeom>
        </p:spPr>
      </p:pic>
      <p:sp>
        <p:nvSpPr>
          <p:cNvPr id="14" name="Copyright Notice"/>
          <p:cNvSpPr/>
          <p:nvPr/>
        </p:nvSpPr>
        <p:spPr bwMode="auto">
          <a:xfrm>
            <a:off x="1192982" y="465520"/>
            <a:ext cx="3451390" cy="433705"/>
          </a:xfrm>
          <a:prstGeom prst="rect">
            <a:avLst/>
          </a:prstGeom>
          <a:noFill/>
          <a:ln w="6350" cap="flat" cmpd="sng" algn="ctr">
            <a:noFill/>
            <a:prstDash val="solid"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xmlns="" w="6350">
                <a:solidFill>
                  <a:srgbClr val="FFFFFF"/>
                </a:solidFill>
                <a:prstDash val="solid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72000" tIns="32400" rIns="72000" bIns="32400" rtlCol="0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sz="2400" b="0" i="0" u="none" strike="noStrike" kern="1200" cap="small" spc="0" normalizeH="0" baseline="0" noProof="0" dirty="0">
                <a:ln>
                  <a:noFill/>
                </a:ln>
                <a:solidFill>
                  <a:srgbClr val="68C5CD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+mn-cs"/>
              </a:rPr>
              <a:t>防火灾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4272" y="188640"/>
            <a:ext cx="1512168" cy="753657"/>
          </a:xfrm>
          <a:prstGeom prst="rect">
            <a:avLst/>
          </a:prstGeom>
        </p:spPr>
      </p:pic>
      <p:pic>
        <p:nvPicPr>
          <p:cNvPr id="1030" name="Picture 6" descr="F:\未标题-1.pn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7896" t="6754" r="24208" b="21990"/>
          <a:stretch>
            <a:fillRect/>
          </a:stretch>
        </p:blipFill>
        <p:spPr bwMode="auto">
          <a:xfrm>
            <a:off x="293216" y="4217004"/>
            <a:ext cx="2033390" cy="24208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F:\未标题-1.png"/>
          <p:cNvPicPr>
            <a:picLocks noChangeAspect="1" noChangeArrowheads="1"/>
          </p:cNvPicPr>
          <p:nvPr/>
        </p:nvPicPr>
        <p:blipFill rotWithShape="1"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40" y="942254"/>
            <a:ext cx="1465335" cy="136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669110" y="206549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8119855" y="653614"/>
            <a:ext cx="759498" cy="705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285851" y="623178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9213974" y="1023282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788794" y="79541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561847" y="2947941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11" descr="F:\未标题-1.png"/>
          <p:cNvPicPr>
            <a:picLocks noChangeAspect="1" noChangeArrowheads="1"/>
          </p:cNvPicPr>
          <p:nvPr/>
        </p:nvPicPr>
        <p:blipFill rotWithShape="1">
          <a:blip r:embed="rId10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4666979" y="5532354"/>
            <a:ext cx="825540" cy="766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11" descr="F:\未标题-1.png"/>
          <p:cNvPicPr>
            <a:picLocks noChangeAspect="1" noChangeArrowheads="1"/>
          </p:cNvPicPr>
          <p:nvPr/>
        </p:nvPicPr>
        <p:blipFill rotWithShape="1">
          <a:blip r:embed="rId9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1393721" y="4300901"/>
            <a:ext cx="603073" cy="559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10940227" y="3668174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11" descr="F:\未标题-1.png"/>
          <p:cNvPicPr>
            <a:picLocks noChangeAspect="1" noChangeArrowheads="1"/>
          </p:cNvPicPr>
          <p:nvPr/>
        </p:nvPicPr>
        <p:blipFill rotWithShape="1">
          <a:blip r:embed="rId11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948" t="33508" r="27866" b="19895"/>
          <a:stretch>
            <a:fillRect/>
          </a:stretch>
        </p:blipFill>
        <p:spPr bwMode="auto">
          <a:xfrm>
            <a:off x="6364880" y="4960748"/>
            <a:ext cx="453368" cy="420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xmlns="" id="{0B9FA93C-F63E-2D4D-8DC9-CA1DC8971DFB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785" r="9236"/>
          <a:stretch/>
        </p:blipFill>
        <p:spPr>
          <a:xfrm>
            <a:off x="1192982" y="615461"/>
            <a:ext cx="9872983" cy="5627077"/>
          </a:xfrm>
          <a:prstGeom prst="rect">
            <a:avLst/>
          </a:prstGeom>
        </p:spPr>
      </p:pic>
      <p:pic>
        <p:nvPicPr>
          <p:cNvPr id="12" name="Picture 11" descr="A bird on a leaf&#10;&#10;Description automatically generated with medium confidence">
            <a:extLst>
              <a:ext uri="{FF2B5EF4-FFF2-40B4-BE49-F238E27FC236}">
                <a16:creationId xmlns:a16="http://schemas.microsoft.com/office/drawing/2014/main" xmlns="" id="{C8C22AE9-9692-C94F-BF15-7A1A9424087B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9402" r="9379"/>
          <a:stretch/>
        </p:blipFill>
        <p:spPr>
          <a:xfrm>
            <a:off x="1163686" y="590160"/>
            <a:ext cx="9902279" cy="5627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935876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25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2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Slide PowerPoint Giao Duc  _ Toan Hoa (4)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</TotalTime>
  <Words>1500</Words>
  <Application>Microsoft Office PowerPoint</Application>
  <PresentationFormat>Custom</PresentationFormat>
  <Paragraphs>390</Paragraphs>
  <Slides>64</Slides>
  <Notes>16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64</vt:i4>
      </vt:variant>
    </vt:vector>
  </HeadingPairs>
  <TitlesOfParts>
    <vt:vector size="68" baseType="lpstr">
      <vt:lpstr>Office Theme</vt:lpstr>
      <vt:lpstr>Slide PowerPoint Giao Duc  _ Toan Hoa (4)</vt:lpstr>
      <vt:lpstr>1_Slide PowerPoint Giao Duc  _ Toan Hoa (4)</vt:lpstr>
      <vt:lpstr>Office 主题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ASUS</cp:lastModifiedBy>
  <cp:revision>29</cp:revision>
  <dcterms:created xsi:type="dcterms:W3CDTF">2022-07-18T15:58:23Z</dcterms:created>
  <dcterms:modified xsi:type="dcterms:W3CDTF">2022-09-14T14:07:58Z</dcterms:modified>
</cp:coreProperties>
</file>