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1" r:id="rId3"/>
    <p:sldId id="264" r:id="rId4"/>
    <p:sldId id="266" r:id="rId5"/>
    <p:sldId id="267" r:id="rId6"/>
    <p:sldId id="269" r:id="rId7"/>
    <p:sldId id="272" r:id="rId8"/>
    <p:sldId id="273" r:id="rId9"/>
    <p:sldId id="274" r:id="rId10"/>
    <p:sldId id="275" r:id="rId11"/>
    <p:sldId id="276" r:id="rId12"/>
    <p:sldId id="277" r:id="rId13"/>
    <p:sldId id="263" r:id="rId14"/>
    <p:sldId id="278" r:id="rId15"/>
    <p:sldId id="271" r:id="rId16"/>
    <p:sldId id="280" r:id="rId17"/>
    <p:sldId id="282" r:id="rId18"/>
    <p:sldId id="281" r:id="rId19"/>
    <p:sldId id="304" r:id="rId20"/>
    <p:sldId id="279" r:id="rId21"/>
    <p:sldId id="283" r:id="rId22"/>
    <p:sldId id="270" r:id="rId23"/>
    <p:sldId id="284" r:id="rId24"/>
    <p:sldId id="268" r:id="rId25"/>
    <p:sldId id="265" r:id="rId26"/>
    <p:sldId id="286" r:id="rId27"/>
    <p:sldId id="305" r:id="rId28"/>
    <p:sldId id="307" r:id="rId29"/>
    <p:sldId id="285" r:id="rId30"/>
    <p:sldId id="260" r:id="rId31"/>
    <p:sldId id="306" r:id="rId32"/>
    <p:sldId id="287" r:id="rId33"/>
    <p:sldId id="308" r:id="rId34"/>
    <p:sldId id="289" r:id="rId35"/>
    <p:sldId id="290" r:id="rId36"/>
    <p:sldId id="291" r:id="rId37"/>
    <p:sldId id="292" r:id="rId38"/>
    <p:sldId id="259" r:id="rId39"/>
    <p:sldId id="258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293" r:id="rId48"/>
    <p:sldId id="301" r:id="rId49"/>
    <p:sldId id="303" r:id="rId50"/>
    <p:sldId id="30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1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0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60EC6D-A0C4-AE40-582E-9E5B277A06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D9740DC-04EA-BF4A-C551-89BC5BA7F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8E2504A-54DD-D869-0F3D-AE4D9C27DC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87776D-6C52-8A17-AB28-71265E81E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AF37628-36A4-CCBC-D3C1-F8D0AD1466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420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C909D55-26DA-B094-973C-FE85FE030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39A7B30B-81D9-C9BA-B59E-B501C37F9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5910983-29D5-41AC-9226-4BCE45433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ACF8EC9-E68D-C69A-448D-6E30FA6F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7814298-D4BB-4765-A5F6-192DE6744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632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3ED1AE3C-0CB7-2E88-BC2E-39766775D1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ED738EC-26D9-B5BA-6966-A6F6BE1D64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99EED96-3487-01C2-24FE-08B2EBCCF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9E0559-3D0A-0C85-B326-EFB33820A6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1175B7-E564-B75A-AEA9-890056EE5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76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ED8292-30A3-AA1B-FF5E-CD56F807D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5C0F5A-0C24-B1EF-DF45-C5B00DD730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050A35E-B418-2A4A-39C5-BDD07392E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ACFE517-39D4-F35A-70E0-4661C28E4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2EF56F2-BBED-667A-71E2-60E6DBC0B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9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E1612C-2454-0DC2-4E34-7E67F16203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7225AFB-72D1-AEF6-66F8-31271B86CB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D8BE84F-AD63-E0FB-1465-BEF487749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B5A40C-93C2-A7F0-5064-0CA695B4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E4E9CC8-0660-1C7E-A3EA-AE9ECD094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61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152242-FB7B-367B-7F23-DC90835B3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0371851-654B-F18D-3958-E0A2FCA7CF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D18EC93-CA7D-E577-5FD6-6CC488DD0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F3E53A-5F75-4512-F52B-012F00460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80E67B4-139C-81FD-F905-337A4DC6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F4655E-BFE7-947B-DFD0-62B1B2715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31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8559F2-2549-EBCE-344B-F582A36B8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CB1D4DD-7D31-E927-449A-FD3F65B19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98D54E1-D451-712F-86BF-63ADC762F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60D896B-F760-C1F8-3FE9-0B70A1F4F3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8C52F8D-E0A1-E387-F780-D2396E8CB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A7BE390-4E1E-98F9-FBF5-6F78ACE60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A113043A-85D8-E804-5DB8-E69B057E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A32A26B-5D48-324C-4012-CF5C8AF14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366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324A6C-714D-63BD-E1D6-2D64CA40A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3EFA656F-8DBA-F046-2512-9FC4AD094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3F4FAE6A-AFAF-A99D-447F-06C441204D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D2D67D2D-8178-E039-A702-ACC92B82B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020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156C800-8C94-EEE6-F072-1A37914E85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20132846-64CD-9064-B55F-5EC901EF1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CA9F7E51-1B15-7822-6BFB-AA2C01F0E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2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E416A6B-0E81-0C94-A1FD-9B59EFABE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3BB8A26-F7BC-9E05-42DD-F2F7969BBA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ADA9512A-36E6-BBBD-CB3C-3C7BC74FEE5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52E32D3-AA8B-D46A-900E-9E2FCE9F2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8845B2E-CE85-2C92-7B9D-F064E483B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6B997303-A97D-CF83-9054-6E7B3D756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735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DC2B7CB-0119-0F86-C721-09705B7BA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BE745A0A-3902-FC70-A9FA-4AAF933029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500AB15-8A5B-BC26-0779-B72DDF82BD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DB56BEB-8F0B-4FA0-0B95-E14DEC225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5FAB7-D4F6-49B3-85CE-67D6A23FE3C6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2F59F3C-EED6-E2EA-A2B4-A952D8A87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8BA0203C-A989-94DE-E4C6-0DEDB98AF2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9633A-548A-49DE-8A8C-1D605C7BE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4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C41ADD19-5C6B-BF98-231B-9CA8331E1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D81D169-5E52-E391-796F-2D72CF6695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F6B128-9B2F-7460-894C-0F82F1D5448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25FAB7-D4F6-49B3-85CE-67D6A23FE3C6}" type="datetimeFigureOut">
              <a:rPr lang="en-US" smtClean="0"/>
              <a:pPr/>
              <a:t>14/9/2023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39F793B-D9B1-6050-7769-D35E31952B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2B3FD37-C146-E56E-0178-84496F572F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79633A-548A-49DE-8A8C-1D605C7BE15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040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microsoft.com/office/2007/relationships/hdphoto" Target="../media/hdphoto7.wdp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13" Type="http://schemas.openxmlformats.org/officeDocument/2006/relationships/image" Target="../media/image30.png"/><Relationship Id="rId3" Type="http://schemas.openxmlformats.org/officeDocument/2006/relationships/audio" Target="../media/audio2.wav"/><Relationship Id="rId7" Type="http://schemas.openxmlformats.org/officeDocument/2006/relationships/slide" Target="slide41.xml"/><Relationship Id="rId12" Type="http://schemas.openxmlformats.org/officeDocument/2006/relationships/slide" Target="slide46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0.xml"/><Relationship Id="rId11" Type="http://schemas.openxmlformats.org/officeDocument/2006/relationships/slide" Target="slide45.xml"/><Relationship Id="rId5" Type="http://schemas.openxmlformats.org/officeDocument/2006/relationships/slide" Target="slide39.xml"/><Relationship Id="rId15" Type="http://schemas.openxmlformats.org/officeDocument/2006/relationships/image" Target="../media/image31.png"/><Relationship Id="rId10" Type="http://schemas.openxmlformats.org/officeDocument/2006/relationships/slide" Target="slide44.xml"/><Relationship Id="rId4" Type="http://schemas.openxmlformats.org/officeDocument/2006/relationships/image" Target="../media/image29.png"/><Relationship Id="rId9" Type="http://schemas.openxmlformats.org/officeDocument/2006/relationships/slide" Target="slide43.xml"/><Relationship Id="rId14" Type="http://schemas.microsoft.com/office/2007/relationships/hdphoto" Target="../media/hdphoto8.wdp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38.xml"/><Relationship Id="rId4" Type="http://schemas.microsoft.com/office/2007/relationships/hdphoto" Target="../media/hdphoto9.wdp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38.xml"/><Relationship Id="rId4" Type="http://schemas.microsoft.com/office/2007/relationships/hdphoto" Target="../media/hdphoto9.wdp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38.xml"/><Relationship Id="rId4" Type="http://schemas.microsoft.com/office/2007/relationships/hdphoto" Target="../media/hdphoto9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38.xml"/><Relationship Id="rId4" Type="http://schemas.microsoft.com/office/2007/relationships/hdphoto" Target="../media/hdphoto9.wdp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38.xml"/><Relationship Id="rId4" Type="http://schemas.microsoft.com/office/2007/relationships/hdphoto" Target="../media/hdphoto9.wdp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38.xml"/><Relationship Id="rId4" Type="http://schemas.microsoft.com/office/2007/relationships/hdphoto" Target="../media/hdphoto9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38.xml"/><Relationship Id="rId4" Type="http://schemas.microsoft.com/office/2007/relationships/hdphoto" Target="../media/hdphoto9.wd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slide" Target="slide38.xml"/><Relationship Id="rId4" Type="http://schemas.microsoft.com/office/2007/relationships/hdphoto" Target="../media/hdphoto9.wdp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microsoft.com/office/2007/relationships/hdphoto" Target="../media/hdphoto2.wdp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microsoft.com/office/2007/relationships/hdphoto" Target="../media/hdphoto4.wdp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27406354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830" y="1000998"/>
            <a:ext cx="5263480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2384876" y="1583147"/>
            <a:ext cx="3839755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Đề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đốc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chức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võ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quan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nắm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giữ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binh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quyền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một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tỉnh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thời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nhà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Nguyễn</a:t>
            </a:r>
            <a:endParaRPr lang="vi-VN" sz="4000" b="1" i="1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F5778DA-1FD9-3713-205D-5B7DBAA8D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2122" y="1266082"/>
            <a:ext cx="3895725" cy="3171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03499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829" y="1000998"/>
            <a:ext cx="5791987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2384876" y="1583147"/>
            <a:ext cx="476254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Ống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bắng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loại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ống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thường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làm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bằng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cây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tre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cây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vầu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dung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để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lấy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nước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đem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song,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suối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nhà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vi-VN" sz="4000" b="1" i="1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18D6ABD-5CF3-C8E4-9828-F97A638CD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5846" y="1430978"/>
            <a:ext cx="3568466" cy="295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0233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5196368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171663" y="2110996"/>
            <a:ext cx="384814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Khái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quát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vài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thông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tin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về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tác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40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phẩm</a:t>
            </a:r>
            <a:r>
              <a:rPr kumimoji="0" lang="en-US" sz="40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3536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D16A01C-37C4-8F0A-73C3-C195C976E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807" y="1068423"/>
            <a:ext cx="2945704" cy="352757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9FD8EFE-6E2E-BA31-7A4E-E9778635BF65}"/>
              </a:ext>
            </a:extLst>
          </p:cNvPr>
          <p:cNvSpPr txBox="1"/>
          <p:nvPr/>
        </p:nvSpPr>
        <p:spPr>
          <a:xfrm>
            <a:off x="3567681" y="147980"/>
            <a:ext cx="626421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giả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F2D05C7-CE60-D78C-C09D-3433784556F1}"/>
              </a:ext>
            </a:extLst>
          </p:cNvPr>
          <p:cNvSpPr txBox="1"/>
          <p:nvPr/>
        </p:nvSpPr>
        <p:spPr>
          <a:xfrm>
            <a:off x="4416688" y="1268398"/>
            <a:ext cx="500414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Vũ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Hùng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(1931)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làng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Láng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Cầu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Giấy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Hà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Nội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DEAC8DA4-146E-4BEE-0052-32596E308515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3240511" y="1745452"/>
            <a:ext cx="1176177" cy="12563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BE79EBC5-5404-9FC9-9FA5-3B26834D8FCF}"/>
              </a:ext>
            </a:extLst>
          </p:cNvPr>
          <p:cNvSpPr txBox="1"/>
          <p:nvPr/>
        </p:nvSpPr>
        <p:spPr>
          <a:xfrm>
            <a:off x="4503375" y="3433597"/>
            <a:ext cx="5004148" cy="138499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vi-VN" sz="28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iết về chủ đề thiên nhiên, động vật, rừng núi, quãng thời gian quân ngũ 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="" xmlns:a16="http://schemas.microsoft.com/office/drawing/2014/main" id="{AC8D31FB-9F08-4875-0FFF-7FB5081277B3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3188893" y="3001782"/>
            <a:ext cx="1314482" cy="112431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99153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5718931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phẩm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tiêu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biểu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227" y="1455468"/>
            <a:ext cx="3108317" cy="247572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712439" y="1926892"/>
            <a:ext cx="259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Mùa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săn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trên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núi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C7C45D6-2495-1D5E-CF02-ACA0F2BF41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298" y="1264506"/>
            <a:ext cx="3493403" cy="278243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C81779-CCF7-CC6B-33DD-4455A43D8B39}"/>
              </a:ext>
            </a:extLst>
          </p:cNvPr>
          <p:cNvSpPr txBox="1"/>
          <p:nvPr/>
        </p:nvSpPr>
        <p:spPr>
          <a:xfrm>
            <a:off x="4796872" y="1994004"/>
            <a:ext cx="259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i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Sống giữa bầy voi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9005F7D-A032-65B2-3596-B8153A2177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90275" y="1197395"/>
            <a:ext cx="3493403" cy="22924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4149A9F-A389-1503-5FE1-80463BB5E8BD}"/>
              </a:ext>
            </a:extLst>
          </p:cNvPr>
          <p:cNvSpPr txBox="1"/>
          <p:nvPr/>
        </p:nvSpPr>
        <p:spPr>
          <a:xfrm>
            <a:off x="8718224" y="1678382"/>
            <a:ext cx="259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Giữ lấy bầu mật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A29A1FD2-7F41-AD0E-8E6C-0F4989306F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834" y="4340418"/>
            <a:ext cx="3108318" cy="175813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96E3D321-D030-96E6-D217-65224E44FE01}"/>
              </a:ext>
            </a:extLst>
          </p:cNvPr>
          <p:cNvSpPr txBox="1"/>
          <p:nvPr/>
        </p:nvSpPr>
        <p:spPr>
          <a:xfrm>
            <a:off x="2320271" y="4709327"/>
            <a:ext cx="25982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Sao sao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C9CF08C7-D01F-BB1A-F10E-55D369E084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301" y="4009637"/>
            <a:ext cx="3359318" cy="20889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88F56828-8E23-0D1D-620F-1D5EBE11CCEE}"/>
              </a:ext>
            </a:extLst>
          </p:cNvPr>
          <p:cNvSpPr txBox="1"/>
          <p:nvPr/>
        </p:nvSpPr>
        <p:spPr>
          <a:xfrm>
            <a:off x="6773012" y="4443942"/>
            <a:ext cx="259825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Chú ngựa đồng cỏ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264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8" grpId="0"/>
      <p:bldP spid="10" grpId="0"/>
      <p:bldP spid="12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28B439-784D-4595-C774-219E2CD0754F}"/>
              </a:ext>
            </a:extLst>
          </p:cNvPr>
          <p:cNvSpPr txBox="1"/>
          <p:nvPr/>
        </p:nvSpPr>
        <p:spPr>
          <a:xfrm>
            <a:off x="4385345" y="0"/>
            <a:ext cx="3206692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8A3E7CE-A5C6-BC6A-83B6-C5621745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0980" y="906688"/>
            <a:ext cx="6778304" cy="47391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ADC840-CF5E-24DC-6E11-CFE7DFCB0B54}"/>
              </a:ext>
            </a:extLst>
          </p:cNvPr>
          <p:cNvSpPr txBox="1"/>
          <p:nvPr/>
        </p:nvSpPr>
        <p:spPr>
          <a:xfrm>
            <a:off x="3377736" y="1659285"/>
            <a:ext cx="543599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Xuất xứ: Trích từ Phía Tây Trường Sơn, in trong Những truyện hay viết cho thiếu nhi - Vũ Hùng, tập truyện gồm bốn truyện: Sao sao, Các bạn của Đam Đam, Phía Tây Trường Sơn, Ngày hè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0CA9B9F5-6D83-CDCD-4E08-CD1DB600B6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835" y="1264553"/>
            <a:ext cx="2376352" cy="3399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6151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28B439-784D-4595-C774-219E2CD0754F}"/>
              </a:ext>
            </a:extLst>
          </p:cNvPr>
          <p:cNvSpPr txBox="1"/>
          <p:nvPr/>
        </p:nvSpPr>
        <p:spPr>
          <a:xfrm>
            <a:off x="4385345" y="0"/>
            <a:ext cx="3206692" cy="905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Tác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phẩm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8A3E7CE-A5C6-BC6A-83B6-C562174533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692" y="1015818"/>
            <a:ext cx="4247063" cy="263671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BADC840-CF5E-24DC-6E11-CFE7DFCB0B54}"/>
              </a:ext>
            </a:extLst>
          </p:cNvPr>
          <p:cNvSpPr txBox="1"/>
          <p:nvPr/>
        </p:nvSpPr>
        <p:spPr>
          <a:xfrm>
            <a:off x="972397" y="1611990"/>
            <a:ext cx="2928484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Thể loại: truyện ngắn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B4032E4-5AC5-5F48-2B6F-4C92BC38F7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0348" y="1339247"/>
            <a:ext cx="4846666" cy="338858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6F7F3D1-5BDD-7A39-53F3-8CBB0A1644DE}"/>
              </a:ext>
            </a:extLst>
          </p:cNvPr>
          <p:cNvSpPr txBox="1"/>
          <p:nvPr/>
        </p:nvSpPr>
        <p:spPr>
          <a:xfrm>
            <a:off x="6124705" y="2016342"/>
            <a:ext cx="388688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2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Phương thức biểu đạt: tự sự kết hợp miêu tả, biểu cảm</a:t>
            </a:r>
          </a:p>
        </p:txBody>
      </p:sp>
    </p:spTree>
    <p:extLst>
      <p:ext uri="{BB962C8B-B14F-4D97-AF65-F5344CB8AC3E}">
        <p14:creationId xmlns:p14="http://schemas.microsoft.com/office/powerpoint/2010/main" val="20628994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II.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Suy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ngẫm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phản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hồi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00719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722" y="554534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5799967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127382" y="2044542"/>
            <a:ext cx="46034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nl-NL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Chi tiết nào thể hiện tình cảm của con voi với Đê đốc Lê Trực?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8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D58D6846-BA1C-1A14-CACD-2F7CED5667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504" y="146019"/>
            <a:ext cx="8329399" cy="6565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8816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 rot="20511452">
            <a:off x="656702" y="592344"/>
            <a:ext cx="392747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5799967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169327" y="1633481"/>
            <a:ext cx="46034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nl-NL" sz="40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Em hãy kể tên các con vật được gọi với thái độ tôn kính? Tại sao lại có cách gọi như vậy?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74509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CC7771-07A3-4EB7-CFC7-8F3BB9772566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0DDF2E-3178-03DD-276A-246A9EC6C5C5}"/>
              </a:ext>
            </a:extLst>
          </p:cNvPr>
          <p:cNvSpPr txBox="1"/>
          <p:nvPr/>
        </p:nvSpPr>
        <p:spPr>
          <a:xfrm>
            <a:off x="168043" y="2364005"/>
            <a:ext cx="317916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căn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rời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3200" b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Đề đốc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B7D496-C815-C3F8-5AEE-BD0A443871E4}"/>
              </a:ext>
            </a:extLst>
          </p:cNvPr>
          <p:cNvSpPr txBox="1"/>
          <p:nvPr/>
        </p:nvSpPr>
        <p:spPr>
          <a:xfrm>
            <a:off x="4435679" y="1346966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ủ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rũ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gầy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rạc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F0E6774-3332-DF7C-95A7-55D9FA5CA6D2}"/>
              </a:ext>
            </a:extLst>
          </p:cNvPr>
          <p:cNvSpPr txBox="1"/>
          <p:nvPr/>
        </p:nvSpPr>
        <p:spPr>
          <a:xfrm>
            <a:off x="4435679" y="2486018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621618-8BA9-80E0-C8CD-16FABB737662}"/>
              </a:ext>
            </a:extLst>
          </p:cNvPr>
          <p:cNvSpPr txBox="1"/>
          <p:nvPr/>
        </p:nvSpPr>
        <p:spPr>
          <a:xfrm>
            <a:off x="4435679" y="3841528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đụng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sợi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cỏ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B48817FD-1D39-AE1C-5061-EBD7F4990336}"/>
              </a:ext>
            </a:extLst>
          </p:cNvPr>
          <p:cNvCxnSpPr>
            <a:cxnSpLocks/>
          </p:cNvCxnSpPr>
          <p:nvPr/>
        </p:nvCxnSpPr>
        <p:spPr>
          <a:xfrm flipV="1">
            <a:off x="3369956" y="1639353"/>
            <a:ext cx="1069481" cy="1157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82730CA0-293B-5586-32D4-7AB3589E239D}"/>
              </a:ext>
            </a:extLst>
          </p:cNvPr>
          <p:cNvCxnSpPr>
            <a:cxnSpLocks/>
          </p:cNvCxnSpPr>
          <p:nvPr/>
        </p:nvCxnSpPr>
        <p:spPr>
          <a:xfrm>
            <a:off x="3369956" y="2836113"/>
            <a:ext cx="1163654" cy="4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99A668B-056F-939B-5A4E-16275190AB8F}"/>
              </a:ext>
            </a:extLst>
          </p:cNvPr>
          <p:cNvCxnSpPr>
            <a:cxnSpLocks/>
          </p:cNvCxnSpPr>
          <p:nvPr/>
        </p:nvCxnSpPr>
        <p:spPr>
          <a:xfrm>
            <a:off x="3369956" y="2847104"/>
            <a:ext cx="1065723" cy="129485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991343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CC7771-07A3-4EB7-CFC7-8F3BB9772566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0DDF2E-3178-03DD-276A-246A9EC6C5C5}"/>
              </a:ext>
            </a:extLst>
          </p:cNvPr>
          <p:cNvSpPr txBox="1"/>
          <p:nvPr/>
        </p:nvSpPr>
        <p:spPr>
          <a:xfrm>
            <a:off x="168043" y="2364005"/>
            <a:ext cx="317916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cảm của con voi với người quản tượng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B7D496-C815-C3F8-5AEE-BD0A443871E4}"/>
              </a:ext>
            </a:extLst>
          </p:cNvPr>
          <p:cNvSpPr txBox="1"/>
          <p:nvPr/>
        </p:nvSpPr>
        <p:spPr>
          <a:xfrm>
            <a:off x="4435679" y="1346966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F0E6774-3332-DF7C-95A7-55D9FA5CA6D2}"/>
              </a:ext>
            </a:extLst>
          </p:cNvPr>
          <p:cNvSpPr txBox="1"/>
          <p:nvPr/>
        </p:nvSpPr>
        <p:spPr>
          <a:xfrm>
            <a:off x="4435679" y="2486018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rời làng vào rừng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621618-8BA9-80E0-C8CD-16FABB737662}"/>
              </a:ext>
            </a:extLst>
          </p:cNvPr>
          <p:cNvSpPr txBox="1"/>
          <p:nvPr/>
        </p:nvSpPr>
        <p:spPr>
          <a:xfrm>
            <a:off x="4435679" y="3448982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biết người quản tượng mất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B48817FD-1D39-AE1C-5061-EBD7F4990336}"/>
              </a:ext>
            </a:extLst>
          </p:cNvPr>
          <p:cNvCxnSpPr>
            <a:cxnSpLocks/>
          </p:cNvCxnSpPr>
          <p:nvPr/>
        </p:nvCxnSpPr>
        <p:spPr>
          <a:xfrm flipV="1">
            <a:off x="3369956" y="1639353"/>
            <a:ext cx="1069481" cy="1157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82730CA0-293B-5586-32D4-7AB3589E239D}"/>
              </a:ext>
            </a:extLst>
          </p:cNvPr>
          <p:cNvCxnSpPr>
            <a:cxnSpLocks/>
          </p:cNvCxnSpPr>
          <p:nvPr/>
        </p:nvCxnSpPr>
        <p:spPr>
          <a:xfrm>
            <a:off x="3369956" y="2836113"/>
            <a:ext cx="1163654" cy="4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99A668B-056F-939B-5A4E-16275190AB8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369956" y="2847104"/>
            <a:ext cx="1065723" cy="1140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115DA2F-079E-714D-34C4-2D0FEECC4CCB}"/>
              </a:ext>
            </a:extLst>
          </p:cNvPr>
          <p:cNvSpPr txBox="1"/>
          <p:nvPr/>
        </p:nvSpPr>
        <p:spPr>
          <a:xfrm>
            <a:off x="4435679" y="4923683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vi-VN" sz="3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khi người quan tượng mất</a:t>
            </a:r>
            <a:endParaRPr lang="en-US" sz="32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7B51EBB3-362F-A51B-C770-D6FCEA3C2832}"/>
              </a:ext>
            </a:extLst>
          </p:cNvPr>
          <p:cNvCxnSpPr>
            <a:cxnSpLocks/>
          </p:cNvCxnSpPr>
          <p:nvPr/>
        </p:nvCxnSpPr>
        <p:spPr>
          <a:xfrm>
            <a:off x="3347207" y="2780259"/>
            <a:ext cx="1088472" cy="2671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764309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25DC27-E7F7-759B-41ED-9952D9255192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còn chung sống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EE51A758-E77B-33D5-01D6-ECD6755E4725}"/>
              </a:ext>
            </a:extLst>
          </p:cNvPr>
          <p:cNvSpPr txBox="1"/>
          <p:nvPr/>
        </p:nvSpPr>
        <p:spPr>
          <a:xfrm>
            <a:off x="2837840" y="1640905"/>
            <a:ext cx="7094726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iúp người quản tượng phá rẫy, kéo gỗ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55CE94E-D96F-5BD5-4EB3-62FDEC2EDA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5304" y="3429000"/>
            <a:ext cx="3492923" cy="269973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CAC65AB0-2BDB-784C-0E8D-6DF6790081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404" y="2742569"/>
            <a:ext cx="2139881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1842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225DC27-E7F7-759B-41ED-9952D9255192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rời làng vào rừng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80032E7-4C48-B5FC-6D32-F13CFC692E28}"/>
              </a:ext>
            </a:extLst>
          </p:cNvPr>
          <p:cNvSpPr txBox="1"/>
          <p:nvPr/>
        </p:nvSpPr>
        <p:spPr>
          <a:xfrm>
            <a:off x="2833383" y="1309587"/>
            <a:ext cx="6153324" cy="9541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91A9864-544D-40D3-F1EC-3F1613B344E3}"/>
              </a:ext>
            </a:extLst>
          </p:cNvPr>
          <p:cNvSpPr txBox="1"/>
          <p:nvPr/>
        </p:nvSpPr>
        <p:spPr>
          <a:xfrm>
            <a:off x="2833383" y="2350253"/>
            <a:ext cx="6153324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rộn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73C4F72-AF48-FA4F-BC27-77721E6374DE}"/>
              </a:ext>
            </a:extLst>
          </p:cNvPr>
          <p:cNvSpPr txBox="1"/>
          <p:nvPr/>
        </p:nvSpPr>
        <p:spPr>
          <a:xfrm>
            <a:off x="2833383" y="3030421"/>
            <a:ext cx="6153324" cy="95410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mái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4C45996-8AB5-6A98-E50A-3EB2E290FB18}"/>
              </a:ext>
            </a:extLst>
          </p:cNvPr>
          <p:cNvSpPr txBox="1"/>
          <p:nvPr/>
        </p:nvSpPr>
        <p:spPr>
          <a:xfrm>
            <a:off x="2833383" y="4309633"/>
            <a:ext cx="6153324" cy="95410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7610230-9C4D-3631-0865-A1F7C4A2A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35520" y="2350253"/>
            <a:ext cx="1672252" cy="121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0160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039C6E4-0EF1-9AEB-18B6-1F467564B541}"/>
              </a:ext>
            </a:extLst>
          </p:cNvPr>
          <p:cNvSpPr txBox="1"/>
          <p:nvPr/>
        </p:nvSpPr>
        <p:spPr>
          <a:xfrm>
            <a:off x="2140327" y="180191"/>
            <a:ext cx="79108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endParaRPr lang="en-US" sz="44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0B58615-84C7-6444-CE5D-B75340DB28A9}"/>
              </a:ext>
            </a:extLst>
          </p:cNvPr>
          <p:cNvSpPr txBox="1"/>
          <p:nvPr/>
        </p:nvSpPr>
        <p:spPr>
          <a:xfrm>
            <a:off x="2591236" y="1143398"/>
            <a:ext cx="5378304" cy="95410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rống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rền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rĩ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8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endParaRPr lang="en-US" sz="2800" b="1" dirty="0">
              <a:solidFill>
                <a:schemeClr val="tx1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452356A-2F4F-E70A-932B-9391485D4451}"/>
              </a:ext>
            </a:extLst>
          </p:cNvPr>
          <p:cNvSpPr txBox="1"/>
          <p:nvPr/>
        </p:nvSpPr>
        <p:spPr>
          <a:xfrm>
            <a:off x="2591235" y="2258344"/>
            <a:ext cx="5378305" cy="523220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voi lồng chạy vào nhà;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5913B5F-6619-FE8C-017B-E25435E40421}"/>
              </a:ext>
            </a:extLst>
          </p:cNvPr>
          <p:cNvSpPr txBox="1"/>
          <p:nvPr/>
        </p:nvSpPr>
        <p:spPr>
          <a:xfrm>
            <a:off x="2591236" y="2949708"/>
            <a:ext cx="5487362" cy="954107"/>
          </a:xfrm>
          <a:prstGeom prst="rect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 hít hơi cái giường cũ của người quản tượng rồi buồn </a:t>
            </a:r>
            <a:r>
              <a:rPr lang="vi-VN" sz="2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bã </a:t>
            </a:r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vi-VN" sz="2800" b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ra; 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0CACC4C-6038-0932-55DB-955B039DDB8B}"/>
              </a:ext>
            </a:extLst>
          </p:cNvPr>
          <p:cNvSpPr txBox="1"/>
          <p:nvPr/>
        </p:nvSpPr>
        <p:spPr>
          <a:xfrm>
            <a:off x="2591236" y="4083537"/>
            <a:ext cx="5546086" cy="954107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chạy khắp làng tìm chủ; không ăn mía và lồng chạy như voi hoang…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6F6C030-1755-F6B6-B64E-C39888B15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61" y="2078630"/>
            <a:ext cx="2505075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92989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  <p:bldP spid="7" grpId="0" animBg="1"/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A082C3E-8552-F80C-4798-3A642BFADB79}"/>
              </a:ext>
            </a:extLst>
          </p:cNvPr>
          <p:cNvSpPr txBox="1"/>
          <p:nvPr/>
        </p:nvSpPr>
        <p:spPr>
          <a:xfrm>
            <a:off x="2416030" y="279037"/>
            <a:ext cx="781015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tượng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mất</a:t>
            </a:r>
            <a:endParaRPr lang="en-US" sz="4000" b="1" dirty="0"/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4BC9069-30BA-1428-7848-3C07FB1885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60195" y="1743799"/>
            <a:ext cx="2991258" cy="29912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C6662FD-E64C-E7D2-4D4D-5D21CE7E5279}"/>
              </a:ext>
            </a:extLst>
          </p:cNvPr>
          <p:cNvSpPr txBox="1"/>
          <p:nvPr/>
        </p:nvSpPr>
        <p:spPr>
          <a:xfrm>
            <a:off x="7134838" y="2537466"/>
            <a:ext cx="424063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tung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vòi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ngửi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khắp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chỗ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vừa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khe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rền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rĩ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thầm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…</a:t>
            </a:r>
            <a:endParaRPr lang="en-US" sz="28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0697D59-B7AD-91AA-FB0E-9932FD970525}"/>
              </a:ext>
            </a:extLst>
          </p:cNvPr>
          <p:cNvSpPr txBox="1"/>
          <p:nvPr/>
        </p:nvSpPr>
        <p:spPr>
          <a:xfrm>
            <a:off x="985290" y="1743799"/>
            <a:ext cx="417854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mới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6964276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EECC7771-07A3-4EB7-CFC7-8F3BB9772566}"/>
              </a:ext>
            </a:extLst>
          </p:cNvPr>
          <p:cNvSpPr txBox="1"/>
          <p:nvPr/>
        </p:nvSpPr>
        <p:spPr>
          <a:xfrm>
            <a:off x="3005619" y="332223"/>
            <a:ext cx="7094726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con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voi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40DDF2E-3178-03DD-276A-246A9EC6C5C5}"/>
              </a:ext>
            </a:extLst>
          </p:cNvPr>
          <p:cNvSpPr txBox="1"/>
          <p:nvPr/>
        </p:nvSpPr>
        <p:spPr>
          <a:xfrm>
            <a:off x="168043" y="2364005"/>
            <a:ext cx="3179164" cy="156966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tình cảm của con voi với người quản tượng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FAB7D496-C815-C3F8-5AEE-BD0A443871E4}"/>
              </a:ext>
            </a:extLst>
          </p:cNvPr>
          <p:cNvSpPr txBox="1"/>
          <p:nvPr/>
        </p:nvSpPr>
        <p:spPr>
          <a:xfrm>
            <a:off x="4435679" y="1346966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2F0E6774-3332-DF7C-95A7-55D9FA5CA6D2}"/>
              </a:ext>
            </a:extLst>
          </p:cNvPr>
          <p:cNvSpPr txBox="1"/>
          <p:nvPr/>
        </p:nvSpPr>
        <p:spPr>
          <a:xfrm>
            <a:off x="4435679" y="2486018"/>
            <a:ext cx="4431484" cy="5847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rời làng vào rừng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E621618-8BA9-80E0-C8CD-16FABB737662}"/>
              </a:ext>
            </a:extLst>
          </p:cNvPr>
          <p:cNvSpPr txBox="1"/>
          <p:nvPr/>
        </p:nvSpPr>
        <p:spPr>
          <a:xfrm>
            <a:off x="4435679" y="3448982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biết người quản tượng mất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="" xmlns:a16="http://schemas.microsoft.com/office/drawing/2014/main" id="{B48817FD-1D39-AE1C-5061-EBD7F4990336}"/>
              </a:ext>
            </a:extLst>
          </p:cNvPr>
          <p:cNvCxnSpPr>
            <a:cxnSpLocks/>
          </p:cNvCxnSpPr>
          <p:nvPr/>
        </p:nvCxnSpPr>
        <p:spPr>
          <a:xfrm flipV="1">
            <a:off x="3369956" y="1639353"/>
            <a:ext cx="1069481" cy="115716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="" xmlns:a16="http://schemas.microsoft.com/office/drawing/2014/main" id="{82730CA0-293B-5586-32D4-7AB3589E239D}"/>
              </a:ext>
            </a:extLst>
          </p:cNvPr>
          <p:cNvCxnSpPr>
            <a:cxnSpLocks/>
          </p:cNvCxnSpPr>
          <p:nvPr/>
        </p:nvCxnSpPr>
        <p:spPr>
          <a:xfrm>
            <a:off x="3369956" y="2836113"/>
            <a:ext cx="1163654" cy="4350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A99A668B-056F-939B-5A4E-16275190AB8F}"/>
              </a:ext>
            </a:extLst>
          </p:cNvPr>
          <p:cNvCxnSpPr>
            <a:cxnSpLocks/>
            <a:endCxn id="9" idx="1"/>
          </p:cNvCxnSpPr>
          <p:nvPr/>
        </p:nvCxnSpPr>
        <p:spPr>
          <a:xfrm>
            <a:off x="3369956" y="2847104"/>
            <a:ext cx="1065723" cy="114048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115DA2F-079E-714D-34C4-2D0FEECC4CCB}"/>
              </a:ext>
            </a:extLst>
          </p:cNvPr>
          <p:cNvSpPr txBox="1"/>
          <p:nvPr/>
        </p:nvSpPr>
        <p:spPr>
          <a:xfrm>
            <a:off x="4435679" y="4923683"/>
            <a:ext cx="4431484" cy="107721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 khi người quan tượng mất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="" xmlns:a16="http://schemas.microsoft.com/office/drawing/2014/main" id="{7B51EBB3-362F-A51B-C770-D6FCEA3C2832}"/>
              </a:ext>
            </a:extLst>
          </p:cNvPr>
          <p:cNvCxnSpPr>
            <a:cxnSpLocks/>
          </p:cNvCxnSpPr>
          <p:nvPr/>
        </p:nvCxnSpPr>
        <p:spPr>
          <a:xfrm>
            <a:off x="3347207" y="2780259"/>
            <a:ext cx="1088472" cy="267104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="" xmlns:a16="http://schemas.microsoft.com/office/drawing/2014/main" id="{FB14D838-015F-1220-3A3B-21A093891A13}"/>
              </a:ext>
            </a:extLst>
          </p:cNvPr>
          <p:cNvSpPr/>
          <p:nvPr/>
        </p:nvSpPr>
        <p:spPr>
          <a:xfrm>
            <a:off x="9250960" y="1346966"/>
            <a:ext cx="704675" cy="4424660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8BE246A-D36E-6FE2-95CF-EE925E430601}"/>
              </a:ext>
            </a:extLst>
          </p:cNvPr>
          <p:cNvSpPr txBox="1"/>
          <p:nvPr/>
        </p:nvSpPr>
        <p:spPr>
          <a:xfrm>
            <a:off x="9955635" y="2187878"/>
            <a:ext cx="214129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vô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sắc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32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73672335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 animBg="1"/>
      <p:bldP spid="9" grpId="0" animBg="1"/>
      <p:bldP spid="12" grpId="0" animBg="1"/>
      <p:bldP spid="2" grpId="0" animBg="1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1037152-29FB-BCD3-2D18-AF43687C44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073" y="8847"/>
            <a:ext cx="9278224" cy="684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352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FE2EAED-2293-7725-0CAC-73854223BE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306076" y="1639369"/>
            <a:ext cx="2991258" cy="29912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69AE2AD2-43A5-8CA8-1769-1DF8C8E342C7}"/>
              </a:ext>
            </a:extLst>
          </p:cNvPr>
          <p:cNvSpPr txBox="1"/>
          <p:nvPr/>
        </p:nvSpPr>
        <p:spPr>
          <a:xfrm>
            <a:off x="1719743" y="163856"/>
            <a:ext cx="932855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4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40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8A5E0A92-580E-43B2-AE0B-62D8514858A7}"/>
              </a:ext>
            </a:extLst>
          </p:cNvPr>
          <p:cNvSpPr txBox="1"/>
          <p:nvPr/>
        </p:nvSpPr>
        <p:spPr>
          <a:xfrm>
            <a:off x="434132" y="2607865"/>
            <a:ext cx="1948342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chung</a:t>
            </a:r>
            <a:endParaRPr lang="en-US" sz="28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8321C7BF-1DD7-9F61-5525-94CBE4876039}"/>
              </a:ext>
            </a:extLst>
          </p:cNvPr>
          <p:cNvSpPr txBox="1"/>
          <p:nvPr/>
        </p:nvSpPr>
        <p:spPr>
          <a:xfrm>
            <a:off x="3261789" y="1639680"/>
            <a:ext cx="4405749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1872B66-D015-91B5-BF0A-964A3BC505FB}"/>
              </a:ext>
            </a:extLst>
          </p:cNvPr>
          <p:cNvSpPr txBox="1"/>
          <p:nvPr/>
        </p:nvSpPr>
        <p:spPr>
          <a:xfrm>
            <a:off x="3269610" y="2674974"/>
            <a:ext cx="439792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CA8665A5-4889-46AF-B13D-D658A464F166}"/>
              </a:ext>
            </a:extLst>
          </p:cNvPr>
          <p:cNvSpPr txBox="1"/>
          <p:nvPr/>
        </p:nvSpPr>
        <p:spPr>
          <a:xfrm>
            <a:off x="3288484" y="3753713"/>
            <a:ext cx="4379054" cy="52322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497037D4-B91A-B161-E6DC-93BC1E91CD66}"/>
              </a:ext>
            </a:extLst>
          </p:cNvPr>
          <p:cNvSpPr txBox="1"/>
          <p:nvPr/>
        </p:nvSpPr>
        <p:spPr>
          <a:xfrm>
            <a:off x="3288484" y="4442561"/>
            <a:ext cx="4405748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="" xmlns:a16="http://schemas.microsoft.com/office/drawing/2014/main" id="{00442648-5DCF-2CB6-B6B5-C4965D146048}"/>
              </a:ext>
            </a:extLst>
          </p:cNvPr>
          <p:cNvCxnSpPr>
            <a:cxnSpLocks/>
          </p:cNvCxnSpPr>
          <p:nvPr/>
        </p:nvCxnSpPr>
        <p:spPr>
          <a:xfrm flipV="1">
            <a:off x="2382474" y="2321715"/>
            <a:ext cx="906010" cy="64798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520C9377-7163-6E96-FED4-D4084F4704F0}"/>
              </a:ext>
            </a:extLst>
          </p:cNvPr>
          <p:cNvCxnSpPr>
            <a:cxnSpLocks/>
          </p:cNvCxnSpPr>
          <p:nvPr/>
        </p:nvCxnSpPr>
        <p:spPr>
          <a:xfrm>
            <a:off x="2373037" y="2969703"/>
            <a:ext cx="915447" cy="33059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89F849AB-A225-DCF2-E949-1BCCF7C446AB}"/>
              </a:ext>
            </a:extLst>
          </p:cNvPr>
          <p:cNvCxnSpPr>
            <a:cxnSpLocks/>
          </p:cNvCxnSpPr>
          <p:nvPr/>
        </p:nvCxnSpPr>
        <p:spPr>
          <a:xfrm>
            <a:off x="2390295" y="2999452"/>
            <a:ext cx="871494" cy="94883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1CD424B0-4A16-90F7-ECC6-27C42A306336}"/>
              </a:ext>
            </a:extLst>
          </p:cNvPr>
          <p:cNvCxnSpPr>
            <a:cxnSpLocks/>
          </p:cNvCxnSpPr>
          <p:nvPr/>
        </p:nvCxnSpPr>
        <p:spPr>
          <a:xfrm>
            <a:off x="2382474" y="2969703"/>
            <a:ext cx="879315" cy="177862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52641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251" y="0"/>
            <a:ext cx="12192528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4EEB0F8B-738D-78CB-C757-82B1E90D54AA}"/>
              </a:ext>
            </a:extLst>
          </p:cNvPr>
          <p:cNvSpPr txBox="1"/>
          <p:nvPr/>
        </p:nvSpPr>
        <p:spPr>
          <a:xfrm>
            <a:off x="0" y="2382399"/>
            <a:ext cx="2952925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A06FE51-996D-A0D8-422A-7C7C31E448AA}"/>
              </a:ext>
            </a:extLst>
          </p:cNvPr>
          <p:cNvSpPr txBox="1"/>
          <p:nvPr/>
        </p:nvSpPr>
        <p:spPr>
          <a:xfrm>
            <a:off x="2128706" y="131571"/>
            <a:ext cx="8760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4F0AA86-2B08-C39C-9F23-B76CBEC6A62F}"/>
              </a:ext>
            </a:extLst>
          </p:cNvPr>
          <p:cNvSpPr txBox="1"/>
          <p:nvPr/>
        </p:nvSpPr>
        <p:spPr>
          <a:xfrm>
            <a:off x="3094573" y="1562871"/>
            <a:ext cx="1980765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5818DDE-0C2F-3600-81D5-2BC16B874077}"/>
              </a:ext>
            </a:extLst>
          </p:cNvPr>
          <p:cNvSpPr txBox="1"/>
          <p:nvPr/>
        </p:nvSpPr>
        <p:spPr>
          <a:xfrm>
            <a:off x="2952925" y="3731422"/>
            <a:ext cx="21224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ADF36D6C-A1DC-52CE-8FE6-689D523A057C}"/>
              </a:ext>
            </a:extLst>
          </p:cNvPr>
          <p:cNvSpPr txBox="1"/>
          <p:nvPr/>
        </p:nvSpPr>
        <p:spPr>
          <a:xfrm>
            <a:off x="5243169" y="870842"/>
            <a:ext cx="33723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háo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hức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78DE85B-4D33-A7D6-FE6F-83585700BC00}"/>
              </a:ext>
            </a:extLst>
          </p:cNvPr>
          <p:cNvSpPr txBox="1"/>
          <p:nvPr/>
        </p:nvSpPr>
        <p:spPr>
          <a:xfrm>
            <a:off x="5243170" y="1629446"/>
            <a:ext cx="35736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1F7CB3CE-4E56-35AB-EDE1-4E25AE9B1B83}"/>
              </a:ext>
            </a:extLst>
          </p:cNvPr>
          <p:cNvSpPr txBox="1"/>
          <p:nvPr/>
        </p:nvSpPr>
        <p:spPr>
          <a:xfrm>
            <a:off x="5243194" y="4737945"/>
            <a:ext cx="38267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nương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mía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E9EC2B74-E92C-DF28-8DF2-45DA70B876D8}"/>
              </a:ext>
            </a:extLst>
          </p:cNvPr>
          <p:cNvSpPr txBox="1"/>
          <p:nvPr/>
        </p:nvSpPr>
        <p:spPr>
          <a:xfrm>
            <a:off x="5594364" y="3666730"/>
            <a:ext cx="396095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00E959E5-BCF6-9084-4482-BA42491F2046}"/>
              </a:ext>
            </a:extLst>
          </p:cNvPr>
          <p:cNvSpPr txBox="1"/>
          <p:nvPr/>
        </p:nvSpPr>
        <p:spPr>
          <a:xfrm>
            <a:off x="5182032" y="2248106"/>
            <a:ext cx="388789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xúm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xít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="" xmlns:a16="http://schemas.microsoft.com/office/drawing/2014/main" id="{4D56FD42-1269-EF92-C247-42F0ADDD6E1E}"/>
              </a:ext>
            </a:extLst>
          </p:cNvPr>
          <p:cNvCxnSpPr>
            <a:cxnSpLocks/>
          </p:cNvCxnSpPr>
          <p:nvPr/>
        </p:nvCxnSpPr>
        <p:spPr>
          <a:xfrm flipV="1">
            <a:off x="2550253" y="2016841"/>
            <a:ext cx="605458" cy="7347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="" xmlns:a16="http://schemas.microsoft.com/office/drawing/2014/main" id="{C9A754F2-F277-73EB-381D-EAA36A8F95B8}"/>
              </a:ext>
            </a:extLst>
          </p:cNvPr>
          <p:cNvCxnSpPr>
            <a:cxnSpLocks/>
          </p:cNvCxnSpPr>
          <p:nvPr/>
        </p:nvCxnSpPr>
        <p:spPr>
          <a:xfrm>
            <a:off x="2547787" y="2751589"/>
            <a:ext cx="546786" cy="12083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="" xmlns:a16="http://schemas.microsoft.com/office/drawing/2014/main" id="{B2DA95CB-D57F-A9E1-4EEB-C0BD520A264E}"/>
              </a:ext>
            </a:extLst>
          </p:cNvPr>
          <p:cNvCxnSpPr>
            <a:cxnSpLocks/>
          </p:cNvCxnSpPr>
          <p:nvPr/>
        </p:nvCxnSpPr>
        <p:spPr>
          <a:xfrm flipV="1">
            <a:off x="4733804" y="1162830"/>
            <a:ext cx="544320" cy="86211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="" xmlns:a16="http://schemas.microsoft.com/office/drawing/2014/main" id="{80FB42E6-79EA-F39D-B5CB-5EF8EA75FE64}"/>
              </a:ext>
            </a:extLst>
          </p:cNvPr>
          <p:cNvCxnSpPr>
            <a:cxnSpLocks/>
          </p:cNvCxnSpPr>
          <p:nvPr/>
        </p:nvCxnSpPr>
        <p:spPr>
          <a:xfrm flipV="1">
            <a:off x="4733804" y="2075707"/>
            <a:ext cx="666596" cy="43783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="" xmlns:a16="http://schemas.microsoft.com/office/drawing/2014/main" id="{E6A88360-C7FE-5B99-FEC7-A8F337F28FA3}"/>
              </a:ext>
            </a:extLst>
          </p:cNvPr>
          <p:cNvCxnSpPr>
            <a:cxnSpLocks/>
          </p:cNvCxnSpPr>
          <p:nvPr/>
        </p:nvCxnSpPr>
        <p:spPr>
          <a:xfrm>
            <a:off x="4733804" y="2166002"/>
            <a:ext cx="601594" cy="64444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="" xmlns:a16="http://schemas.microsoft.com/office/drawing/2014/main" id="{6D3BABD6-AF0D-0BE3-99F0-A4E4FEF218A3}"/>
              </a:ext>
            </a:extLst>
          </p:cNvPr>
          <p:cNvCxnSpPr>
            <a:cxnSpLocks/>
          </p:cNvCxnSpPr>
          <p:nvPr/>
        </p:nvCxnSpPr>
        <p:spPr>
          <a:xfrm>
            <a:off x="4953062" y="4086602"/>
            <a:ext cx="641302" cy="11436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="" xmlns:a16="http://schemas.microsoft.com/office/drawing/2014/main" id="{F8600034-55CB-3E23-C0D2-775FBE2AEEB0}"/>
              </a:ext>
            </a:extLst>
          </p:cNvPr>
          <p:cNvCxnSpPr>
            <a:cxnSpLocks/>
            <a:endCxn id="11" idx="1"/>
          </p:cNvCxnSpPr>
          <p:nvPr/>
        </p:nvCxnSpPr>
        <p:spPr>
          <a:xfrm>
            <a:off x="4899246" y="4176631"/>
            <a:ext cx="343948" cy="103836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365514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 rot="20511452">
            <a:off x="656702" y="592344"/>
            <a:ext cx="3927477" cy="76944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9DC2638-1BFF-77DA-DC49-55B5E246F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3143" y="2194681"/>
            <a:ext cx="2466975" cy="26373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58D48D9-5CE8-0D13-1773-05EEA59240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512" y="2194682"/>
            <a:ext cx="2466975" cy="26373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1A8A601-58CA-50D6-D7C8-9674721BB5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78455" y="2194682"/>
            <a:ext cx="2476500" cy="263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383587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1393BF26-B873-39CE-EF54-F000C4CFD105}"/>
              </a:ext>
            </a:extLst>
          </p:cNvPr>
          <p:cNvSpPr txBox="1"/>
          <p:nvPr/>
        </p:nvSpPr>
        <p:spPr>
          <a:xfrm>
            <a:off x="57226" y="2384215"/>
            <a:ext cx="243034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C96EFC2-BA1F-15FF-87EF-7AD2E7A84C89}"/>
              </a:ext>
            </a:extLst>
          </p:cNvPr>
          <p:cNvSpPr txBox="1"/>
          <p:nvPr/>
        </p:nvSpPr>
        <p:spPr>
          <a:xfrm>
            <a:off x="2128706" y="131571"/>
            <a:ext cx="87602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xử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3E7A03E-BF7B-EA64-4CCB-FCB7620D7D1C}"/>
              </a:ext>
            </a:extLst>
          </p:cNvPr>
          <p:cNvSpPr txBox="1"/>
          <p:nvPr/>
        </p:nvSpPr>
        <p:spPr>
          <a:xfrm>
            <a:off x="3094573" y="1562871"/>
            <a:ext cx="1980765" cy="669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3A3CD199-2540-C567-9F79-AB0392251693}"/>
              </a:ext>
            </a:extLst>
          </p:cNvPr>
          <p:cNvSpPr txBox="1"/>
          <p:nvPr/>
        </p:nvSpPr>
        <p:spPr>
          <a:xfrm>
            <a:off x="2952925" y="3731422"/>
            <a:ext cx="212241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endParaRPr lang="en-US" sz="28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="" xmlns:a16="http://schemas.microsoft.com/office/drawing/2014/main" id="{678DCAF6-FA9E-4042-110F-E33401BA6BD5}"/>
              </a:ext>
            </a:extLst>
          </p:cNvPr>
          <p:cNvCxnSpPr>
            <a:cxnSpLocks/>
          </p:cNvCxnSpPr>
          <p:nvPr/>
        </p:nvCxnSpPr>
        <p:spPr>
          <a:xfrm flipV="1">
            <a:off x="2550253" y="2016841"/>
            <a:ext cx="605458" cy="73474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="" xmlns:a16="http://schemas.microsoft.com/office/drawing/2014/main" id="{2D37F38E-7B40-73BE-DFFE-A707A6D2ADF2}"/>
              </a:ext>
            </a:extLst>
          </p:cNvPr>
          <p:cNvCxnSpPr>
            <a:cxnSpLocks/>
          </p:cNvCxnSpPr>
          <p:nvPr/>
        </p:nvCxnSpPr>
        <p:spPr>
          <a:xfrm>
            <a:off x="2547787" y="2751589"/>
            <a:ext cx="546786" cy="120830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ight Brace 1">
            <a:extLst>
              <a:ext uri="{FF2B5EF4-FFF2-40B4-BE49-F238E27FC236}">
                <a16:creationId xmlns="" xmlns:a16="http://schemas.microsoft.com/office/drawing/2014/main" id="{96A18E87-5006-F6EE-2F31-D46CB7F4A788}"/>
              </a:ext>
            </a:extLst>
          </p:cNvPr>
          <p:cNvSpPr/>
          <p:nvPr/>
        </p:nvSpPr>
        <p:spPr>
          <a:xfrm>
            <a:off x="5217952" y="1912690"/>
            <a:ext cx="971722" cy="2625754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8851F93-E717-D5ED-E302-C85AD1027C15}"/>
              </a:ext>
            </a:extLst>
          </p:cNvPr>
          <p:cNvSpPr txBox="1"/>
          <p:nvPr/>
        </p:nvSpPr>
        <p:spPr>
          <a:xfrm>
            <a:off x="6637089" y="2533069"/>
            <a:ext cx="399315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yêu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quý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quan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tâm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lo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voi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5247099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/>
      <p:bldP spid="2" grpId="0" animBg="1"/>
      <p:bldP spid="1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="" xmlns:a16="http://schemas.microsoft.com/office/drawing/2014/main" id="{9A030674-38F1-4EF6-8D74-A0C621C78CCB}"/>
              </a:ext>
            </a:extLst>
          </p:cNvPr>
          <p:cNvGraphicFramePr>
            <a:graphicFrameLocks noGrp="1"/>
          </p:cNvGraphicFramePr>
          <p:nvPr/>
        </p:nvGraphicFramePr>
        <p:xfrm>
          <a:off x="1652631" y="677348"/>
          <a:ext cx="9630564" cy="5120640"/>
        </p:xfrm>
        <a:graphic>
          <a:graphicData uri="http://schemas.openxmlformats.org/drawingml/2006/table">
            <a:tbl>
              <a:tblPr firstRow="1" firstCol="1" bandRow="1"/>
              <a:tblGrid>
                <a:gridCol w="2407641">
                  <a:extLst>
                    <a:ext uri="{9D8B030D-6E8A-4147-A177-3AD203B41FA5}">
                      <a16:colId xmlns="" xmlns:a16="http://schemas.microsoft.com/office/drawing/2014/main" val="1866104849"/>
                    </a:ext>
                  </a:extLst>
                </a:gridCol>
                <a:gridCol w="2407641">
                  <a:extLst>
                    <a:ext uri="{9D8B030D-6E8A-4147-A177-3AD203B41FA5}">
                      <a16:colId xmlns="" xmlns:a16="http://schemas.microsoft.com/office/drawing/2014/main" val="176696360"/>
                    </a:ext>
                  </a:extLst>
                </a:gridCol>
                <a:gridCol w="2407641">
                  <a:extLst>
                    <a:ext uri="{9D8B030D-6E8A-4147-A177-3AD203B41FA5}">
                      <a16:colId xmlns="" xmlns:a16="http://schemas.microsoft.com/office/drawing/2014/main" val="2986661047"/>
                    </a:ext>
                  </a:extLst>
                </a:gridCol>
                <a:gridCol w="2407641">
                  <a:extLst>
                    <a:ext uri="{9D8B030D-6E8A-4147-A177-3AD203B41FA5}">
                      <a16:colId xmlns="" xmlns:a16="http://schemas.microsoft.com/office/drawing/2014/main" val="2169583433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PHT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2: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ứng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xử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156240645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 còn sống chung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 voi về rừng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834062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 quản tượng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 làng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 làng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9269455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4134032413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xét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về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tình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quản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làng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642366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06332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2435166" y="203157"/>
            <a:ext cx="8235629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Mối quan hệ giữa con người với tự nhiên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7E6520E-93F5-A2F9-87AD-AE683D995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180" y="1932176"/>
            <a:ext cx="5799967" cy="423373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0EB0B3A-975F-AD8A-33E3-0028785CC024}"/>
              </a:ext>
            </a:extLst>
          </p:cNvPr>
          <p:cNvSpPr txBox="1"/>
          <p:nvPr/>
        </p:nvSpPr>
        <p:spPr>
          <a:xfrm>
            <a:off x="3907303" y="2556270"/>
            <a:ext cx="4603459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Đoạn trích Ông Một giúp em hiểu gì về mối quan hệ giữa con người với thế giới tự nhiên?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18251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2435166" y="0"/>
            <a:ext cx="8235629" cy="144655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vi-VN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Mối quan hệ giữa con người với tự nhiên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0A2D5F-70D0-1904-793A-7031C552AF5A}"/>
              </a:ext>
            </a:extLst>
          </p:cNvPr>
          <p:cNvSpPr txBox="1"/>
          <p:nvPr/>
        </p:nvSpPr>
        <p:spPr>
          <a:xfrm>
            <a:off x="2585274" y="4096826"/>
            <a:ext cx="722984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4000" b="1" i="1" dirty="0">
                <a:solidFill>
                  <a:srgbClr val="FF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trở thành bạn bè, người thân và quan tâm, chăm sóc lẫn nhau.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F09B670-0462-438B-6785-5B5E0D094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53" y="2105566"/>
            <a:ext cx="2847975" cy="1600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E123322-A6CD-AB2C-8A23-2EA4B7E978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4399" y="2023538"/>
            <a:ext cx="2952750" cy="155257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834EEB0-B964-01B1-0706-4FCEE9D5A28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17936" y="2253546"/>
            <a:ext cx="1089691" cy="117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63513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8035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2200274" y="587781"/>
            <a:ext cx="823562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76F2586-DCA7-8BA9-A374-3A323D69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3958" y="1757353"/>
            <a:ext cx="6123555" cy="461828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0A2D5F-70D0-1904-793A-7031C552AF5A}"/>
              </a:ext>
            </a:extLst>
          </p:cNvPr>
          <p:cNvSpPr txBox="1"/>
          <p:nvPr/>
        </p:nvSpPr>
        <p:spPr>
          <a:xfrm>
            <a:off x="3529173" y="2557615"/>
            <a:ext cx="494544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Theo em, nội dung của văn bản là gì?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+ Nghệ thuật đặc sắc được thể hiện qua văn bản?</a:t>
            </a:r>
          </a:p>
        </p:txBody>
      </p:sp>
    </p:spTree>
    <p:extLst>
      <p:ext uri="{BB962C8B-B14F-4D97-AF65-F5344CB8AC3E}">
        <p14:creationId xmlns:p14="http://schemas.microsoft.com/office/powerpoint/2010/main" val="4940503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1730491" y="109235"/>
            <a:ext cx="823562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III.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Tổng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kết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76F2586-DCA7-8BA9-A374-3A323D69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9903">
            <a:off x="525783" y="878676"/>
            <a:ext cx="5237587" cy="423644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0A2D5F-70D0-1904-793A-7031C552AF5A}"/>
              </a:ext>
            </a:extLst>
          </p:cNvPr>
          <p:cNvSpPr txBox="1"/>
          <p:nvPr/>
        </p:nvSpPr>
        <p:spPr>
          <a:xfrm>
            <a:off x="1146701" y="1503337"/>
            <a:ext cx="3995752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1. Nội dung </a:t>
            </a:r>
          </a:p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Đoạn trích trên giúp người đọc hiểu về mối quan hệ gắn bó, khăng khít như tình cảm ruột thịt giữa con người với thế giới tự nhiên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AC8058B-52A8-E773-0BBD-6A2F66D4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33" y="1745326"/>
            <a:ext cx="4971407" cy="3749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5001E8-1759-513D-E44F-44D726781BC5}"/>
              </a:ext>
            </a:extLst>
          </p:cNvPr>
          <p:cNvSpPr txBox="1"/>
          <p:nvPr/>
        </p:nvSpPr>
        <p:spPr>
          <a:xfrm>
            <a:off x="7343457" y="2496616"/>
            <a:ext cx="384215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2. Nghệ thuật</a:t>
            </a:r>
          </a:p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Ngôn từ trong sáng, bình dị, gần gũi với cuộc sống đời thường</a:t>
            </a:r>
          </a:p>
          <a:p>
            <a:pPr lvl="0" algn="just">
              <a:defRPr/>
            </a:pPr>
            <a:r>
              <a:rPr lang="vi-VN" sz="28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Lối viết hấp dẫn, thú vị </a:t>
            </a:r>
          </a:p>
        </p:txBody>
      </p:sp>
    </p:spTree>
    <p:extLst>
      <p:ext uri="{BB962C8B-B14F-4D97-AF65-F5344CB8AC3E}">
        <p14:creationId xmlns:p14="http://schemas.microsoft.com/office/powerpoint/2010/main" val="9303370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943320" y="2306450"/>
            <a:ext cx="9827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LUYỆN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TẬP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59508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" name="Picture 210">
            <a:extLst>
              <a:ext uri="{FF2B5EF4-FFF2-40B4-BE49-F238E27FC236}">
                <a16:creationId xmlns="" xmlns:a16="http://schemas.microsoft.com/office/drawing/2014/main" id="{B86BCAEE-A977-3139-6685-8631B7EB6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211273"/>
            <a:ext cx="12192000" cy="26467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E400353F-C4BE-EEF2-3756-FC823B04C2F7}"/>
              </a:ext>
            </a:extLst>
          </p:cNvPr>
          <p:cNvSpPr txBox="1"/>
          <p:nvPr/>
        </p:nvSpPr>
        <p:spPr>
          <a:xfrm>
            <a:off x="3347494" y="104563"/>
            <a:ext cx="5734262" cy="101566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none" rtlCol="0">
            <a:spAutoFit/>
          </a:bodyPr>
          <a:lstStyle/>
          <a:p>
            <a:r>
              <a:rPr lang="en-US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 CHỮ BÍ MẬT</a:t>
            </a:r>
          </a:p>
        </p:txBody>
      </p:sp>
      <p:sp>
        <p:nvSpPr>
          <p:cNvPr id="3" name="Oval 2">
            <a:extLst>
              <a:ext uri="{FF2B5EF4-FFF2-40B4-BE49-F238E27FC236}">
                <a16:creationId xmlns="" xmlns:a16="http://schemas.microsoft.com/office/drawing/2014/main" id="{F0173B68-33C5-AED6-D1FA-0C78E5B40931}"/>
              </a:ext>
            </a:extLst>
          </p:cNvPr>
          <p:cNvSpPr/>
          <p:nvPr/>
        </p:nvSpPr>
        <p:spPr>
          <a:xfrm>
            <a:off x="1853967" y="1166069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="" xmlns:a16="http://schemas.microsoft.com/office/drawing/2014/main" id="{1397380E-4FC5-8E14-2378-56D36747CF9E}"/>
              </a:ext>
            </a:extLst>
          </p:cNvPr>
          <p:cNvSpPr/>
          <p:nvPr/>
        </p:nvSpPr>
        <p:spPr>
          <a:xfrm>
            <a:off x="1853967" y="1719743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CE6E5646-BBC1-107D-9495-966E023D1A31}"/>
              </a:ext>
            </a:extLst>
          </p:cNvPr>
          <p:cNvSpPr/>
          <p:nvPr/>
        </p:nvSpPr>
        <p:spPr>
          <a:xfrm>
            <a:off x="1853967" y="2273417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="" xmlns:a16="http://schemas.microsoft.com/office/drawing/2014/main" id="{1487EFA3-025B-8581-6101-DD8D906F09AA}"/>
              </a:ext>
            </a:extLst>
          </p:cNvPr>
          <p:cNvSpPr/>
          <p:nvPr/>
        </p:nvSpPr>
        <p:spPr>
          <a:xfrm>
            <a:off x="1853967" y="2827091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8" name="Oval 7">
            <a:extLst>
              <a:ext uri="{FF2B5EF4-FFF2-40B4-BE49-F238E27FC236}">
                <a16:creationId xmlns="" xmlns:a16="http://schemas.microsoft.com/office/drawing/2014/main" id="{F91D4599-1812-227C-1817-DEE5865DE8D3}"/>
              </a:ext>
            </a:extLst>
          </p:cNvPr>
          <p:cNvSpPr/>
          <p:nvPr/>
        </p:nvSpPr>
        <p:spPr>
          <a:xfrm>
            <a:off x="1853967" y="3380765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B8BC4498-D281-4707-1B1F-D49147BC2163}"/>
              </a:ext>
            </a:extLst>
          </p:cNvPr>
          <p:cNvSpPr/>
          <p:nvPr/>
        </p:nvSpPr>
        <p:spPr>
          <a:xfrm>
            <a:off x="1853967" y="3934439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0" name="Oval 9">
            <a:extLst>
              <a:ext uri="{FF2B5EF4-FFF2-40B4-BE49-F238E27FC236}">
                <a16:creationId xmlns="" xmlns:a16="http://schemas.microsoft.com/office/drawing/2014/main" id="{45BE0C9F-DB83-DB17-2B2E-88813BDE1983}"/>
              </a:ext>
            </a:extLst>
          </p:cNvPr>
          <p:cNvSpPr/>
          <p:nvPr/>
        </p:nvSpPr>
        <p:spPr>
          <a:xfrm>
            <a:off x="1853967" y="4488113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="" xmlns:a16="http://schemas.microsoft.com/office/drawing/2014/main" id="{8AE38950-9E61-A7AF-8479-FE36702CB6BA}"/>
              </a:ext>
            </a:extLst>
          </p:cNvPr>
          <p:cNvSpPr/>
          <p:nvPr/>
        </p:nvSpPr>
        <p:spPr>
          <a:xfrm>
            <a:off x="1853967" y="5041787"/>
            <a:ext cx="553674" cy="553674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12" name="Oval 11">
            <a:hlinkClick r:id="rId5" action="ppaction://hlinksldjump"/>
            <a:extLst>
              <a:ext uri="{FF2B5EF4-FFF2-40B4-BE49-F238E27FC236}">
                <a16:creationId xmlns="" xmlns:a16="http://schemas.microsoft.com/office/drawing/2014/main" id="{F2A46E9E-A6F4-00AA-5E1A-14CF84D7291E}"/>
              </a:ext>
            </a:extLst>
          </p:cNvPr>
          <p:cNvSpPr/>
          <p:nvPr/>
        </p:nvSpPr>
        <p:spPr>
          <a:xfrm>
            <a:off x="2491530" y="1166069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13" name="Oval 12">
            <a:hlinkClick r:id="rId6" action="ppaction://hlinksldjump"/>
            <a:extLst>
              <a:ext uri="{FF2B5EF4-FFF2-40B4-BE49-F238E27FC236}">
                <a16:creationId xmlns="" xmlns:a16="http://schemas.microsoft.com/office/drawing/2014/main" id="{03953160-C807-D3C5-1808-261A1C5B3A32}"/>
              </a:ext>
            </a:extLst>
          </p:cNvPr>
          <p:cNvSpPr/>
          <p:nvPr/>
        </p:nvSpPr>
        <p:spPr>
          <a:xfrm>
            <a:off x="2491530" y="1719743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4" name="Oval 13">
            <a:hlinkClick r:id="rId7" action="ppaction://hlinksldjump"/>
            <a:extLst>
              <a:ext uri="{FF2B5EF4-FFF2-40B4-BE49-F238E27FC236}">
                <a16:creationId xmlns="" xmlns:a16="http://schemas.microsoft.com/office/drawing/2014/main" id="{B69FDBA4-57BB-54AB-A1B0-9DBE9B829B78}"/>
              </a:ext>
            </a:extLst>
          </p:cNvPr>
          <p:cNvSpPr/>
          <p:nvPr/>
        </p:nvSpPr>
        <p:spPr>
          <a:xfrm>
            <a:off x="2491530" y="2273417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5" name="Oval 14">
            <a:hlinkClick r:id="rId8" action="ppaction://hlinksldjump"/>
            <a:extLst>
              <a:ext uri="{FF2B5EF4-FFF2-40B4-BE49-F238E27FC236}">
                <a16:creationId xmlns="" xmlns:a16="http://schemas.microsoft.com/office/drawing/2014/main" id="{ED856FA8-D71F-8AB8-162A-BADA50F7DF2F}"/>
              </a:ext>
            </a:extLst>
          </p:cNvPr>
          <p:cNvSpPr/>
          <p:nvPr/>
        </p:nvSpPr>
        <p:spPr>
          <a:xfrm>
            <a:off x="2491530" y="2827091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16" name="Oval 15">
            <a:hlinkClick r:id="rId9" action="ppaction://hlinksldjump"/>
            <a:extLst>
              <a:ext uri="{FF2B5EF4-FFF2-40B4-BE49-F238E27FC236}">
                <a16:creationId xmlns="" xmlns:a16="http://schemas.microsoft.com/office/drawing/2014/main" id="{3C062934-6F08-3758-7477-81B0EB26D88F}"/>
              </a:ext>
            </a:extLst>
          </p:cNvPr>
          <p:cNvSpPr/>
          <p:nvPr/>
        </p:nvSpPr>
        <p:spPr>
          <a:xfrm>
            <a:off x="2491530" y="3380765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7" name="Oval 16">
            <a:hlinkClick r:id="rId10" action="ppaction://hlinksldjump"/>
            <a:extLst>
              <a:ext uri="{FF2B5EF4-FFF2-40B4-BE49-F238E27FC236}">
                <a16:creationId xmlns="" xmlns:a16="http://schemas.microsoft.com/office/drawing/2014/main" id="{1C63109E-A0DF-9B2D-7E72-115B9B343A2C}"/>
              </a:ext>
            </a:extLst>
          </p:cNvPr>
          <p:cNvSpPr/>
          <p:nvPr/>
        </p:nvSpPr>
        <p:spPr>
          <a:xfrm>
            <a:off x="2491530" y="3934439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8" name="Oval 17">
            <a:hlinkClick r:id="rId11" action="ppaction://hlinksldjump"/>
            <a:extLst>
              <a:ext uri="{FF2B5EF4-FFF2-40B4-BE49-F238E27FC236}">
                <a16:creationId xmlns="" xmlns:a16="http://schemas.microsoft.com/office/drawing/2014/main" id="{A717FE99-CDC0-B7A4-3B54-F05581F923CF}"/>
              </a:ext>
            </a:extLst>
          </p:cNvPr>
          <p:cNvSpPr/>
          <p:nvPr/>
        </p:nvSpPr>
        <p:spPr>
          <a:xfrm>
            <a:off x="2491530" y="4488113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19" name="Oval 18">
            <a:hlinkClick r:id="rId12" action="ppaction://hlinksldjump"/>
            <a:extLst>
              <a:ext uri="{FF2B5EF4-FFF2-40B4-BE49-F238E27FC236}">
                <a16:creationId xmlns="" xmlns:a16="http://schemas.microsoft.com/office/drawing/2014/main" id="{9D7687BC-85B1-7601-07A9-E50F1152FF9E}"/>
              </a:ext>
            </a:extLst>
          </p:cNvPr>
          <p:cNvSpPr/>
          <p:nvPr/>
        </p:nvSpPr>
        <p:spPr>
          <a:xfrm>
            <a:off x="2491530" y="5041787"/>
            <a:ext cx="553674" cy="553674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2B8D8B78-F353-340D-A1FC-15BDE11E13E0}"/>
              </a:ext>
            </a:extLst>
          </p:cNvPr>
          <p:cNvSpPr/>
          <p:nvPr/>
        </p:nvSpPr>
        <p:spPr>
          <a:xfrm>
            <a:off x="3481431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Oval 21">
            <a:extLst>
              <a:ext uri="{FF2B5EF4-FFF2-40B4-BE49-F238E27FC236}">
                <a16:creationId xmlns="" xmlns:a16="http://schemas.microsoft.com/office/drawing/2014/main" id="{92302B9E-73C7-3D49-A7E7-2FF4FF8DC448}"/>
              </a:ext>
            </a:extLst>
          </p:cNvPr>
          <p:cNvSpPr/>
          <p:nvPr/>
        </p:nvSpPr>
        <p:spPr>
          <a:xfrm>
            <a:off x="3481431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357BC444-DC35-D9A0-CD97-0CF1E765A11B}"/>
              </a:ext>
            </a:extLst>
          </p:cNvPr>
          <p:cNvSpPr/>
          <p:nvPr/>
        </p:nvSpPr>
        <p:spPr>
          <a:xfrm>
            <a:off x="3481431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Oval 27">
            <a:extLst>
              <a:ext uri="{FF2B5EF4-FFF2-40B4-BE49-F238E27FC236}">
                <a16:creationId xmlns="" xmlns:a16="http://schemas.microsoft.com/office/drawing/2014/main" id="{A956A992-4D80-70C9-5AAD-E34C426A4E15}"/>
              </a:ext>
            </a:extLst>
          </p:cNvPr>
          <p:cNvSpPr/>
          <p:nvPr/>
        </p:nvSpPr>
        <p:spPr>
          <a:xfrm>
            <a:off x="4035105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0" name="Oval 29">
            <a:extLst>
              <a:ext uri="{FF2B5EF4-FFF2-40B4-BE49-F238E27FC236}">
                <a16:creationId xmlns="" xmlns:a16="http://schemas.microsoft.com/office/drawing/2014/main" id="{F7C65C8D-1A08-7D1E-5C3E-1BFD1746D475}"/>
              </a:ext>
            </a:extLst>
          </p:cNvPr>
          <p:cNvSpPr/>
          <p:nvPr/>
        </p:nvSpPr>
        <p:spPr>
          <a:xfrm>
            <a:off x="4035105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Oval 30">
            <a:extLst>
              <a:ext uri="{FF2B5EF4-FFF2-40B4-BE49-F238E27FC236}">
                <a16:creationId xmlns="" xmlns:a16="http://schemas.microsoft.com/office/drawing/2014/main" id="{8B902FDA-47DC-F050-E6EB-271EDCD91742}"/>
              </a:ext>
            </a:extLst>
          </p:cNvPr>
          <p:cNvSpPr/>
          <p:nvPr/>
        </p:nvSpPr>
        <p:spPr>
          <a:xfrm>
            <a:off x="4035105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Oval 31">
            <a:extLst>
              <a:ext uri="{FF2B5EF4-FFF2-40B4-BE49-F238E27FC236}">
                <a16:creationId xmlns="" xmlns:a16="http://schemas.microsoft.com/office/drawing/2014/main" id="{CA495CDF-AEDE-D573-7F49-E0424ACCC3EC}"/>
              </a:ext>
            </a:extLst>
          </p:cNvPr>
          <p:cNvSpPr/>
          <p:nvPr/>
        </p:nvSpPr>
        <p:spPr>
          <a:xfrm>
            <a:off x="4035105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4" name="Oval 33">
            <a:extLst>
              <a:ext uri="{FF2B5EF4-FFF2-40B4-BE49-F238E27FC236}">
                <a16:creationId xmlns="" xmlns:a16="http://schemas.microsoft.com/office/drawing/2014/main" id="{F4C1D039-9920-5138-7E1B-F7B92BD7613D}"/>
              </a:ext>
            </a:extLst>
          </p:cNvPr>
          <p:cNvSpPr/>
          <p:nvPr/>
        </p:nvSpPr>
        <p:spPr>
          <a:xfrm>
            <a:off x="4035105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="" xmlns:a16="http://schemas.microsoft.com/office/drawing/2014/main" id="{9804FDAA-BFDB-3D37-CEEC-A4EE1DB52C9F}"/>
              </a:ext>
            </a:extLst>
          </p:cNvPr>
          <p:cNvSpPr/>
          <p:nvPr/>
        </p:nvSpPr>
        <p:spPr>
          <a:xfrm>
            <a:off x="4035105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Oval 35">
            <a:extLst>
              <a:ext uri="{FF2B5EF4-FFF2-40B4-BE49-F238E27FC236}">
                <a16:creationId xmlns="" xmlns:a16="http://schemas.microsoft.com/office/drawing/2014/main" id="{A78D6F41-01CC-457A-CF52-2C02C0008F3A}"/>
              </a:ext>
            </a:extLst>
          </p:cNvPr>
          <p:cNvSpPr/>
          <p:nvPr/>
        </p:nvSpPr>
        <p:spPr>
          <a:xfrm>
            <a:off x="4588779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Oval 36">
            <a:extLst>
              <a:ext uri="{FF2B5EF4-FFF2-40B4-BE49-F238E27FC236}">
                <a16:creationId xmlns="" xmlns:a16="http://schemas.microsoft.com/office/drawing/2014/main" id="{431779C6-0054-6C14-994D-E47878596E39}"/>
              </a:ext>
            </a:extLst>
          </p:cNvPr>
          <p:cNvSpPr/>
          <p:nvPr/>
        </p:nvSpPr>
        <p:spPr>
          <a:xfrm>
            <a:off x="4588779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="" xmlns:a16="http://schemas.microsoft.com/office/drawing/2014/main" id="{6CD3081C-9E42-079B-736E-BDB6605F1079}"/>
              </a:ext>
            </a:extLst>
          </p:cNvPr>
          <p:cNvSpPr/>
          <p:nvPr/>
        </p:nvSpPr>
        <p:spPr>
          <a:xfrm>
            <a:off x="4588779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C3A2073E-4E7E-CBE1-249D-753FD0D0ACB8}"/>
              </a:ext>
            </a:extLst>
          </p:cNvPr>
          <p:cNvSpPr/>
          <p:nvPr/>
        </p:nvSpPr>
        <p:spPr>
          <a:xfrm>
            <a:off x="4588779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0" name="Oval 39">
            <a:extLst>
              <a:ext uri="{FF2B5EF4-FFF2-40B4-BE49-F238E27FC236}">
                <a16:creationId xmlns="" xmlns:a16="http://schemas.microsoft.com/office/drawing/2014/main" id="{C5BE42AA-7586-DD31-A26F-DE1718C79355}"/>
              </a:ext>
            </a:extLst>
          </p:cNvPr>
          <p:cNvSpPr/>
          <p:nvPr/>
        </p:nvSpPr>
        <p:spPr>
          <a:xfrm>
            <a:off x="4588779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552D1629-9ED0-8423-CE8C-786E1C104636}"/>
              </a:ext>
            </a:extLst>
          </p:cNvPr>
          <p:cNvSpPr/>
          <p:nvPr/>
        </p:nvSpPr>
        <p:spPr>
          <a:xfrm>
            <a:off x="4588779" y="393443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7AAB857E-9F5F-FCC6-D095-82997A4DEE61}"/>
              </a:ext>
            </a:extLst>
          </p:cNvPr>
          <p:cNvSpPr/>
          <p:nvPr/>
        </p:nvSpPr>
        <p:spPr>
          <a:xfrm>
            <a:off x="4588779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3" name="Oval 42">
            <a:extLst>
              <a:ext uri="{FF2B5EF4-FFF2-40B4-BE49-F238E27FC236}">
                <a16:creationId xmlns="" xmlns:a16="http://schemas.microsoft.com/office/drawing/2014/main" id="{FA89159A-781E-1AD2-2CD6-E0C4B25604A1}"/>
              </a:ext>
            </a:extLst>
          </p:cNvPr>
          <p:cNvSpPr/>
          <p:nvPr/>
        </p:nvSpPr>
        <p:spPr>
          <a:xfrm>
            <a:off x="4588779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4" name="Oval 43">
            <a:extLst>
              <a:ext uri="{FF2B5EF4-FFF2-40B4-BE49-F238E27FC236}">
                <a16:creationId xmlns="" xmlns:a16="http://schemas.microsoft.com/office/drawing/2014/main" id="{9B78CD20-9392-223F-C2DB-34324253ACB5}"/>
              </a:ext>
            </a:extLst>
          </p:cNvPr>
          <p:cNvSpPr/>
          <p:nvPr/>
        </p:nvSpPr>
        <p:spPr>
          <a:xfrm>
            <a:off x="5142453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Oval 44">
            <a:extLst>
              <a:ext uri="{FF2B5EF4-FFF2-40B4-BE49-F238E27FC236}">
                <a16:creationId xmlns="" xmlns:a16="http://schemas.microsoft.com/office/drawing/2014/main" id="{F56A492A-3A39-356B-2F09-6E7DA52BD84F}"/>
              </a:ext>
            </a:extLst>
          </p:cNvPr>
          <p:cNvSpPr/>
          <p:nvPr/>
        </p:nvSpPr>
        <p:spPr>
          <a:xfrm>
            <a:off x="5142453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6" name="Oval 45">
            <a:extLst>
              <a:ext uri="{FF2B5EF4-FFF2-40B4-BE49-F238E27FC236}">
                <a16:creationId xmlns="" xmlns:a16="http://schemas.microsoft.com/office/drawing/2014/main" id="{BCDDE778-A585-71F7-6161-FE004963711F}"/>
              </a:ext>
            </a:extLst>
          </p:cNvPr>
          <p:cNvSpPr/>
          <p:nvPr/>
        </p:nvSpPr>
        <p:spPr>
          <a:xfrm>
            <a:off x="5142453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7" name="Oval 46">
            <a:extLst>
              <a:ext uri="{FF2B5EF4-FFF2-40B4-BE49-F238E27FC236}">
                <a16:creationId xmlns="" xmlns:a16="http://schemas.microsoft.com/office/drawing/2014/main" id="{C36A1086-D2A6-6287-5877-009ACBA74598}"/>
              </a:ext>
            </a:extLst>
          </p:cNvPr>
          <p:cNvSpPr/>
          <p:nvPr/>
        </p:nvSpPr>
        <p:spPr>
          <a:xfrm>
            <a:off x="5142453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8" name="Oval 47">
            <a:extLst>
              <a:ext uri="{FF2B5EF4-FFF2-40B4-BE49-F238E27FC236}">
                <a16:creationId xmlns="" xmlns:a16="http://schemas.microsoft.com/office/drawing/2014/main" id="{40499B12-B35F-E5A7-B9C3-9AAF4C3DA808}"/>
              </a:ext>
            </a:extLst>
          </p:cNvPr>
          <p:cNvSpPr/>
          <p:nvPr/>
        </p:nvSpPr>
        <p:spPr>
          <a:xfrm>
            <a:off x="5142453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9" name="Oval 48">
            <a:extLst>
              <a:ext uri="{FF2B5EF4-FFF2-40B4-BE49-F238E27FC236}">
                <a16:creationId xmlns="" xmlns:a16="http://schemas.microsoft.com/office/drawing/2014/main" id="{12BB3905-1CFC-7F81-4A1C-D06D728FD6A9}"/>
              </a:ext>
            </a:extLst>
          </p:cNvPr>
          <p:cNvSpPr/>
          <p:nvPr/>
        </p:nvSpPr>
        <p:spPr>
          <a:xfrm>
            <a:off x="5142453" y="393443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7DD35388-4205-8BFE-2C35-9C5F69D56AB1}"/>
              </a:ext>
            </a:extLst>
          </p:cNvPr>
          <p:cNvSpPr/>
          <p:nvPr/>
        </p:nvSpPr>
        <p:spPr>
          <a:xfrm>
            <a:off x="5142453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56CFB8FE-05FD-DC2F-DCE6-E0DB8CDE3A4D}"/>
              </a:ext>
            </a:extLst>
          </p:cNvPr>
          <p:cNvSpPr/>
          <p:nvPr/>
        </p:nvSpPr>
        <p:spPr>
          <a:xfrm>
            <a:off x="5142453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2" name="Oval 51">
            <a:extLst>
              <a:ext uri="{FF2B5EF4-FFF2-40B4-BE49-F238E27FC236}">
                <a16:creationId xmlns="" xmlns:a16="http://schemas.microsoft.com/office/drawing/2014/main" id="{190AABE4-8D03-FABA-1AE8-FCDC7F1E8A79}"/>
              </a:ext>
            </a:extLst>
          </p:cNvPr>
          <p:cNvSpPr/>
          <p:nvPr/>
        </p:nvSpPr>
        <p:spPr>
          <a:xfrm>
            <a:off x="5696127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3" name="Oval 52">
            <a:extLst>
              <a:ext uri="{FF2B5EF4-FFF2-40B4-BE49-F238E27FC236}">
                <a16:creationId xmlns="" xmlns:a16="http://schemas.microsoft.com/office/drawing/2014/main" id="{3D0A5399-22E8-2A66-BCD8-6641DF626816}"/>
              </a:ext>
            </a:extLst>
          </p:cNvPr>
          <p:cNvSpPr/>
          <p:nvPr/>
        </p:nvSpPr>
        <p:spPr>
          <a:xfrm>
            <a:off x="5696127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4" name="Oval 53">
            <a:extLst>
              <a:ext uri="{FF2B5EF4-FFF2-40B4-BE49-F238E27FC236}">
                <a16:creationId xmlns="" xmlns:a16="http://schemas.microsoft.com/office/drawing/2014/main" id="{AA1F4918-CF07-39FB-7AFB-368BD9F1BCF7}"/>
              </a:ext>
            </a:extLst>
          </p:cNvPr>
          <p:cNvSpPr/>
          <p:nvPr/>
        </p:nvSpPr>
        <p:spPr>
          <a:xfrm>
            <a:off x="5696127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5" name="Oval 54">
            <a:extLst>
              <a:ext uri="{FF2B5EF4-FFF2-40B4-BE49-F238E27FC236}">
                <a16:creationId xmlns="" xmlns:a16="http://schemas.microsoft.com/office/drawing/2014/main" id="{19566057-F42B-F486-773B-21BD8F935E25}"/>
              </a:ext>
            </a:extLst>
          </p:cNvPr>
          <p:cNvSpPr/>
          <p:nvPr/>
        </p:nvSpPr>
        <p:spPr>
          <a:xfrm>
            <a:off x="5696127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6" name="Oval 55">
            <a:extLst>
              <a:ext uri="{FF2B5EF4-FFF2-40B4-BE49-F238E27FC236}">
                <a16:creationId xmlns="" xmlns:a16="http://schemas.microsoft.com/office/drawing/2014/main" id="{7894FF6F-A449-39AE-3194-5808A18E9E8F}"/>
              </a:ext>
            </a:extLst>
          </p:cNvPr>
          <p:cNvSpPr/>
          <p:nvPr/>
        </p:nvSpPr>
        <p:spPr>
          <a:xfrm>
            <a:off x="5696127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7" name="Oval 56">
            <a:extLst>
              <a:ext uri="{FF2B5EF4-FFF2-40B4-BE49-F238E27FC236}">
                <a16:creationId xmlns="" xmlns:a16="http://schemas.microsoft.com/office/drawing/2014/main" id="{4486A73F-7534-39D0-9BDA-B6A658FF9D73}"/>
              </a:ext>
            </a:extLst>
          </p:cNvPr>
          <p:cNvSpPr/>
          <p:nvPr/>
        </p:nvSpPr>
        <p:spPr>
          <a:xfrm>
            <a:off x="5696127" y="393443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8" name="Oval 57">
            <a:extLst>
              <a:ext uri="{FF2B5EF4-FFF2-40B4-BE49-F238E27FC236}">
                <a16:creationId xmlns="" xmlns:a16="http://schemas.microsoft.com/office/drawing/2014/main" id="{3BC4A19C-EE6E-AEE9-BA09-DC1479E86BCE}"/>
              </a:ext>
            </a:extLst>
          </p:cNvPr>
          <p:cNvSpPr/>
          <p:nvPr/>
        </p:nvSpPr>
        <p:spPr>
          <a:xfrm>
            <a:off x="5696127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9" name="Oval 58">
            <a:extLst>
              <a:ext uri="{FF2B5EF4-FFF2-40B4-BE49-F238E27FC236}">
                <a16:creationId xmlns="" xmlns:a16="http://schemas.microsoft.com/office/drawing/2014/main" id="{E5693A52-FD7F-078A-1BEB-9528807D2C4F}"/>
              </a:ext>
            </a:extLst>
          </p:cNvPr>
          <p:cNvSpPr/>
          <p:nvPr/>
        </p:nvSpPr>
        <p:spPr>
          <a:xfrm>
            <a:off x="5696127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0" name="Oval 59">
            <a:extLst>
              <a:ext uri="{FF2B5EF4-FFF2-40B4-BE49-F238E27FC236}">
                <a16:creationId xmlns="" xmlns:a16="http://schemas.microsoft.com/office/drawing/2014/main" id="{DFFED844-858D-A146-DDA5-56CFFDBEE5B3}"/>
              </a:ext>
            </a:extLst>
          </p:cNvPr>
          <p:cNvSpPr/>
          <p:nvPr/>
        </p:nvSpPr>
        <p:spPr>
          <a:xfrm>
            <a:off x="6249801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1" name="Oval 60">
            <a:extLst>
              <a:ext uri="{FF2B5EF4-FFF2-40B4-BE49-F238E27FC236}">
                <a16:creationId xmlns="" xmlns:a16="http://schemas.microsoft.com/office/drawing/2014/main" id="{50E0A642-D2B4-6ACD-C107-CB1D391D14D6}"/>
              </a:ext>
            </a:extLst>
          </p:cNvPr>
          <p:cNvSpPr/>
          <p:nvPr/>
        </p:nvSpPr>
        <p:spPr>
          <a:xfrm>
            <a:off x="6249801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2" name="Oval 61">
            <a:extLst>
              <a:ext uri="{FF2B5EF4-FFF2-40B4-BE49-F238E27FC236}">
                <a16:creationId xmlns="" xmlns:a16="http://schemas.microsoft.com/office/drawing/2014/main" id="{C94AC7EA-F4C4-2838-E061-88EC36B7BF98}"/>
              </a:ext>
            </a:extLst>
          </p:cNvPr>
          <p:cNvSpPr/>
          <p:nvPr/>
        </p:nvSpPr>
        <p:spPr>
          <a:xfrm>
            <a:off x="6249801" y="227341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3" name="Oval 62">
            <a:extLst>
              <a:ext uri="{FF2B5EF4-FFF2-40B4-BE49-F238E27FC236}">
                <a16:creationId xmlns="" xmlns:a16="http://schemas.microsoft.com/office/drawing/2014/main" id="{DDCCA9F4-1A5A-8215-194F-41E58F6DA96C}"/>
              </a:ext>
            </a:extLst>
          </p:cNvPr>
          <p:cNvSpPr/>
          <p:nvPr/>
        </p:nvSpPr>
        <p:spPr>
          <a:xfrm>
            <a:off x="6249801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4" name="Oval 63">
            <a:extLst>
              <a:ext uri="{FF2B5EF4-FFF2-40B4-BE49-F238E27FC236}">
                <a16:creationId xmlns="" xmlns:a16="http://schemas.microsoft.com/office/drawing/2014/main" id="{6FC1297C-954F-73D8-6D15-2F548297B829}"/>
              </a:ext>
            </a:extLst>
          </p:cNvPr>
          <p:cNvSpPr/>
          <p:nvPr/>
        </p:nvSpPr>
        <p:spPr>
          <a:xfrm>
            <a:off x="6249801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6" name="Oval 65">
            <a:extLst>
              <a:ext uri="{FF2B5EF4-FFF2-40B4-BE49-F238E27FC236}">
                <a16:creationId xmlns="" xmlns:a16="http://schemas.microsoft.com/office/drawing/2014/main" id="{9BEFF062-D94E-CF3D-7427-4411CE4AECE7}"/>
              </a:ext>
            </a:extLst>
          </p:cNvPr>
          <p:cNvSpPr/>
          <p:nvPr/>
        </p:nvSpPr>
        <p:spPr>
          <a:xfrm>
            <a:off x="6249801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7" name="Oval 66">
            <a:extLst>
              <a:ext uri="{FF2B5EF4-FFF2-40B4-BE49-F238E27FC236}">
                <a16:creationId xmlns="" xmlns:a16="http://schemas.microsoft.com/office/drawing/2014/main" id="{B99267BA-3A84-7414-F5B9-A1335C8D0E0B}"/>
              </a:ext>
            </a:extLst>
          </p:cNvPr>
          <p:cNvSpPr/>
          <p:nvPr/>
        </p:nvSpPr>
        <p:spPr>
          <a:xfrm>
            <a:off x="6249801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8" name="Oval 67">
            <a:extLst>
              <a:ext uri="{FF2B5EF4-FFF2-40B4-BE49-F238E27FC236}">
                <a16:creationId xmlns="" xmlns:a16="http://schemas.microsoft.com/office/drawing/2014/main" id="{3BD437EB-9BEB-2FF0-B87E-8538F71D7273}"/>
              </a:ext>
            </a:extLst>
          </p:cNvPr>
          <p:cNvSpPr/>
          <p:nvPr/>
        </p:nvSpPr>
        <p:spPr>
          <a:xfrm>
            <a:off x="6803475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9" name="Oval 68">
            <a:extLst>
              <a:ext uri="{FF2B5EF4-FFF2-40B4-BE49-F238E27FC236}">
                <a16:creationId xmlns="" xmlns:a16="http://schemas.microsoft.com/office/drawing/2014/main" id="{9515DD84-A6D9-D150-A149-1883DCEA58DD}"/>
              </a:ext>
            </a:extLst>
          </p:cNvPr>
          <p:cNvSpPr/>
          <p:nvPr/>
        </p:nvSpPr>
        <p:spPr>
          <a:xfrm>
            <a:off x="6803475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1" name="Oval 70">
            <a:extLst>
              <a:ext uri="{FF2B5EF4-FFF2-40B4-BE49-F238E27FC236}">
                <a16:creationId xmlns="" xmlns:a16="http://schemas.microsoft.com/office/drawing/2014/main" id="{F1145167-8302-7E7D-7646-C7188EC63738}"/>
              </a:ext>
            </a:extLst>
          </p:cNvPr>
          <p:cNvSpPr/>
          <p:nvPr/>
        </p:nvSpPr>
        <p:spPr>
          <a:xfrm>
            <a:off x="6803475" y="2827091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2" name="Oval 71">
            <a:extLst>
              <a:ext uri="{FF2B5EF4-FFF2-40B4-BE49-F238E27FC236}">
                <a16:creationId xmlns="" xmlns:a16="http://schemas.microsoft.com/office/drawing/2014/main" id="{8C5C8FD1-7A5E-5B5D-3115-B29B942FFD69}"/>
              </a:ext>
            </a:extLst>
          </p:cNvPr>
          <p:cNvSpPr/>
          <p:nvPr/>
        </p:nvSpPr>
        <p:spPr>
          <a:xfrm>
            <a:off x="6803475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4" name="Oval 73">
            <a:extLst>
              <a:ext uri="{FF2B5EF4-FFF2-40B4-BE49-F238E27FC236}">
                <a16:creationId xmlns="" xmlns:a16="http://schemas.microsoft.com/office/drawing/2014/main" id="{F378A6CD-51B2-D4D1-0FFB-A7982723B31A}"/>
              </a:ext>
            </a:extLst>
          </p:cNvPr>
          <p:cNvSpPr/>
          <p:nvPr/>
        </p:nvSpPr>
        <p:spPr>
          <a:xfrm>
            <a:off x="6803475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5" name="Oval 74">
            <a:extLst>
              <a:ext uri="{FF2B5EF4-FFF2-40B4-BE49-F238E27FC236}">
                <a16:creationId xmlns="" xmlns:a16="http://schemas.microsoft.com/office/drawing/2014/main" id="{EC35F339-8D23-038C-0822-396551ECE4DE}"/>
              </a:ext>
            </a:extLst>
          </p:cNvPr>
          <p:cNvSpPr/>
          <p:nvPr/>
        </p:nvSpPr>
        <p:spPr>
          <a:xfrm>
            <a:off x="6803475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6" name="Oval 75">
            <a:extLst>
              <a:ext uri="{FF2B5EF4-FFF2-40B4-BE49-F238E27FC236}">
                <a16:creationId xmlns="" xmlns:a16="http://schemas.microsoft.com/office/drawing/2014/main" id="{6B9C65F1-11FF-035E-EE42-8F9BB3FCE421}"/>
              </a:ext>
            </a:extLst>
          </p:cNvPr>
          <p:cNvSpPr/>
          <p:nvPr/>
        </p:nvSpPr>
        <p:spPr>
          <a:xfrm>
            <a:off x="7357149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7" name="Oval 76">
            <a:extLst>
              <a:ext uri="{FF2B5EF4-FFF2-40B4-BE49-F238E27FC236}">
                <a16:creationId xmlns="" xmlns:a16="http://schemas.microsoft.com/office/drawing/2014/main" id="{D83C86C8-2525-7437-FE7E-6EA900E666EC}"/>
              </a:ext>
            </a:extLst>
          </p:cNvPr>
          <p:cNvSpPr/>
          <p:nvPr/>
        </p:nvSpPr>
        <p:spPr>
          <a:xfrm>
            <a:off x="7357149" y="171974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0" name="Oval 79">
            <a:extLst>
              <a:ext uri="{FF2B5EF4-FFF2-40B4-BE49-F238E27FC236}">
                <a16:creationId xmlns="" xmlns:a16="http://schemas.microsoft.com/office/drawing/2014/main" id="{BAA73F6B-199D-61EA-B434-E90B3671C3BA}"/>
              </a:ext>
            </a:extLst>
          </p:cNvPr>
          <p:cNvSpPr/>
          <p:nvPr/>
        </p:nvSpPr>
        <p:spPr>
          <a:xfrm>
            <a:off x="7357149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2" name="Oval 81">
            <a:extLst>
              <a:ext uri="{FF2B5EF4-FFF2-40B4-BE49-F238E27FC236}">
                <a16:creationId xmlns="" xmlns:a16="http://schemas.microsoft.com/office/drawing/2014/main" id="{C8F86B21-92F2-972E-2245-4C894FF68D39}"/>
              </a:ext>
            </a:extLst>
          </p:cNvPr>
          <p:cNvSpPr/>
          <p:nvPr/>
        </p:nvSpPr>
        <p:spPr>
          <a:xfrm>
            <a:off x="7357149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3" name="Oval 82">
            <a:extLst>
              <a:ext uri="{FF2B5EF4-FFF2-40B4-BE49-F238E27FC236}">
                <a16:creationId xmlns="" xmlns:a16="http://schemas.microsoft.com/office/drawing/2014/main" id="{C470687B-EC46-E7CD-B8DB-6538EBC743F8}"/>
              </a:ext>
            </a:extLst>
          </p:cNvPr>
          <p:cNvSpPr/>
          <p:nvPr/>
        </p:nvSpPr>
        <p:spPr>
          <a:xfrm>
            <a:off x="7357149" y="5041787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4" name="Oval 83">
            <a:extLst>
              <a:ext uri="{FF2B5EF4-FFF2-40B4-BE49-F238E27FC236}">
                <a16:creationId xmlns="" xmlns:a16="http://schemas.microsoft.com/office/drawing/2014/main" id="{AA72EF14-4D97-ED62-5F70-FD2E39B58885}"/>
              </a:ext>
            </a:extLst>
          </p:cNvPr>
          <p:cNvSpPr/>
          <p:nvPr/>
        </p:nvSpPr>
        <p:spPr>
          <a:xfrm>
            <a:off x="7910823" y="1166069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8" name="Oval 87">
            <a:extLst>
              <a:ext uri="{FF2B5EF4-FFF2-40B4-BE49-F238E27FC236}">
                <a16:creationId xmlns="" xmlns:a16="http://schemas.microsoft.com/office/drawing/2014/main" id="{673BFCE8-3ED6-9224-617B-AF7C6A3A04AE}"/>
              </a:ext>
            </a:extLst>
          </p:cNvPr>
          <p:cNvSpPr/>
          <p:nvPr/>
        </p:nvSpPr>
        <p:spPr>
          <a:xfrm>
            <a:off x="7910823" y="3380765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0" name="Oval 89">
            <a:extLst>
              <a:ext uri="{FF2B5EF4-FFF2-40B4-BE49-F238E27FC236}">
                <a16:creationId xmlns="" xmlns:a16="http://schemas.microsoft.com/office/drawing/2014/main" id="{DF46C6D9-A0E4-482C-5C76-2E52BDFAC5F4}"/>
              </a:ext>
            </a:extLst>
          </p:cNvPr>
          <p:cNvSpPr/>
          <p:nvPr/>
        </p:nvSpPr>
        <p:spPr>
          <a:xfrm>
            <a:off x="7910823" y="4488113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0" name="Oval 99">
            <a:extLst>
              <a:ext uri="{FF2B5EF4-FFF2-40B4-BE49-F238E27FC236}">
                <a16:creationId xmlns="" xmlns:a16="http://schemas.microsoft.com/office/drawing/2014/main" id="{E7C9D961-A98B-CE15-8E2A-BE629C75B7FD}"/>
              </a:ext>
            </a:extLst>
          </p:cNvPr>
          <p:cNvSpPr/>
          <p:nvPr/>
        </p:nvSpPr>
        <p:spPr>
          <a:xfrm>
            <a:off x="3481431" y="118703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</a:t>
            </a:r>
          </a:p>
        </p:txBody>
      </p:sp>
      <p:sp>
        <p:nvSpPr>
          <p:cNvPr id="102" name="Oval 101">
            <a:extLst>
              <a:ext uri="{FF2B5EF4-FFF2-40B4-BE49-F238E27FC236}">
                <a16:creationId xmlns="" xmlns:a16="http://schemas.microsoft.com/office/drawing/2014/main" id="{1B5BD5F1-B089-C125-F23D-63FA2EFC8A6B}"/>
              </a:ext>
            </a:extLst>
          </p:cNvPr>
          <p:cNvSpPr/>
          <p:nvPr/>
        </p:nvSpPr>
        <p:spPr>
          <a:xfrm>
            <a:off x="3481431" y="229438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104" name="Oval 103">
            <a:extLst>
              <a:ext uri="{FF2B5EF4-FFF2-40B4-BE49-F238E27FC236}">
                <a16:creationId xmlns="" xmlns:a16="http://schemas.microsoft.com/office/drawing/2014/main" id="{ABF62329-7E52-477B-378C-33039861D115}"/>
              </a:ext>
            </a:extLst>
          </p:cNvPr>
          <p:cNvSpPr/>
          <p:nvPr/>
        </p:nvSpPr>
        <p:spPr>
          <a:xfrm>
            <a:off x="3481431" y="340173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="" xmlns:a16="http://schemas.microsoft.com/office/drawing/2014/main" id="{E0FF231F-6E0B-69D5-EFFC-42A5A3B85685}"/>
              </a:ext>
            </a:extLst>
          </p:cNvPr>
          <p:cNvSpPr/>
          <p:nvPr/>
        </p:nvSpPr>
        <p:spPr>
          <a:xfrm>
            <a:off x="4035105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="" xmlns:a16="http://schemas.microsoft.com/office/drawing/2014/main" id="{52BF8673-E386-7EB9-D6A3-324BE7D65264}"/>
              </a:ext>
            </a:extLst>
          </p:cNvPr>
          <p:cNvSpPr/>
          <p:nvPr/>
        </p:nvSpPr>
        <p:spPr>
          <a:xfrm>
            <a:off x="4035105" y="227341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Ê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="" xmlns:a16="http://schemas.microsoft.com/office/drawing/2014/main" id="{E63432C4-51F8-E032-7D84-3587DC896B46}"/>
              </a:ext>
            </a:extLst>
          </p:cNvPr>
          <p:cNvSpPr/>
          <p:nvPr/>
        </p:nvSpPr>
        <p:spPr>
          <a:xfrm>
            <a:off x="4035105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="" xmlns:a16="http://schemas.microsoft.com/office/drawing/2014/main" id="{AD353D92-AD7C-5E18-C5DF-1D372F9381E6}"/>
              </a:ext>
            </a:extLst>
          </p:cNvPr>
          <p:cNvSpPr/>
          <p:nvPr/>
        </p:nvSpPr>
        <p:spPr>
          <a:xfrm>
            <a:off x="4035105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="" xmlns:a16="http://schemas.microsoft.com/office/drawing/2014/main" id="{D5DFABB9-A151-2903-8F7B-8CF28BDFB0EE}"/>
              </a:ext>
            </a:extLst>
          </p:cNvPr>
          <p:cNvSpPr/>
          <p:nvPr/>
        </p:nvSpPr>
        <p:spPr>
          <a:xfrm>
            <a:off x="4035105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="" xmlns:a16="http://schemas.microsoft.com/office/drawing/2014/main" id="{5330B4C7-CB26-1E1B-DFF4-63F87C57BDE4}"/>
              </a:ext>
            </a:extLst>
          </p:cNvPr>
          <p:cNvSpPr/>
          <p:nvPr/>
        </p:nvSpPr>
        <p:spPr>
          <a:xfrm>
            <a:off x="4035105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="" xmlns:a16="http://schemas.microsoft.com/office/drawing/2014/main" id="{997F3119-D45C-7087-2E65-2E2C55B712AA}"/>
              </a:ext>
            </a:extLst>
          </p:cNvPr>
          <p:cNvSpPr/>
          <p:nvPr/>
        </p:nvSpPr>
        <p:spPr>
          <a:xfrm>
            <a:off x="4588779" y="118703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2B966EF8-98A1-4C40-B59A-CEE02A37B5D1}"/>
              </a:ext>
            </a:extLst>
          </p:cNvPr>
          <p:cNvSpPr/>
          <p:nvPr/>
        </p:nvSpPr>
        <p:spPr>
          <a:xfrm>
            <a:off x="4588779" y="174071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="" xmlns:a16="http://schemas.microsoft.com/office/drawing/2014/main" id="{8047B1E6-2EAB-217C-5DA3-DA39F36892E0}"/>
              </a:ext>
            </a:extLst>
          </p:cNvPr>
          <p:cNvSpPr/>
          <p:nvPr/>
        </p:nvSpPr>
        <p:spPr>
          <a:xfrm>
            <a:off x="4588779" y="229438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="" xmlns:a16="http://schemas.microsoft.com/office/drawing/2014/main" id="{CB55DD82-E141-6387-7F46-5B2F02121B6A}"/>
              </a:ext>
            </a:extLst>
          </p:cNvPr>
          <p:cNvSpPr/>
          <p:nvPr/>
        </p:nvSpPr>
        <p:spPr>
          <a:xfrm>
            <a:off x="4588779" y="284805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="" xmlns:a16="http://schemas.microsoft.com/office/drawing/2014/main" id="{37BEEC08-0406-E32C-2B0F-20CEED2D0424}"/>
              </a:ext>
            </a:extLst>
          </p:cNvPr>
          <p:cNvSpPr/>
          <p:nvPr/>
        </p:nvSpPr>
        <p:spPr>
          <a:xfrm>
            <a:off x="4588779" y="340173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="" xmlns:a16="http://schemas.microsoft.com/office/drawing/2014/main" id="{651EE4F5-AB12-569F-9395-651EA724AFEF}"/>
              </a:ext>
            </a:extLst>
          </p:cNvPr>
          <p:cNvSpPr/>
          <p:nvPr/>
        </p:nvSpPr>
        <p:spPr>
          <a:xfrm>
            <a:off x="4588779" y="395540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="" xmlns:a16="http://schemas.microsoft.com/office/drawing/2014/main" id="{5A2C2187-603F-426E-8E75-CC8BF08E0DE5}"/>
              </a:ext>
            </a:extLst>
          </p:cNvPr>
          <p:cNvSpPr/>
          <p:nvPr/>
        </p:nvSpPr>
        <p:spPr>
          <a:xfrm>
            <a:off x="4588779" y="450908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="" xmlns:a16="http://schemas.microsoft.com/office/drawing/2014/main" id="{F235A50F-A3A4-C3B5-482E-9BFB02F30BEC}"/>
              </a:ext>
            </a:extLst>
          </p:cNvPr>
          <p:cNvSpPr/>
          <p:nvPr/>
        </p:nvSpPr>
        <p:spPr>
          <a:xfrm>
            <a:off x="4588779" y="506275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="" xmlns:a16="http://schemas.microsoft.com/office/drawing/2014/main" id="{9E8B0346-DFDD-90CC-BAD4-855E6412AEC8}"/>
              </a:ext>
            </a:extLst>
          </p:cNvPr>
          <p:cNvSpPr/>
          <p:nvPr/>
        </p:nvSpPr>
        <p:spPr>
          <a:xfrm>
            <a:off x="5142453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="" xmlns:a16="http://schemas.microsoft.com/office/drawing/2014/main" id="{48B00173-8116-BF11-61F6-081363FFEC0E}"/>
              </a:ext>
            </a:extLst>
          </p:cNvPr>
          <p:cNvSpPr/>
          <p:nvPr/>
        </p:nvSpPr>
        <p:spPr>
          <a:xfrm>
            <a:off x="5142453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="" xmlns:a16="http://schemas.microsoft.com/office/drawing/2014/main" id="{F75FAB9A-8F4F-27C3-955B-03CB954F3E0D}"/>
              </a:ext>
            </a:extLst>
          </p:cNvPr>
          <p:cNvSpPr/>
          <p:nvPr/>
        </p:nvSpPr>
        <p:spPr>
          <a:xfrm>
            <a:off x="5142453" y="227341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="" xmlns:a16="http://schemas.microsoft.com/office/drawing/2014/main" id="{6D92EDAF-6681-421E-AD42-9C637E93982B}"/>
              </a:ext>
            </a:extLst>
          </p:cNvPr>
          <p:cNvSpPr/>
          <p:nvPr/>
        </p:nvSpPr>
        <p:spPr>
          <a:xfrm>
            <a:off x="5142453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Ó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="" xmlns:a16="http://schemas.microsoft.com/office/drawing/2014/main" id="{4EEE6E18-D54E-D7CA-76BF-3FC84CFB69DF}"/>
              </a:ext>
            </a:extLst>
          </p:cNvPr>
          <p:cNvSpPr/>
          <p:nvPr/>
        </p:nvSpPr>
        <p:spPr>
          <a:xfrm>
            <a:off x="5142453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="" xmlns:a16="http://schemas.microsoft.com/office/drawing/2014/main" id="{8327D8D2-6E77-DACA-56A1-BD47CF3ECBBF}"/>
              </a:ext>
            </a:extLst>
          </p:cNvPr>
          <p:cNvSpPr/>
          <p:nvPr/>
        </p:nvSpPr>
        <p:spPr>
          <a:xfrm>
            <a:off x="5142453" y="393443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="" xmlns:a16="http://schemas.microsoft.com/office/drawing/2014/main" id="{D1AFEB5F-AAE9-C0E3-8ED6-3B4809143465}"/>
              </a:ext>
            </a:extLst>
          </p:cNvPr>
          <p:cNvSpPr/>
          <p:nvPr/>
        </p:nvSpPr>
        <p:spPr>
          <a:xfrm>
            <a:off x="5142453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="" xmlns:a16="http://schemas.microsoft.com/office/drawing/2014/main" id="{7D5AF3D5-C795-9729-760B-3FBEDA3BCCDA}"/>
              </a:ext>
            </a:extLst>
          </p:cNvPr>
          <p:cNvSpPr/>
          <p:nvPr/>
        </p:nvSpPr>
        <p:spPr>
          <a:xfrm>
            <a:off x="5142453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Ờ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="" xmlns:a16="http://schemas.microsoft.com/office/drawing/2014/main" id="{62E9E423-50A0-CBD2-9C8C-BC323E84A581}"/>
              </a:ext>
            </a:extLst>
          </p:cNvPr>
          <p:cNvSpPr/>
          <p:nvPr/>
        </p:nvSpPr>
        <p:spPr>
          <a:xfrm>
            <a:off x="5679348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="" xmlns:a16="http://schemas.microsoft.com/office/drawing/2014/main" id="{7C33F852-0400-32DF-02D8-6159CFF25845}"/>
              </a:ext>
            </a:extLst>
          </p:cNvPr>
          <p:cNvSpPr/>
          <p:nvPr/>
        </p:nvSpPr>
        <p:spPr>
          <a:xfrm>
            <a:off x="5679348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="" xmlns:a16="http://schemas.microsoft.com/office/drawing/2014/main" id="{B64C201B-189E-9AFC-CA8B-5F9E876ADDA7}"/>
              </a:ext>
            </a:extLst>
          </p:cNvPr>
          <p:cNvSpPr/>
          <p:nvPr/>
        </p:nvSpPr>
        <p:spPr>
          <a:xfrm>
            <a:off x="5679348" y="227341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Ự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="" xmlns:a16="http://schemas.microsoft.com/office/drawing/2014/main" id="{42D04AB4-F89E-326E-E1EE-43671654770B}"/>
              </a:ext>
            </a:extLst>
          </p:cNvPr>
          <p:cNvSpPr/>
          <p:nvPr/>
        </p:nvSpPr>
        <p:spPr>
          <a:xfrm>
            <a:off x="5679348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="" xmlns:a16="http://schemas.microsoft.com/office/drawing/2014/main" id="{5A75A623-F551-5483-9EE1-DC9DB4B3C1DD}"/>
              </a:ext>
            </a:extLst>
          </p:cNvPr>
          <p:cNvSpPr/>
          <p:nvPr/>
        </p:nvSpPr>
        <p:spPr>
          <a:xfrm>
            <a:off x="5679348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="" xmlns:a16="http://schemas.microsoft.com/office/drawing/2014/main" id="{9C88C469-04D3-E98C-EB42-47F0D6C50645}"/>
              </a:ext>
            </a:extLst>
          </p:cNvPr>
          <p:cNvSpPr/>
          <p:nvPr/>
        </p:nvSpPr>
        <p:spPr>
          <a:xfrm>
            <a:off x="5696127" y="3938624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="" xmlns:a16="http://schemas.microsoft.com/office/drawing/2014/main" id="{0DB9CEF2-EF75-B9C9-F552-04BDF6500EA1}"/>
              </a:ext>
            </a:extLst>
          </p:cNvPr>
          <p:cNvSpPr/>
          <p:nvPr/>
        </p:nvSpPr>
        <p:spPr>
          <a:xfrm>
            <a:off x="5679348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Ệ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="" xmlns:a16="http://schemas.microsoft.com/office/drawing/2014/main" id="{6F2B465A-CDB2-368C-0FA7-8E6CEE451999}"/>
              </a:ext>
            </a:extLst>
          </p:cNvPr>
          <p:cNvSpPr/>
          <p:nvPr/>
        </p:nvSpPr>
        <p:spPr>
          <a:xfrm>
            <a:off x="5687738" y="5029212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="" xmlns:a16="http://schemas.microsoft.com/office/drawing/2014/main" id="{04A6A4E5-0833-914E-4E29-5C34FA97F17B}"/>
              </a:ext>
            </a:extLst>
          </p:cNvPr>
          <p:cNvSpPr/>
          <p:nvPr/>
        </p:nvSpPr>
        <p:spPr>
          <a:xfrm>
            <a:off x="6266580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="" xmlns:a16="http://schemas.microsoft.com/office/drawing/2014/main" id="{094B2D61-608C-77E9-5993-512EDFF239E9}"/>
              </a:ext>
            </a:extLst>
          </p:cNvPr>
          <p:cNvSpPr/>
          <p:nvPr/>
        </p:nvSpPr>
        <p:spPr>
          <a:xfrm>
            <a:off x="6266580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="" xmlns:a16="http://schemas.microsoft.com/office/drawing/2014/main" id="{60F16C2E-0550-20CF-B062-AF5CFE33FFCF}"/>
              </a:ext>
            </a:extLst>
          </p:cNvPr>
          <p:cNvSpPr/>
          <p:nvPr/>
        </p:nvSpPr>
        <p:spPr>
          <a:xfrm>
            <a:off x="6266580" y="227341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="" xmlns:a16="http://schemas.microsoft.com/office/drawing/2014/main" id="{898ECA05-BCEA-40AA-9E8B-4AA161AC0B61}"/>
              </a:ext>
            </a:extLst>
          </p:cNvPr>
          <p:cNvSpPr/>
          <p:nvPr/>
        </p:nvSpPr>
        <p:spPr>
          <a:xfrm>
            <a:off x="6266580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="" xmlns:a16="http://schemas.microsoft.com/office/drawing/2014/main" id="{62F35CCC-0E01-375E-0E60-53C6E730C047}"/>
              </a:ext>
            </a:extLst>
          </p:cNvPr>
          <p:cNvSpPr/>
          <p:nvPr/>
        </p:nvSpPr>
        <p:spPr>
          <a:xfrm>
            <a:off x="6266580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="" xmlns:a16="http://schemas.microsoft.com/office/drawing/2014/main" id="{506C56B3-2591-2CA4-B64C-41753C1AF164}"/>
              </a:ext>
            </a:extLst>
          </p:cNvPr>
          <p:cNvSpPr/>
          <p:nvPr/>
        </p:nvSpPr>
        <p:spPr>
          <a:xfrm>
            <a:off x="6266580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="" xmlns:a16="http://schemas.microsoft.com/office/drawing/2014/main" id="{9375EDFD-94F9-DB6C-DD5C-2C6D34537162}"/>
              </a:ext>
            </a:extLst>
          </p:cNvPr>
          <p:cNvSpPr/>
          <p:nvPr/>
        </p:nvSpPr>
        <p:spPr>
          <a:xfrm>
            <a:off x="6266580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="" xmlns:a16="http://schemas.microsoft.com/office/drawing/2014/main" id="{B7B29C2C-CF77-6A63-0E84-6ED18F202FF9}"/>
              </a:ext>
            </a:extLst>
          </p:cNvPr>
          <p:cNvSpPr/>
          <p:nvPr/>
        </p:nvSpPr>
        <p:spPr>
          <a:xfrm>
            <a:off x="6837033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Ợ</a:t>
            </a:r>
          </a:p>
        </p:txBody>
      </p:sp>
      <p:sp>
        <p:nvSpPr>
          <p:cNvPr id="149" name="Oval 148">
            <a:extLst>
              <a:ext uri="{FF2B5EF4-FFF2-40B4-BE49-F238E27FC236}">
                <a16:creationId xmlns="" xmlns:a16="http://schemas.microsoft.com/office/drawing/2014/main" id="{5EF8A464-DE68-729D-4195-1640116EB549}"/>
              </a:ext>
            </a:extLst>
          </p:cNvPr>
          <p:cNvSpPr/>
          <p:nvPr/>
        </p:nvSpPr>
        <p:spPr>
          <a:xfrm>
            <a:off x="6803475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Ộ</a:t>
            </a:r>
          </a:p>
        </p:txBody>
      </p:sp>
      <p:sp>
        <p:nvSpPr>
          <p:cNvPr id="151" name="Oval 150">
            <a:extLst>
              <a:ext uri="{FF2B5EF4-FFF2-40B4-BE49-F238E27FC236}">
                <a16:creationId xmlns="" xmlns:a16="http://schemas.microsoft.com/office/drawing/2014/main" id="{3F83DFE9-1370-CC7B-ED6F-0EB3C22F9BB6}"/>
              </a:ext>
            </a:extLst>
          </p:cNvPr>
          <p:cNvSpPr/>
          <p:nvPr/>
        </p:nvSpPr>
        <p:spPr>
          <a:xfrm>
            <a:off x="6837033" y="2827091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52" name="Oval 151">
            <a:extLst>
              <a:ext uri="{FF2B5EF4-FFF2-40B4-BE49-F238E27FC236}">
                <a16:creationId xmlns="" xmlns:a16="http://schemas.microsoft.com/office/drawing/2014/main" id="{3E9DFE07-C99A-7EC3-171D-4A2988E95509}"/>
              </a:ext>
            </a:extLst>
          </p:cNvPr>
          <p:cNvSpPr/>
          <p:nvPr/>
        </p:nvSpPr>
        <p:spPr>
          <a:xfrm>
            <a:off x="6837033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154" name="Oval 153">
            <a:extLst>
              <a:ext uri="{FF2B5EF4-FFF2-40B4-BE49-F238E27FC236}">
                <a16:creationId xmlns="" xmlns:a16="http://schemas.microsoft.com/office/drawing/2014/main" id="{5E1DF135-BD1F-40D4-F52D-44D6C90B6F2E}"/>
              </a:ext>
            </a:extLst>
          </p:cNvPr>
          <p:cNvSpPr/>
          <p:nvPr/>
        </p:nvSpPr>
        <p:spPr>
          <a:xfrm>
            <a:off x="6837033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55" name="Oval 154">
            <a:extLst>
              <a:ext uri="{FF2B5EF4-FFF2-40B4-BE49-F238E27FC236}">
                <a16:creationId xmlns="" xmlns:a16="http://schemas.microsoft.com/office/drawing/2014/main" id="{20B41936-1892-0E3B-4041-31607E31986E}"/>
              </a:ext>
            </a:extLst>
          </p:cNvPr>
          <p:cNvSpPr/>
          <p:nvPr/>
        </p:nvSpPr>
        <p:spPr>
          <a:xfrm>
            <a:off x="6820545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156" name="Oval 155">
            <a:extLst>
              <a:ext uri="{FF2B5EF4-FFF2-40B4-BE49-F238E27FC236}">
                <a16:creationId xmlns="" xmlns:a16="http://schemas.microsoft.com/office/drawing/2014/main" id="{0A828B08-E2AF-5CAD-FE07-338746D08A35}"/>
              </a:ext>
            </a:extLst>
          </p:cNvPr>
          <p:cNvSpPr/>
          <p:nvPr/>
        </p:nvSpPr>
        <p:spPr>
          <a:xfrm>
            <a:off x="7373928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57" name="Oval 156">
            <a:extLst>
              <a:ext uri="{FF2B5EF4-FFF2-40B4-BE49-F238E27FC236}">
                <a16:creationId xmlns="" xmlns:a16="http://schemas.microsoft.com/office/drawing/2014/main" id="{4AB74E91-7564-7808-67B5-EF16482102BA}"/>
              </a:ext>
            </a:extLst>
          </p:cNvPr>
          <p:cNvSpPr/>
          <p:nvPr/>
        </p:nvSpPr>
        <p:spPr>
          <a:xfrm>
            <a:off x="7373928" y="171974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60" name="Oval 159">
            <a:extLst>
              <a:ext uri="{FF2B5EF4-FFF2-40B4-BE49-F238E27FC236}">
                <a16:creationId xmlns="" xmlns:a16="http://schemas.microsoft.com/office/drawing/2014/main" id="{FD599654-D270-300E-94C5-2EDB445075BD}"/>
              </a:ext>
            </a:extLst>
          </p:cNvPr>
          <p:cNvSpPr/>
          <p:nvPr/>
        </p:nvSpPr>
        <p:spPr>
          <a:xfrm>
            <a:off x="7373928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162" name="Oval 161">
            <a:extLst>
              <a:ext uri="{FF2B5EF4-FFF2-40B4-BE49-F238E27FC236}">
                <a16:creationId xmlns="" xmlns:a16="http://schemas.microsoft.com/office/drawing/2014/main" id="{EFFCC85F-B810-8420-6BC3-0D24F57217C6}"/>
              </a:ext>
            </a:extLst>
          </p:cNvPr>
          <p:cNvSpPr/>
          <p:nvPr/>
        </p:nvSpPr>
        <p:spPr>
          <a:xfrm>
            <a:off x="7373928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</a:p>
        </p:txBody>
      </p:sp>
      <p:sp>
        <p:nvSpPr>
          <p:cNvPr id="163" name="Oval 162">
            <a:extLst>
              <a:ext uri="{FF2B5EF4-FFF2-40B4-BE49-F238E27FC236}">
                <a16:creationId xmlns="" xmlns:a16="http://schemas.microsoft.com/office/drawing/2014/main" id="{16D3DA9E-4F98-6209-A893-26ADA0A826ED}"/>
              </a:ext>
            </a:extLst>
          </p:cNvPr>
          <p:cNvSpPr/>
          <p:nvPr/>
        </p:nvSpPr>
        <p:spPr>
          <a:xfrm>
            <a:off x="7373928" y="5041787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64" name="Oval 163">
            <a:extLst>
              <a:ext uri="{FF2B5EF4-FFF2-40B4-BE49-F238E27FC236}">
                <a16:creationId xmlns="" xmlns:a16="http://schemas.microsoft.com/office/drawing/2014/main" id="{C2E687A5-2115-46ED-732F-A4EE3C1D63E1}"/>
              </a:ext>
            </a:extLst>
          </p:cNvPr>
          <p:cNvSpPr/>
          <p:nvPr/>
        </p:nvSpPr>
        <p:spPr>
          <a:xfrm>
            <a:off x="7927602" y="1166069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</a:p>
        </p:txBody>
      </p:sp>
      <p:sp>
        <p:nvSpPr>
          <p:cNvPr id="168" name="Oval 167">
            <a:extLst>
              <a:ext uri="{FF2B5EF4-FFF2-40B4-BE49-F238E27FC236}">
                <a16:creationId xmlns="" xmlns:a16="http://schemas.microsoft.com/office/drawing/2014/main" id="{4DFFA419-9236-B91C-1891-C0B7C4210D4D}"/>
              </a:ext>
            </a:extLst>
          </p:cNvPr>
          <p:cNvSpPr/>
          <p:nvPr/>
        </p:nvSpPr>
        <p:spPr>
          <a:xfrm>
            <a:off x="7927602" y="338076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170" name="Oval 169">
            <a:extLst>
              <a:ext uri="{FF2B5EF4-FFF2-40B4-BE49-F238E27FC236}">
                <a16:creationId xmlns="" xmlns:a16="http://schemas.microsoft.com/office/drawing/2014/main" id="{29B65013-46A6-FEFF-A95D-8168D3F33F44}"/>
              </a:ext>
            </a:extLst>
          </p:cNvPr>
          <p:cNvSpPr/>
          <p:nvPr/>
        </p:nvSpPr>
        <p:spPr>
          <a:xfrm>
            <a:off x="7927602" y="4488113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</a:p>
        </p:txBody>
      </p:sp>
      <p:sp>
        <p:nvSpPr>
          <p:cNvPr id="180" name="Oval 179">
            <a:extLst>
              <a:ext uri="{FF2B5EF4-FFF2-40B4-BE49-F238E27FC236}">
                <a16:creationId xmlns="" xmlns:a16="http://schemas.microsoft.com/office/drawing/2014/main" id="{EB5FA464-94AA-9557-764D-7B3E820F9007}"/>
              </a:ext>
            </a:extLst>
          </p:cNvPr>
          <p:cNvSpPr/>
          <p:nvPr/>
        </p:nvSpPr>
        <p:spPr>
          <a:xfrm>
            <a:off x="2240146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1" name="Oval 180">
            <a:extLst>
              <a:ext uri="{FF2B5EF4-FFF2-40B4-BE49-F238E27FC236}">
                <a16:creationId xmlns="" xmlns:a16="http://schemas.microsoft.com/office/drawing/2014/main" id="{A4A5AD5F-2722-3F6C-54CB-8264D993EE4D}"/>
              </a:ext>
            </a:extLst>
          </p:cNvPr>
          <p:cNvSpPr/>
          <p:nvPr/>
        </p:nvSpPr>
        <p:spPr>
          <a:xfrm>
            <a:off x="2793820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2" name="Oval 181">
            <a:extLst>
              <a:ext uri="{FF2B5EF4-FFF2-40B4-BE49-F238E27FC236}">
                <a16:creationId xmlns="" xmlns:a16="http://schemas.microsoft.com/office/drawing/2014/main" id="{F588A5AF-4EF5-6466-B6F1-E56AFDFFA452}"/>
              </a:ext>
            </a:extLst>
          </p:cNvPr>
          <p:cNvSpPr/>
          <p:nvPr/>
        </p:nvSpPr>
        <p:spPr>
          <a:xfrm>
            <a:off x="3347494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3" name="Oval 182">
            <a:extLst>
              <a:ext uri="{FF2B5EF4-FFF2-40B4-BE49-F238E27FC236}">
                <a16:creationId xmlns="" xmlns:a16="http://schemas.microsoft.com/office/drawing/2014/main" id="{199DDA9B-B4B6-4F1C-E26F-2F61CFA588B1}"/>
              </a:ext>
            </a:extLst>
          </p:cNvPr>
          <p:cNvSpPr/>
          <p:nvPr/>
        </p:nvSpPr>
        <p:spPr>
          <a:xfrm>
            <a:off x="3901168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4" name="Oval 183">
            <a:extLst>
              <a:ext uri="{FF2B5EF4-FFF2-40B4-BE49-F238E27FC236}">
                <a16:creationId xmlns="" xmlns:a16="http://schemas.microsoft.com/office/drawing/2014/main" id="{116485E2-FAF6-9370-1F5D-CB29136FB246}"/>
              </a:ext>
            </a:extLst>
          </p:cNvPr>
          <p:cNvSpPr/>
          <p:nvPr/>
        </p:nvSpPr>
        <p:spPr>
          <a:xfrm>
            <a:off x="4454842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5" name="Oval 184">
            <a:extLst>
              <a:ext uri="{FF2B5EF4-FFF2-40B4-BE49-F238E27FC236}">
                <a16:creationId xmlns="" xmlns:a16="http://schemas.microsoft.com/office/drawing/2014/main" id="{1383C123-905A-D14A-95DC-A75CD8017C60}"/>
              </a:ext>
            </a:extLst>
          </p:cNvPr>
          <p:cNvSpPr/>
          <p:nvPr/>
        </p:nvSpPr>
        <p:spPr>
          <a:xfrm>
            <a:off x="5008516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6" name="Oval 185">
            <a:extLst>
              <a:ext uri="{FF2B5EF4-FFF2-40B4-BE49-F238E27FC236}">
                <a16:creationId xmlns="" xmlns:a16="http://schemas.microsoft.com/office/drawing/2014/main" id="{8C77D0E5-CB95-4FB5-81F1-0C1D64311C47}"/>
              </a:ext>
            </a:extLst>
          </p:cNvPr>
          <p:cNvSpPr/>
          <p:nvPr/>
        </p:nvSpPr>
        <p:spPr>
          <a:xfrm>
            <a:off x="5562190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7" name="Oval 186">
            <a:extLst>
              <a:ext uri="{FF2B5EF4-FFF2-40B4-BE49-F238E27FC236}">
                <a16:creationId xmlns="" xmlns:a16="http://schemas.microsoft.com/office/drawing/2014/main" id="{5641647B-F573-4A13-83AF-21A6A827C530}"/>
              </a:ext>
            </a:extLst>
          </p:cNvPr>
          <p:cNvSpPr/>
          <p:nvPr/>
        </p:nvSpPr>
        <p:spPr>
          <a:xfrm>
            <a:off x="6115864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8" name="Oval 187">
            <a:extLst>
              <a:ext uri="{FF2B5EF4-FFF2-40B4-BE49-F238E27FC236}">
                <a16:creationId xmlns="" xmlns:a16="http://schemas.microsoft.com/office/drawing/2014/main" id="{9049957A-1E88-B8E9-3BE8-8EA447FE9CB1}"/>
              </a:ext>
            </a:extLst>
          </p:cNvPr>
          <p:cNvSpPr/>
          <p:nvPr/>
        </p:nvSpPr>
        <p:spPr>
          <a:xfrm>
            <a:off x="6669538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9" name="Oval 188">
            <a:extLst>
              <a:ext uri="{FF2B5EF4-FFF2-40B4-BE49-F238E27FC236}">
                <a16:creationId xmlns="" xmlns:a16="http://schemas.microsoft.com/office/drawing/2014/main" id="{565A5B70-4626-0603-66BF-C43FC917446A}"/>
              </a:ext>
            </a:extLst>
          </p:cNvPr>
          <p:cNvSpPr/>
          <p:nvPr/>
        </p:nvSpPr>
        <p:spPr>
          <a:xfrm>
            <a:off x="7223212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90" name="Oval 189">
            <a:extLst>
              <a:ext uri="{FF2B5EF4-FFF2-40B4-BE49-F238E27FC236}">
                <a16:creationId xmlns="" xmlns:a16="http://schemas.microsoft.com/office/drawing/2014/main" id="{4E491742-7ACC-12C9-8898-0D457D7EC168}"/>
              </a:ext>
            </a:extLst>
          </p:cNvPr>
          <p:cNvSpPr/>
          <p:nvPr/>
        </p:nvSpPr>
        <p:spPr>
          <a:xfrm>
            <a:off x="2240146" y="584714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91" name="Oval 190">
            <a:extLst>
              <a:ext uri="{FF2B5EF4-FFF2-40B4-BE49-F238E27FC236}">
                <a16:creationId xmlns="" xmlns:a16="http://schemas.microsoft.com/office/drawing/2014/main" id="{40CC934E-10DD-583D-FAD5-8A996D9740AB}"/>
              </a:ext>
            </a:extLst>
          </p:cNvPr>
          <p:cNvSpPr/>
          <p:nvPr/>
        </p:nvSpPr>
        <p:spPr>
          <a:xfrm>
            <a:off x="2793820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</a:p>
        </p:txBody>
      </p:sp>
      <p:sp>
        <p:nvSpPr>
          <p:cNvPr id="192" name="Oval 191">
            <a:extLst>
              <a:ext uri="{FF2B5EF4-FFF2-40B4-BE49-F238E27FC236}">
                <a16:creationId xmlns="" xmlns:a16="http://schemas.microsoft.com/office/drawing/2014/main" id="{7AFAA550-3615-EB67-2DC4-4D1DCABEFD63}"/>
              </a:ext>
            </a:extLst>
          </p:cNvPr>
          <p:cNvSpPr/>
          <p:nvPr/>
        </p:nvSpPr>
        <p:spPr>
          <a:xfrm>
            <a:off x="3347494" y="5872298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</a:p>
        </p:txBody>
      </p:sp>
      <p:sp>
        <p:nvSpPr>
          <p:cNvPr id="193" name="Oval 192">
            <a:extLst>
              <a:ext uri="{FF2B5EF4-FFF2-40B4-BE49-F238E27FC236}">
                <a16:creationId xmlns="" xmlns:a16="http://schemas.microsoft.com/office/drawing/2014/main" id="{E90E6B06-5AEE-BF3B-5513-942E4862D794}"/>
              </a:ext>
            </a:extLst>
          </p:cNvPr>
          <p:cNvSpPr/>
          <p:nvPr/>
        </p:nvSpPr>
        <p:spPr>
          <a:xfrm>
            <a:off x="3901168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94" name="Oval 193">
            <a:extLst>
              <a:ext uri="{FF2B5EF4-FFF2-40B4-BE49-F238E27FC236}">
                <a16:creationId xmlns="" xmlns:a16="http://schemas.microsoft.com/office/drawing/2014/main" id="{D21DD757-A6C5-18C1-55C1-71F6FA0AF4E8}"/>
              </a:ext>
            </a:extLst>
          </p:cNvPr>
          <p:cNvSpPr/>
          <p:nvPr/>
        </p:nvSpPr>
        <p:spPr>
          <a:xfrm>
            <a:off x="4438063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195" name="Oval 194">
            <a:extLst>
              <a:ext uri="{FF2B5EF4-FFF2-40B4-BE49-F238E27FC236}">
                <a16:creationId xmlns="" xmlns:a16="http://schemas.microsoft.com/office/drawing/2014/main" id="{6941FDFD-6D31-F439-63D0-89F65003F728}"/>
              </a:ext>
            </a:extLst>
          </p:cNvPr>
          <p:cNvSpPr/>
          <p:nvPr/>
        </p:nvSpPr>
        <p:spPr>
          <a:xfrm>
            <a:off x="5025295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6" name="Oval 195">
            <a:extLst>
              <a:ext uri="{FF2B5EF4-FFF2-40B4-BE49-F238E27FC236}">
                <a16:creationId xmlns="" xmlns:a16="http://schemas.microsoft.com/office/drawing/2014/main" id="{C2F927C2-7584-8E69-A24C-A3612DF62F39}"/>
              </a:ext>
            </a:extLst>
          </p:cNvPr>
          <p:cNvSpPr/>
          <p:nvPr/>
        </p:nvSpPr>
        <p:spPr>
          <a:xfrm>
            <a:off x="5562190" y="5847145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</a:p>
        </p:txBody>
      </p:sp>
      <p:sp>
        <p:nvSpPr>
          <p:cNvPr id="197" name="Oval 196">
            <a:extLst>
              <a:ext uri="{FF2B5EF4-FFF2-40B4-BE49-F238E27FC236}">
                <a16:creationId xmlns="" xmlns:a16="http://schemas.microsoft.com/office/drawing/2014/main" id="{93ED09FB-D393-F7CC-4662-F1F72B5C32B0}"/>
              </a:ext>
            </a:extLst>
          </p:cNvPr>
          <p:cNvSpPr/>
          <p:nvPr/>
        </p:nvSpPr>
        <p:spPr>
          <a:xfrm>
            <a:off x="6132643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Ậ</a:t>
            </a:r>
          </a:p>
        </p:txBody>
      </p:sp>
      <p:sp>
        <p:nvSpPr>
          <p:cNvPr id="198" name="Oval 197">
            <a:extLst>
              <a:ext uri="{FF2B5EF4-FFF2-40B4-BE49-F238E27FC236}">
                <a16:creationId xmlns="" xmlns:a16="http://schemas.microsoft.com/office/drawing/2014/main" id="{F45D74AD-1662-DE05-7D2F-42954CE805BE}"/>
              </a:ext>
            </a:extLst>
          </p:cNvPr>
          <p:cNvSpPr/>
          <p:nvPr/>
        </p:nvSpPr>
        <p:spPr>
          <a:xfrm>
            <a:off x="6686317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199" name="Oval 198">
            <a:extLst>
              <a:ext uri="{FF2B5EF4-FFF2-40B4-BE49-F238E27FC236}">
                <a16:creationId xmlns="" xmlns:a16="http://schemas.microsoft.com/office/drawing/2014/main" id="{ABBC131B-856B-F7A7-D05F-9ED59B394F99}"/>
              </a:ext>
            </a:extLst>
          </p:cNvPr>
          <p:cNvSpPr/>
          <p:nvPr/>
        </p:nvSpPr>
        <p:spPr>
          <a:xfrm>
            <a:off x="7239991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200" name="Oval 199">
            <a:extLst>
              <a:ext uri="{FF2B5EF4-FFF2-40B4-BE49-F238E27FC236}">
                <a16:creationId xmlns="" xmlns:a16="http://schemas.microsoft.com/office/drawing/2014/main" id="{0D9D2A7F-3777-37B6-0BC1-350E3CDBB0B6}"/>
              </a:ext>
            </a:extLst>
          </p:cNvPr>
          <p:cNvSpPr/>
          <p:nvPr/>
        </p:nvSpPr>
        <p:spPr>
          <a:xfrm>
            <a:off x="8364118" y="5872298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3" name="Oval 202">
            <a:extLst>
              <a:ext uri="{FF2B5EF4-FFF2-40B4-BE49-F238E27FC236}">
                <a16:creationId xmlns="" xmlns:a16="http://schemas.microsoft.com/office/drawing/2014/main" id="{7077AC74-2D4A-1E61-1899-A78C499A56B5}"/>
              </a:ext>
            </a:extLst>
          </p:cNvPr>
          <p:cNvSpPr/>
          <p:nvPr/>
        </p:nvSpPr>
        <p:spPr>
          <a:xfrm>
            <a:off x="7810444" y="5851330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4" name="Oval 203">
            <a:extLst>
              <a:ext uri="{FF2B5EF4-FFF2-40B4-BE49-F238E27FC236}">
                <a16:creationId xmlns="" xmlns:a16="http://schemas.microsoft.com/office/drawing/2014/main" id="{5D8BB575-3534-B58D-F876-60547488599D}"/>
              </a:ext>
            </a:extLst>
          </p:cNvPr>
          <p:cNvSpPr/>
          <p:nvPr/>
        </p:nvSpPr>
        <p:spPr>
          <a:xfrm>
            <a:off x="7818843" y="5851330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</a:p>
        </p:txBody>
      </p:sp>
      <p:sp>
        <p:nvSpPr>
          <p:cNvPr id="205" name="Oval 204">
            <a:extLst>
              <a:ext uri="{FF2B5EF4-FFF2-40B4-BE49-F238E27FC236}">
                <a16:creationId xmlns="" xmlns:a16="http://schemas.microsoft.com/office/drawing/2014/main" id="{E465F271-C799-97E3-2675-3E13F97FF1B8}"/>
              </a:ext>
            </a:extLst>
          </p:cNvPr>
          <p:cNvSpPr/>
          <p:nvPr/>
        </p:nvSpPr>
        <p:spPr>
          <a:xfrm>
            <a:off x="8380897" y="5872298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</a:t>
            </a:r>
          </a:p>
        </p:txBody>
      </p:sp>
      <p:sp>
        <p:nvSpPr>
          <p:cNvPr id="206" name="Oval 205">
            <a:extLst>
              <a:ext uri="{FF2B5EF4-FFF2-40B4-BE49-F238E27FC236}">
                <a16:creationId xmlns="" xmlns:a16="http://schemas.microsoft.com/office/drawing/2014/main" id="{7E5250FB-E60D-87CA-EC65-3AC0F3A39C64}"/>
              </a:ext>
            </a:extLst>
          </p:cNvPr>
          <p:cNvSpPr/>
          <p:nvPr/>
        </p:nvSpPr>
        <p:spPr>
          <a:xfrm>
            <a:off x="9471447" y="5893266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7" name="Oval 206">
            <a:extLst>
              <a:ext uri="{FF2B5EF4-FFF2-40B4-BE49-F238E27FC236}">
                <a16:creationId xmlns="" xmlns:a16="http://schemas.microsoft.com/office/drawing/2014/main" id="{42113A69-55EA-E92C-6C79-059CBC89C8CC}"/>
              </a:ext>
            </a:extLst>
          </p:cNvPr>
          <p:cNvSpPr/>
          <p:nvPr/>
        </p:nvSpPr>
        <p:spPr>
          <a:xfrm>
            <a:off x="8917773" y="5872298"/>
            <a:ext cx="553674" cy="553674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8" name="Oval 207">
            <a:extLst>
              <a:ext uri="{FF2B5EF4-FFF2-40B4-BE49-F238E27FC236}">
                <a16:creationId xmlns="" xmlns:a16="http://schemas.microsoft.com/office/drawing/2014/main" id="{A89F0B19-BB0B-5216-4186-E3F0E5FD0C13}"/>
              </a:ext>
            </a:extLst>
          </p:cNvPr>
          <p:cNvSpPr/>
          <p:nvPr/>
        </p:nvSpPr>
        <p:spPr>
          <a:xfrm>
            <a:off x="8926172" y="5872298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</a:p>
        </p:txBody>
      </p:sp>
      <p:sp>
        <p:nvSpPr>
          <p:cNvPr id="209" name="Oval 208">
            <a:extLst>
              <a:ext uri="{FF2B5EF4-FFF2-40B4-BE49-F238E27FC236}">
                <a16:creationId xmlns="" xmlns:a16="http://schemas.microsoft.com/office/drawing/2014/main" id="{CADFB45F-FEA4-F399-5B3B-34A04600F711}"/>
              </a:ext>
            </a:extLst>
          </p:cNvPr>
          <p:cNvSpPr/>
          <p:nvPr/>
        </p:nvSpPr>
        <p:spPr>
          <a:xfrm>
            <a:off x="9488226" y="5893266"/>
            <a:ext cx="553674" cy="553674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pic>
        <p:nvPicPr>
          <p:cNvPr id="210" name="Picture 209">
            <a:extLst>
              <a:ext uri="{FF2B5EF4-FFF2-40B4-BE49-F238E27FC236}">
                <a16:creationId xmlns="" xmlns:a16="http://schemas.microsoft.com/office/drawing/2014/main" id="{F6344E27-43EC-31AC-53C0-3D9361772E8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7907" b="99070" l="4681" r="94043">
                        <a14:foregroundMark x1="35319" y1="83256" x2="35319" y2="83256"/>
                        <a14:foregroundMark x1="35319" y1="83721" x2="26809" y2="85581"/>
                        <a14:foregroundMark x1="22553" y1="85581" x2="22553" y2="85581"/>
                        <a14:foregroundMark x1="24681" y1="75349" x2="24681" y2="75349"/>
                        <a14:foregroundMark x1="18723" y1="81860" x2="18723" y2="81860"/>
                        <a14:foregroundMark x1="18723" y1="84186" x2="18723" y2="85116"/>
                        <a14:foregroundMark x1="19149" y1="86047" x2="20000" y2="87442"/>
                        <a14:foregroundMark x1="80851" y1="86512" x2="80851" y2="86512"/>
                        <a14:foregroundMark x1="85532" y1="84651" x2="85532" y2="84651"/>
                        <a14:foregroundMark x1="87234" y1="83256" x2="87234" y2="83256"/>
                        <a14:foregroundMark x1="94468" y1="81860" x2="94468" y2="81860"/>
                        <a14:foregroundMark x1="57447" y1="96279" x2="57447" y2="96279"/>
                        <a14:foregroundMark x1="57447" y1="96279" x2="57447" y2="96279"/>
                        <a14:foregroundMark x1="48936" y1="96279" x2="48936" y2="96279"/>
                        <a14:foregroundMark x1="46383" y1="96279" x2="45106" y2="97209"/>
                        <a14:foregroundMark x1="42553" y1="98140" x2="42553" y2="98140"/>
                        <a14:foregroundMark x1="38723" y1="95814" x2="38723" y2="95814"/>
                        <a14:foregroundMark x1="38298" y1="93953" x2="38298" y2="93953"/>
                        <a14:foregroundMark x1="37872" y1="93488" x2="37872" y2="93488"/>
                        <a14:foregroundMark x1="37447" y1="93023" x2="36596" y2="92558"/>
                        <a14:foregroundMark x1="33617" y1="92093" x2="33617" y2="92093"/>
                        <a14:foregroundMark x1="33617" y1="92093" x2="34043" y2="93953"/>
                        <a14:foregroundMark x1="34043" y1="93953" x2="34043" y2="93953"/>
                        <a14:foregroundMark x1="65957" y1="95814" x2="67234" y2="96744"/>
                        <a14:foregroundMark x1="67234" y1="97209" x2="67234" y2="97209"/>
                        <a14:foregroundMark x1="68511" y1="98605" x2="72340" y2="98605"/>
                        <a14:foregroundMark x1="80851" y1="96279" x2="80851" y2="96279"/>
                        <a14:foregroundMark x1="81277" y1="96279" x2="81277" y2="96279"/>
                        <a14:foregroundMark x1="81277" y1="93953" x2="81277" y2="93953"/>
                        <a14:foregroundMark x1="80000" y1="92558" x2="80000" y2="92558"/>
                        <a14:foregroundMark x1="57021" y1="99070" x2="57021" y2="99070"/>
                        <a14:foregroundMark x1="57021" y1="97674" x2="57021" y2="97674"/>
                        <a14:foregroundMark x1="69787" y1="32093" x2="69787" y2="32093"/>
                        <a14:foregroundMark x1="70213" y1="31628" x2="70213" y2="31628"/>
                        <a14:foregroundMark x1="73191" y1="32558" x2="73617" y2="33953"/>
                        <a14:foregroundMark x1="73617" y1="33953" x2="73617" y2="33953"/>
                        <a14:foregroundMark x1="48936" y1="37674" x2="48936" y2="37674"/>
                        <a14:foregroundMark x1="49362" y1="37674" x2="51064" y2="40465"/>
                        <a14:foregroundMark x1="22979" y1="39535" x2="22979" y2="39535"/>
                        <a14:foregroundMark x1="21702" y1="36279" x2="21702" y2="36279"/>
                        <a14:foregroundMark x1="13191" y1="26977" x2="13191" y2="26977"/>
                        <a14:foregroundMark x1="10213" y1="23721" x2="10213" y2="23721"/>
                        <a14:foregroundMark x1="9787" y1="24186" x2="9362" y2="26512"/>
                        <a14:foregroundMark x1="8936" y1="26977" x2="9787" y2="35349"/>
                        <a14:foregroundMark x1="11489" y1="38605" x2="15745" y2="43256"/>
                        <a14:foregroundMark x1="18723" y1="44651" x2="20000" y2="45116"/>
                        <a14:foregroundMark x1="4681" y1="29767" x2="4681" y2="2976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67933" y="1195731"/>
            <a:ext cx="2903851" cy="3390588"/>
          </a:xfrm>
          <a:prstGeom prst="rect">
            <a:avLst/>
          </a:prstGeom>
        </p:spPr>
      </p:pic>
      <p:pic>
        <p:nvPicPr>
          <p:cNvPr id="216" name="Picture 215">
            <a:extLst>
              <a:ext uri="{FF2B5EF4-FFF2-40B4-BE49-F238E27FC236}">
                <a16:creationId xmlns="" xmlns:a16="http://schemas.microsoft.com/office/drawing/2014/main" id="{5CA121C5-65A1-A13F-B4F1-60D355902F25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768" y="3847484"/>
            <a:ext cx="1609483" cy="1999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763664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0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6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9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2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5"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8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1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4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7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0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3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9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6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1" fill="hold">
                      <p:stCondLst>
                        <p:cond delay="0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5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1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7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3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6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5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8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0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6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9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2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2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4" fill="hold">
                      <p:stCondLst>
                        <p:cond delay="0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1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3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6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9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35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1" fill="hold">
                      <p:stCondLst>
                        <p:cond delay="0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8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6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3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7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5" fill="hold">
                      <p:stCondLst>
                        <p:cond delay="0"/>
                      </p:stCondLst>
                      <p:childTnLst>
                        <p:par>
                          <p:cTn id="376" fill="hold">
                            <p:stCondLst>
                              <p:cond delay="0"/>
                            </p:stCondLst>
                            <p:childTnLst>
                              <p:par>
                                <p:cTn id="3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9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2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1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0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3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6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9" dur="5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4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1" fill="hold">
                      <p:stCondLst>
                        <p:cond delay="0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0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6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1" fill="hold">
                      <p:stCondLst>
                        <p:cond delay="0"/>
                      </p:stCondLst>
                      <p:childTnLst>
                        <p:par>
                          <p:cTn id="442" fill="hold">
                            <p:stCondLst>
                              <p:cond delay="0"/>
                            </p:stCondLst>
                            <p:childTnLst>
                              <p:par>
                                <p:cTn id="4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8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4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1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4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6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2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3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4" fill="hold">
                      <p:stCondLst>
                        <p:cond delay="0"/>
                      </p:stCondLst>
                      <p:childTnLst>
                        <p:par>
                          <p:cTn id="475" fill="hold">
                            <p:stCondLst>
                              <p:cond delay="0"/>
                            </p:stCondLst>
                            <p:childTnLst>
                              <p:par>
                                <p:cTn id="47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8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4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4" grpId="0" animBg="1"/>
      <p:bldP spid="28" grpId="0" animBg="1"/>
      <p:bldP spid="30" grpId="0" animBg="1"/>
      <p:bldP spid="31" grpId="0" animBg="1"/>
      <p:bldP spid="32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6" grpId="0" animBg="1"/>
      <p:bldP spid="67" grpId="0" animBg="1"/>
      <p:bldP spid="68" grpId="0" animBg="1"/>
      <p:bldP spid="69" grpId="0" animBg="1"/>
      <p:bldP spid="71" grpId="0" animBg="1"/>
      <p:bldP spid="72" grpId="0" animBg="1"/>
      <p:bldP spid="74" grpId="0" animBg="1"/>
      <p:bldP spid="75" grpId="0" animBg="1"/>
      <p:bldP spid="76" grpId="0" animBg="1"/>
      <p:bldP spid="77" grpId="0" animBg="1"/>
      <p:bldP spid="80" grpId="0" animBg="1"/>
      <p:bldP spid="82" grpId="0" animBg="1"/>
      <p:bldP spid="83" grpId="0" animBg="1"/>
      <p:bldP spid="84" grpId="0" animBg="1"/>
      <p:bldP spid="88" grpId="0" animBg="1"/>
      <p:bldP spid="90" grpId="0" animBg="1"/>
      <p:bldP spid="100" grpId="0" animBg="1"/>
      <p:bldP spid="102" grpId="0" animBg="1"/>
      <p:bldP spid="104" grpId="0" animBg="1"/>
      <p:bldP spid="108" grpId="0" animBg="1"/>
      <p:bldP spid="110" grpId="0" animBg="1"/>
      <p:bldP spid="111" grpId="0" animBg="1"/>
      <p:bldP spid="112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6" grpId="0" animBg="1"/>
      <p:bldP spid="147" grpId="0" animBg="1"/>
      <p:bldP spid="148" grpId="0" animBg="1"/>
      <p:bldP spid="149" grpId="0" animBg="1"/>
      <p:bldP spid="151" grpId="0" animBg="1"/>
      <p:bldP spid="152" grpId="0" animBg="1"/>
      <p:bldP spid="154" grpId="0" animBg="1"/>
      <p:bldP spid="155" grpId="0" animBg="1"/>
      <p:bldP spid="156" grpId="0" animBg="1"/>
      <p:bldP spid="157" grpId="0" animBg="1"/>
      <p:bldP spid="160" grpId="0" animBg="1"/>
      <p:bldP spid="162" grpId="0" animBg="1"/>
      <p:bldP spid="163" grpId="0" animBg="1"/>
      <p:bldP spid="164" grpId="0" animBg="1"/>
      <p:bldP spid="168" grpId="0" animBg="1"/>
      <p:bldP spid="170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4496499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17002" y="3801965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2061595" y="1454416"/>
            <a:ext cx="75773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Người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trông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nom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điều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khiển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voi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được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gọi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là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gì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? (9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0972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THÀNH KIẾN THỨC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3530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4496499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17002" y="3801965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2061595" y="1454416"/>
            <a:ext cx="757735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2: Khi trở về làng, con voi được người dân gọi là…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(5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8910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910594" y="1698771"/>
            <a:ext cx="88273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3: Vị lãnh tụ nghĩa quân trong thời kháng chiến chống Pháp được nhắc tới trong đoạn trích có tên gì?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(6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11234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567" y="-213459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860260" y="1925274"/>
            <a:ext cx="8827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4: Tín hiệu nào khiến con voi nhớ rừng?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(6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239505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860260" y="1925274"/>
            <a:ext cx="8827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5: Tên dãy núi nơi mà các chiến sĩ tình cờ gặp được con voi?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(9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48271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843482" y="1828232"/>
            <a:ext cx="8827315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6: Tên một trong ba chiến sĩ được giao nhiệm vụ học nghề trông nom và điều khiển voi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(3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451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232312"/>
            <a:ext cx="11836865" cy="5391541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481472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843482" y="1828232"/>
            <a:ext cx="8827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7: Lào được mệnh danh là đất nước…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(8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2051155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50B999A-1438-DDF0-6B8E-D69446EF21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4496499"/>
            <a:ext cx="12192528" cy="23615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0E13394-4847-47A9-A657-1EA361C38E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063" b="90000" l="9688" r="92500">
                        <a14:foregroundMark x1="9688" y1="49844" x2="9688" y2="49844"/>
                        <a14:foregroundMark x1="9688" y1="49844" x2="9688" y2="49844"/>
                        <a14:foregroundMark x1="91875" y1="50156" x2="91875" y2="50156"/>
                        <a14:foregroundMark x1="92188" y1="50938" x2="92188" y2="50938"/>
                        <a14:foregroundMark x1="92656" y1="57656" x2="92656" y2="57656"/>
                        <a14:foregroundMark x1="44844" y1="11250" x2="44844" y2="11250"/>
                        <a14:foregroundMark x1="44844" y1="11250" x2="44844" y2="11250"/>
                        <a14:foregroundMark x1="47813" y1="9375" x2="47813" y2="9375"/>
                        <a14:foregroundMark x1="47969" y1="9063" x2="47969" y2="9063"/>
                        <a14:foregroundMark x1="48125" y1="9063" x2="48125" y2="9063"/>
                        <a14:foregroundMark x1="48125" y1="9844" x2="48125" y2="1062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7303" y="-785987"/>
            <a:ext cx="11836865" cy="6479777"/>
          </a:xfrm>
          <a:prstGeom prst="rect">
            <a:avLst/>
          </a:prstGeom>
        </p:spPr>
      </p:pic>
      <p:pic>
        <p:nvPicPr>
          <p:cNvPr id="6" name="Picture 5">
            <a:hlinkClick r:id="rId5" action="ppaction://hlinksldjump"/>
            <a:extLst>
              <a:ext uri="{FF2B5EF4-FFF2-40B4-BE49-F238E27FC236}">
                <a16:creationId xmlns="" xmlns:a16="http://schemas.microsoft.com/office/drawing/2014/main" id="{2BFB2E02-9BEF-1C2A-F588-2922F49004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726287">
            <a:off x="4908613" y="4939639"/>
            <a:ext cx="2139881" cy="21398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9333369-8D06-3442-F809-0457EC4512BE}"/>
              </a:ext>
            </a:extLst>
          </p:cNvPr>
          <p:cNvSpPr txBox="1"/>
          <p:nvPr/>
        </p:nvSpPr>
        <p:spPr>
          <a:xfrm>
            <a:off x="1179787" y="1382906"/>
            <a:ext cx="9831896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 8: Điền từ còn thiếu vào chỗ trống: “Người quản tượng đinh ninh lúc gặp …, Đề đốc Lê Trực sẽ lại dấy quân, lúc đó ông sẽ đón con voi về”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(7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kí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4000" b="1" kern="100" dirty="0" err="1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tự</a:t>
            </a:r>
            <a:r>
              <a:rPr lang="en-US" sz="4000" b="1" kern="100" dirty="0">
                <a:solidFill>
                  <a:srgbClr val="00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4000" b="1" dirty="0"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451204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943320" y="2306450"/>
            <a:ext cx="98275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8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6586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181939" y="242759"/>
            <a:ext cx="9827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744D5B8-90AE-4961-902B-1AF66598304A}"/>
              </a:ext>
            </a:extLst>
          </p:cNvPr>
          <p:cNvSpPr txBox="1"/>
          <p:nvPr/>
        </p:nvSpPr>
        <p:spPr>
          <a:xfrm>
            <a:off x="1709256" y="982124"/>
            <a:ext cx="61533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1: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đọc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và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ghi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lại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loài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vật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tình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nghĩa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không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quên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ân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nhân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đã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giúp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đỡ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mình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DF2CC83-68D1-45BD-B491-F0C8D0C6571A}"/>
              </a:ext>
            </a:extLst>
          </p:cNvPr>
          <p:cNvSpPr txBox="1"/>
          <p:nvPr/>
        </p:nvSpPr>
        <p:spPr>
          <a:xfrm>
            <a:off x="4235424" y="2891148"/>
            <a:ext cx="615332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Cách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2: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chuyện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ăn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thịt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chó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mèo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từ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vẫn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luôn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tồn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tại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những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ý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kiến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trái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chiều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.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hãy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đưa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ra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quan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điểm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của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em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về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vấn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đề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này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viết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khoảng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5-7 </a:t>
            </a:r>
            <a:r>
              <a:rPr lang="en-US" sz="3200" b="1" i="1" kern="1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câu</a:t>
            </a:r>
            <a:r>
              <a:rPr lang="en-US" sz="3200" b="1" i="1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)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636784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1730491" y="109235"/>
            <a:ext cx="8235629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TỰ HỌC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76F2586-DCA7-8BA9-A374-3A323D699E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39903">
            <a:off x="643848" y="942576"/>
            <a:ext cx="4720825" cy="3818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C0A2D5F-70D0-1904-793A-7031C552AF5A}"/>
              </a:ext>
            </a:extLst>
          </p:cNvPr>
          <p:cNvSpPr txBox="1"/>
          <p:nvPr/>
        </p:nvSpPr>
        <p:spPr>
          <a:xfrm>
            <a:off x="1006385" y="1800742"/>
            <a:ext cx="359917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cũ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tập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,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FAC8058B-52A8-E773-0BBD-6A2F66D4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8833" y="1745326"/>
            <a:ext cx="4971407" cy="37493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15001E8-1759-513D-E44F-44D726781BC5}"/>
              </a:ext>
            </a:extLst>
          </p:cNvPr>
          <p:cNvSpPr txBox="1"/>
          <p:nvPr/>
        </p:nvSpPr>
        <p:spPr>
          <a:xfrm>
            <a:off x="7343457" y="2496616"/>
            <a:ext cx="373001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* </a:t>
            </a:r>
            <a:r>
              <a:rPr kumimoji="0" lang="en-US" sz="36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mới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Hoàn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thành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phiếu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học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tập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bài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thực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hành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tiếng</a:t>
            </a:r>
            <a:r>
              <a:rPr kumimoji="0" lang="en-US" sz="3600" b="1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kumimoji="0" lang="en-US" sz="3600" b="1" i="1" u="none" strike="noStrike" kern="120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Việt</a:t>
            </a:r>
            <a:endParaRPr kumimoji="0" lang="vi-VN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002151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EF944BD-3F1F-8661-34D2-62033AF64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96377" l="9563" r="89891">
                        <a14:foregroundMark x1="59290" y1="90580" x2="59290" y2="90580"/>
                        <a14:foregroundMark x1="56831" y1="94203" x2="56831" y2="94203"/>
                        <a14:foregroundMark x1="54918" y1="96377" x2="54918" y2="96377"/>
                        <a14:foregroundMark x1="52732" y1="96377" x2="52732" y2="963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771" y="2014650"/>
            <a:ext cx="2301842" cy="49952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CBF2213-7B49-065B-BD69-8FD5D2FA9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4601" y="5642408"/>
            <a:ext cx="1519750" cy="1529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1BB3591-2C5A-4CB8-CBF5-7EF17EF2E5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1447" y="5600463"/>
            <a:ext cx="1519750" cy="1529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78A9914-254B-EDE6-778B-08665B9F0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88" y="5676261"/>
            <a:ext cx="1519750" cy="1529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3454D6D-472F-2A2B-7A5D-2617C55C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19" b="90000" l="1094" r="90000">
                        <a14:foregroundMark x1="31719" y1="9219" x2="31719" y2="9219"/>
                        <a14:foregroundMark x1="32031" y1="9531" x2="32031" y2="9531"/>
                        <a14:foregroundMark x1="8125" y1="51094" x2="8125" y2="51094"/>
                        <a14:foregroundMark x1="8125" y1="51094" x2="8125" y2="51094"/>
                        <a14:foregroundMark x1="6094" y1="45000" x2="6094" y2="45000"/>
                        <a14:foregroundMark x1="4844" y1="39688" x2="4844" y2="39688"/>
                        <a14:foregroundMark x1="1094" y1="47031" x2="1094" y2="47031"/>
                        <a14:foregroundMark x1="3125" y1="54844" x2="3750" y2="59531"/>
                        <a14:foregroundMark x1="12188" y1="85313" x2="12188" y2="85313"/>
                        <a14:foregroundMark x1="14531" y1="80156" x2="14531" y2="80156"/>
                        <a14:foregroundMark x1="14531" y1="80156" x2="14531" y2="80156"/>
                        <a14:foregroundMark x1="14531" y1="81250" x2="14531" y2="81250"/>
                        <a14:foregroundMark x1="14531" y1="81875" x2="14531" y2="81875"/>
                        <a14:foregroundMark x1="13594" y1="81875" x2="13594" y2="81875"/>
                        <a14:foregroundMark x1="12812" y1="81250" x2="12812" y2="81250"/>
                        <a14:foregroundMark x1="20625" y1="85625" x2="20625" y2="85625"/>
                        <a14:foregroundMark x1="22969" y1="88594" x2="23906" y2="89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42826"/>
            <a:ext cx="2038525" cy="326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3223FF0-A633-B0A5-B934-9D06C4145F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9778" r="93333">
                        <a14:foregroundMark x1="93333" y1="51556" x2="93333" y2="51556"/>
                        <a14:foregroundMark x1="45778" y1="41333" x2="45778" y2="41333"/>
                        <a14:foregroundMark x1="45333" y1="41333" x2="45333" y2="41333"/>
                        <a14:foregroundMark x1="44000" y1="39556" x2="44000" y2="39556"/>
                        <a14:foregroundMark x1="44000" y1="39111" x2="44000" y2="39111"/>
                        <a14:foregroundMark x1="44000" y1="38222" x2="44000" y2="38222"/>
                        <a14:foregroundMark x1="43111" y1="37778" x2="43111" y2="37778"/>
                        <a14:foregroundMark x1="43111" y1="37778" x2="43111" y2="37778"/>
                        <a14:foregroundMark x1="45778" y1="56000" x2="45778" y2="5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789" y="6360101"/>
            <a:ext cx="497899" cy="497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B8930A0-AABC-4359-61A4-22A43F66121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10158605" y="4941116"/>
            <a:ext cx="2033395" cy="1803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7BB400-25A6-CD51-EE49-D47C1238A4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104" y="5428284"/>
            <a:ext cx="1803633" cy="1803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47CED39-698E-F132-8AE7-3E06A069E8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9447" y="5635562"/>
            <a:ext cx="1519750" cy="1529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609004-200B-D77A-155F-3D748B0FC2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213" y="5635562"/>
            <a:ext cx="1519750" cy="1529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6B967DF-2A16-941B-7791-53E4F0FA4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3601" y="5676261"/>
            <a:ext cx="1519750" cy="1529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912AEF1-9DAA-43DB-2CA3-A960B280E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8584" y="5679536"/>
            <a:ext cx="1519750" cy="1529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E9A19B7-7E9C-78CB-01AD-18C9E74F3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788" y="5642408"/>
            <a:ext cx="1519750" cy="1529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3395614-E374-0A45-3C26-F2A97322E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3212" y="5684353"/>
            <a:ext cx="1519750" cy="1529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782DF1B-B0A9-D6C0-F38D-0B47055B8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7392" y="5642408"/>
            <a:ext cx="1519750" cy="15298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98CD09A-C763-E905-D9D6-4B0A025AB89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10825897" y="4962088"/>
            <a:ext cx="1388945" cy="1803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239D204-0B33-C9D2-70A1-22D954B0EAE0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211679" y="318780"/>
            <a:ext cx="649715" cy="297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3BF8568-C742-C9C5-184B-0898C720D269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626083" y="492852"/>
            <a:ext cx="649715" cy="2974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9D4176C-94F9-652A-801F-AA3FA708E27D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4475" y="752859"/>
            <a:ext cx="649715" cy="297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E1936E8-0659-46B0-AF7E-89E8782C165C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418879" y="852781"/>
            <a:ext cx="649715" cy="297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A443AAEA-50FE-F1E5-3EC4-CF57171CB439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10946874" y="318780"/>
            <a:ext cx="649715" cy="2974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6E9D9E97-2D5E-2E1D-F675-2B7D0A457251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11546911" y="428711"/>
            <a:ext cx="649715" cy="2974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E9278FE-8A22-B332-15BE-AACFAB623225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11223071" y="263983"/>
            <a:ext cx="649715" cy="2974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6C0FA11-6624-A9CB-DECB-F6F57BD97FEF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11408703" y="897856"/>
            <a:ext cx="649715" cy="2974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A308119-E598-FBEA-FA4A-4F9A1EF2C360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11123406" y="939802"/>
            <a:ext cx="649715" cy="2974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865A6EB-D804-0EF5-979C-A66AE83FFCFE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945575" y="333573"/>
            <a:ext cx="649715" cy="2974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7B0DCEB-BCE7-739D-11EE-E4CEE7488471}"/>
              </a:ext>
            </a:extLst>
          </p:cNvPr>
          <p:cNvSpPr txBox="1"/>
          <p:nvPr/>
        </p:nvSpPr>
        <p:spPr>
          <a:xfrm>
            <a:off x="743736" y="1485583"/>
            <a:ext cx="98275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MỘT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70533FD-8D82-5F11-921A-65134EC68E97}"/>
              </a:ext>
            </a:extLst>
          </p:cNvPr>
          <p:cNvSpPr txBox="1"/>
          <p:nvPr/>
        </p:nvSpPr>
        <p:spPr>
          <a:xfrm>
            <a:off x="4683601" y="3051899"/>
            <a:ext cx="710898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Vũ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Hùng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15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="" xmlns:a16="http://schemas.microsoft.com/office/drawing/2014/main" id="{FEF944BD-3F1F-8661-34D2-62033AF644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696" b="96377" l="9563" r="89891">
                        <a14:foregroundMark x1="59290" y1="90580" x2="59290" y2="90580"/>
                        <a14:foregroundMark x1="56831" y1="94203" x2="56831" y2="94203"/>
                        <a14:foregroundMark x1="54918" y1="96377" x2="54918" y2="96377"/>
                        <a14:foregroundMark x1="52732" y1="96377" x2="52732" y2="9637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36771" y="2014650"/>
            <a:ext cx="2301842" cy="4995227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="" xmlns:a16="http://schemas.microsoft.com/office/drawing/2014/main" id="{FCBF2213-7B49-065B-BD69-8FD5D2FA93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14601" y="5642408"/>
            <a:ext cx="1519750" cy="152988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91BB3591-2C5A-4CB8-CBF5-7EF17EF2E5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181447" y="5600463"/>
            <a:ext cx="1519750" cy="15298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878A9914-254B-EDE6-778B-08665B9F0CB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84688" y="5676261"/>
            <a:ext cx="1519750" cy="15298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3454D6D-472F-2A2B-7A5D-2617C55C92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219" b="90000" l="1094" r="90000">
                        <a14:foregroundMark x1="31719" y1="9219" x2="31719" y2="9219"/>
                        <a14:foregroundMark x1="32031" y1="9531" x2="32031" y2="9531"/>
                        <a14:foregroundMark x1="8125" y1="51094" x2="8125" y2="51094"/>
                        <a14:foregroundMark x1="8125" y1="51094" x2="8125" y2="51094"/>
                        <a14:foregroundMark x1="6094" y1="45000" x2="6094" y2="45000"/>
                        <a14:foregroundMark x1="4844" y1="39688" x2="4844" y2="39688"/>
                        <a14:foregroundMark x1="1094" y1="47031" x2="1094" y2="47031"/>
                        <a14:foregroundMark x1="3125" y1="54844" x2="3750" y2="59531"/>
                        <a14:foregroundMark x1="12188" y1="85313" x2="12188" y2="85313"/>
                        <a14:foregroundMark x1="14531" y1="80156" x2="14531" y2="80156"/>
                        <a14:foregroundMark x1="14531" y1="80156" x2="14531" y2="80156"/>
                        <a14:foregroundMark x1="14531" y1="81250" x2="14531" y2="81250"/>
                        <a14:foregroundMark x1="14531" y1="81875" x2="14531" y2="81875"/>
                        <a14:foregroundMark x1="13594" y1="81875" x2="13594" y2="81875"/>
                        <a14:foregroundMark x1="12812" y1="81250" x2="12812" y2="81250"/>
                        <a14:foregroundMark x1="20625" y1="85625" x2="20625" y2="85625"/>
                        <a14:foregroundMark x1="22969" y1="88594" x2="23906" y2="89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3942826"/>
            <a:ext cx="2038525" cy="326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3223FF0-A633-B0A5-B934-9D06C4145F0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778" b="89778" l="9778" r="93333">
                        <a14:foregroundMark x1="93333" y1="51556" x2="93333" y2="51556"/>
                        <a14:foregroundMark x1="45778" y1="41333" x2="45778" y2="41333"/>
                        <a14:foregroundMark x1="45333" y1="41333" x2="45333" y2="41333"/>
                        <a14:foregroundMark x1="44000" y1="39556" x2="44000" y2="39556"/>
                        <a14:foregroundMark x1="44000" y1="39111" x2="44000" y2="39111"/>
                        <a14:foregroundMark x1="44000" y1="38222" x2="44000" y2="38222"/>
                        <a14:foregroundMark x1="43111" y1="37778" x2="43111" y2="37778"/>
                        <a14:foregroundMark x1="43111" y1="37778" x2="43111" y2="37778"/>
                        <a14:foregroundMark x1="45778" y1="56000" x2="45778" y2="56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6789" y="6360101"/>
            <a:ext cx="497899" cy="4978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7B8930A0-AABC-4359-61A4-22A43F661212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 flipH="1">
            <a:off x="10158605" y="4941116"/>
            <a:ext cx="2033395" cy="180363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77BB400-25A6-CD51-EE49-D47C1238A45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76104" y="5428284"/>
            <a:ext cx="1803633" cy="18036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47CED39-698E-F132-8AE7-3E06A069E8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69447" y="5635562"/>
            <a:ext cx="1519750" cy="152988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B609004-200B-D77A-155F-3D748B0FC2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23213" y="5635562"/>
            <a:ext cx="1519750" cy="15298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06B967DF-2A16-941B-7791-53E4F0FA4ED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83601" y="5676261"/>
            <a:ext cx="1519750" cy="15298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E912AEF1-9DAA-43DB-2CA3-A960B280EC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658584" y="5679536"/>
            <a:ext cx="1519750" cy="15298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="" xmlns:a16="http://schemas.microsoft.com/office/drawing/2014/main" id="{8E9A19B7-7E9C-78CB-01AD-18C9E74F3A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788" y="5642408"/>
            <a:ext cx="1519750" cy="15298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13395614-E374-0A45-3C26-F2A97322E8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863212" y="5684353"/>
            <a:ext cx="1519750" cy="152988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3782DF1B-B0A9-D6C0-F38D-0B47055B89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34" b="89901" l="5667" r="97750">
                        <a14:foregroundMark x1="63667" y1="28642" x2="63667" y2="28642"/>
                        <a14:foregroundMark x1="63667" y1="27980" x2="63667" y2="27980"/>
                        <a14:foregroundMark x1="63667" y1="27649" x2="63667" y2="27649"/>
                        <a14:foregroundMark x1="67250" y1="27318" x2="67250" y2="27318"/>
                        <a14:foregroundMark x1="70583" y1="27980" x2="72250" y2="29636"/>
                        <a14:foregroundMark x1="72250" y1="29967" x2="74250" y2="31291"/>
                        <a14:foregroundMark x1="74250" y1="31623" x2="76583" y2="32285"/>
                        <a14:foregroundMark x1="80250" y1="31623" x2="80250" y2="31623"/>
                        <a14:foregroundMark x1="38417" y1="14818" x2="38417" y2="14818"/>
                        <a14:foregroundMark x1="39417" y1="14818" x2="43417" y2="15480"/>
                        <a14:foregroundMark x1="46750" y1="16142" x2="46750" y2="16142"/>
                        <a14:foregroundMark x1="48083" y1="15149" x2="48083" y2="15149"/>
                        <a14:foregroundMark x1="11917" y1="30960" x2="11917" y2="30960"/>
                        <a14:foregroundMark x1="11917" y1="30960" x2="11917" y2="30960"/>
                        <a14:foregroundMark x1="11917" y1="30629" x2="11917" y2="30629"/>
                        <a14:foregroundMark x1="18250" y1="30298" x2="22833" y2="30298"/>
                        <a14:foregroundMark x1="24833" y1="30298" x2="25833" y2="30629"/>
                        <a14:foregroundMark x1="28500" y1="31623" x2="28500" y2="31623"/>
                        <a14:foregroundMark x1="11917" y1="30629" x2="11917" y2="30629"/>
                        <a14:foregroundMark x1="11583" y1="30298" x2="11583" y2="30298"/>
                        <a14:foregroundMark x1="11250" y1="29636" x2="11250" y2="29636"/>
                        <a14:foregroundMark x1="11583" y1="27980" x2="11583" y2="27980"/>
                        <a14:foregroundMark x1="13583" y1="25993" x2="13583" y2="25993"/>
                        <a14:foregroundMark x1="5667" y1="31291" x2="5667" y2="31291"/>
                        <a14:foregroundMark x1="6000" y1="31623" x2="6000" y2="31623"/>
                        <a14:foregroundMark x1="6333" y1="32616" x2="6333" y2="32616"/>
                        <a14:foregroundMark x1="24833" y1="50414" x2="24833" y2="50414"/>
                        <a14:foregroundMark x1="25833" y1="49421" x2="25833" y2="49421"/>
                        <a14:foregroundMark x1="28500" y1="47103" x2="29500" y2="47103"/>
                        <a14:foregroundMark x1="33500" y1="44123" x2="34500" y2="44123"/>
                        <a14:foregroundMark x1="37750" y1="44123" x2="37750" y2="44123"/>
                        <a14:foregroundMark x1="39417" y1="44123" x2="39417" y2="44123"/>
                        <a14:foregroundMark x1="39417" y1="43460" x2="39417" y2="43460"/>
                        <a14:foregroundMark x1="72250" y1="29636" x2="72250" y2="29636"/>
                        <a14:foregroundMark x1="60333" y1="29636" x2="60333" y2="29636"/>
                        <a14:foregroundMark x1="60333" y1="28311" x2="60333" y2="28311"/>
                        <a14:foregroundMark x1="60333" y1="26656" x2="60333" y2="26656"/>
                        <a14:foregroundMark x1="62667" y1="74089" x2="62667" y2="74089"/>
                        <a14:foregroundMark x1="62667" y1="75083" x2="62667" y2="75083"/>
                        <a14:foregroundMark x1="62000" y1="77401" x2="60667" y2="77401"/>
                        <a14:foregroundMark x1="56333" y1="75414" x2="56333" y2="75414"/>
                        <a14:foregroundMark x1="54667" y1="74752" x2="54667" y2="74752"/>
                        <a14:foregroundMark x1="54667" y1="74752" x2="56333" y2="75745"/>
                        <a14:foregroundMark x1="62000" y1="76738" x2="63000" y2="76407"/>
                        <a14:foregroundMark x1="66250" y1="75745" x2="72917" y2="75083"/>
                        <a14:foregroundMark x1="93167" y1="49752" x2="93167" y2="49752"/>
                        <a14:foregroundMark x1="93167" y1="49752" x2="93167" y2="49752"/>
                        <a14:foregroundMark x1="93500" y1="49752" x2="93500" y2="49752"/>
                        <a14:foregroundMark x1="93833" y1="51325" x2="93833" y2="51325"/>
                        <a14:foregroundMark x1="93833" y1="51656" x2="93833" y2="51656"/>
                        <a14:foregroundMark x1="94500" y1="52980" x2="94500" y2="52980"/>
                        <a14:foregroundMark x1="95083" y1="53311" x2="97750" y2="54967"/>
                        <a14:foregroundMark x1="97750" y1="54967" x2="97750" y2="54967"/>
                        <a14:foregroundMark x1="97750" y1="53974" x2="97750" y2="53974"/>
                        <a14:foregroundMark x1="97417" y1="52649" x2="97417" y2="52649"/>
                        <a14:foregroundMark x1="31500" y1="45778" x2="31500" y2="45778"/>
                        <a14:foregroundMark x1="31500" y1="45778" x2="31500" y2="45778"/>
                        <a14:foregroundMark x1="27167" y1="46109" x2="27167" y2="46109"/>
                        <a14:foregroundMark x1="43750" y1="41474" x2="43750" y2="41474"/>
                        <a14:foregroundMark x1="44083" y1="41142" x2="44083" y2="41142"/>
                        <a14:foregroundMark x1="44750" y1="41142" x2="44750" y2="41142"/>
                        <a14:foregroundMark x1="45083" y1="40480" x2="45083" y2="4048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927392" y="5642408"/>
            <a:ext cx="1519750" cy="152988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198CD09A-C763-E905-D9D6-4B0A025AB898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 flipH="1">
            <a:off x="10825897" y="4962088"/>
            <a:ext cx="1388945" cy="1803633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5239D204-0B33-C9D2-70A1-22D954B0EAE0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211679" y="318780"/>
            <a:ext cx="649715" cy="29746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F3BF8568-C742-C9C5-184B-0898C720D269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626083" y="492852"/>
            <a:ext cx="649715" cy="29746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="" xmlns:a16="http://schemas.microsoft.com/office/drawing/2014/main" id="{B9D4176C-94F9-652A-801F-AA3FA708E27D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4475" y="752859"/>
            <a:ext cx="649715" cy="29746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="" xmlns:a16="http://schemas.microsoft.com/office/drawing/2014/main" id="{2E1936E8-0659-46B0-AF7E-89E8782C165C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418879" y="852781"/>
            <a:ext cx="649715" cy="29746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A443AAEA-50FE-F1E5-3EC4-CF57171CB439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10946874" y="318780"/>
            <a:ext cx="649715" cy="29746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="" xmlns:a16="http://schemas.microsoft.com/office/drawing/2014/main" id="{6E9D9E97-2D5E-2E1D-F675-2B7D0A457251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11546911" y="428711"/>
            <a:ext cx="649715" cy="29746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9E9278FE-8A22-B332-15BE-AACFAB623225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11223071" y="263983"/>
            <a:ext cx="649715" cy="29746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56C0FA11-6624-A9CB-DECB-F6F57BD97FEF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11408703" y="897856"/>
            <a:ext cx="649715" cy="29746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BA308119-E598-FBEA-FA4A-4F9A1EF2C360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11123406" y="939802"/>
            <a:ext cx="649715" cy="29746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C865A6EB-D804-0EF5-979C-A66AE83FFCFE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 rot="6050771" flipV="1">
            <a:off x="945575" y="333573"/>
            <a:ext cx="649715" cy="29746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A4BC416B-ED22-3535-E898-E85E1FA87638}"/>
              </a:ext>
            </a:extLst>
          </p:cNvPr>
          <p:cNvSpPr txBox="1"/>
          <p:nvPr/>
        </p:nvSpPr>
        <p:spPr>
          <a:xfrm>
            <a:off x="1270432" y="2460347"/>
            <a:ext cx="982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HẸN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GẶP LẠI!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7B0DCEB-BCE7-739D-11EE-E4CEE7488471}"/>
              </a:ext>
            </a:extLst>
          </p:cNvPr>
          <p:cNvSpPr txBox="1"/>
          <p:nvPr/>
        </p:nvSpPr>
        <p:spPr>
          <a:xfrm>
            <a:off x="1289554" y="4405149"/>
            <a:ext cx="98275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viên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:………….</a:t>
            </a:r>
          </a:p>
        </p:txBody>
      </p:sp>
    </p:spTree>
    <p:extLst>
      <p:ext uri="{BB962C8B-B14F-4D97-AF65-F5344CB8AC3E}">
        <p14:creationId xmlns:p14="http://schemas.microsoft.com/office/powerpoint/2010/main" val="1360804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A7E927DB-1E61-D4A3-4539-817C276C3E9A}"/>
              </a:ext>
            </a:extLst>
          </p:cNvPr>
          <p:cNvSpPr txBox="1"/>
          <p:nvPr/>
        </p:nvSpPr>
        <p:spPr>
          <a:xfrm>
            <a:off x="1002043" y="2046392"/>
            <a:ext cx="982759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I.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Trải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nghiệm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cùng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253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5799967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127382" y="2044542"/>
            <a:ext cx="460345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nl-NL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HS biết cách đọc thầm, biết cách đọc to, trôi chảy, phù hợp về tốc độ đọc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02435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1129" y="1101666"/>
            <a:ext cx="7176170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4515679" y="1941258"/>
            <a:ext cx="558706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Giải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nghĩa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các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từ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sau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</a:t>
            </a:r>
          </a:p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Quản tượng</a:t>
            </a:r>
          </a:p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Đề Đốc</a:t>
            </a:r>
          </a:p>
          <a:p>
            <a:pPr lvl="0" algn="just"/>
            <a:r>
              <a:rPr lang="vi-VN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- Ống Bắng</a:t>
            </a:r>
          </a:p>
        </p:txBody>
      </p:sp>
    </p:spTree>
    <p:extLst>
      <p:ext uri="{BB962C8B-B14F-4D97-AF65-F5344CB8AC3E}">
        <p14:creationId xmlns:p14="http://schemas.microsoft.com/office/powerpoint/2010/main" val="186835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21C0A292-D0A1-4F6F-DB7B-45A2A3B89F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8" y="0"/>
            <a:ext cx="12192528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8F194EB0-4B52-7AE3-F8E6-053B2855BC45}"/>
              </a:ext>
            </a:extLst>
          </p:cNvPr>
          <p:cNvSpPr txBox="1"/>
          <p:nvPr/>
        </p:nvSpPr>
        <p:spPr>
          <a:xfrm>
            <a:off x="3005619" y="332223"/>
            <a:ext cx="3927477" cy="7694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4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FBB66A-44F2-E19F-F8CE-73BECF8DC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7830" y="1000998"/>
            <a:ext cx="5263480" cy="423373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80C6D7A-DF3B-5EDA-BE13-D494A3B00F26}"/>
              </a:ext>
            </a:extLst>
          </p:cNvPr>
          <p:cNvSpPr txBox="1"/>
          <p:nvPr/>
        </p:nvSpPr>
        <p:spPr>
          <a:xfrm>
            <a:off x="2762380" y="1840590"/>
            <a:ext cx="3839755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Quản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tượng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: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người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trông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nôm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và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điều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khiển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voi</a:t>
            </a:r>
            <a:r>
              <a:rPr lang="en-US" sz="4000" b="1" i="1" dirty="0">
                <a:solidFill>
                  <a:srgbClr val="000000"/>
                </a:solidFill>
                <a:latin typeface="Times New Roman" panose="02020603050405020304" pitchFamily="18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vi-VN" sz="4000" b="1" i="1" dirty="0">
              <a:solidFill>
                <a:srgbClr val="000000"/>
              </a:solidFill>
              <a:latin typeface="Times New Roman" panose="020206030504050203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4D41C92-F1C6-BFB8-9FF5-1F4C9BCA9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0885" y="1101663"/>
            <a:ext cx="3379420" cy="3445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9488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1437</Words>
  <Application>Microsoft Office PowerPoint</Application>
  <PresentationFormat>Custom</PresentationFormat>
  <Paragraphs>292</Paragraphs>
  <Slides>50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31</cp:revision>
  <dcterms:created xsi:type="dcterms:W3CDTF">2022-07-17T17:01:20Z</dcterms:created>
  <dcterms:modified xsi:type="dcterms:W3CDTF">2023-09-14T00:44:07Z</dcterms:modified>
</cp:coreProperties>
</file>