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73" r:id="rId4"/>
    <p:sldId id="260" r:id="rId5"/>
    <p:sldId id="261" r:id="rId6"/>
    <p:sldId id="262" r:id="rId7"/>
    <p:sldId id="263" r:id="rId8"/>
    <p:sldId id="274" r:id="rId9"/>
    <p:sldId id="264" r:id="rId10"/>
    <p:sldId id="265" r:id="rId11"/>
    <p:sldId id="266" r:id="rId12"/>
    <p:sldId id="267" r:id="rId13"/>
    <p:sldId id="275" r:id="rId14"/>
    <p:sldId id="269" r:id="rId15"/>
    <p:sldId id="276" r:id="rId16"/>
    <p:sldId id="268" r:id="rId17"/>
    <p:sldId id="281" r:id="rId18"/>
    <p:sldId id="284" r:id="rId19"/>
    <p:sldId id="285" r:id="rId20"/>
    <p:sldId id="286" r:id="rId21"/>
    <p:sldId id="287" r:id="rId22"/>
    <p:sldId id="278" r:id="rId23"/>
    <p:sldId id="282" r:id="rId24"/>
    <p:sldId id="288" r:id="rId25"/>
    <p:sldId id="283" r:id="rId26"/>
    <p:sldId id="271" r:id="rId27"/>
  </p:sldIdLst>
  <p:sldSz cx="18288000" cy="10287000"/>
  <p:notesSz cx="6858000" cy="9144000"/>
  <p:embeddedFontLst>
    <p:embeddedFont>
      <p:font typeface="Helvetica World" panose="020B0604020202020204" charset="-128"/>
      <p:regular r:id="rId29"/>
    </p:embeddedFont>
    <p:embeddedFont>
      <p:font typeface="Atkinson Hyperlegible Bold" panose="020B0604020202020204" charset="0"/>
      <p:regular r:id="rId30"/>
    </p:embeddedFont>
    <p:embeddedFont>
      <p:font typeface="Baguet Script" panose="00000500000000000000" pitchFamily="2" charset="0"/>
      <p:regular r:id="rId31"/>
    </p:embeddedFont>
    <p:embeddedFont>
      <p:font typeface="Baloo" panose="020B0604020202020204" charset="0"/>
      <p:regular r:id="rId32"/>
    </p:embeddedFont>
    <p:embeddedFont>
      <p:font typeface="Cambria Math" panose="02040503050406030204" pitchFamily="18" charset="0"/>
      <p:regular r:id="rId33"/>
    </p:embeddedFont>
    <p:embeddedFont>
      <p:font typeface="Gaegu Bold" panose="020B0604020202020204" charset="0"/>
      <p:regular r:id="rId34"/>
    </p:embeddedFon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Source Sans Pro" panose="020B050303040302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40A2"/>
    <a:srgbClr val="37319D"/>
    <a:srgbClr val="EF3624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4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AEF87-6F4F-4DF0-9E72-EF0E0FDE3BD3}" type="datetimeFigureOut">
              <a:rPr lang="vi-VN" smtClean="0"/>
              <a:t>08/05/2025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D6439-FC19-4F93-94B4-7B05537344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296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Ko có kích thước</a:t>
            </a: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D6439-FC19-4F93-94B4-7B0553734475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853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4.svg"/><Relationship Id="rId7" Type="http://schemas.openxmlformats.org/officeDocument/2006/relationships/image" Target="../media/image4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0.svg"/><Relationship Id="rId5" Type="http://schemas.openxmlformats.org/officeDocument/2006/relationships/image" Target="../media/image48.sv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2.glb"/><Relationship Id="rId5" Type="http://schemas.openxmlformats.org/officeDocument/2006/relationships/image" Target="../media/image63.png"/><Relationship Id="rId4" Type="http://schemas.microsoft.com/office/2017/06/relationships/model3d" Target="../media/model3d1.glb"/><Relationship Id="rId9" Type="http://schemas.openxmlformats.org/officeDocument/2006/relationships/image" Target="../media/image66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image" Target="../media/image2.svg"/><Relationship Id="rId7" Type="http://schemas.openxmlformats.org/officeDocument/2006/relationships/image" Target="../media/image6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microsoft.com/office/2017/06/relationships/model3d" Target="../media/model3d1.glb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24.svg"/><Relationship Id="rId7" Type="http://schemas.openxmlformats.org/officeDocument/2006/relationships/image" Target="../media/image7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83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2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svg"/><Relationship Id="rId10" Type="http://schemas.openxmlformats.org/officeDocument/2006/relationships/image" Target="../media/image80.sv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83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2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svg"/><Relationship Id="rId10" Type="http://schemas.openxmlformats.org/officeDocument/2006/relationships/image" Target="../media/image80.sv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83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2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svg"/><Relationship Id="rId10" Type="http://schemas.openxmlformats.org/officeDocument/2006/relationships/image" Target="../media/image80.sv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83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2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svg"/><Relationship Id="rId10" Type="http://schemas.openxmlformats.org/officeDocument/2006/relationships/image" Target="../media/image80.sv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83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82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svg"/><Relationship Id="rId10" Type="http://schemas.openxmlformats.org/officeDocument/2006/relationships/image" Target="../media/image80.sv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18" Type="http://schemas.openxmlformats.org/officeDocument/2006/relationships/image" Target="../media/image100.png"/><Relationship Id="rId3" Type="http://schemas.openxmlformats.org/officeDocument/2006/relationships/slide" Target="slide17.xml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85.jpe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slide" Target="slide17.xml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slide" Target="slide17.xml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10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1.svg"/><Relationship Id="rId3" Type="http://schemas.openxmlformats.org/officeDocument/2006/relationships/image" Target="../media/image2.svg"/><Relationship Id="rId7" Type="http://schemas.openxmlformats.org/officeDocument/2006/relationships/image" Target="../media/image107.svg"/><Relationship Id="rId12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28.svg"/><Relationship Id="rId5" Type="http://schemas.openxmlformats.org/officeDocument/2006/relationships/image" Target="../media/image105.svg"/><Relationship Id="rId15" Type="http://schemas.openxmlformats.org/officeDocument/2006/relationships/image" Target="../media/image113.svg"/><Relationship Id="rId10" Type="http://schemas.openxmlformats.org/officeDocument/2006/relationships/image" Target="../media/image27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3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4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" name="Freeform 5"/>
          <p:cNvSpPr/>
          <p:nvPr/>
        </p:nvSpPr>
        <p:spPr>
          <a:xfrm rot="-8890854">
            <a:off x="7084951" y="-191431"/>
            <a:ext cx="4118097" cy="4860415"/>
          </a:xfrm>
          <a:custGeom>
            <a:avLst/>
            <a:gdLst/>
            <a:ahLst/>
            <a:cxnLst/>
            <a:rect l="l" t="t" r="r" b="b"/>
            <a:pathLst>
              <a:path w="4118097" h="4860415">
                <a:moveTo>
                  <a:pt x="0" y="0"/>
                </a:moveTo>
                <a:lnTo>
                  <a:pt x="4118098" y="0"/>
                </a:lnTo>
                <a:lnTo>
                  <a:pt x="4118098" y="4860415"/>
                </a:lnTo>
                <a:lnTo>
                  <a:pt x="0" y="4860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2339623" y="1816667"/>
            <a:ext cx="13103089" cy="6653667"/>
            <a:chOff x="0" y="0"/>
            <a:chExt cx="5817362" cy="2954020"/>
          </a:xfrm>
        </p:grpSpPr>
        <p:sp>
          <p:nvSpPr>
            <p:cNvPr id="7" name="Freeform 7"/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EBBDEC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09511" y="3292695"/>
            <a:ext cx="10401283" cy="3592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81"/>
              </a:lnSpc>
            </a:pPr>
            <a:r>
              <a:rPr lang="en-US" sz="10979" spc="-548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ĐIỂM.</a:t>
            </a:r>
          </a:p>
          <a:p>
            <a:pPr algn="ctr">
              <a:lnSpc>
                <a:spcPct val="150000"/>
              </a:lnSpc>
            </a:pPr>
            <a:r>
              <a:rPr lang="en-US" sz="10979" spc="-548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ĐƯỜNG THẲNG</a:t>
            </a:r>
          </a:p>
        </p:txBody>
      </p:sp>
      <p:sp>
        <p:nvSpPr>
          <p:cNvPr id="9" name="Freeform 9"/>
          <p:cNvSpPr/>
          <p:nvPr/>
        </p:nvSpPr>
        <p:spPr>
          <a:xfrm rot="1449775">
            <a:off x="-167066" y="5957983"/>
            <a:ext cx="4104710" cy="4000227"/>
          </a:xfrm>
          <a:custGeom>
            <a:avLst/>
            <a:gdLst/>
            <a:ahLst/>
            <a:cxnLst/>
            <a:rect l="l" t="t" r="r" b="b"/>
            <a:pathLst>
              <a:path w="4104710" h="4000227">
                <a:moveTo>
                  <a:pt x="0" y="0"/>
                </a:moveTo>
                <a:lnTo>
                  <a:pt x="4104711" y="0"/>
                </a:lnTo>
                <a:lnTo>
                  <a:pt x="4104711" y="4000226"/>
                </a:lnTo>
                <a:lnTo>
                  <a:pt x="0" y="4000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5486864" y="8008709"/>
            <a:ext cx="1593348" cy="1448498"/>
          </a:xfrm>
          <a:custGeom>
            <a:avLst/>
            <a:gdLst/>
            <a:ahLst/>
            <a:cxnLst/>
            <a:rect l="l" t="t" r="r" b="b"/>
            <a:pathLst>
              <a:path w="1593348" h="1448498">
                <a:moveTo>
                  <a:pt x="0" y="0"/>
                </a:moveTo>
                <a:lnTo>
                  <a:pt x="1593348" y="0"/>
                </a:lnTo>
                <a:lnTo>
                  <a:pt x="1593348" y="1448498"/>
                </a:lnTo>
                <a:lnTo>
                  <a:pt x="0" y="1448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1998382">
            <a:off x="15064500" y="4848488"/>
            <a:ext cx="2117639" cy="2406408"/>
          </a:xfrm>
          <a:custGeom>
            <a:avLst/>
            <a:gdLst/>
            <a:ahLst/>
            <a:cxnLst/>
            <a:rect l="l" t="t" r="r" b="b"/>
            <a:pathLst>
              <a:path w="2117639" h="2406408">
                <a:moveTo>
                  <a:pt x="0" y="0"/>
                </a:moveTo>
                <a:lnTo>
                  <a:pt x="2117639" y="0"/>
                </a:lnTo>
                <a:lnTo>
                  <a:pt x="2117639" y="2406408"/>
                </a:lnTo>
                <a:lnTo>
                  <a:pt x="0" y="24064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13165740" y="931525"/>
            <a:ext cx="2981869" cy="2965605"/>
          </a:xfrm>
          <a:custGeom>
            <a:avLst/>
            <a:gdLst/>
            <a:ahLst/>
            <a:cxnLst/>
            <a:rect l="l" t="t" r="r" b="b"/>
            <a:pathLst>
              <a:path w="2981869" h="2965605">
                <a:moveTo>
                  <a:pt x="0" y="0"/>
                </a:moveTo>
                <a:lnTo>
                  <a:pt x="2981869" y="0"/>
                </a:lnTo>
                <a:lnTo>
                  <a:pt x="2981869" y="2965604"/>
                </a:lnTo>
                <a:lnTo>
                  <a:pt x="0" y="29656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rot="-878978">
            <a:off x="713015" y="3265379"/>
            <a:ext cx="1811352" cy="1621160"/>
          </a:xfrm>
          <a:custGeom>
            <a:avLst/>
            <a:gdLst/>
            <a:ahLst/>
            <a:cxnLst/>
            <a:rect l="l" t="t" r="r" b="b"/>
            <a:pathLst>
              <a:path w="1811352" h="1621160">
                <a:moveTo>
                  <a:pt x="0" y="0"/>
                </a:moveTo>
                <a:lnTo>
                  <a:pt x="1811353" y="0"/>
                </a:lnTo>
                <a:lnTo>
                  <a:pt x="1811353" y="1621161"/>
                </a:lnTo>
                <a:lnTo>
                  <a:pt x="0" y="16211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4" name="Group 14"/>
          <p:cNvGrpSpPr/>
          <p:nvPr/>
        </p:nvGrpSpPr>
        <p:grpSpPr>
          <a:xfrm>
            <a:off x="14284968" y="7470120"/>
            <a:ext cx="2315490" cy="1571154"/>
            <a:chOff x="0" y="0"/>
            <a:chExt cx="3087320" cy="2094873"/>
          </a:xfrm>
        </p:grpSpPr>
        <p:sp>
          <p:nvSpPr>
            <p:cNvPr id="15" name="Freeform 15"/>
            <p:cNvSpPr/>
            <p:nvPr/>
          </p:nvSpPr>
          <p:spPr>
            <a:xfrm>
              <a:off x="0" y="624186"/>
              <a:ext cx="3087320" cy="1470687"/>
            </a:xfrm>
            <a:custGeom>
              <a:avLst/>
              <a:gdLst/>
              <a:ahLst/>
              <a:cxnLst/>
              <a:rect l="l" t="t" r="r" b="b"/>
              <a:pathLst>
                <a:path w="3087320" h="1470687">
                  <a:moveTo>
                    <a:pt x="0" y="0"/>
                  </a:moveTo>
                  <a:lnTo>
                    <a:pt x="3087320" y="0"/>
                  </a:lnTo>
                  <a:lnTo>
                    <a:pt x="3087320" y="1470687"/>
                  </a:lnTo>
                  <a:lnTo>
                    <a:pt x="0" y="1470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1827908" y="0"/>
              <a:ext cx="490408" cy="490408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F6EF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</p:grpSp>
      <p:sp>
        <p:nvSpPr>
          <p:cNvPr id="19" name="TextBox 19"/>
          <p:cNvSpPr txBox="1"/>
          <p:nvPr/>
        </p:nvSpPr>
        <p:spPr>
          <a:xfrm>
            <a:off x="13609970" y="2351867"/>
            <a:ext cx="2193057" cy="50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6000">
                <a:solidFill>
                  <a:srgbClr val="000000"/>
                </a:solidFill>
                <a:latin typeface="Baguet Script" panose="020F0502020204030204" pitchFamily="2" charset="0"/>
              </a:rPr>
              <a:t>Lớp 6</a:t>
            </a:r>
          </a:p>
        </p:txBody>
      </p:sp>
      <p:grpSp>
        <p:nvGrpSpPr>
          <p:cNvPr id="20" name="Group 20"/>
          <p:cNvGrpSpPr/>
          <p:nvPr/>
        </p:nvGrpSpPr>
        <p:grpSpPr>
          <a:xfrm rot="-1455075">
            <a:off x="1618691" y="424385"/>
            <a:ext cx="3049745" cy="1719615"/>
            <a:chOff x="0" y="0"/>
            <a:chExt cx="4066327" cy="2292821"/>
          </a:xfrm>
        </p:grpSpPr>
        <p:sp>
          <p:nvSpPr>
            <p:cNvPr id="21" name="Freeform 21"/>
            <p:cNvSpPr/>
            <p:nvPr/>
          </p:nvSpPr>
          <p:spPr>
            <a:xfrm rot="1034211">
              <a:off x="140105" y="434838"/>
              <a:ext cx="3150594" cy="1423145"/>
            </a:xfrm>
            <a:custGeom>
              <a:avLst/>
              <a:gdLst/>
              <a:ahLst/>
              <a:cxnLst/>
              <a:rect l="l" t="t" r="r" b="b"/>
              <a:pathLst>
                <a:path w="3150594" h="1423145">
                  <a:moveTo>
                    <a:pt x="0" y="0"/>
                  </a:moveTo>
                  <a:lnTo>
                    <a:pt x="3150594" y="0"/>
                  </a:lnTo>
                  <a:lnTo>
                    <a:pt x="3150594" y="1423145"/>
                  </a:lnTo>
                  <a:lnTo>
                    <a:pt x="0" y="1423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22" name="Group 22"/>
            <p:cNvGrpSpPr/>
            <p:nvPr/>
          </p:nvGrpSpPr>
          <p:grpSpPr>
            <a:xfrm rot="-617403">
              <a:off x="3536062" y="1246077"/>
              <a:ext cx="490408" cy="49040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F6EF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9615766" y="7958096"/>
            <a:ext cx="1815512" cy="1549724"/>
            <a:chOff x="0" y="0"/>
            <a:chExt cx="2420682" cy="2066299"/>
          </a:xfrm>
        </p:grpSpPr>
        <p:sp>
          <p:nvSpPr>
            <p:cNvPr id="26" name="AutoShape 26"/>
            <p:cNvSpPr/>
            <p:nvPr/>
          </p:nvSpPr>
          <p:spPr>
            <a:xfrm flipH="1">
              <a:off x="272404" y="994345"/>
              <a:ext cx="2131233" cy="765624"/>
            </a:xfrm>
            <a:prstGeom prst="line">
              <a:avLst/>
            </a:prstGeom>
            <a:ln w="100839" cap="flat">
              <a:solidFill>
                <a:srgbClr val="FBF6EF"/>
              </a:solidFill>
              <a:prstDash val="solid"/>
              <a:headEnd type="arrow" w="med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AutoShape 27"/>
            <p:cNvSpPr/>
            <p:nvPr/>
          </p:nvSpPr>
          <p:spPr>
            <a:xfrm flipH="1">
              <a:off x="293681" y="26374"/>
              <a:ext cx="1060884" cy="1728463"/>
            </a:xfrm>
            <a:prstGeom prst="line">
              <a:avLst/>
            </a:prstGeom>
            <a:ln w="100839" cap="flat">
              <a:solidFill>
                <a:srgbClr val="FBF6EF"/>
              </a:solidFill>
              <a:prstDash val="solid"/>
              <a:headEnd type="arrow" w="med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28" name="Group 28"/>
            <p:cNvGrpSpPr/>
            <p:nvPr/>
          </p:nvGrpSpPr>
          <p:grpSpPr>
            <a:xfrm rot="4586267">
              <a:off x="48817" y="1544941"/>
              <a:ext cx="472541" cy="472541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F6EF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44480" tIns="44480" rIns="44480" bIns="4448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</p:grpSp>
      <p:sp>
        <p:nvSpPr>
          <p:cNvPr id="31" name="AutoShape 31"/>
          <p:cNvSpPr/>
          <p:nvPr/>
        </p:nvSpPr>
        <p:spPr>
          <a:xfrm flipH="1">
            <a:off x="16158033" y="2776640"/>
            <a:ext cx="946378" cy="2092084"/>
          </a:xfrm>
          <a:prstGeom prst="line">
            <a:avLst/>
          </a:prstGeom>
          <a:ln w="76200" cap="flat">
            <a:solidFill>
              <a:srgbClr val="FBF6EF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vi-VN"/>
          </a:p>
        </p:txBody>
      </p:sp>
      <p:grpSp>
        <p:nvGrpSpPr>
          <p:cNvPr id="32" name="Group 32"/>
          <p:cNvGrpSpPr/>
          <p:nvPr/>
        </p:nvGrpSpPr>
        <p:grpSpPr>
          <a:xfrm>
            <a:off x="537456" y="9623364"/>
            <a:ext cx="3247173" cy="293511"/>
            <a:chOff x="0" y="0"/>
            <a:chExt cx="4329563" cy="391348"/>
          </a:xfrm>
        </p:grpSpPr>
        <p:sp>
          <p:nvSpPr>
            <p:cNvPr id="33" name="Freeform 33"/>
            <p:cNvSpPr/>
            <p:nvPr/>
          </p:nvSpPr>
          <p:spPr>
            <a:xfrm>
              <a:off x="1855527" y="0"/>
              <a:ext cx="2474036" cy="391348"/>
            </a:xfrm>
            <a:custGeom>
              <a:avLst/>
              <a:gdLst/>
              <a:ahLst/>
              <a:cxnLst/>
              <a:rect l="l" t="t" r="r" b="b"/>
              <a:pathLst>
                <a:path w="2474036" h="391348">
                  <a:moveTo>
                    <a:pt x="0" y="0"/>
                  </a:moveTo>
                  <a:lnTo>
                    <a:pt x="2474036" y="0"/>
                  </a:lnTo>
                  <a:lnTo>
                    <a:pt x="2474036" y="391348"/>
                  </a:lnTo>
                  <a:lnTo>
                    <a:pt x="0" y="391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5262"/>
              <a:ext cx="1598620" cy="34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  <a:spcBef>
                  <a:spcPct val="0"/>
                </a:spcBef>
              </a:pPr>
              <a:r>
                <a:rPr lang="en-US" sz="1500">
                  <a:solidFill>
                    <a:srgbClr val="FFFFFF"/>
                  </a:solidFill>
                  <a:latin typeface="Helvetica World"/>
                </a:rPr>
                <a:t>INSPIRED BY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7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099"/>
            <a:ext cx="21571691" cy="10287000"/>
            <a:chOff x="0" y="0"/>
            <a:chExt cx="2876225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028700" y="1028700"/>
            <a:ext cx="16230600" cy="8241797"/>
            <a:chOff x="0" y="0"/>
            <a:chExt cx="5817362" cy="2954020"/>
          </a:xfrm>
        </p:grpSpPr>
        <p:sp>
          <p:nvSpPr>
            <p:cNvPr id="6" name="Freeform 6"/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Freeform 7"/>
          <p:cNvSpPr/>
          <p:nvPr/>
        </p:nvSpPr>
        <p:spPr>
          <a:xfrm>
            <a:off x="12214530" y="3596995"/>
            <a:ext cx="3964625" cy="4114800"/>
          </a:xfrm>
          <a:custGeom>
            <a:avLst/>
            <a:gdLst/>
            <a:ahLst/>
            <a:cxnLst/>
            <a:rect l="l" t="t" r="r" b="b"/>
            <a:pathLst>
              <a:path w="3964625" h="4114800">
                <a:moveTo>
                  <a:pt x="0" y="0"/>
                </a:moveTo>
                <a:lnTo>
                  <a:pt x="3964625" y="0"/>
                </a:lnTo>
                <a:lnTo>
                  <a:pt x="3964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1070749" y="1945855"/>
            <a:ext cx="2135735" cy="2116319"/>
          </a:xfrm>
          <a:custGeom>
            <a:avLst/>
            <a:gdLst/>
            <a:ahLst/>
            <a:cxnLst/>
            <a:rect l="l" t="t" r="r" b="b"/>
            <a:pathLst>
              <a:path w="2135735" h="2116319">
                <a:moveTo>
                  <a:pt x="0" y="0"/>
                </a:moveTo>
                <a:lnTo>
                  <a:pt x="2135735" y="0"/>
                </a:lnTo>
                <a:lnTo>
                  <a:pt x="2135735" y="2116319"/>
                </a:lnTo>
                <a:lnTo>
                  <a:pt x="0" y="21163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0045463" y="7691006"/>
            <a:ext cx="6133693" cy="646826"/>
          </a:xfrm>
          <a:custGeom>
            <a:avLst/>
            <a:gdLst/>
            <a:ahLst/>
            <a:cxnLst/>
            <a:rect l="l" t="t" r="r" b="b"/>
            <a:pathLst>
              <a:path w="6133693" h="646826">
                <a:moveTo>
                  <a:pt x="0" y="0"/>
                </a:moveTo>
                <a:lnTo>
                  <a:pt x="6133692" y="0"/>
                </a:lnTo>
                <a:lnTo>
                  <a:pt x="6133692" y="646826"/>
                </a:lnTo>
                <a:lnTo>
                  <a:pt x="0" y="6468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0711050" y="6634440"/>
            <a:ext cx="2332857" cy="1077356"/>
          </a:xfrm>
          <a:custGeom>
            <a:avLst/>
            <a:gdLst/>
            <a:ahLst/>
            <a:cxnLst/>
            <a:rect l="l" t="t" r="r" b="b"/>
            <a:pathLst>
              <a:path w="2332857" h="1077356">
                <a:moveTo>
                  <a:pt x="0" y="0"/>
                </a:moveTo>
                <a:lnTo>
                  <a:pt x="2332856" y="0"/>
                </a:lnTo>
                <a:lnTo>
                  <a:pt x="2332856" y="1077355"/>
                </a:lnTo>
                <a:lnTo>
                  <a:pt x="0" y="1077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5" name="TextBox 35"/>
          <p:cNvSpPr txBox="1"/>
          <p:nvPr/>
        </p:nvSpPr>
        <p:spPr>
          <a:xfrm>
            <a:off x="1953413" y="3952222"/>
            <a:ext cx="783413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n-US" sz="7200" spc="-499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Tìm các đường thẳng</a:t>
            </a:r>
          </a:p>
          <a:p>
            <a:pPr marL="0" lvl="0" indent="0" algn="l"/>
            <a:r>
              <a:rPr lang="en-US" sz="7200" spc="-499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trong lớp học</a:t>
            </a:r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028700" y="1028700"/>
            <a:ext cx="16230600" cy="8241797"/>
            <a:chOff x="0" y="0"/>
            <a:chExt cx="5817362" cy="2954020"/>
          </a:xfrm>
        </p:grpSpPr>
        <p:sp>
          <p:nvSpPr>
            <p:cNvPr id="6" name="Freeform 6"/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073775" y="1924313"/>
            <a:ext cx="1403493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6000" spc="-499">
                <a:solidFill>
                  <a:schemeClr val="accent5">
                    <a:lumMod val="75000"/>
                  </a:schemeClr>
                </a:solidFill>
                <a:latin typeface="Baloo" panose="03080902040302020200" pitchFamily="66" charset="0"/>
                <a:cs typeface="Baloo" panose="03080902040302020200" pitchFamily="66" charset="0"/>
              </a:rPr>
              <a:t>Vẽ đường thẳng đi qua 2 trong 3 điểm sau:</a:t>
            </a:r>
          </a:p>
        </p:txBody>
      </p: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E4D84071-FACE-2036-EFF3-A82282347325}"/>
              </a:ext>
            </a:extLst>
          </p:cNvPr>
          <p:cNvCxnSpPr>
            <a:cxnSpLocks/>
          </p:cNvCxnSpPr>
          <p:nvPr/>
        </p:nvCxnSpPr>
        <p:spPr>
          <a:xfrm flipV="1">
            <a:off x="3276600" y="2917194"/>
            <a:ext cx="8772009" cy="3216906"/>
          </a:xfrm>
          <a:prstGeom prst="line">
            <a:avLst/>
          </a:prstGeom>
          <a:ln w="76200">
            <a:solidFill>
              <a:srgbClr val="E440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Đường nối Thẳng 55">
            <a:extLst>
              <a:ext uri="{FF2B5EF4-FFF2-40B4-BE49-F238E27FC236}">
                <a16:creationId xmlns:a16="http://schemas.microsoft.com/office/drawing/2014/main" id="{7EA4813E-8F55-7D3B-2C6B-843862ED54A0}"/>
              </a:ext>
            </a:extLst>
          </p:cNvPr>
          <p:cNvCxnSpPr>
            <a:cxnSpLocks/>
          </p:cNvCxnSpPr>
          <p:nvPr/>
        </p:nvCxnSpPr>
        <p:spPr>
          <a:xfrm>
            <a:off x="3073775" y="4663445"/>
            <a:ext cx="11632825" cy="222048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Đường nối Thẳng 56">
            <a:extLst>
              <a:ext uri="{FF2B5EF4-FFF2-40B4-BE49-F238E27FC236}">
                <a16:creationId xmlns:a16="http://schemas.microsoft.com/office/drawing/2014/main" id="{B5198D6A-F2F5-4080-B62E-F4E64C2FA5D2}"/>
              </a:ext>
            </a:extLst>
          </p:cNvPr>
          <p:cNvCxnSpPr>
            <a:cxnSpLocks/>
          </p:cNvCxnSpPr>
          <p:nvPr/>
        </p:nvCxnSpPr>
        <p:spPr>
          <a:xfrm flipH="1" flipV="1">
            <a:off x="9311948" y="2917194"/>
            <a:ext cx="3741286" cy="452216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324FD829-8811-37DB-67CF-6E7992FB4947}"/>
              </a:ext>
            </a:extLst>
          </p:cNvPr>
          <p:cNvGrpSpPr/>
          <p:nvPr/>
        </p:nvGrpSpPr>
        <p:grpSpPr>
          <a:xfrm>
            <a:off x="5036355" y="3761976"/>
            <a:ext cx="1676400" cy="1579086"/>
            <a:chOff x="5036355" y="3761976"/>
            <a:chExt cx="1676400" cy="1579086"/>
          </a:xfrm>
        </p:grpSpPr>
        <p:grpSp>
          <p:nvGrpSpPr>
            <p:cNvPr id="22" name="Group 13">
              <a:extLst>
                <a:ext uri="{FF2B5EF4-FFF2-40B4-BE49-F238E27FC236}">
                  <a16:creationId xmlns:a16="http://schemas.microsoft.com/office/drawing/2014/main" id="{6367140C-8F0C-68DD-BB52-1860C58F7979}"/>
                </a:ext>
              </a:extLst>
            </p:cNvPr>
            <p:cNvGrpSpPr/>
            <p:nvPr/>
          </p:nvGrpSpPr>
          <p:grpSpPr>
            <a:xfrm>
              <a:off x="5699967" y="4945938"/>
              <a:ext cx="395124" cy="395124"/>
              <a:chOff x="0" y="0"/>
              <a:chExt cx="812800" cy="812800"/>
            </a:xfrm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FD58BB9D-1469-E667-F4F4-D35B56626A1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15">
                <a:extLst>
                  <a:ext uri="{FF2B5EF4-FFF2-40B4-BE49-F238E27FC236}">
                    <a16:creationId xmlns:a16="http://schemas.microsoft.com/office/drawing/2014/main" id="{B1E63971-F05D-1576-7A64-8B0908C85A74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80595" tIns="80595" rIns="80595" bIns="80595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42AEB29-F75B-0F93-B8BC-4789777E1BF6}"/>
                </a:ext>
              </a:extLst>
            </p:cNvPr>
            <p:cNvSpPr txBox="1"/>
            <p:nvPr/>
          </p:nvSpPr>
          <p:spPr>
            <a:xfrm>
              <a:off x="5036355" y="3761976"/>
              <a:ext cx="1676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/>
                <a:t>H</a:t>
              </a:r>
              <a:endParaRPr lang="vi-VN" sz="8000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79A08BFA-DF24-C8DC-E1F6-A4E9E1D3EE16}"/>
              </a:ext>
            </a:extLst>
          </p:cNvPr>
          <p:cNvGrpSpPr/>
          <p:nvPr/>
        </p:nvGrpSpPr>
        <p:grpSpPr>
          <a:xfrm>
            <a:off x="9733160" y="3094292"/>
            <a:ext cx="2924621" cy="1323439"/>
            <a:chOff x="5699967" y="4510570"/>
            <a:chExt cx="2924621" cy="1323439"/>
          </a:xfrm>
        </p:grpSpPr>
        <p:grpSp>
          <p:nvGrpSpPr>
            <p:cNvPr id="32" name="Group 13">
              <a:extLst>
                <a:ext uri="{FF2B5EF4-FFF2-40B4-BE49-F238E27FC236}">
                  <a16:creationId xmlns:a16="http://schemas.microsoft.com/office/drawing/2014/main" id="{C26552C3-127F-38D5-37E6-C62BC44110D0}"/>
                </a:ext>
              </a:extLst>
            </p:cNvPr>
            <p:cNvGrpSpPr/>
            <p:nvPr/>
          </p:nvGrpSpPr>
          <p:grpSpPr>
            <a:xfrm>
              <a:off x="5699967" y="4945938"/>
              <a:ext cx="395124" cy="395124"/>
              <a:chOff x="0" y="0"/>
              <a:chExt cx="812800" cy="812800"/>
            </a:xfrm>
          </p:grpSpPr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1780DD5F-A02B-073F-1060-DAB2EA53458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Box 15">
                <a:extLst>
                  <a:ext uri="{FF2B5EF4-FFF2-40B4-BE49-F238E27FC236}">
                    <a16:creationId xmlns:a16="http://schemas.microsoft.com/office/drawing/2014/main" id="{D491E94D-5346-1722-BDEE-73867F59B80B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80595" tIns="80595" rIns="80595" bIns="80595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A9696842-5526-65DF-D5B8-10846A357568}"/>
                </a:ext>
              </a:extLst>
            </p:cNvPr>
            <p:cNvSpPr txBox="1"/>
            <p:nvPr/>
          </p:nvSpPr>
          <p:spPr>
            <a:xfrm>
              <a:off x="6948188" y="4510570"/>
              <a:ext cx="1676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/>
                <a:t>K</a:t>
              </a:r>
              <a:endParaRPr lang="vi-VN" sz="8000"/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9F904D2-7528-7B64-0CD4-9AEF382B773C}"/>
              </a:ext>
            </a:extLst>
          </p:cNvPr>
          <p:cNvGrpSpPr/>
          <p:nvPr/>
        </p:nvGrpSpPr>
        <p:grpSpPr>
          <a:xfrm>
            <a:off x="10956858" y="6273202"/>
            <a:ext cx="1676400" cy="1323439"/>
            <a:chOff x="4645259" y="4945938"/>
            <a:chExt cx="1676400" cy="1323439"/>
          </a:xfrm>
        </p:grpSpPr>
        <p:grpSp>
          <p:nvGrpSpPr>
            <p:cNvPr id="27" name="Group 13">
              <a:extLst>
                <a:ext uri="{FF2B5EF4-FFF2-40B4-BE49-F238E27FC236}">
                  <a16:creationId xmlns:a16="http://schemas.microsoft.com/office/drawing/2014/main" id="{6EACECA3-B676-6010-443A-495F7DA02B33}"/>
                </a:ext>
              </a:extLst>
            </p:cNvPr>
            <p:cNvGrpSpPr/>
            <p:nvPr/>
          </p:nvGrpSpPr>
          <p:grpSpPr>
            <a:xfrm>
              <a:off x="5699967" y="4945938"/>
              <a:ext cx="395124" cy="395124"/>
              <a:chOff x="0" y="0"/>
              <a:chExt cx="812800" cy="812800"/>
            </a:xfrm>
          </p:grpSpPr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1B174098-D153-CC6B-88A9-2406FF4CED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0" name="TextBox 15">
                <a:extLst>
                  <a:ext uri="{FF2B5EF4-FFF2-40B4-BE49-F238E27FC236}">
                    <a16:creationId xmlns:a16="http://schemas.microsoft.com/office/drawing/2014/main" id="{CA57B02C-9705-7831-2F39-875D6E2F5C2A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80595" tIns="80595" rIns="80595" bIns="80595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FAFD832D-F305-DC50-8149-91937E1E8AF8}"/>
                </a:ext>
              </a:extLst>
            </p:cNvPr>
            <p:cNvSpPr txBox="1"/>
            <p:nvPr/>
          </p:nvSpPr>
          <p:spPr>
            <a:xfrm>
              <a:off x="4645259" y="4945938"/>
              <a:ext cx="1676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/>
                <a:t>M</a:t>
              </a:r>
              <a:endParaRPr lang="vi-VN" sz="8000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-10800000">
            <a:off x="1028700" y="1028700"/>
            <a:ext cx="16230600" cy="8241797"/>
            <a:chOff x="0" y="0"/>
            <a:chExt cx="5817362" cy="2954020"/>
          </a:xfrm>
        </p:grpSpPr>
        <p:sp>
          <p:nvSpPr>
            <p:cNvPr id="6" name="Freeform 6"/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cxnSp>
        <p:nvCxnSpPr>
          <p:cNvPr id="51" name="Đường nối Thẳng 50">
            <a:extLst>
              <a:ext uri="{FF2B5EF4-FFF2-40B4-BE49-F238E27FC236}">
                <a16:creationId xmlns:a16="http://schemas.microsoft.com/office/drawing/2014/main" id="{1230F57A-D168-80B8-9AD0-93685E8E19E5}"/>
              </a:ext>
            </a:extLst>
          </p:cNvPr>
          <p:cNvCxnSpPr>
            <a:cxnSpLocks/>
          </p:cNvCxnSpPr>
          <p:nvPr/>
        </p:nvCxnSpPr>
        <p:spPr>
          <a:xfrm flipV="1">
            <a:off x="2582509" y="3678331"/>
            <a:ext cx="5875691" cy="113623"/>
          </a:xfrm>
          <a:prstGeom prst="line">
            <a:avLst/>
          </a:prstGeom>
          <a:ln w="2444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"/>
          <p:cNvSpPr txBox="1"/>
          <p:nvPr/>
        </p:nvSpPr>
        <p:spPr>
          <a:xfrm>
            <a:off x="-1313575" y="1548909"/>
            <a:ext cx="13641975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8000" spc="-499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3. Vẽ đường thẳng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2895600" y="3621073"/>
            <a:ext cx="407167" cy="40716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</p:spPr>
          <p:txBody>
            <a:bodyPr lIns="91766" tIns="91766" rIns="91766" bIns="91766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40" name="Group 24">
            <a:extLst>
              <a:ext uri="{FF2B5EF4-FFF2-40B4-BE49-F238E27FC236}">
                <a16:creationId xmlns:a16="http://schemas.microsoft.com/office/drawing/2014/main" id="{BE30B500-01D5-03C1-FFCB-6D5B3A07E0B9}"/>
              </a:ext>
            </a:extLst>
          </p:cNvPr>
          <p:cNvGrpSpPr/>
          <p:nvPr/>
        </p:nvGrpSpPr>
        <p:grpSpPr>
          <a:xfrm>
            <a:off x="7231002" y="3534667"/>
            <a:ext cx="407167" cy="407167"/>
            <a:chOff x="0" y="0"/>
            <a:chExt cx="812800" cy="812800"/>
          </a:xfrm>
        </p:grpSpPr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4C40AB67-5C21-80E7-8CCC-469A2A43BA1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26">
              <a:extLst>
                <a:ext uri="{FF2B5EF4-FFF2-40B4-BE49-F238E27FC236}">
                  <a16:creationId xmlns:a16="http://schemas.microsoft.com/office/drawing/2014/main" id="{56F81A48-A09E-C9E4-43FB-02E4D84A0731}"/>
                </a:ext>
              </a:extLst>
            </p:cNvPr>
            <p:cNvSpPr txBox="1"/>
            <p:nvPr/>
          </p:nvSpPr>
          <p:spPr>
            <a:xfrm>
              <a:off x="76200" y="114301"/>
              <a:ext cx="660400" cy="622299"/>
            </a:xfrm>
            <a:prstGeom prst="rect">
              <a:avLst/>
            </a:prstGeom>
          </p:spPr>
          <p:txBody>
            <a:bodyPr lIns="91766" tIns="91766" rIns="91766" bIns="91766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pic>
        <p:nvPicPr>
          <p:cNvPr id="47" name="Đồ họa 46" descr="Ruler with solid fill">
            <a:extLst>
              <a:ext uri="{FF2B5EF4-FFF2-40B4-BE49-F238E27FC236}">
                <a16:creationId xmlns:a16="http://schemas.microsoft.com/office/drawing/2014/main" id="{5A1F3F64-EF8D-273E-3147-38EE16ADB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427433">
            <a:off x="2449200" y="1641372"/>
            <a:ext cx="6274349" cy="6274349"/>
          </a:xfrm>
          <a:prstGeom prst="rect">
            <a:avLst/>
          </a:prstGeom>
        </p:spPr>
      </p:pic>
      <p:pic>
        <p:nvPicPr>
          <p:cNvPr id="49" name="Đồ họa 48" descr="Pen with solid fill">
            <a:extLst>
              <a:ext uri="{FF2B5EF4-FFF2-40B4-BE49-F238E27FC236}">
                <a16:creationId xmlns:a16="http://schemas.microsoft.com/office/drawing/2014/main" id="{2CB5222F-1B2C-BB7F-A575-DF459B397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28636" y="2093013"/>
            <a:ext cx="1762229" cy="1762229"/>
          </a:xfrm>
          <a:prstGeom prst="rect">
            <a:avLst/>
          </a:prstGeom>
        </p:spPr>
      </p:pic>
      <p:grpSp>
        <p:nvGrpSpPr>
          <p:cNvPr id="58" name="Nhóm 57">
            <a:extLst>
              <a:ext uri="{FF2B5EF4-FFF2-40B4-BE49-F238E27FC236}">
                <a16:creationId xmlns:a16="http://schemas.microsoft.com/office/drawing/2014/main" id="{F51129C8-7214-FA30-84BA-E4EC75360CB3}"/>
              </a:ext>
            </a:extLst>
          </p:cNvPr>
          <p:cNvGrpSpPr/>
          <p:nvPr/>
        </p:nvGrpSpPr>
        <p:grpSpPr>
          <a:xfrm>
            <a:off x="8011884" y="1548909"/>
            <a:ext cx="10065100" cy="7583889"/>
            <a:chOff x="8011884" y="1548909"/>
            <a:chExt cx="10065100" cy="7583889"/>
          </a:xfrm>
        </p:grpSpPr>
        <p:grpSp>
          <p:nvGrpSpPr>
            <p:cNvPr id="55" name="Nhóm 54">
              <a:extLst>
                <a:ext uri="{FF2B5EF4-FFF2-40B4-BE49-F238E27FC236}">
                  <a16:creationId xmlns:a16="http://schemas.microsoft.com/office/drawing/2014/main" id="{31A87C63-21AC-247E-7711-1644573FA401}"/>
                </a:ext>
              </a:extLst>
            </p:cNvPr>
            <p:cNvGrpSpPr/>
            <p:nvPr/>
          </p:nvGrpSpPr>
          <p:grpSpPr>
            <a:xfrm>
              <a:off x="8401994" y="1548909"/>
              <a:ext cx="9674990" cy="7508949"/>
              <a:chOff x="8401994" y="1548909"/>
              <a:chExt cx="9674990" cy="7508949"/>
            </a:xfrm>
          </p:grpSpPr>
          <p:sp>
            <p:nvSpPr>
              <p:cNvPr id="21" name="TextBox 21"/>
              <p:cNvSpPr txBox="1"/>
              <p:nvPr/>
            </p:nvSpPr>
            <p:spPr>
              <a:xfrm>
                <a:off x="10403090" y="3796142"/>
                <a:ext cx="6092382" cy="153888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/>
                <a:r>
                  <a:rPr lang="en-US" sz="5000">
                    <a:solidFill>
                      <a:schemeClr val="accent5">
                        <a:lumMod val="50000"/>
                      </a:schemeClr>
                    </a:solidFill>
                    <a:latin typeface="Nunito" panose="00000500000000000000" pitchFamily="2" charset="0"/>
                  </a:rPr>
                  <a:t>Có bao nhiêu đường thẳng đi qua 2 điểm?</a:t>
                </a:r>
              </a:p>
            </p:txBody>
          </p:sp>
          <p:pic>
            <p:nvPicPr>
              <p:cNvPr id="54" name="Đồ họa 53" descr="Thought bubble outline">
                <a:extLst>
                  <a:ext uri="{FF2B5EF4-FFF2-40B4-BE49-F238E27FC236}">
                    <a16:creationId xmlns:a16="http://schemas.microsoft.com/office/drawing/2014/main" id="{6B4DCCB3-F4FB-A790-5826-22C9C8B11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401994" y="1548909"/>
                <a:ext cx="9674990" cy="7508949"/>
              </a:xfrm>
              <a:prstGeom prst="rect">
                <a:avLst/>
              </a:prstGeom>
            </p:spPr>
          </p:pic>
        </p:grpSp>
        <p:pic>
          <p:nvPicPr>
            <p:cNvPr id="57" name="Đồ họa 56" descr="Male profile outline">
              <a:extLst>
                <a:ext uri="{FF2B5EF4-FFF2-40B4-BE49-F238E27FC236}">
                  <a16:creationId xmlns:a16="http://schemas.microsoft.com/office/drawing/2014/main" id="{8B0547E9-FBCF-5282-6308-D42757D03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11884" y="7122661"/>
              <a:ext cx="2010137" cy="201013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20988E-6 L 0.31901 -3.2098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4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6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0F36F0-6630-A136-A9AB-6FE63D5C0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0ADE1553-D6C6-93AF-45BD-9FCA62F334BF}"/>
              </a:ext>
            </a:extLst>
          </p:cNvPr>
          <p:cNvGrpSpPr/>
          <p:nvPr/>
        </p:nvGrpSpPr>
        <p:grpSpPr>
          <a:xfrm rot="-10800000">
            <a:off x="1028700" y="1028700"/>
            <a:ext cx="16230600" cy="8241797"/>
            <a:chOff x="0" y="0"/>
            <a:chExt cx="5817362" cy="295402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A0F86F0-8316-859A-09DD-6E498A69F564}"/>
                </a:ext>
              </a:extLst>
            </p:cNvPr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32DE3DE3-A0DB-2526-FEDF-CD499954BCD9}"/>
              </a:ext>
            </a:extLst>
          </p:cNvPr>
          <p:cNvSpPr txBox="1"/>
          <p:nvPr/>
        </p:nvSpPr>
        <p:spPr>
          <a:xfrm>
            <a:off x="-838200" y="1835590"/>
            <a:ext cx="13641975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8000" spc="-499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3. Vẽ đường thẳng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35DE499-1F52-9B0F-6AF4-32F01754F83F}"/>
              </a:ext>
            </a:extLst>
          </p:cNvPr>
          <p:cNvSpPr txBox="1"/>
          <p:nvPr/>
        </p:nvSpPr>
        <p:spPr>
          <a:xfrm>
            <a:off x="3047999" y="3467100"/>
            <a:ext cx="13641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Nunito" panose="00000500000000000000" pitchFamily="2" charset="0"/>
                <a:cs typeface="Baloo" panose="03080902040302020200" pitchFamily="66" charset="0"/>
              </a:rPr>
              <a:t>- Có một và chỉ một đường thẳng đi qua hai điểm phân biệt cho trước.</a:t>
            </a:r>
            <a:endParaRPr lang="vi-VN" sz="6000">
              <a:latin typeface="Nunito" panose="00000500000000000000" pitchFamily="2" charset="0"/>
              <a:cs typeface="Baloo" panose="03080902040302020200" pitchFamily="66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A489177B-BC31-399B-C32F-CDF7139E5245}"/>
              </a:ext>
            </a:extLst>
          </p:cNvPr>
          <p:cNvSpPr/>
          <p:nvPr/>
        </p:nvSpPr>
        <p:spPr>
          <a:xfrm>
            <a:off x="13167908" y="5433976"/>
            <a:ext cx="3241872" cy="3224189"/>
          </a:xfrm>
          <a:custGeom>
            <a:avLst/>
            <a:gdLst/>
            <a:ahLst/>
            <a:cxnLst/>
            <a:rect l="l" t="t" r="r" b="b"/>
            <a:pathLst>
              <a:path w="5438139" h="5408477">
                <a:moveTo>
                  <a:pt x="0" y="0"/>
                </a:moveTo>
                <a:lnTo>
                  <a:pt x="5438139" y="0"/>
                </a:lnTo>
                <a:lnTo>
                  <a:pt x="5438139" y="5408477"/>
                </a:lnTo>
                <a:lnTo>
                  <a:pt x="0" y="5408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A31F5A2A-E547-DD1A-206F-D2746A9C7E7D}"/>
              </a:ext>
            </a:extLst>
          </p:cNvPr>
          <p:cNvSpPr/>
          <p:nvPr/>
        </p:nvSpPr>
        <p:spPr>
          <a:xfrm>
            <a:off x="13632025" y="5421740"/>
            <a:ext cx="2777755" cy="2767654"/>
          </a:xfrm>
          <a:custGeom>
            <a:avLst/>
            <a:gdLst/>
            <a:ahLst/>
            <a:cxnLst/>
            <a:rect l="l" t="t" r="r" b="b"/>
            <a:pathLst>
              <a:path w="4657407" h="4640471">
                <a:moveTo>
                  <a:pt x="0" y="0"/>
                </a:moveTo>
                <a:lnTo>
                  <a:pt x="4657408" y="0"/>
                </a:lnTo>
                <a:lnTo>
                  <a:pt x="4657408" y="4640471"/>
                </a:lnTo>
                <a:lnTo>
                  <a:pt x="0" y="4640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F64FAAAD-6D2F-6F14-5464-C394721CC64E}"/>
              </a:ext>
            </a:extLst>
          </p:cNvPr>
          <p:cNvSpPr/>
          <p:nvPr/>
        </p:nvSpPr>
        <p:spPr>
          <a:xfrm rot="915638">
            <a:off x="15748684" y="2924846"/>
            <a:ext cx="1322193" cy="1608863"/>
          </a:xfrm>
          <a:custGeom>
            <a:avLst/>
            <a:gdLst/>
            <a:ahLst/>
            <a:cxnLst/>
            <a:rect l="l" t="t" r="r" b="b"/>
            <a:pathLst>
              <a:path w="1322193" h="1608863">
                <a:moveTo>
                  <a:pt x="0" y="0"/>
                </a:moveTo>
                <a:lnTo>
                  <a:pt x="1322193" y="0"/>
                </a:lnTo>
                <a:lnTo>
                  <a:pt x="1322193" y="1608863"/>
                </a:lnTo>
                <a:lnTo>
                  <a:pt x="0" y="1608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59534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Kiểu 3D 15" descr="Soccer Goal">
                <a:extLst>
                  <a:ext uri="{FF2B5EF4-FFF2-40B4-BE49-F238E27FC236}">
                    <a16:creationId xmlns:a16="http://schemas.microsoft.com/office/drawing/2014/main" id="{B33F4417-937A-6580-4787-8FD4B12B69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83776167"/>
                  </p:ext>
                </p:extLst>
              </p:nvPr>
            </p:nvGraphicFramePr>
            <p:xfrm rot="1918013">
              <a:off x="7630425" y="1121420"/>
              <a:ext cx="8397418" cy="6186822"/>
            </p:xfrm>
            <a:graphic>
              <a:graphicData uri="http://schemas.microsoft.com/office/drawing/2017/model3d">
                <am3d:model3d r:embed="rId4">
                  <am3d:spPr>
                    <a:xfrm rot="1918013">
                      <a:off x="0" y="0"/>
                      <a:ext cx="8397418" cy="6186822"/>
                    </a:xfrm>
                    <a:prstGeom prst="rect">
                      <a:avLst/>
                    </a:prstGeom>
                  </am3d:spPr>
                  <am3d:camera>
                    <am3d:pos x="0" y="0" z="518085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6612" d="1000000"/>
                    <am3d:preTrans dx="0" dy="-590163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70470" ay="-2094550" az="-87733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2414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Kiểu 3D 15" descr="Soccer Goal">
                <a:extLst>
                  <a:ext uri="{FF2B5EF4-FFF2-40B4-BE49-F238E27FC236}">
                    <a16:creationId xmlns:a16="http://schemas.microsoft.com/office/drawing/2014/main" id="{B33F4417-937A-6580-4787-8FD4B12B69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18013">
                <a:off x="7630425" y="1121420"/>
                <a:ext cx="8397418" cy="6186822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8F3E6ACF-8BF0-B174-CC04-0998A2F2AF95}"/>
              </a:ext>
            </a:extLst>
          </p:cNvPr>
          <p:cNvCxnSpPr>
            <a:cxnSpLocks/>
          </p:cNvCxnSpPr>
          <p:nvPr/>
        </p:nvCxnSpPr>
        <p:spPr>
          <a:xfrm>
            <a:off x="8686800" y="2933700"/>
            <a:ext cx="4114800" cy="54102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Kiểu 3D 14" descr="Football Soccer Ball">
                <a:extLst>
                  <a:ext uri="{FF2B5EF4-FFF2-40B4-BE49-F238E27FC236}">
                    <a16:creationId xmlns:a16="http://schemas.microsoft.com/office/drawing/2014/main" id="{4ADF35A9-C100-D900-05B9-6C567C836C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92513226"/>
                  </p:ext>
                </p:extLst>
              </p:nvPr>
            </p:nvGraphicFramePr>
            <p:xfrm>
              <a:off x="2028513" y="5318370"/>
              <a:ext cx="1551088" cy="1589151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551088" cy="1589151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9227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7500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Kiểu 3D 14" descr="Football Soccer Ball">
                <a:extLst>
                  <a:ext uri="{FF2B5EF4-FFF2-40B4-BE49-F238E27FC236}">
                    <a16:creationId xmlns:a16="http://schemas.microsoft.com/office/drawing/2014/main" id="{4ADF35A9-C100-D900-05B9-6C567C836C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28513" y="5318370"/>
                <a:ext cx="1551088" cy="1589151"/>
              </a:xfrm>
              <a:prstGeom prst="rect">
                <a:avLst/>
              </a:prstGeom>
            </p:spPr>
          </p:pic>
        </mc:Fallback>
      </mc:AlternateContent>
      <p:pic>
        <p:nvPicPr>
          <p:cNvPr id="42" name="Đồ họa 41" descr="Woman in black skirt">
            <a:extLst>
              <a:ext uri="{FF2B5EF4-FFF2-40B4-BE49-F238E27FC236}">
                <a16:creationId xmlns:a16="http://schemas.microsoft.com/office/drawing/2014/main" id="{6491C8F2-5368-0683-4B9B-0F4C869A3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376" y="1990743"/>
            <a:ext cx="1981200" cy="4448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2 -0.03581 L 0.0447 0.08626 C 0.0691 0.11404 0.10573 0.12932 0.1441 0.12932 C 0.18776 0.12932 0.22265 0.11404 0.24705 0.08626 L 0.36423 -0.03581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8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6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978C87-2B67-3F31-222A-683F186A2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1C0B16F-FCF5-74BA-C45E-F49410F56F00}"/>
              </a:ext>
            </a:extLst>
          </p:cNvPr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D0577D1-53D9-5F6E-454B-C5215FD510AC}"/>
                </a:ext>
              </a:extLst>
            </p:cNvPr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2DC42B5-7649-DDB2-8EC0-5D0C24989F62}"/>
                </a:ext>
              </a:extLst>
            </p:cNvPr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Kiểu 3D 15" descr="Soccer Goal">
                <a:extLst>
                  <a:ext uri="{FF2B5EF4-FFF2-40B4-BE49-F238E27FC236}">
                    <a16:creationId xmlns:a16="http://schemas.microsoft.com/office/drawing/2014/main" id="{3BBAD648-7A47-CE3C-C3B0-883B1E047B0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918013">
              <a:off x="7630425" y="1121420"/>
              <a:ext cx="8397418" cy="6186822"/>
            </p:xfrm>
            <a:graphic>
              <a:graphicData uri="http://schemas.microsoft.com/office/drawing/2017/model3d">
                <am3d:model3d r:embed="rId4">
                  <am3d:spPr>
                    <a:xfrm rot="1918013">
                      <a:off x="0" y="0"/>
                      <a:ext cx="8397418" cy="6186822"/>
                    </a:xfrm>
                    <a:prstGeom prst="rect">
                      <a:avLst/>
                    </a:prstGeom>
                  </am3d:spPr>
                  <am3d:camera>
                    <am3d:pos x="0" y="0" z="518085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6612" d="1000000"/>
                    <am3d:preTrans dx="0" dy="-590163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470470" ay="-2094550" az="-87733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2414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Kiểu 3D 15" descr="Soccer Goal">
                <a:extLst>
                  <a:ext uri="{FF2B5EF4-FFF2-40B4-BE49-F238E27FC236}">
                    <a16:creationId xmlns:a16="http://schemas.microsoft.com/office/drawing/2014/main" id="{3BBAD648-7A47-CE3C-C3B0-883B1E047B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18013">
                <a:off x="7630425" y="1121420"/>
                <a:ext cx="8397418" cy="6186822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64AA7E5B-0105-29FD-D284-4B9CB8887C45}"/>
              </a:ext>
            </a:extLst>
          </p:cNvPr>
          <p:cNvCxnSpPr>
            <a:cxnSpLocks/>
          </p:cNvCxnSpPr>
          <p:nvPr/>
        </p:nvCxnSpPr>
        <p:spPr>
          <a:xfrm>
            <a:off x="8686800" y="2933700"/>
            <a:ext cx="4114800" cy="54102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Đồ họa 22" descr="Man wearing necklace">
            <a:extLst>
              <a:ext uri="{FF2B5EF4-FFF2-40B4-BE49-F238E27FC236}">
                <a16:creationId xmlns:a16="http://schemas.microsoft.com/office/drawing/2014/main" id="{D0E6FA3B-4B6B-1EF7-2883-C59824945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227" y="1409700"/>
            <a:ext cx="1943100" cy="433387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Kiểu 3D 14" descr="Football Soccer Ball">
                <a:extLst>
                  <a:ext uri="{FF2B5EF4-FFF2-40B4-BE49-F238E27FC236}">
                    <a16:creationId xmlns:a16="http://schemas.microsoft.com/office/drawing/2014/main" id="{9AF7C1C5-F09E-D33B-2FFB-69CAD7B5B2B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28513" y="5318370"/>
              <a:ext cx="1551088" cy="1589151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551088" cy="1589151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9227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75008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Kiểu 3D 14" descr="Football Soccer Ball">
                <a:extLst>
                  <a:ext uri="{FF2B5EF4-FFF2-40B4-BE49-F238E27FC236}">
                    <a16:creationId xmlns:a16="http://schemas.microsoft.com/office/drawing/2014/main" id="{9AF7C1C5-F09E-D33B-2FFB-69CAD7B5B2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28513" y="5318370"/>
                <a:ext cx="1551088" cy="15891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264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11112 L 0.11693 0.01095 C 0.14132 0.03873 0.17795 0.05401 0.21632 0.05401 C 0.25998 0.05401 0.29488 0.03873 0.31927 0.01095 L 0.43646 -0.1111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8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7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099"/>
            <a:ext cx="21571691" cy="10287000"/>
            <a:chOff x="0" y="0"/>
            <a:chExt cx="2876225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304800" y="1015944"/>
            <a:ext cx="17602200" cy="8263411"/>
            <a:chOff x="-232148" y="-3175"/>
            <a:chExt cx="6308970" cy="2961767"/>
          </a:xfrm>
        </p:grpSpPr>
        <p:sp>
          <p:nvSpPr>
            <p:cNvPr id="6" name="Freeform 6"/>
            <p:cNvSpPr/>
            <p:nvPr/>
          </p:nvSpPr>
          <p:spPr>
            <a:xfrm>
              <a:off x="-232148" y="-3175"/>
              <a:ext cx="6308970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15925800" y="7247921"/>
            <a:ext cx="1681041" cy="2023135"/>
          </a:xfrm>
          <a:custGeom>
            <a:avLst/>
            <a:gdLst/>
            <a:ahLst/>
            <a:cxnLst/>
            <a:rect l="l" t="t" r="r" b="b"/>
            <a:pathLst>
              <a:path w="1681041" h="2023135">
                <a:moveTo>
                  <a:pt x="0" y="0"/>
                </a:moveTo>
                <a:lnTo>
                  <a:pt x="1681041" y="0"/>
                </a:lnTo>
                <a:lnTo>
                  <a:pt x="1681041" y="2023135"/>
                </a:lnTo>
                <a:lnTo>
                  <a:pt x="0" y="2023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1385270" y="1364459"/>
            <a:ext cx="17420162" cy="1096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999"/>
              </a:lnSpc>
            </a:pPr>
            <a:r>
              <a:rPr lang="en-US" sz="5500" spc="-499">
                <a:solidFill>
                  <a:schemeClr val="accent2">
                    <a:lumMod val="75000"/>
                  </a:schemeClr>
                </a:solidFill>
                <a:latin typeface="Nunito" panose="00000500000000000000" pitchFamily="2" charset="0"/>
                <a:cs typeface="Baloo" panose="03080902040302020200" pitchFamily="66" charset="0"/>
              </a:rPr>
              <a:t>4. Điểm thuộc đường thẳng. Điểm không thuộc đường thẳng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327EE713-82B6-86C2-7A57-F546DCBEE01D}"/>
              </a:ext>
            </a:extLst>
          </p:cNvPr>
          <p:cNvGrpSpPr/>
          <p:nvPr/>
        </p:nvGrpSpPr>
        <p:grpSpPr>
          <a:xfrm>
            <a:off x="2224368" y="3035635"/>
            <a:ext cx="14842134" cy="707100"/>
            <a:chOff x="2224368" y="3035635"/>
            <a:chExt cx="14842134" cy="7071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10"/>
                <p:cNvSpPr txBox="1"/>
                <p:nvPr/>
              </p:nvSpPr>
              <p:spPr>
                <a:xfrm>
                  <a:off x="3124200" y="3133356"/>
                  <a:ext cx="13942302" cy="570156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3840"/>
                    </a:lnSpc>
                  </a:pPr>
                  <a:r>
                    <a:rPr lang="en-US" sz="5400">
                      <a:solidFill>
                        <a:schemeClr val="accent5">
                          <a:lumMod val="50000"/>
                        </a:schemeClr>
                      </a:solidFill>
                      <a:latin typeface="Nunito" panose="00000500000000000000" pitchFamily="2" charset="0"/>
                    </a:rPr>
                    <a:t>Điểm A thuộc đường thẳng d. Kí hiệu: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5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5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5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5400">
                    <a:solidFill>
                      <a:schemeClr val="accent5">
                        <a:lumMod val="50000"/>
                      </a:schemeClr>
                    </a:solidFill>
                    <a:latin typeface="Nunito" panose="00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10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3133356"/>
                  <a:ext cx="13942302" cy="570156"/>
                </a:xfrm>
                <a:prstGeom prst="rect">
                  <a:avLst/>
                </a:prstGeom>
                <a:blipFill>
                  <a:blip r:embed="rId6"/>
                  <a:stretch>
                    <a:fillRect l="-3017" t="-80851" b="-7340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 28">
              <a:extLst>
                <a:ext uri="{FF2B5EF4-FFF2-40B4-BE49-F238E27FC236}">
                  <a16:creationId xmlns:a16="http://schemas.microsoft.com/office/drawing/2014/main" id="{724D2A0C-51E8-C959-1106-D7689324F69C}"/>
                </a:ext>
              </a:extLst>
            </p:cNvPr>
            <p:cNvGrpSpPr/>
            <p:nvPr/>
          </p:nvGrpSpPr>
          <p:grpSpPr>
            <a:xfrm>
              <a:off x="2224368" y="3035635"/>
              <a:ext cx="885157" cy="707100"/>
              <a:chOff x="-648736" y="-638040"/>
              <a:chExt cx="1883746" cy="1504814"/>
            </a:xfrm>
          </p:grpSpPr>
          <p:sp>
            <p:nvSpPr>
              <p:cNvPr id="16" name="Freeform 29">
                <a:extLst>
                  <a:ext uri="{FF2B5EF4-FFF2-40B4-BE49-F238E27FC236}">
                    <a16:creationId xmlns:a16="http://schemas.microsoft.com/office/drawing/2014/main" id="{B2C48A75-AD47-44E3-2B25-8511B6F68697}"/>
                  </a:ext>
                </a:extLst>
              </p:cNvPr>
              <p:cNvSpPr/>
              <p:nvPr/>
            </p:nvSpPr>
            <p:spPr>
              <a:xfrm>
                <a:off x="-648736" y="-638040"/>
                <a:ext cx="1266240" cy="1257031"/>
              </a:xfrm>
              <a:custGeom>
                <a:avLst/>
                <a:gdLst/>
                <a:ahLst/>
                <a:cxnLst/>
                <a:rect l="l" t="t" r="r" b="b"/>
                <a:pathLst>
                  <a:path w="1266240" h="1257031">
                    <a:moveTo>
                      <a:pt x="0" y="0"/>
                    </a:moveTo>
                    <a:lnTo>
                      <a:pt x="1266240" y="0"/>
                    </a:lnTo>
                    <a:lnTo>
                      <a:pt x="1266240" y="1257031"/>
                    </a:lnTo>
                    <a:lnTo>
                      <a:pt x="0" y="12570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7" name="TextBox 30">
                <a:extLst>
                  <a:ext uri="{FF2B5EF4-FFF2-40B4-BE49-F238E27FC236}">
                    <a16:creationId xmlns:a16="http://schemas.microsoft.com/office/drawing/2014/main" id="{F0E4FB69-B123-14DB-82A1-1EB74CC6757F}"/>
                  </a:ext>
                </a:extLst>
              </p:cNvPr>
              <p:cNvSpPr txBox="1"/>
              <p:nvPr/>
            </p:nvSpPr>
            <p:spPr>
              <a:xfrm>
                <a:off x="0" y="371206"/>
                <a:ext cx="1235010" cy="49556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048"/>
                  </a:lnSpc>
                </a:pPr>
                <a:endParaRPr lang="en-US" sz="2345" spc="438">
                  <a:solidFill>
                    <a:srgbClr val="FFFFFF"/>
                  </a:solidFill>
                  <a:latin typeface="Atkinson Hyperlegible Bold"/>
                </a:endParaRPr>
              </a:p>
            </p:txBody>
          </p:sp>
        </p:grpSp>
      </p:grp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DD1386E1-4231-6346-8957-AABF76C14A72}"/>
              </a:ext>
            </a:extLst>
          </p:cNvPr>
          <p:cNvCxnSpPr/>
          <p:nvPr/>
        </p:nvCxnSpPr>
        <p:spPr>
          <a:xfrm flipV="1">
            <a:off x="3124200" y="7645806"/>
            <a:ext cx="9181638" cy="61368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9">
            <a:extLst>
              <a:ext uri="{FF2B5EF4-FFF2-40B4-BE49-F238E27FC236}">
                <a16:creationId xmlns:a16="http://schemas.microsoft.com/office/drawing/2014/main" id="{23D9A480-0B98-98E9-929F-DDD272FE38B3}"/>
              </a:ext>
            </a:extLst>
          </p:cNvPr>
          <p:cNvSpPr/>
          <p:nvPr/>
        </p:nvSpPr>
        <p:spPr>
          <a:xfrm>
            <a:off x="5005035" y="7944148"/>
            <a:ext cx="328965" cy="326573"/>
          </a:xfrm>
          <a:custGeom>
            <a:avLst/>
            <a:gdLst/>
            <a:ahLst/>
            <a:cxnLst/>
            <a:rect l="l" t="t" r="r" b="b"/>
            <a:pathLst>
              <a:path w="1266240" h="1257031">
                <a:moveTo>
                  <a:pt x="0" y="0"/>
                </a:moveTo>
                <a:lnTo>
                  <a:pt x="1266240" y="0"/>
                </a:lnTo>
                <a:lnTo>
                  <a:pt x="1266240" y="1257031"/>
                </a:lnTo>
                <a:lnTo>
                  <a:pt x="0" y="1257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A416AE66-711B-665E-B261-B2D75F4113F5}"/>
              </a:ext>
            </a:extLst>
          </p:cNvPr>
          <p:cNvSpPr/>
          <p:nvPr/>
        </p:nvSpPr>
        <p:spPr>
          <a:xfrm>
            <a:off x="10327681" y="6683118"/>
            <a:ext cx="328965" cy="326573"/>
          </a:xfrm>
          <a:custGeom>
            <a:avLst/>
            <a:gdLst/>
            <a:ahLst/>
            <a:cxnLst/>
            <a:rect l="l" t="t" r="r" b="b"/>
            <a:pathLst>
              <a:path w="1266240" h="1257031">
                <a:moveTo>
                  <a:pt x="0" y="0"/>
                </a:moveTo>
                <a:lnTo>
                  <a:pt x="1266240" y="0"/>
                </a:lnTo>
                <a:lnTo>
                  <a:pt x="1266240" y="1257031"/>
                </a:lnTo>
                <a:lnTo>
                  <a:pt x="0" y="12570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0A9F01FE-C65D-7D68-9405-2123464A002D}"/>
              </a:ext>
            </a:extLst>
          </p:cNvPr>
          <p:cNvSpPr txBox="1"/>
          <p:nvPr/>
        </p:nvSpPr>
        <p:spPr>
          <a:xfrm>
            <a:off x="5102177" y="6966693"/>
            <a:ext cx="2096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Nunito" panose="00000500000000000000" pitchFamily="2" charset="0"/>
              </a:rPr>
              <a:t>A</a:t>
            </a:r>
            <a:endParaRPr lang="vi-VN" sz="6000">
              <a:latin typeface="Nunito" panose="00000500000000000000" pitchFamily="2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8DF6D63-7E78-8457-B629-4B4037A212EA}"/>
              </a:ext>
            </a:extLst>
          </p:cNvPr>
          <p:cNvSpPr txBox="1"/>
          <p:nvPr/>
        </p:nvSpPr>
        <p:spPr>
          <a:xfrm>
            <a:off x="10794158" y="6075657"/>
            <a:ext cx="2096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Nunito" panose="00000500000000000000" pitchFamily="2" charset="0"/>
              </a:rPr>
              <a:t>B</a:t>
            </a:r>
            <a:endParaRPr lang="vi-VN" sz="6000">
              <a:latin typeface="Nunito" panose="00000500000000000000" pitchFamily="2" charset="0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E6B891E-21BD-D895-2537-08D90A235059}"/>
              </a:ext>
            </a:extLst>
          </p:cNvPr>
          <p:cNvGrpSpPr/>
          <p:nvPr/>
        </p:nvGrpSpPr>
        <p:grpSpPr>
          <a:xfrm>
            <a:off x="2224368" y="4315861"/>
            <a:ext cx="14842134" cy="1416031"/>
            <a:chOff x="2224368" y="3035635"/>
            <a:chExt cx="14842134" cy="14160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10">
                  <a:extLst>
                    <a:ext uri="{FF2B5EF4-FFF2-40B4-BE49-F238E27FC236}">
                      <a16:creationId xmlns:a16="http://schemas.microsoft.com/office/drawing/2014/main" id="{2A66CCC4-CE69-B89C-477A-F632AB8A93C1}"/>
                    </a:ext>
                  </a:extLst>
                </p:cNvPr>
                <p:cNvSpPr txBox="1"/>
                <p:nvPr/>
              </p:nvSpPr>
              <p:spPr>
                <a:xfrm>
                  <a:off x="3124200" y="3133356"/>
                  <a:ext cx="13942302" cy="1318310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3840"/>
                    </a:lnSpc>
                  </a:pPr>
                  <a:r>
                    <a:rPr lang="en-US" sz="5400">
                      <a:solidFill>
                        <a:schemeClr val="accent5">
                          <a:lumMod val="50000"/>
                        </a:schemeClr>
                      </a:solidFill>
                      <a:latin typeface="Nunito" panose="00000500000000000000" pitchFamily="2" charset="0"/>
                    </a:rPr>
                    <a:t>Điểm B không thuộc đường thẳng d.</a:t>
                  </a:r>
                </a:p>
                <a:p>
                  <a:r>
                    <a:rPr lang="en-US" sz="5400">
                      <a:solidFill>
                        <a:schemeClr val="accent5">
                          <a:lumMod val="50000"/>
                        </a:schemeClr>
                      </a:solidFill>
                      <a:latin typeface="Nunito" panose="00000500000000000000" pitchFamily="2" charset="0"/>
                    </a:rPr>
                    <a:t>Kí hiệu: B </a:t>
                  </a:r>
                  <a14:m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r>
                        <a:rPr lang="en-US" sz="5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5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5400">
                    <a:solidFill>
                      <a:schemeClr val="accent5">
                        <a:lumMod val="50000"/>
                      </a:schemeClr>
                    </a:solidFill>
                    <a:latin typeface="Nunito" panose="00000500000000000000" pitchFamily="2" charset="0"/>
                  </a:endParaRPr>
                </a:p>
              </p:txBody>
            </p:sp>
          </mc:Choice>
          <mc:Fallback xmlns="">
            <p:sp>
              <p:nvSpPr>
                <p:cNvPr id="32" name="TextBox 10">
                  <a:extLst>
                    <a:ext uri="{FF2B5EF4-FFF2-40B4-BE49-F238E27FC236}">
                      <a16:creationId xmlns:a16="http://schemas.microsoft.com/office/drawing/2014/main" id="{2A66CCC4-CE69-B89C-477A-F632AB8A93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200" y="3133356"/>
                  <a:ext cx="13942302" cy="1318310"/>
                </a:xfrm>
                <a:prstGeom prst="rect">
                  <a:avLst/>
                </a:prstGeom>
                <a:blipFill>
                  <a:blip r:embed="rId9"/>
                  <a:stretch>
                    <a:fillRect l="-3017" t="-35648" b="-3194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28">
              <a:extLst>
                <a:ext uri="{FF2B5EF4-FFF2-40B4-BE49-F238E27FC236}">
                  <a16:creationId xmlns:a16="http://schemas.microsoft.com/office/drawing/2014/main" id="{A67EF17A-C603-2BFB-9D27-A068EC4AD720}"/>
                </a:ext>
              </a:extLst>
            </p:cNvPr>
            <p:cNvGrpSpPr/>
            <p:nvPr/>
          </p:nvGrpSpPr>
          <p:grpSpPr>
            <a:xfrm>
              <a:off x="2224368" y="3035635"/>
              <a:ext cx="885157" cy="707100"/>
              <a:chOff x="-648736" y="-638040"/>
              <a:chExt cx="1883746" cy="1504814"/>
            </a:xfrm>
          </p:grpSpPr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E8564904-A684-8CE0-A118-29EC0B0EDC8C}"/>
                  </a:ext>
                </a:extLst>
              </p:cNvPr>
              <p:cNvSpPr/>
              <p:nvPr/>
            </p:nvSpPr>
            <p:spPr>
              <a:xfrm>
                <a:off x="-648736" y="-638040"/>
                <a:ext cx="1266240" cy="1257031"/>
              </a:xfrm>
              <a:custGeom>
                <a:avLst/>
                <a:gdLst/>
                <a:ahLst/>
                <a:cxnLst/>
                <a:rect l="l" t="t" r="r" b="b"/>
                <a:pathLst>
                  <a:path w="1266240" h="1257031">
                    <a:moveTo>
                      <a:pt x="0" y="0"/>
                    </a:moveTo>
                    <a:lnTo>
                      <a:pt x="1266240" y="0"/>
                    </a:lnTo>
                    <a:lnTo>
                      <a:pt x="1266240" y="1257031"/>
                    </a:lnTo>
                    <a:lnTo>
                      <a:pt x="0" y="125703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5" name="TextBox 30">
                <a:extLst>
                  <a:ext uri="{FF2B5EF4-FFF2-40B4-BE49-F238E27FC236}">
                    <a16:creationId xmlns:a16="http://schemas.microsoft.com/office/drawing/2014/main" id="{4E5211EC-A81F-E1A1-BADB-91819D2C09FB}"/>
                  </a:ext>
                </a:extLst>
              </p:cNvPr>
              <p:cNvSpPr txBox="1"/>
              <p:nvPr/>
            </p:nvSpPr>
            <p:spPr>
              <a:xfrm>
                <a:off x="0" y="371206"/>
                <a:ext cx="1235010" cy="49556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3048"/>
                  </a:lnSpc>
                </a:pPr>
                <a:endParaRPr lang="en-US" sz="2345" spc="438">
                  <a:solidFill>
                    <a:srgbClr val="FFFFFF"/>
                  </a:solidFill>
                  <a:latin typeface="Atkinson Hyperlegible Bold"/>
                </a:endParaRPr>
              </a:p>
            </p:txBody>
          </p:sp>
        </p:grp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3EB9D1F-7E4E-DA38-6150-EC17CDC4D942}"/>
              </a:ext>
            </a:extLst>
          </p:cNvPr>
          <p:cNvSpPr txBox="1"/>
          <p:nvPr/>
        </p:nvSpPr>
        <p:spPr>
          <a:xfrm>
            <a:off x="3140263" y="7034408"/>
            <a:ext cx="1313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d</a:t>
            </a:r>
            <a:endParaRPr lang="vi-VN" sz="72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01737" y="983489"/>
            <a:ext cx="9257063" cy="8557308"/>
            <a:chOff x="-1342887" y="316382"/>
            <a:chExt cx="12342750" cy="11409744"/>
          </a:xfrm>
        </p:grpSpPr>
        <p:grpSp>
          <p:nvGrpSpPr>
            <p:cNvPr id="3" name="Group 3"/>
            <p:cNvGrpSpPr/>
            <p:nvPr/>
          </p:nvGrpSpPr>
          <p:grpSpPr>
            <a:xfrm rot="246829">
              <a:off x="1027511" y="316382"/>
              <a:ext cx="8971905" cy="4216652"/>
              <a:chOff x="0" y="0"/>
              <a:chExt cx="2922592" cy="137357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922592" cy="1373571"/>
              </a:xfrm>
              <a:custGeom>
                <a:avLst/>
                <a:gdLst/>
                <a:ahLst/>
                <a:cxnLst/>
                <a:rect l="l" t="t" r="r" b="b"/>
                <a:pathLst>
                  <a:path w="2922592" h="1373571">
                    <a:moveTo>
                      <a:pt x="29721" y="0"/>
                    </a:moveTo>
                    <a:lnTo>
                      <a:pt x="2892871" y="0"/>
                    </a:lnTo>
                    <a:cubicBezTo>
                      <a:pt x="2909285" y="0"/>
                      <a:pt x="2922592" y="13307"/>
                      <a:pt x="2922592" y="29721"/>
                    </a:cubicBezTo>
                    <a:lnTo>
                      <a:pt x="2922592" y="1343850"/>
                    </a:lnTo>
                    <a:cubicBezTo>
                      <a:pt x="2922592" y="1360265"/>
                      <a:pt x="2909285" y="1373571"/>
                      <a:pt x="2892871" y="1373571"/>
                    </a:cubicBezTo>
                    <a:lnTo>
                      <a:pt x="29721" y="1373571"/>
                    </a:lnTo>
                    <a:cubicBezTo>
                      <a:pt x="13307" y="1373571"/>
                      <a:pt x="0" y="1360265"/>
                      <a:pt x="0" y="1343850"/>
                    </a:cubicBezTo>
                    <a:lnTo>
                      <a:pt x="0" y="29721"/>
                    </a:lnTo>
                    <a:cubicBezTo>
                      <a:pt x="0" y="13307"/>
                      <a:pt x="13307" y="0"/>
                      <a:pt x="297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DAAAE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28575"/>
                <a:ext cx="2922592" cy="1402146"/>
              </a:xfrm>
              <a:prstGeom prst="rect">
                <a:avLst/>
              </a:prstGeom>
            </p:spPr>
            <p:txBody>
              <a:bodyPr lIns="33653" tIns="33653" rIns="33653" bIns="33653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316027">
              <a:off x="1680750" y="517238"/>
              <a:ext cx="7453322" cy="2174156"/>
              <a:chOff x="0" y="0"/>
              <a:chExt cx="6376262" cy="185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76262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6376262" h="1859975">
                    <a:moveTo>
                      <a:pt x="35777" y="0"/>
                    </a:moveTo>
                    <a:lnTo>
                      <a:pt x="6340486" y="0"/>
                    </a:lnTo>
                    <a:cubicBezTo>
                      <a:pt x="6360245" y="0"/>
                      <a:pt x="6376262" y="16018"/>
                      <a:pt x="6376262" y="35777"/>
                    </a:cubicBezTo>
                    <a:lnTo>
                      <a:pt x="6376262" y="1824198"/>
                    </a:lnTo>
                    <a:cubicBezTo>
                      <a:pt x="6376262" y="1843957"/>
                      <a:pt x="6360245" y="1859975"/>
                      <a:pt x="6340486" y="1859975"/>
                    </a:cubicBezTo>
                    <a:lnTo>
                      <a:pt x="35777" y="1859975"/>
                    </a:lnTo>
                    <a:cubicBezTo>
                      <a:pt x="16018" y="1859975"/>
                      <a:pt x="0" y="1843957"/>
                      <a:pt x="0" y="1824198"/>
                    </a:cubicBezTo>
                    <a:lnTo>
                      <a:pt x="0" y="35777"/>
                    </a:lnTo>
                    <a:cubicBezTo>
                      <a:pt x="0" y="16018"/>
                      <a:pt x="16018" y="0"/>
                      <a:pt x="35777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28575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6376262" cy="1907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477532" y="2595413"/>
              <a:ext cx="8071864" cy="2074279"/>
              <a:chOff x="0" y="0"/>
              <a:chExt cx="6905421" cy="177453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905420" cy="1774530"/>
              </a:xfrm>
              <a:custGeom>
                <a:avLst/>
                <a:gdLst/>
                <a:ahLst/>
                <a:cxnLst/>
                <a:rect l="l" t="t" r="r" b="b"/>
                <a:pathLst>
                  <a:path w="6905420" h="1774530">
                    <a:moveTo>
                      <a:pt x="33035" y="0"/>
                    </a:moveTo>
                    <a:lnTo>
                      <a:pt x="6872385" y="0"/>
                    </a:lnTo>
                    <a:cubicBezTo>
                      <a:pt x="6881147" y="0"/>
                      <a:pt x="6889549" y="3480"/>
                      <a:pt x="6895745" y="9676"/>
                    </a:cubicBezTo>
                    <a:cubicBezTo>
                      <a:pt x="6901940" y="15871"/>
                      <a:pt x="6905420" y="24274"/>
                      <a:pt x="6905420" y="33035"/>
                    </a:cubicBezTo>
                    <a:lnTo>
                      <a:pt x="6905420" y="1741495"/>
                    </a:lnTo>
                    <a:cubicBezTo>
                      <a:pt x="6905420" y="1750257"/>
                      <a:pt x="6901940" y="1758660"/>
                      <a:pt x="6895745" y="1764855"/>
                    </a:cubicBezTo>
                    <a:cubicBezTo>
                      <a:pt x="6889549" y="1771050"/>
                      <a:pt x="6881147" y="1774530"/>
                      <a:pt x="6872385" y="1774530"/>
                    </a:cubicBezTo>
                    <a:lnTo>
                      <a:pt x="33035" y="1774530"/>
                    </a:lnTo>
                    <a:cubicBezTo>
                      <a:pt x="24274" y="1774530"/>
                      <a:pt x="15871" y="1771050"/>
                      <a:pt x="9676" y="1764855"/>
                    </a:cubicBezTo>
                    <a:cubicBezTo>
                      <a:pt x="3480" y="1758660"/>
                      <a:pt x="0" y="1750257"/>
                      <a:pt x="0" y="1741495"/>
                    </a:cubicBezTo>
                    <a:lnTo>
                      <a:pt x="0" y="33035"/>
                    </a:lnTo>
                    <a:cubicBezTo>
                      <a:pt x="0" y="24274"/>
                      <a:pt x="3480" y="15871"/>
                      <a:pt x="9676" y="9676"/>
                    </a:cubicBezTo>
                    <a:cubicBezTo>
                      <a:pt x="15871" y="3480"/>
                      <a:pt x="24274" y="0"/>
                      <a:pt x="33035" y="0"/>
                    </a:cubicBezTo>
                    <a:close/>
                  </a:path>
                </a:pathLst>
              </a:custGeom>
              <a:solidFill>
                <a:srgbClr val="DAAAEB"/>
              </a:solidFill>
              <a:ln w="28575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6905421" cy="1822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206884" y="3632551"/>
              <a:ext cx="6580607" cy="974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7"/>
                </a:lnSpc>
              </a:pPr>
              <a:r>
                <a:rPr lang="en-US" sz="8494" spc="33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Ghép Từ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 rot="21376554">
              <a:off x="2231577" y="1244209"/>
              <a:ext cx="6580607" cy="974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7"/>
                </a:lnSpc>
              </a:pPr>
              <a:r>
                <a:rPr lang="en-US" sz="8494" spc="33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Game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27064" y="5656313"/>
              <a:ext cx="4039991" cy="1644691"/>
              <a:chOff x="0" y="-28575"/>
              <a:chExt cx="4816639" cy="196086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2677579" y="72317"/>
                <a:ext cx="2139060" cy="1859974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2139060" cy="1888550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2323210" y="5656312"/>
              <a:ext cx="4039991" cy="1644691"/>
              <a:chOff x="0" y="-28576"/>
              <a:chExt cx="4816639" cy="1960867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2677579" y="72316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28576"/>
                <a:ext cx="2139059" cy="1888549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4617377" y="5656313"/>
              <a:ext cx="1794152" cy="1584036"/>
            </a:xfrm>
            <a:prstGeom prst="rect">
              <a:avLst/>
            </a:prstGeom>
          </p:spPr>
          <p:txBody>
            <a:bodyPr lIns="30742" tIns="30742" rIns="30742" bIns="30742" rtlCol="0" anchor="ctr"/>
            <a:lstStyle/>
            <a:p>
              <a:pPr algn="ctr">
                <a:lnSpc>
                  <a:spcPts val="2431"/>
                </a:lnSpc>
              </a:pPr>
              <a:endParaRPr/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6911544" y="5656313"/>
              <a:ext cx="1794152" cy="1584035"/>
              <a:chOff x="0" y="-28575"/>
              <a:chExt cx="2139060" cy="18885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2139060" cy="1888550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9205711" y="5656313"/>
              <a:ext cx="1794152" cy="1584035"/>
              <a:chOff x="0" y="-28575"/>
              <a:chExt cx="2139060" cy="188855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2139060" cy="1888550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2422185" y="6078670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I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4717341" y="6078670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Đ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058607" y="6018014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E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9360128" y="6018014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M</a:t>
              </a:r>
            </a:p>
          </p:txBody>
        </p:sp>
        <p:sp>
          <p:nvSpPr>
            <p:cNvPr id="35" name="AutoShape 35"/>
            <p:cNvSpPr/>
            <p:nvPr/>
          </p:nvSpPr>
          <p:spPr>
            <a:xfrm>
              <a:off x="-1342887" y="10007542"/>
              <a:ext cx="9897082" cy="21121"/>
            </a:xfrm>
            <a:prstGeom prst="line">
              <a:avLst/>
            </a:prstGeom>
            <a:ln w="255165" cap="rnd">
              <a:solidFill>
                <a:srgbClr val="37319D"/>
              </a:solidFill>
              <a:prstDash val="lg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622308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3432005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5" y="0"/>
                  </a:lnTo>
                  <a:lnTo>
                    <a:pt x="493725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5177358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6991882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5" y="0"/>
                  </a:lnTo>
                  <a:lnTo>
                    <a:pt x="493725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8806407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1" name="Freeform 41"/>
          <p:cNvSpPr/>
          <p:nvPr/>
        </p:nvSpPr>
        <p:spPr>
          <a:xfrm rot="-345036">
            <a:off x="2941995" y="1370166"/>
            <a:ext cx="2536495" cy="2787357"/>
          </a:xfrm>
          <a:custGeom>
            <a:avLst/>
            <a:gdLst/>
            <a:ahLst/>
            <a:cxnLst/>
            <a:rect l="l" t="t" r="r" b="b"/>
            <a:pathLst>
              <a:path w="2536495" h="2787357">
                <a:moveTo>
                  <a:pt x="0" y="0"/>
                </a:moveTo>
                <a:lnTo>
                  <a:pt x="2536495" y="0"/>
                </a:lnTo>
                <a:lnTo>
                  <a:pt x="2536495" y="2787357"/>
                </a:lnTo>
                <a:lnTo>
                  <a:pt x="0" y="2787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42"/>
          <p:cNvSpPr/>
          <p:nvPr/>
        </p:nvSpPr>
        <p:spPr>
          <a:xfrm rot="-2323658">
            <a:off x="11315297" y="694357"/>
            <a:ext cx="1597183" cy="1351616"/>
          </a:xfrm>
          <a:custGeom>
            <a:avLst/>
            <a:gdLst/>
            <a:ahLst/>
            <a:cxnLst/>
            <a:rect l="l" t="t" r="r" b="b"/>
            <a:pathLst>
              <a:path w="1597183" h="1351616">
                <a:moveTo>
                  <a:pt x="0" y="0"/>
                </a:moveTo>
                <a:lnTo>
                  <a:pt x="1597182" y="0"/>
                </a:lnTo>
                <a:lnTo>
                  <a:pt x="1597182" y="1351616"/>
                </a:lnTo>
                <a:lnTo>
                  <a:pt x="0" y="1351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43">
            <a:hlinkClick r:id="rId8" action="ppaction://hlinksldjump"/>
          </p:cNvPr>
          <p:cNvSpPr/>
          <p:nvPr/>
        </p:nvSpPr>
        <p:spPr>
          <a:xfrm rot="466011">
            <a:off x="15253658" y="7034938"/>
            <a:ext cx="2885967" cy="2391745"/>
          </a:xfrm>
          <a:custGeom>
            <a:avLst/>
            <a:gdLst/>
            <a:ahLst/>
            <a:cxnLst/>
            <a:rect l="l" t="t" r="r" b="b"/>
            <a:pathLst>
              <a:path w="2885967" h="2391745">
                <a:moveTo>
                  <a:pt x="0" y="0"/>
                </a:moveTo>
                <a:lnTo>
                  <a:pt x="2885967" y="0"/>
                </a:lnTo>
                <a:lnTo>
                  <a:pt x="2885967" y="2391745"/>
                </a:lnTo>
                <a:lnTo>
                  <a:pt x="0" y="23917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44"/>
          <p:cNvSpPr/>
          <p:nvPr/>
        </p:nvSpPr>
        <p:spPr>
          <a:xfrm rot="604119">
            <a:off x="568233" y="7056027"/>
            <a:ext cx="2564014" cy="2467864"/>
          </a:xfrm>
          <a:custGeom>
            <a:avLst/>
            <a:gdLst/>
            <a:ahLst/>
            <a:cxnLst/>
            <a:rect l="l" t="t" r="r" b="b"/>
            <a:pathLst>
              <a:path w="2564014" h="2467864">
                <a:moveTo>
                  <a:pt x="0" y="0"/>
                </a:moveTo>
                <a:lnTo>
                  <a:pt x="2564014" y="0"/>
                </a:lnTo>
                <a:lnTo>
                  <a:pt x="2564014" y="2467864"/>
                </a:lnTo>
                <a:lnTo>
                  <a:pt x="0" y="246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5" name="Freeform 45"/>
          <p:cNvSpPr/>
          <p:nvPr/>
        </p:nvSpPr>
        <p:spPr>
          <a:xfrm rot="5157599">
            <a:off x="12871291" y="2755081"/>
            <a:ext cx="2014625" cy="1979369"/>
          </a:xfrm>
          <a:custGeom>
            <a:avLst/>
            <a:gdLst/>
            <a:ahLst/>
            <a:cxnLst/>
            <a:rect l="l" t="t" r="r" b="b"/>
            <a:pathLst>
              <a:path w="2014625" h="1979369">
                <a:moveTo>
                  <a:pt x="0" y="0"/>
                </a:moveTo>
                <a:lnTo>
                  <a:pt x="2014625" y="0"/>
                </a:lnTo>
                <a:lnTo>
                  <a:pt x="2014625" y="1979369"/>
                </a:lnTo>
                <a:lnTo>
                  <a:pt x="0" y="19793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8" name="Hình chữ nhật: Góc Tròn 47">
            <a:extLst>
              <a:ext uri="{FF2B5EF4-FFF2-40B4-BE49-F238E27FC236}">
                <a16:creationId xmlns:a16="http://schemas.microsoft.com/office/drawing/2014/main" id="{B8E0A073-B211-9ED1-64E0-0DB019C233F4}"/>
              </a:ext>
            </a:extLst>
          </p:cNvPr>
          <p:cNvSpPr/>
          <p:nvPr/>
        </p:nvSpPr>
        <p:spPr>
          <a:xfrm>
            <a:off x="12429441" y="8167901"/>
            <a:ext cx="2116389" cy="228600"/>
          </a:xfrm>
          <a:prstGeom prst="roundRect">
            <a:avLst/>
          </a:prstGeom>
          <a:solidFill>
            <a:srgbClr val="37319D"/>
          </a:solidFill>
          <a:ln>
            <a:solidFill>
              <a:srgbClr val="3731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Hình chữ nhật 49">
            <a:extLst>
              <a:ext uri="{FF2B5EF4-FFF2-40B4-BE49-F238E27FC236}">
                <a16:creationId xmlns:a16="http://schemas.microsoft.com/office/drawing/2014/main" id="{6639B0C8-FD0A-909B-FCE0-BF7E158B93DF}"/>
              </a:ext>
            </a:extLst>
          </p:cNvPr>
          <p:cNvSpPr/>
          <p:nvPr/>
        </p:nvSpPr>
        <p:spPr>
          <a:xfrm>
            <a:off x="4399573" y="6894697"/>
            <a:ext cx="941635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           I          Ể         M</a:t>
            </a:r>
            <a:endParaRPr lang="vi-VN" sz="8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D51D32-1823-1490-BA9C-EE5E32A6C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51643F9-F707-3A3E-B3BE-3F3B65798BA3}"/>
              </a:ext>
            </a:extLst>
          </p:cNvPr>
          <p:cNvGrpSpPr/>
          <p:nvPr/>
        </p:nvGrpSpPr>
        <p:grpSpPr>
          <a:xfrm>
            <a:off x="5029200" y="983489"/>
            <a:ext cx="8229600" cy="8557308"/>
            <a:chOff x="27064" y="316382"/>
            <a:chExt cx="10972799" cy="11409744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14719DB2-DFD1-E878-F7E7-1FB7A811D34B}"/>
                </a:ext>
              </a:extLst>
            </p:cNvPr>
            <p:cNvGrpSpPr/>
            <p:nvPr/>
          </p:nvGrpSpPr>
          <p:grpSpPr>
            <a:xfrm rot="246829">
              <a:off x="1027511" y="316382"/>
              <a:ext cx="8971905" cy="4216652"/>
              <a:chOff x="0" y="0"/>
              <a:chExt cx="2922592" cy="1373571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1B8DDC33-6400-3FC0-038C-B29700A0C54C}"/>
                  </a:ext>
                </a:extLst>
              </p:cNvPr>
              <p:cNvSpPr/>
              <p:nvPr/>
            </p:nvSpPr>
            <p:spPr>
              <a:xfrm>
                <a:off x="0" y="0"/>
                <a:ext cx="2922592" cy="1373571"/>
              </a:xfrm>
              <a:custGeom>
                <a:avLst/>
                <a:gdLst/>
                <a:ahLst/>
                <a:cxnLst/>
                <a:rect l="l" t="t" r="r" b="b"/>
                <a:pathLst>
                  <a:path w="2922592" h="1373571">
                    <a:moveTo>
                      <a:pt x="29721" y="0"/>
                    </a:moveTo>
                    <a:lnTo>
                      <a:pt x="2892871" y="0"/>
                    </a:lnTo>
                    <a:cubicBezTo>
                      <a:pt x="2909285" y="0"/>
                      <a:pt x="2922592" y="13307"/>
                      <a:pt x="2922592" y="29721"/>
                    </a:cubicBezTo>
                    <a:lnTo>
                      <a:pt x="2922592" y="1343850"/>
                    </a:lnTo>
                    <a:cubicBezTo>
                      <a:pt x="2922592" y="1360265"/>
                      <a:pt x="2909285" y="1373571"/>
                      <a:pt x="2892871" y="1373571"/>
                    </a:cubicBezTo>
                    <a:lnTo>
                      <a:pt x="29721" y="1373571"/>
                    </a:lnTo>
                    <a:cubicBezTo>
                      <a:pt x="13307" y="1373571"/>
                      <a:pt x="0" y="1360265"/>
                      <a:pt x="0" y="1343850"/>
                    </a:cubicBezTo>
                    <a:lnTo>
                      <a:pt x="0" y="29721"/>
                    </a:lnTo>
                    <a:cubicBezTo>
                      <a:pt x="0" y="13307"/>
                      <a:pt x="13307" y="0"/>
                      <a:pt x="297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DAAAE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65582362-C0B6-5309-661E-5B1BF507B1C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922592" cy="1402146"/>
              </a:xfrm>
              <a:prstGeom prst="rect">
                <a:avLst/>
              </a:prstGeom>
            </p:spPr>
            <p:txBody>
              <a:bodyPr lIns="33653" tIns="33653" rIns="33653" bIns="33653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2AA72A8F-0650-8FB6-C0DA-79E4F1349606}"/>
                </a:ext>
              </a:extLst>
            </p:cNvPr>
            <p:cNvGrpSpPr/>
            <p:nvPr/>
          </p:nvGrpSpPr>
          <p:grpSpPr>
            <a:xfrm rot="-316027">
              <a:off x="1680750" y="517238"/>
              <a:ext cx="7453322" cy="2174156"/>
              <a:chOff x="0" y="0"/>
              <a:chExt cx="6376262" cy="1859975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FF806598-FD5E-6734-1335-B738D0375B49}"/>
                  </a:ext>
                </a:extLst>
              </p:cNvPr>
              <p:cNvSpPr/>
              <p:nvPr/>
            </p:nvSpPr>
            <p:spPr>
              <a:xfrm>
                <a:off x="0" y="0"/>
                <a:ext cx="6376262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6376262" h="1859975">
                    <a:moveTo>
                      <a:pt x="35777" y="0"/>
                    </a:moveTo>
                    <a:lnTo>
                      <a:pt x="6340486" y="0"/>
                    </a:lnTo>
                    <a:cubicBezTo>
                      <a:pt x="6360245" y="0"/>
                      <a:pt x="6376262" y="16018"/>
                      <a:pt x="6376262" y="35777"/>
                    </a:cubicBezTo>
                    <a:lnTo>
                      <a:pt x="6376262" y="1824198"/>
                    </a:lnTo>
                    <a:cubicBezTo>
                      <a:pt x="6376262" y="1843957"/>
                      <a:pt x="6360245" y="1859975"/>
                      <a:pt x="6340486" y="1859975"/>
                    </a:cubicBezTo>
                    <a:lnTo>
                      <a:pt x="35777" y="1859975"/>
                    </a:lnTo>
                    <a:cubicBezTo>
                      <a:pt x="16018" y="1859975"/>
                      <a:pt x="0" y="1843957"/>
                      <a:pt x="0" y="1824198"/>
                    </a:cubicBezTo>
                    <a:lnTo>
                      <a:pt x="0" y="35777"/>
                    </a:lnTo>
                    <a:cubicBezTo>
                      <a:pt x="0" y="16018"/>
                      <a:pt x="16018" y="0"/>
                      <a:pt x="35777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28575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1C388C20-C0BE-43D2-2012-73749EB0F61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376262" cy="1907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FCB73BA0-F071-616B-B4F5-83218F11EB85}"/>
                </a:ext>
              </a:extLst>
            </p:cNvPr>
            <p:cNvGrpSpPr/>
            <p:nvPr/>
          </p:nvGrpSpPr>
          <p:grpSpPr>
            <a:xfrm>
              <a:off x="1477532" y="2595413"/>
              <a:ext cx="8071864" cy="2074279"/>
              <a:chOff x="0" y="0"/>
              <a:chExt cx="6905421" cy="177453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17D00B35-2A95-5C71-B92C-33F6598CB493}"/>
                  </a:ext>
                </a:extLst>
              </p:cNvPr>
              <p:cNvSpPr/>
              <p:nvPr/>
            </p:nvSpPr>
            <p:spPr>
              <a:xfrm>
                <a:off x="0" y="0"/>
                <a:ext cx="6905420" cy="1774530"/>
              </a:xfrm>
              <a:custGeom>
                <a:avLst/>
                <a:gdLst/>
                <a:ahLst/>
                <a:cxnLst/>
                <a:rect l="l" t="t" r="r" b="b"/>
                <a:pathLst>
                  <a:path w="6905420" h="1774530">
                    <a:moveTo>
                      <a:pt x="33035" y="0"/>
                    </a:moveTo>
                    <a:lnTo>
                      <a:pt x="6872385" y="0"/>
                    </a:lnTo>
                    <a:cubicBezTo>
                      <a:pt x="6881147" y="0"/>
                      <a:pt x="6889549" y="3480"/>
                      <a:pt x="6895745" y="9676"/>
                    </a:cubicBezTo>
                    <a:cubicBezTo>
                      <a:pt x="6901940" y="15871"/>
                      <a:pt x="6905420" y="24274"/>
                      <a:pt x="6905420" y="33035"/>
                    </a:cubicBezTo>
                    <a:lnTo>
                      <a:pt x="6905420" y="1741495"/>
                    </a:lnTo>
                    <a:cubicBezTo>
                      <a:pt x="6905420" y="1750257"/>
                      <a:pt x="6901940" y="1758660"/>
                      <a:pt x="6895745" y="1764855"/>
                    </a:cubicBezTo>
                    <a:cubicBezTo>
                      <a:pt x="6889549" y="1771050"/>
                      <a:pt x="6881147" y="1774530"/>
                      <a:pt x="6872385" y="1774530"/>
                    </a:cubicBezTo>
                    <a:lnTo>
                      <a:pt x="33035" y="1774530"/>
                    </a:lnTo>
                    <a:cubicBezTo>
                      <a:pt x="24274" y="1774530"/>
                      <a:pt x="15871" y="1771050"/>
                      <a:pt x="9676" y="1764855"/>
                    </a:cubicBezTo>
                    <a:cubicBezTo>
                      <a:pt x="3480" y="1758660"/>
                      <a:pt x="0" y="1750257"/>
                      <a:pt x="0" y="1741495"/>
                    </a:cubicBezTo>
                    <a:lnTo>
                      <a:pt x="0" y="33035"/>
                    </a:lnTo>
                    <a:cubicBezTo>
                      <a:pt x="0" y="24274"/>
                      <a:pt x="3480" y="15871"/>
                      <a:pt x="9676" y="9676"/>
                    </a:cubicBezTo>
                    <a:cubicBezTo>
                      <a:pt x="15871" y="3480"/>
                      <a:pt x="24274" y="0"/>
                      <a:pt x="33035" y="0"/>
                    </a:cubicBezTo>
                    <a:close/>
                  </a:path>
                </a:pathLst>
              </a:custGeom>
              <a:solidFill>
                <a:srgbClr val="DAAAEB"/>
              </a:solidFill>
              <a:ln w="28575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F4E55719-31A8-9AA2-D13D-E8A9F63B0FF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905421" cy="1822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2B0F2032-2A97-BE34-289B-A1410C0508F2}"/>
                </a:ext>
              </a:extLst>
            </p:cNvPr>
            <p:cNvSpPr txBox="1"/>
            <p:nvPr/>
          </p:nvSpPr>
          <p:spPr>
            <a:xfrm>
              <a:off x="2206884" y="3632551"/>
              <a:ext cx="6580607" cy="974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7"/>
                </a:lnSpc>
              </a:pPr>
              <a:r>
                <a:rPr lang="en-US" sz="8494" spc="33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Ghép Từ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31DC1A0-1B6B-2C3D-CBFD-888CD92876C5}"/>
                </a:ext>
              </a:extLst>
            </p:cNvPr>
            <p:cNvSpPr txBox="1"/>
            <p:nvPr/>
          </p:nvSpPr>
          <p:spPr>
            <a:xfrm rot="21376554">
              <a:off x="2231577" y="1244209"/>
              <a:ext cx="6580607" cy="974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7"/>
                </a:lnSpc>
              </a:pPr>
              <a:r>
                <a:rPr lang="en-US" sz="8494" spc="33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Game</a:t>
              </a:r>
            </a:p>
          </p:txBody>
        </p:sp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ADEA9280-1EEC-BF5F-F8B7-8043B6C6176D}"/>
                </a:ext>
              </a:extLst>
            </p:cNvPr>
            <p:cNvGrpSpPr/>
            <p:nvPr/>
          </p:nvGrpSpPr>
          <p:grpSpPr>
            <a:xfrm>
              <a:off x="27064" y="5656313"/>
              <a:ext cx="4039991" cy="1644691"/>
              <a:chOff x="0" y="-28575"/>
              <a:chExt cx="4816639" cy="1960866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3CC5A734-6E7D-9656-E5BD-4A350ADE0222}"/>
                  </a:ext>
                </a:extLst>
              </p:cNvPr>
              <p:cNvSpPr/>
              <p:nvPr/>
            </p:nvSpPr>
            <p:spPr>
              <a:xfrm>
                <a:off x="2677579" y="72317"/>
                <a:ext cx="2139060" cy="1859974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A0ABC3B4-4248-76AF-1E93-82C3E154485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139060" cy="1888550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98A74630-0777-594D-4B97-854D3A8EBC5F}"/>
                </a:ext>
              </a:extLst>
            </p:cNvPr>
            <p:cNvGrpSpPr/>
            <p:nvPr/>
          </p:nvGrpSpPr>
          <p:grpSpPr>
            <a:xfrm>
              <a:off x="2323210" y="5656312"/>
              <a:ext cx="4039991" cy="1644691"/>
              <a:chOff x="0" y="-28576"/>
              <a:chExt cx="4816639" cy="1960867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98699C75-19A1-3CC4-9A4C-19B578F7EC2E}"/>
                  </a:ext>
                </a:extLst>
              </p:cNvPr>
              <p:cNvSpPr/>
              <p:nvPr/>
            </p:nvSpPr>
            <p:spPr>
              <a:xfrm>
                <a:off x="2677579" y="72316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ED665EC7-A9B3-01D5-CED1-2A11D411CC0E}"/>
                  </a:ext>
                </a:extLst>
              </p:cNvPr>
              <p:cNvSpPr txBox="1"/>
              <p:nvPr/>
            </p:nvSpPr>
            <p:spPr>
              <a:xfrm>
                <a:off x="0" y="-28576"/>
                <a:ext cx="2139059" cy="1888549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EBE060A3-F447-3638-D892-DBBB36E3E4F0}"/>
                </a:ext>
              </a:extLst>
            </p:cNvPr>
            <p:cNvSpPr txBox="1"/>
            <p:nvPr/>
          </p:nvSpPr>
          <p:spPr>
            <a:xfrm>
              <a:off x="4617377" y="5656313"/>
              <a:ext cx="1794152" cy="1584036"/>
            </a:xfrm>
            <a:prstGeom prst="rect">
              <a:avLst/>
            </a:prstGeom>
          </p:spPr>
          <p:txBody>
            <a:bodyPr lIns="30742" tIns="30742" rIns="30742" bIns="30742" rtlCol="0" anchor="ctr"/>
            <a:lstStyle/>
            <a:p>
              <a:pPr algn="ctr">
                <a:lnSpc>
                  <a:spcPts val="2431"/>
                </a:lnSpc>
              </a:pPr>
              <a:endParaRPr/>
            </a:p>
          </p:txBody>
        </p: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C69CDDFA-2967-511F-AABE-C02DF9A2E407}"/>
                </a:ext>
              </a:extLst>
            </p:cNvPr>
            <p:cNvGrpSpPr/>
            <p:nvPr/>
          </p:nvGrpSpPr>
          <p:grpSpPr>
            <a:xfrm>
              <a:off x="6911544" y="5656313"/>
              <a:ext cx="1794152" cy="1584035"/>
              <a:chOff x="0" y="-28575"/>
              <a:chExt cx="2139060" cy="188855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3FD31013-3981-D643-2A2C-5F5BDFB77EDB}"/>
                  </a:ext>
                </a:extLst>
              </p:cNvPr>
              <p:cNvSpPr/>
              <p:nvPr/>
            </p:nvSpPr>
            <p:spPr>
              <a:xfrm>
                <a:off x="0" y="0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5DC67AB1-6540-FFDB-A853-60EC1C121BB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139060" cy="1888550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BE29858E-BDC4-864B-FB75-B32F0AD12CA9}"/>
                </a:ext>
              </a:extLst>
            </p:cNvPr>
            <p:cNvGrpSpPr/>
            <p:nvPr/>
          </p:nvGrpSpPr>
          <p:grpSpPr>
            <a:xfrm>
              <a:off x="9205711" y="5656313"/>
              <a:ext cx="1794152" cy="1584035"/>
              <a:chOff x="0" y="-28575"/>
              <a:chExt cx="2139060" cy="1888550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6A6AF8A8-05B2-26B5-7379-43AB24F0ED12}"/>
                  </a:ext>
                </a:extLst>
              </p:cNvPr>
              <p:cNvSpPr/>
              <p:nvPr/>
            </p:nvSpPr>
            <p:spPr>
              <a:xfrm>
                <a:off x="0" y="0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4544A7B0-F1BB-599B-DA3D-46B08B0DC7E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139060" cy="1888550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EC3A06F9-1249-05D5-E3E7-E79E2C8561FE}"/>
                </a:ext>
              </a:extLst>
            </p:cNvPr>
            <p:cNvSpPr txBox="1"/>
            <p:nvPr/>
          </p:nvSpPr>
          <p:spPr>
            <a:xfrm>
              <a:off x="2422185" y="6078670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N</a:t>
              </a: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BF62A802-1992-090A-AFB4-507544EA644B}"/>
                </a:ext>
              </a:extLst>
            </p:cNvPr>
            <p:cNvSpPr txBox="1"/>
            <p:nvPr/>
          </p:nvSpPr>
          <p:spPr>
            <a:xfrm>
              <a:off x="4717341" y="6078670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D</a:t>
              </a: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EA9EFD0C-4E3A-2E11-5F16-40D37C5F8FDF}"/>
                </a:ext>
              </a:extLst>
            </p:cNvPr>
            <p:cNvSpPr txBox="1"/>
            <p:nvPr/>
          </p:nvSpPr>
          <p:spPr>
            <a:xfrm>
              <a:off x="7058607" y="6018014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H</a:t>
              </a: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8671E72A-EFC1-2B86-A01E-70973E57BF40}"/>
                </a:ext>
              </a:extLst>
            </p:cNvPr>
            <p:cNvSpPr txBox="1"/>
            <p:nvPr/>
          </p:nvSpPr>
          <p:spPr>
            <a:xfrm>
              <a:off x="9360128" y="6018014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Y</a:t>
              </a: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3D9AAF31-814F-5261-4F18-165190AF3824}"/>
                </a:ext>
              </a:extLst>
            </p:cNvPr>
            <p:cNvSpPr/>
            <p:nvPr/>
          </p:nvSpPr>
          <p:spPr>
            <a:xfrm>
              <a:off x="1622308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6D3EEA75-0740-4802-753B-51E67CDB325E}"/>
                </a:ext>
              </a:extLst>
            </p:cNvPr>
            <p:cNvSpPr/>
            <p:nvPr/>
          </p:nvSpPr>
          <p:spPr>
            <a:xfrm>
              <a:off x="3432005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5" y="0"/>
                  </a:lnTo>
                  <a:lnTo>
                    <a:pt x="493725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1D616C7D-A646-2EC3-198C-1221A8F0A8A3}"/>
                </a:ext>
              </a:extLst>
            </p:cNvPr>
            <p:cNvSpPr/>
            <p:nvPr/>
          </p:nvSpPr>
          <p:spPr>
            <a:xfrm>
              <a:off x="5177358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6CFD911E-2F3B-7FE3-D90B-9F99D7C01B6B}"/>
                </a:ext>
              </a:extLst>
            </p:cNvPr>
            <p:cNvSpPr/>
            <p:nvPr/>
          </p:nvSpPr>
          <p:spPr>
            <a:xfrm>
              <a:off x="6991882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5" y="0"/>
                  </a:lnTo>
                  <a:lnTo>
                    <a:pt x="493725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1196A2B2-A2D3-3C10-EC7B-5C478356889F}"/>
                </a:ext>
              </a:extLst>
            </p:cNvPr>
            <p:cNvSpPr/>
            <p:nvPr/>
          </p:nvSpPr>
          <p:spPr>
            <a:xfrm>
              <a:off x="8806407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1" name="Freeform 41">
            <a:extLst>
              <a:ext uri="{FF2B5EF4-FFF2-40B4-BE49-F238E27FC236}">
                <a16:creationId xmlns:a16="http://schemas.microsoft.com/office/drawing/2014/main" id="{2A97213E-6E5E-D710-4CAE-82B97570B583}"/>
              </a:ext>
            </a:extLst>
          </p:cNvPr>
          <p:cNvSpPr/>
          <p:nvPr/>
        </p:nvSpPr>
        <p:spPr>
          <a:xfrm rot="-345036">
            <a:off x="2941995" y="1370166"/>
            <a:ext cx="2536495" cy="2787357"/>
          </a:xfrm>
          <a:custGeom>
            <a:avLst/>
            <a:gdLst/>
            <a:ahLst/>
            <a:cxnLst/>
            <a:rect l="l" t="t" r="r" b="b"/>
            <a:pathLst>
              <a:path w="2536495" h="2787357">
                <a:moveTo>
                  <a:pt x="0" y="0"/>
                </a:moveTo>
                <a:lnTo>
                  <a:pt x="2536495" y="0"/>
                </a:lnTo>
                <a:lnTo>
                  <a:pt x="2536495" y="2787357"/>
                </a:lnTo>
                <a:lnTo>
                  <a:pt x="0" y="2787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4DA5FF38-B456-DB7D-762B-B6DCB6F640D0}"/>
              </a:ext>
            </a:extLst>
          </p:cNvPr>
          <p:cNvSpPr/>
          <p:nvPr/>
        </p:nvSpPr>
        <p:spPr>
          <a:xfrm rot="-2323658">
            <a:off x="11315297" y="694357"/>
            <a:ext cx="1597183" cy="1351616"/>
          </a:xfrm>
          <a:custGeom>
            <a:avLst/>
            <a:gdLst/>
            <a:ahLst/>
            <a:cxnLst/>
            <a:rect l="l" t="t" r="r" b="b"/>
            <a:pathLst>
              <a:path w="1597183" h="1351616">
                <a:moveTo>
                  <a:pt x="0" y="0"/>
                </a:moveTo>
                <a:lnTo>
                  <a:pt x="1597182" y="0"/>
                </a:lnTo>
                <a:lnTo>
                  <a:pt x="1597182" y="1351616"/>
                </a:lnTo>
                <a:lnTo>
                  <a:pt x="0" y="1351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43">
            <a:hlinkClick r:id="rId8" action="ppaction://hlinksldjump"/>
            <a:extLst>
              <a:ext uri="{FF2B5EF4-FFF2-40B4-BE49-F238E27FC236}">
                <a16:creationId xmlns:a16="http://schemas.microsoft.com/office/drawing/2014/main" id="{125F5C0C-E2FA-6249-2C39-307E355EFC97}"/>
              </a:ext>
            </a:extLst>
          </p:cNvPr>
          <p:cNvSpPr/>
          <p:nvPr/>
        </p:nvSpPr>
        <p:spPr>
          <a:xfrm rot="466011">
            <a:off x="15253658" y="7034938"/>
            <a:ext cx="2885967" cy="2391745"/>
          </a:xfrm>
          <a:custGeom>
            <a:avLst/>
            <a:gdLst/>
            <a:ahLst/>
            <a:cxnLst/>
            <a:rect l="l" t="t" r="r" b="b"/>
            <a:pathLst>
              <a:path w="2885967" h="2391745">
                <a:moveTo>
                  <a:pt x="0" y="0"/>
                </a:moveTo>
                <a:lnTo>
                  <a:pt x="2885967" y="0"/>
                </a:lnTo>
                <a:lnTo>
                  <a:pt x="2885967" y="2391745"/>
                </a:lnTo>
                <a:lnTo>
                  <a:pt x="0" y="23917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B83DD54A-86F2-F431-800B-FE125D857980}"/>
              </a:ext>
            </a:extLst>
          </p:cNvPr>
          <p:cNvSpPr/>
          <p:nvPr/>
        </p:nvSpPr>
        <p:spPr>
          <a:xfrm rot="604119">
            <a:off x="568233" y="7056027"/>
            <a:ext cx="2564014" cy="2467864"/>
          </a:xfrm>
          <a:custGeom>
            <a:avLst/>
            <a:gdLst/>
            <a:ahLst/>
            <a:cxnLst/>
            <a:rect l="l" t="t" r="r" b="b"/>
            <a:pathLst>
              <a:path w="2564014" h="2467864">
                <a:moveTo>
                  <a:pt x="0" y="0"/>
                </a:moveTo>
                <a:lnTo>
                  <a:pt x="2564014" y="0"/>
                </a:lnTo>
                <a:lnTo>
                  <a:pt x="2564014" y="2467864"/>
                </a:lnTo>
                <a:lnTo>
                  <a:pt x="0" y="246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24F1576F-56AD-F79C-E87E-46B6F2BD8D05}"/>
              </a:ext>
            </a:extLst>
          </p:cNvPr>
          <p:cNvSpPr/>
          <p:nvPr/>
        </p:nvSpPr>
        <p:spPr>
          <a:xfrm rot="5157599">
            <a:off x="12871291" y="2755081"/>
            <a:ext cx="2014625" cy="1979369"/>
          </a:xfrm>
          <a:custGeom>
            <a:avLst/>
            <a:gdLst/>
            <a:ahLst/>
            <a:cxnLst/>
            <a:rect l="l" t="t" r="r" b="b"/>
            <a:pathLst>
              <a:path w="2014625" h="1979369">
                <a:moveTo>
                  <a:pt x="0" y="0"/>
                </a:moveTo>
                <a:lnTo>
                  <a:pt x="2014625" y="0"/>
                </a:lnTo>
                <a:lnTo>
                  <a:pt x="2014625" y="1979369"/>
                </a:lnTo>
                <a:lnTo>
                  <a:pt x="0" y="19793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EC3177AB-8534-4815-A96C-1E3DBE8CE475}"/>
              </a:ext>
            </a:extLst>
          </p:cNvPr>
          <p:cNvSpPr/>
          <p:nvPr/>
        </p:nvSpPr>
        <p:spPr>
          <a:xfrm>
            <a:off x="2656123" y="4968144"/>
            <a:ext cx="1345614" cy="1170050"/>
          </a:xfrm>
          <a:custGeom>
            <a:avLst/>
            <a:gdLst/>
            <a:ahLst/>
            <a:cxnLst/>
            <a:rect l="l" t="t" r="r" b="b"/>
            <a:pathLst>
              <a:path w="2139060" h="1859975">
                <a:moveTo>
                  <a:pt x="148624" y="0"/>
                </a:moveTo>
                <a:lnTo>
                  <a:pt x="1990435" y="0"/>
                </a:lnTo>
                <a:cubicBezTo>
                  <a:pt x="2072518" y="0"/>
                  <a:pt x="2139060" y="66541"/>
                  <a:pt x="2139060" y="148624"/>
                </a:cubicBezTo>
                <a:lnTo>
                  <a:pt x="2139060" y="1711351"/>
                </a:lnTo>
                <a:cubicBezTo>
                  <a:pt x="2139060" y="1793434"/>
                  <a:pt x="2072518" y="1859975"/>
                  <a:pt x="1990435" y="1859975"/>
                </a:cubicBezTo>
                <a:lnTo>
                  <a:pt x="148624" y="1859975"/>
                </a:lnTo>
                <a:cubicBezTo>
                  <a:pt x="66541" y="1859975"/>
                  <a:pt x="0" y="1793434"/>
                  <a:pt x="0" y="1711351"/>
                </a:cubicBezTo>
                <a:lnTo>
                  <a:pt x="0" y="148624"/>
                </a:lnTo>
                <a:cubicBezTo>
                  <a:pt x="0" y="66541"/>
                  <a:pt x="66541" y="0"/>
                  <a:pt x="148624" y="0"/>
                </a:cubicBezTo>
                <a:close/>
              </a:path>
            </a:pathLst>
          </a:custGeom>
          <a:solidFill>
            <a:srgbClr val="FFC744"/>
          </a:solidFill>
          <a:ln w="19050" cap="rnd">
            <a:solidFill>
              <a:srgbClr val="37319D"/>
            </a:solidFill>
            <a:prstDash val="solid"/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21358974-4BE5-D510-99E3-CFDDA7D0F521}"/>
              </a:ext>
            </a:extLst>
          </p:cNvPr>
          <p:cNvSpPr/>
          <p:nvPr/>
        </p:nvSpPr>
        <p:spPr>
          <a:xfrm>
            <a:off x="4658231" y="4995819"/>
            <a:ext cx="1345614" cy="1170050"/>
          </a:xfrm>
          <a:custGeom>
            <a:avLst/>
            <a:gdLst/>
            <a:ahLst/>
            <a:cxnLst/>
            <a:rect l="l" t="t" r="r" b="b"/>
            <a:pathLst>
              <a:path w="2139060" h="1859975">
                <a:moveTo>
                  <a:pt x="148624" y="0"/>
                </a:moveTo>
                <a:lnTo>
                  <a:pt x="1990435" y="0"/>
                </a:lnTo>
                <a:cubicBezTo>
                  <a:pt x="2072518" y="0"/>
                  <a:pt x="2139060" y="66541"/>
                  <a:pt x="2139060" y="148624"/>
                </a:cubicBezTo>
                <a:lnTo>
                  <a:pt x="2139060" y="1711351"/>
                </a:lnTo>
                <a:cubicBezTo>
                  <a:pt x="2139060" y="1793434"/>
                  <a:pt x="2072518" y="1859975"/>
                  <a:pt x="1990435" y="1859975"/>
                </a:cubicBezTo>
                <a:lnTo>
                  <a:pt x="148624" y="1859975"/>
                </a:lnTo>
                <a:cubicBezTo>
                  <a:pt x="66541" y="1859975"/>
                  <a:pt x="0" y="1793434"/>
                  <a:pt x="0" y="1711351"/>
                </a:cubicBezTo>
                <a:lnTo>
                  <a:pt x="0" y="148624"/>
                </a:lnTo>
                <a:cubicBezTo>
                  <a:pt x="0" y="66541"/>
                  <a:pt x="66541" y="0"/>
                  <a:pt x="148624" y="0"/>
                </a:cubicBezTo>
                <a:close/>
              </a:path>
            </a:pathLst>
          </a:custGeom>
          <a:solidFill>
            <a:srgbClr val="FFC744"/>
          </a:solidFill>
          <a:ln w="19050" cap="rnd">
            <a:solidFill>
              <a:srgbClr val="37319D"/>
            </a:solidFill>
            <a:prstDash val="solid"/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FF926738-D28C-D3D7-0138-4930E398C4E8}"/>
              </a:ext>
            </a:extLst>
          </p:cNvPr>
          <p:cNvSpPr txBox="1"/>
          <p:nvPr/>
        </p:nvSpPr>
        <p:spPr>
          <a:xfrm>
            <a:off x="4770192" y="5288038"/>
            <a:ext cx="1121691" cy="7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</a:pPr>
            <a:r>
              <a:rPr lang="en-US" sz="5384" spc="-279">
                <a:solidFill>
                  <a:srgbClr val="37319D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A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394999C2-104C-2540-DA85-FF99885F410B}"/>
              </a:ext>
            </a:extLst>
          </p:cNvPr>
          <p:cNvSpPr txBox="1"/>
          <p:nvPr/>
        </p:nvSpPr>
        <p:spPr>
          <a:xfrm>
            <a:off x="2808733" y="5282934"/>
            <a:ext cx="1121691" cy="7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</a:pPr>
            <a:r>
              <a:rPr lang="en-US" sz="5384" spc="-279">
                <a:solidFill>
                  <a:srgbClr val="37319D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U</a:t>
            </a:r>
          </a:p>
        </p:txBody>
      </p:sp>
      <p:sp>
        <p:nvSpPr>
          <p:cNvPr id="46" name="Freeform 27">
            <a:extLst>
              <a:ext uri="{FF2B5EF4-FFF2-40B4-BE49-F238E27FC236}">
                <a16:creationId xmlns:a16="http://schemas.microsoft.com/office/drawing/2014/main" id="{D74351C3-A725-2633-5553-BF24E87A6431}"/>
              </a:ext>
            </a:extLst>
          </p:cNvPr>
          <p:cNvSpPr/>
          <p:nvPr/>
        </p:nvSpPr>
        <p:spPr>
          <a:xfrm>
            <a:off x="13815932" y="4968144"/>
            <a:ext cx="1345614" cy="1170050"/>
          </a:xfrm>
          <a:custGeom>
            <a:avLst/>
            <a:gdLst/>
            <a:ahLst/>
            <a:cxnLst/>
            <a:rect l="l" t="t" r="r" b="b"/>
            <a:pathLst>
              <a:path w="2139060" h="1859975">
                <a:moveTo>
                  <a:pt x="148624" y="0"/>
                </a:moveTo>
                <a:lnTo>
                  <a:pt x="1990435" y="0"/>
                </a:lnTo>
                <a:cubicBezTo>
                  <a:pt x="2072518" y="0"/>
                  <a:pt x="2139060" y="66541"/>
                  <a:pt x="2139060" y="148624"/>
                </a:cubicBezTo>
                <a:lnTo>
                  <a:pt x="2139060" y="1711351"/>
                </a:lnTo>
                <a:cubicBezTo>
                  <a:pt x="2139060" y="1793434"/>
                  <a:pt x="2072518" y="1859975"/>
                  <a:pt x="1990435" y="1859975"/>
                </a:cubicBezTo>
                <a:lnTo>
                  <a:pt x="148624" y="1859975"/>
                </a:lnTo>
                <a:cubicBezTo>
                  <a:pt x="66541" y="1859975"/>
                  <a:pt x="0" y="1793434"/>
                  <a:pt x="0" y="1711351"/>
                </a:cubicBezTo>
                <a:lnTo>
                  <a:pt x="0" y="148624"/>
                </a:lnTo>
                <a:cubicBezTo>
                  <a:pt x="0" y="66541"/>
                  <a:pt x="66541" y="0"/>
                  <a:pt x="148624" y="0"/>
                </a:cubicBezTo>
                <a:close/>
              </a:path>
            </a:pathLst>
          </a:custGeom>
          <a:solidFill>
            <a:srgbClr val="FFC744"/>
          </a:solidFill>
          <a:ln w="19050" cap="rnd">
            <a:solidFill>
              <a:srgbClr val="37319D"/>
            </a:solidFill>
            <a:prstDash val="solid"/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47" name="TextBox 33">
            <a:extLst>
              <a:ext uri="{FF2B5EF4-FFF2-40B4-BE49-F238E27FC236}">
                <a16:creationId xmlns:a16="http://schemas.microsoft.com/office/drawing/2014/main" id="{76BD75B5-0140-EEE5-E178-5FDB6298A803}"/>
              </a:ext>
            </a:extLst>
          </p:cNvPr>
          <p:cNvSpPr txBox="1"/>
          <p:nvPr/>
        </p:nvSpPr>
        <p:spPr>
          <a:xfrm>
            <a:off x="13980860" y="5217603"/>
            <a:ext cx="1121691" cy="7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</a:pPr>
            <a:r>
              <a:rPr lang="en-US" sz="5384" spc="-279">
                <a:solidFill>
                  <a:srgbClr val="37319D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</a:t>
            </a:r>
          </a:p>
        </p:txBody>
      </p:sp>
      <p:sp>
        <p:nvSpPr>
          <p:cNvPr id="53" name="Hình chữ nhật 52">
            <a:extLst>
              <a:ext uri="{FF2B5EF4-FFF2-40B4-BE49-F238E27FC236}">
                <a16:creationId xmlns:a16="http://schemas.microsoft.com/office/drawing/2014/main" id="{55A4993E-9E78-8DF5-3A97-109AEA4A075F}"/>
              </a:ext>
            </a:extLst>
          </p:cNvPr>
          <p:cNvSpPr/>
          <p:nvPr/>
        </p:nvSpPr>
        <p:spPr>
          <a:xfrm>
            <a:off x="5835481" y="7034510"/>
            <a:ext cx="685346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E440A2"/>
                </a:solidFill>
                <a:effectLst>
                  <a:reflection blurRad="6350" stA="53000" endA="300" endPos="35500" dir="5400000" sy="-90000" algn="bl" rotWithShape="0"/>
                </a:effectLst>
                <a:latin typeface="Baloo" panose="03080902040302020200" pitchFamily="66" charset="0"/>
                <a:cs typeface="Baloo" panose="03080902040302020200" pitchFamily="66" charset="0"/>
              </a:rPr>
              <a:t>DUY NHẤT</a:t>
            </a:r>
            <a:endParaRPr lang="vi-VN" sz="8000" b="0" cap="none" spc="0">
              <a:ln w="0"/>
              <a:solidFill>
                <a:srgbClr val="E440A2"/>
              </a:solidFill>
              <a:effectLst>
                <a:reflection blurRad="6350" stA="53000" endA="300" endPos="35500" dir="5400000" sy="-90000" algn="bl" rotWithShape="0"/>
              </a:effectLst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33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624DBA-9F7B-360D-BF54-51C7864A7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F01EA53-E418-A039-FC36-DBA05BCF3304}"/>
              </a:ext>
            </a:extLst>
          </p:cNvPr>
          <p:cNvGrpSpPr/>
          <p:nvPr/>
        </p:nvGrpSpPr>
        <p:grpSpPr>
          <a:xfrm>
            <a:off x="5901629" y="983489"/>
            <a:ext cx="8229600" cy="8557308"/>
            <a:chOff x="27064" y="316382"/>
            <a:chExt cx="10972799" cy="11409744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92E69463-A4FE-15B1-FE13-8AEDA784B091}"/>
                </a:ext>
              </a:extLst>
            </p:cNvPr>
            <p:cNvGrpSpPr/>
            <p:nvPr/>
          </p:nvGrpSpPr>
          <p:grpSpPr>
            <a:xfrm rot="246829">
              <a:off x="1027511" y="316382"/>
              <a:ext cx="8971905" cy="4216652"/>
              <a:chOff x="0" y="0"/>
              <a:chExt cx="2922592" cy="1373571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E06D5E33-CCD9-772B-AA5A-F455BC5A43F3}"/>
                  </a:ext>
                </a:extLst>
              </p:cNvPr>
              <p:cNvSpPr/>
              <p:nvPr/>
            </p:nvSpPr>
            <p:spPr>
              <a:xfrm>
                <a:off x="0" y="0"/>
                <a:ext cx="2922592" cy="1373571"/>
              </a:xfrm>
              <a:custGeom>
                <a:avLst/>
                <a:gdLst/>
                <a:ahLst/>
                <a:cxnLst/>
                <a:rect l="l" t="t" r="r" b="b"/>
                <a:pathLst>
                  <a:path w="2922592" h="1373571">
                    <a:moveTo>
                      <a:pt x="29721" y="0"/>
                    </a:moveTo>
                    <a:lnTo>
                      <a:pt x="2892871" y="0"/>
                    </a:lnTo>
                    <a:cubicBezTo>
                      <a:pt x="2909285" y="0"/>
                      <a:pt x="2922592" y="13307"/>
                      <a:pt x="2922592" y="29721"/>
                    </a:cubicBezTo>
                    <a:lnTo>
                      <a:pt x="2922592" y="1343850"/>
                    </a:lnTo>
                    <a:cubicBezTo>
                      <a:pt x="2922592" y="1360265"/>
                      <a:pt x="2909285" y="1373571"/>
                      <a:pt x="2892871" y="1373571"/>
                    </a:cubicBezTo>
                    <a:lnTo>
                      <a:pt x="29721" y="1373571"/>
                    </a:lnTo>
                    <a:cubicBezTo>
                      <a:pt x="13307" y="1373571"/>
                      <a:pt x="0" y="1360265"/>
                      <a:pt x="0" y="1343850"/>
                    </a:cubicBezTo>
                    <a:lnTo>
                      <a:pt x="0" y="29721"/>
                    </a:lnTo>
                    <a:cubicBezTo>
                      <a:pt x="0" y="13307"/>
                      <a:pt x="13307" y="0"/>
                      <a:pt x="297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DAAAE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5D0968E6-792C-99AE-9DF9-B9362AB34D6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922592" cy="1402146"/>
              </a:xfrm>
              <a:prstGeom prst="rect">
                <a:avLst/>
              </a:prstGeom>
            </p:spPr>
            <p:txBody>
              <a:bodyPr lIns="33653" tIns="33653" rIns="33653" bIns="33653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E0EC88A2-96FA-1751-6B39-3617C751E1CC}"/>
                </a:ext>
              </a:extLst>
            </p:cNvPr>
            <p:cNvGrpSpPr/>
            <p:nvPr/>
          </p:nvGrpSpPr>
          <p:grpSpPr>
            <a:xfrm rot="-316027">
              <a:off x="1680750" y="517238"/>
              <a:ext cx="7453322" cy="2174156"/>
              <a:chOff x="0" y="0"/>
              <a:chExt cx="6376262" cy="1859975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E557274B-C1A2-E2CB-6D97-D655256DC698}"/>
                  </a:ext>
                </a:extLst>
              </p:cNvPr>
              <p:cNvSpPr/>
              <p:nvPr/>
            </p:nvSpPr>
            <p:spPr>
              <a:xfrm>
                <a:off x="0" y="0"/>
                <a:ext cx="6376262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6376262" h="1859975">
                    <a:moveTo>
                      <a:pt x="35777" y="0"/>
                    </a:moveTo>
                    <a:lnTo>
                      <a:pt x="6340486" y="0"/>
                    </a:lnTo>
                    <a:cubicBezTo>
                      <a:pt x="6360245" y="0"/>
                      <a:pt x="6376262" y="16018"/>
                      <a:pt x="6376262" y="35777"/>
                    </a:cubicBezTo>
                    <a:lnTo>
                      <a:pt x="6376262" y="1824198"/>
                    </a:lnTo>
                    <a:cubicBezTo>
                      <a:pt x="6376262" y="1843957"/>
                      <a:pt x="6360245" y="1859975"/>
                      <a:pt x="6340486" y="1859975"/>
                    </a:cubicBezTo>
                    <a:lnTo>
                      <a:pt x="35777" y="1859975"/>
                    </a:lnTo>
                    <a:cubicBezTo>
                      <a:pt x="16018" y="1859975"/>
                      <a:pt x="0" y="1843957"/>
                      <a:pt x="0" y="1824198"/>
                    </a:cubicBezTo>
                    <a:lnTo>
                      <a:pt x="0" y="35777"/>
                    </a:lnTo>
                    <a:cubicBezTo>
                      <a:pt x="0" y="16018"/>
                      <a:pt x="16018" y="0"/>
                      <a:pt x="35777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28575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849C37BE-A1CA-8BEE-46A5-8FA99CDC9B2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376262" cy="1907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5A826FD9-BADB-E462-9844-1360749653D8}"/>
                </a:ext>
              </a:extLst>
            </p:cNvPr>
            <p:cNvGrpSpPr/>
            <p:nvPr/>
          </p:nvGrpSpPr>
          <p:grpSpPr>
            <a:xfrm>
              <a:off x="1477532" y="2595413"/>
              <a:ext cx="8071864" cy="2074279"/>
              <a:chOff x="0" y="0"/>
              <a:chExt cx="6905421" cy="177453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6047A4F5-9C2E-8BDB-C024-6BF19FB672F8}"/>
                  </a:ext>
                </a:extLst>
              </p:cNvPr>
              <p:cNvSpPr/>
              <p:nvPr/>
            </p:nvSpPr>
            <p:spPr>
              <a:xfrm>
                <a:off x="0" y="0"/>
                <a:ext cx="6905420" cy="1774530"/>
              </a:xfrm>
              <a:custGeom>
                <a:avLst/>
                <a:gdLst/>
                <a:ahLst/>
                <a:cxnLst/>
                <a:rect l="l" t="t" r="r" b="b"/>
                <a:pathLst>
                  <a:path w="6905420" h="1774530">
                    <a:moveTo>
                      <a:pt x="33035" y="0"/>
                    </a:moveTo>
                    <a:lnTo>
                      <a:pt x="6872385" y="0"/>
                    </a:lnTo>
                    <a:cubicBezTo>
                      <a:pt x="6881147" y="0"/>
                      <a:pt x="6889549" y="3480"/>
                      <a:pt x="6895745" y="9676"/>
                    </a:cubicBezTo>
                    <a:cubicBezTo>
                      <a:pt x="6901940" y="15871"/>
                      <a:pt x="6905420" y="24274"/>
                      <a:pt x="6905420" y="33035"/>
                    </a:cubicBezTo>
                    <a:lnTo>
                      <a:pt x="6905420" y="1741495"/>
                    </a:lnTo>
                    <a:cubicBezTo>
                      <a:pt x="6905420" y="1750257"/>
                      <a:pt x="6901940" y="1758660"/>
                      <a:pt x="6895745" y="1764855"/>
                    </a:cubicBezTo>
                    <a:cubicBezTo>
                      <a:pt x="6889549" y="1771050"/>
                      <a:pt x="6881147" y="1774530"/>
                      <a:pt x="6872385" y="1774530"/>
                    </a:cubicBezTo>
                    <a:lnTo>
                      <a:pt x="33035" y="1774530"/>
                    </a:lnTo>
                    <a:cubicBezTo>
                      <a:pt x="24274" y="1774530"/>
                      <a:pt x="15871" y="1771050"/>
                      <a:pt x="9676" y="1764855"/>
                    </a:cubicBezTo>
                    <a:cubicBezTo>
                      <a:pt x="3480" y="1758660"/>
                      <a:pt x="0" y="1750257"/>
                      <a:pt x="0" y="1741495"/>
                    </a:cubicBezTo>
                    <a:lnTo>
                      <a:pt x="0" y="33035"/>
                    </a:lnTo>
                    <a:cubicBezTo>
                      <a:pt x="0" y="24274"/>
                      <a:pt x="3480" y="15871"/>
                      <a:pt x="9676" y="9676"/>
                    </a:cubicBezTo>
                    <a:cubicBezTo>
                      <a:pt x="15871" y="3480"/>
                      <a:pt x="24274" y="0"/>
                      <a:pt x="33035" y="0"/>
                    </a:cubicBezTo>
                    <a:close/>
                  </a:path>
                </a:pathLst>
              </a:custGeom>
              <a:solidFill>
                <a:srgbClr val="DAAAEB"/>
              </a:solidFill>
              <a:ln w="28575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261285D6-5861-B43A-D6E5-C59AE4EAB98D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905421" cy="1822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0A74956-7F3A-09C6-C61F-5A1E47E7CF94}"/>
                </a:ext>
              </a:extLst>
            </p:cNvPr>
            <p:cNvSpPr txBox="1"/>
            <p:nvPr/>
          </p:nvSpPr>
          <p:spPr>
            <a:xfrm>
              <a:off x="2206884" y="3632551"/>
              <a:ext cx="6580607" cy="974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7"/>
                </a:lnSpc>
              </a:pPr>
              <a:r>
                <a:rPr lang="en-US" sz="8494" spc="33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Ghép Từ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2995C46C-0F56-F460-3F2F-EDE3BEB048EB}"/>
                </a:ext>
              </a:extLst>
            </p:cNvPr>
            <p:cNvSpPr txBox="1"/>
            <p:nvPr/>
          </p:nvSpPr>
          <p:spPr>
            <a:xfrm rot="21376554">
              <a:off x="2231577" y="1244209"/>
              <a:ext cx="6580607" cy="974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7"/>
                </a:lnSpc>
              </a:pPr>
              <a:r>
                <a:rPr lang="en-US" sz="8494" spc="33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Game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B5E49319-91A2-DD58-64F1-C8E0357EACB3}"/>
                </a:ext>
              </a:extLst>
            </p:cNvPr>
            <p:cNvSpPr txBox="1"/>
            <p:nvPr/>
          </p:nvSpPr>
          <p:spPr>
            <a:xfrm>
              <a:off x="27064" y="5656313"/>
              <a:ext cx="1794152" cy="1584035"/>
            </a:xfrm>
            <a:prstGeom prst="rect">
              <a:avLst/>
            </a:prstGeom>
          </p:spPr>
          <p:txBody>
            <a:bodyPr lIns="30742" tIns="30742" rIns="30742" bIns="30742" rtlCol="0" anchor="ctr"/>
            <a:lstStyle/>
            <a:p>
              <a:pPr algn="ctr">
                <a:lnSpc>
                  <a:spcPts val="2431"/>
                </a:lnSpc>
              </a:pPr>
              <a:endParaRPr/>
            </a:p>
          </p:txBody>
        </p: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F1C377D0-93FE-8C49-4ED5-34E61CAE1A99}"/>
                </a:ext>
              </a:extLst>
            </p:cNvPr>
            <p:cNvGrpSpPr/>
            <p:nvPr/>
          </p:nvGrpSpPr>
          <p:grpSpPr>
            <a:xfrm>
              <a:off x="2323210" y="5656312"/>
              <a:ext cx="4039991" cy="1644691"/>
              <a:chOff x="0" y="-28576"/>
              <a:chExt cx="4816639" cy="1960867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2ECC9D15-3BA1-E43A-8A70-33F4DDFFC60D}"/>
                  </a:ext>
                </a:extLst>
              </p:cNvPr>
              <p:cNvSpPr/>
              <p:nvPr/>
            </p:nvSpPr>
            <p:spPr>
              <a:xfrm>
                <a:off x="2677579" y="72316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360B4A48-ABA9-99E1-C5D8-BDDFCFEF6B7E}"/>
                  </a:ext>
                </a:extLst>
              </p:cNvPr>
              <p:cNvSpPr txBox="1"/>
              <p:nvPr/>
            </p:nvSpPr>
            <p:spPr>
              <a:xfrm>
                <a:off x="0" y="-28576"/>
                <a:ext cx="2139059" cy="1888549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DE20B03C-A3D1-646B-A9BF-ABB26D2FD6BF}"/>
                </a:ext>
              </a:extLst>
            </p:cNvPr>
            <p:cNvSpPr txBox="1"/>
            <p:nvPr/>
          </p:nvSpPr>
          <p:spPr>
            <a:xfrm>
              <a:off x="4617377" y="5656313"/>
              <a:ext cx="1794152" cy="1584036"/>
            </a:xfrm>
            <a:prstGeom prst="rect">
              <a:avLst/>
            </a:prstGeom>
          </p:spPr>
          <p:txBody>
            <a:bodyPr lIns="30742" tIns="30742" rIns="30742" bIns="30742" rtlCol="0" anchor="ctr"/>
            <a:lstStyle/>
            <a:p>
              <a:pPr algn="ctr">
                <a:lnSpc>
                  <a:spcPts val="2431"/>
                </a:lnSpc>
              </a:pPr>
              <a:endParaRPr/>
            </a:p>
          </p:txBody>
        </p: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647A6AA8-8005-4CB8-1D0E-BFC972B84BE6}"/>
                </a:ext>
              </a:extLst>
            </p:cNvPr>
            <p:cNvGrpSpPr/>
            <p:nvPr/>
          </p:nvGrpSpPr>
          <p:grpSpPr>
            <a:xfrm>
              <a:off x="6911544" y="5656313"/>
              <a:ext cx="1794152" cy="1584035"/>
              <a:chOff x="0" y="-28575"/>
              <a:chExt cx="2139060" cy="188855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BA59250E-CAAC-ED07-36FD-521973156DF4}"/>
                  </a:ext>
                </a:extLst>
              </p:cNvPr>
              <p:cNvSpPr/>
              <p:nvPr/>
            </p:nvSpPr>
            <p:spPr>
              <a:xfrm>
                <a:off x="0" y="0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DA9CD811-92FE-8BBE-B0B0-F7C4D0460DB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139060" cy="1888550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D66D9451-1317-F543-CC12-C39ECA6221C5}"/>
                </a:ext>
              </a:extLst>
            </p:cNvPr>
            <p:cNvGrpSpPr/>
            <p:nvPr/>
          </p:nvGrpSpPr>
          <p:grpSpPr>
            <a:xfrm>
              <a:off x="9205711" y="5656313"/>
              <a:ext cx="1794152" cy="1584035"/>
              <a:chOff x="0" y="-28575"/>
              <a:chExt cx="2139060" cy="1888550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B816C821-339D-C018-622E-29A1F2B17652}"/>
                  </a:ext>
                </a:extLst>
              </p:cNvPr>
              <p:cNvSpPr/>
              <p:nvPr/>
            </p:nvSpPr>
            <p:spPr>
              <a:xfrm>
                <a:off x="0" y="0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C465AC02-76F2-3EE8-C7E7-CCA9B025943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139060" cy="1888550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0FF4535B-82A4-126E-5C5F-2A930DBA08FC}"/>
                </a:ext>
              </a:extLst>
            </p:cNvPr>
            <p:cNvSpPr txBox="1"/>
            <p:nvPr/>
          </p:nvSpPr>
          <p:spPr>
            <a:xfrm>
              <a:off x="4717341" y="6078670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C</a:t>
              </a: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1BB3F5AD-82E7-506B-8051-958816DB9644}"/>
                </a:ext>
              </a:extLst>
            </p:cNvPr>
            <p:cNvSpPr txBox="1"/>
            <p:nvPr/>
          </p:nvSpPr>
          <p:spPr>
            <a:xfrm>
              <a:off x="7058607" y="6018014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H</a:t>
              </a: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F7425229-35A4-C636-A5F7-1CC2839C00EB}"/>
                </a:ext>
              </a:extLst>
            </p:cNvPr>
            <p:cNvSpPr txBox="1"/>
            <p:nvPr/>
          </p:nvSpPr>
          <p:spPr>
            <a:xfrm>
              <a:off x="9360128" y="6018014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K</a:t>
              </a: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FE5D9097-7C5B-8D8A-4F89-D96A5D582EE7}"/>
                </a:ext>
              </a:extLst>
            </p:cNvPr>
            <p:cNvSpPr/>
            <p:nvPr/>
          </p:nvSpPr>
          <p:spPr>
            <a:xfrm>
              <a:off x="1622308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B9757D6-AE79-E004-7770-2C06B5476DDA}"/>
                </a:ext>
              </a:extLst>
            </p:cNvPr>
            <p:cNvSpPr/>
            <p:nvPr/>
          </p:nvSpPr>
          <p:spPr>
            <a:xfrm>
              <a:off x="3432005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5" y="0"/>
                  </a:lnTo>
                  <a:lnTo>
                    <a:pt x="493725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77CD2805-8E93-E992-DA2B-5F6591CE4926}"/>
                </a:ext>
              </a:extLst>
            </p:cNvPr>
            <p:cNvSpPr/>
            <p:nvPr/>
          </p:nvSpPr>
          <p:spPr>
            <a:xfrm>
              <a:off x="5177358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BCE705B3-9970-9D38-904A-34E0A1412BAB}"/>
                </a:ext>
              </a:extLst>
            </p:cNvPr>
            <p:cNvSpPr/>
            <p:nvPr/>
          </p:nvSpPr>
          <p:spPr>
            <a:xfrm>
              <a:off x="6991882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5" y="0"/>
                  </a:lnTo>
                  <a:lnTo>
                    <a:pt x="493725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DF312D19-B6F1-397B-754B-5FFD09A185CF}"/>
                </a:ext>
              </a:extLst>
            </p:cNvPr>
            <p:cNvSpPr/>
            <p:nvPr/>
          </p:nvSpPr>
          <p:spPr>
            <a:xfrm>
              <a:off x="8806407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1" name="Freeform 41">
            <a:extLst>
              <a:ext uri="{FF2B5EF4-FFF2-40B4-BE49-F238E27FC236}">
                <a16:creationId xmlns:a16="http://schemas.microsoft.com/office/drawing/2014/main" id="{718F3F8F-02D3-53A7-9999-599A6E1AA7C3}"/>
              </a:ext>
            </a:extLst>
          </p:cNvPr>
          <p:cNvSpPr/>
          <p:nvPr/>
        </p:nvSpPr>
        <p:spPr>
          <a:xfrm rot="-345036">
            <a:off x="2941995" y="1370166"/>
            <a:ext cx="2536495" cy="2787357"/>
          </a:xfrm>
          <a:custGeom>
            <a:avLst/>
            <a:gdLst/>
            <a:ahLst/>
            <a:cxnLst/>
            <a:rect l="l" t="t" r="r" b="b"/>
            <a:pathLst>
              <a:path w="2536495" h="2787357">
                <a:moveTo>
                  <a:pt x="0" y="0"/>
                </a:moveTo>
                <a:lnTo>
                  <a:pt x="2536495" y="0"/>
                </a:lnTo>
                <a:lnTo>
                  <a:pt x="2536495" y="2787357"/>
                </a:lnTo>
                <a:lnTo>
                  <a:pt x="0" y="2787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F0412D98-F96D-D59D-64A7-186444351BB9}"/>
              </a:ext>
            </a:extLst>
          </p:cNvPr>
          <p:cNvSpPr/>
          <p:nvPr/>
        </p:nvSpPr>
        <p:spPr>
          <a:xfrm rot="-2323658">
            <a:off x="11315297" y="694357"/>
            <a:ext cx="1597183" cy="1351616"/>
          </a:xfrm>
          <a:custGeom>
            <a:avLst/>
            <a:gdLst/>
            <a:ahLst/>
            <a:cxnLst/>
            <a:rect l="l" t="t" r="r" b="b"/>
            <a:pathLst>
              <a:path w="1597183" h="1351616">
                <a:moveTo>
                  <a:pt x="0" y="0"/>
                </a:moveTo>
                <a:lnTo>
                  <a:pt x="1597182" y="0"/>
                </a:lnTo>
                <a:lnTo>
                  <a:pt x="1597182" y="1351616"/>
                </a:lnTo>
                <a:lnTo>
                  <a:pt x="0" y="1351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43">
            <a:hlinkClick r:id="rId8" action="ppaction://hlinksldjump"/>
            <a:extLst>
              <a:ext uri="{FF2B5EF4-FFF2-40B4-BE49-F238E27FC236}">
                <a16:creationId xmlns:a16="http://schemas.microsoft.com/office/drawing/2014/main" id="{8193DF38-5AE6-C07E-DAF7-C1FAA754535B}"/>
              </a:ext>
            </a:extLst>
          </p:cNvPr>
          <p:cNvSpPr/>
          <p:nvPr/>
        </p:nvSpPr>
        <p:spPr>
          <a:xfrm rot="466011">
            <a:off x="15253658" y="7034938"/>
            <a:ext cx="2885967" cy="2391745"/>
          </a:xfrm>
          <a:custGeom>
            <a:avLst/>
            <a:gdLst/>
            <a:ahLst/>
            <a:cxnLst/>
            <a:rect l="l" t="t" r="r" b="b"/>
            <a:pathLst>
              <a:path w="2885967" h="2391745">
                <a:moveTo>
                  <a:pt x="0" y="0"/>
                </a:moveTo>
                <a:lnTo>
                  <a:pt x="2885967" y="0"/>
                </a:lnTo>
                <a:lnTo>
                  <a:pt x="2885967" y="2391745"/>
                </a:lnTo>
                <a:lnTo>
                  <a:pt x="0" y="23917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AD298610-AC89-C35C-B4ED-D3482F9D80D4}"/>
              </a:ext>
            </a:extLst>
          </p:cNvPr>
          <p:cNvSpPr/>
          <p:nvPr/>
        </p:nvSpPr>
        <p:spPr>
          <a:xfrm rot="604119">
            <a:off x="568233" y="7056027"/>
            <a:ext cx="2564014" cy="2467864"/>
          </a:xfrm>
          <a:custGeom>
            <a:avLst/>
            <a:gdLst/>
            <a:ahLst/>
            <a:cxnLst/>
            <a:rect l="l" t="t" r="r" b="b"/>
            <a:pathLst>
              <a:path w="2564014" h="2467864">
                <a:moveTo>
                  <a:pt x="0" y="0"/>
                </a:moveTo>
                <a:lnTo>
                  <a:pt x="2564014" y="0"/>
                </a:lnTo>
                <a:lnTo>
                  <a:pt x="2564014" y="2467864"/>
                </a:lnTo>
                <a:lnTo>
                  <a:pt x="0" y="246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EA31A3D8-2E35-F505-F479-24A26AE598FA}"/>
              </a:ext>
            </a:extLst>
          </p:cNvPr>
          <p:cNvSpPr/>
          <p:nvPr/>
        </p:nvSpPr>
        <p:spPr>
          <a:xfrm rot="5157599">
            <a:off x="12871291" y="2755081"/>
            <a:ext cx="2014625" cy="1979369"/>
          </a:xfrm>
          <a:custGeom>
            <a:avLst/>
            <a:gdLst/>
            <a:ahLst/>
            <a:cxnLst/>
            <a:rect l="l" t="t" r="r" b="b"/>
            <a:pathLst>
              <a:path w="2014625" h="1979369">
                <a:moveTo>
                  <a:pt x="0" y="0"/>
                </a:moveTo>
                <a:lnTo>
                  <a:pt x="2014625" y="0"/>
                </a:lnTo>
                <a:lnTo>
                  <a:pt x="2014625" y="1979369"/>
                </a:lnTo>
                <a:lnTo>
                  <a:pt x="0" y="19793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8CE7735F-2EA5-F35A-E21D-DFA6FB7B17BF}"/>
              </a:ext>
            </a:extLst>
          </p:cNvPr>
          <p:cNvGrpSpPr/>
          <p:nvPr/>
        </p:nvGrpSpPr>
        <p:grpSpPr>
          <a:xfrm>
            <a:off x="7604015" y="5024805"/>
            <a:ext cx="1345614" cy="1170050"/>
            <a:chOff x="6731586" y="5024805"/>
            <a:chExt cx="1345614" cy="117005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E51B1BDC-2794-B7DC-4EC9-DD61354783DD}"/>
                </a:ext>
              </a:extLst>
            </p:cNvPr>
            <p:cNvSpPr/>
            <p:nvPr/>
          </p:nvSpPr>
          <p:spPr>
            <a:xfrm>
              <a:off x="6731586" y="5024805"/>
              <a:ext cx="1345614" cy="1170050"/>
            </a:xfrm>
            <a:custGeom>
              <a:avLst/>
              <a:gdLst/>
              <a:ahLst/>
              <a:cxnLst/>
              <a:rect l="l" t="t" r="r" b="b"/>
              <a:pathLst>
                <a:path w="2139060" h="1859975">
                  <a:moveTo>
                    <a:pt x="148624" y="0"/>
                  </a:moveTo>
                  <a:lnTo>
                    <a:pt x="1990435" y="0"/>
                  </a:lnTo>
                  <a:cubicBezTo>
                    <a:pt x="2072518" y="0"/>
                    <a:pt x="2139060" y="66541"/>
                    <a:pt x="2139060" y="148624"/>
                  </a:cubicBezTo>
                  <a:lnTo>
                    <a:pt x="2139060" y="1711351"/>
                  </a:lnTo>
                  <a:cubicBezTo>
                    <a:pt x="2139060" y="1793434"/>
                    <a:pt x="2072518" y="1859975"/>
                    <a:pt x="1990435" y="1859975"/>
                  </a:cubicBezTo>
                  <a:lnTo>
                    <a:pt x="148624" y="1859975"/>
                  </a:lnTo>
                  <a:cubicBezTo>
                    <a:pt x="66541" y="1859975"/>
                    <a:pt x="0" y="1793434"/>
                    <a:pt x="0" y="1711351"/>
                  </a:cubicBezTo>
                  <a:lnTo>
                    <a:pt x="0" y="148624"/>
                  </a:lnTo>
                  <a:cubicBezTo>
                    <a:pt x="0" y="66541"/>
                    <a:pt x="66541" y="0"/>
                    <a:pt x="148624" y="0"/>
                  </a:cubicBezTo>
                  <a:close/>
                </a:path>
              </a:pathLst>
            </a:custGeom>
            <a:solidFill>
              <a:srgbClr val="FFC744"/>
            </a:solidFill>
            <a:ln w="19050" cap="rnd">
              <a:solidFill>
                <a:srgbClr val="37319D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4" name="TextBox 29">
              <a:extLst>
                <a:ext uri="{FF2B5EF4-FFF2-40B4-BE49-F238E27FC236}">
                  <a16:creationId xmlns:a16="http://schemas.microsoft.com/office/drawing/2014/main" id="{8C39A79B-2A9A-56EC-3F4C-C5EB57DA3891}"/>
                </a:ext>
              </a:extLst>
            </p:cNvPr>
            <p:cNvSpPr txBox="1"/>
            <p:nvPr/>
          </p:nvSpPr>
          <p:spPr>
            <a:xfrm>
              <a:off x="6861787" y="5345647"/>
              <a:ext cx="1121691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G</a:t>
              </a:r>
            </a:p>
          </p:txBody>
        </p:sp>
      </p:grpSp>
      <p:sp>
        <p:nvSpPr>
          <p:cNvPr id="46" name="Freeform 27">
            <a:extLst>
              <a:ext uri="{FF2B5EF4-FFF2-40B4-BE49-F238E27FC236}">
                <a16:creationId xmlns:a16="http://schemas.microsoft.com/office/drawing/2014/main" id="{FE9785FE-39CD-E29A-9B7A-0CD440253729}"/>
              </a:ext>
            </a:extLst>
          </p:cNvPr>
          <p:cNvSpPr/>
          <p:nvPr/>
        </p:nvSpPr>
        <p:spPr>
          <a:xfrm>
            <a:off x="14688361" y="4968144"/>
            <a:ext cx="1345614" cy="1170050"/>
          </a:xfrm>
          <a:custGeom>
            <a:avLst/>
            <a:gdLst/>
            <a:ahLst/>
            <a:cxnLst/>
            <a:rect l="l" t="t" r="r" b="b"/>
            <a:pathLst>
              <a:path w="2139060" h="1859975">
                <a:moveTo>
                  <a:pt x="148624" y="0"/>
                </a:moveTo>
                <a:lnTo>
                  <a:pt x="1990435" y="0"/>
                </a:lnTo>
                <a:cubicBezTo>
                  <a:pt x="2072518" y="0"/>
                  <a:pt x="2139060" y="66541"/>
                  <a:pt x="2139060" y="148624"/>
                </a:cubicBezTo>
                <a:lnTo>
                  <a:pt x="2139060" y="1711351"/>
                </a:lnTo>
                <a:cubicBezTo>
                  <a:pt x="2139060" y="1793434"/>
                  <a:pt x="2072518" y="1859975"/>
                  <a:pt x="1990435" y="1859975"/>
                </a:cubicBezTo>
                <a:lnTo>
                  <a:pt x="148624" y="1859975"/>
                </a:lnTo>
                <a:cubicBezTo>
                  <a:pt x="66541" y="1859975"/>
                  <a:pt x="0" y="1793434"/>
                  <a:pt x="0" y="1711351"/>
                </a:cubicBezTo>
                <a:lnTo>
                  <a:pt x="0" y="148624"/>
                </a:lnTo>
                <a:cubicBezTo>
                  <a:pt x="0" y="66541"/>
                  <a:pt x="66541" y="0"/>
                  <a:pt x="148624" y="0"/>
                </a:cubicBezTo>
                <a:close/>
              </a:path>
            </a:pathLst>
          </a:custGeom>
          <a:solidFill>
            <a:srgbClr val="FFC744"/>
          </a:solidFill>
          <a:ln w="19050" cap="rnd">
            <a:solidFill>
              <a:srgbClr val="37319D"/>
            </a:solidFill>
            <a:prstDash val="solid"/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47" name="TextBox 33">
            <a:extLst>
              <a:ext uri="{FF2B5EF4-FFF2-40B4-BE49-F238E27FC236}">
                <a16:creationId xmlns:a16="http://schemas.microsoft.com/office/drawing/2014/main" id="{714789E9-DABA-EDDC-4367-AC389B8A7670}"/>
              </a:ext>
            </a:extLst>
          </p:cNvPr>
          <p:cNvSpPr txBox="1"/>
          <p:nvPr/>
        </p:nvSpPr>
        <p:spPr>
          <a:xfrm>
            <a:off x="14853289" y="5217603"/>
            <a:ext cx="1121691" cy="7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4"/>
              </a:lnSpc>
            </a:pPr>
            <a:r>
              <a:rPr lang="en-US" sz="5384" spc="-279">
                <a:solidFill>
                  <a:srgbClr val="37319D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</a:t>
            </a:r>
          </a:p>
        </p:txBody>
      </p:sp>
      <p:sp>
        <p:nvSpPr>
          <p:cNvPr id="53" name="Hình chữ nhật 52">
            <a:extLst>
              <a:ext uri="{FF2B5EF4-FFF2-40B4-BE49-F238E27FC236}">
                <a16:creationId xmlns:a16="http://schemas.microsoft.com/office/drawing/2014/main" id="{96D66909-371D-A952-4FCD-6BAD8813434F}"/>
              </a:ext>
            </a:extLst>
          </p:cNvPr>
          <p:cNvSpPr/>
          <p:nvPr/>
        </p:nvSpPr>
        <p:spPr>
          <a:xfrm>
            <a:off x="5396651" y="7161578"/>
            <a:ext cx="83701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E440A2"/>
                </a:solidFill>
                <a:effectLst>
                  <a:reflection blurRad="6350" stA="53000" endA="300" endPos="35500" dir="5400000" sy="-90000" algn="bl" rotWithShape="0"/>
                </a:effectLst>
                <a:latin typeface="Baloo" panose="03080902040302020200" pitchFamily="66" charset="0"/>
                <a:cs typeface="Baloo" panose="03080902040302020200" pitchFamily="66" charset="0"/>
              </a:rPr>
              <a:t>KHÔNG THUỘC</a:t>
            </a:r>
            <a:endParaRPr lang="vi-VN" sz="8000" b="0" cap="none" spc="0">
              <a:ln w="0"/>
              <a:solidFill>
                <a:srgbClr val="E440A2"/>
              </a:solidFill>
              <a:effectLst>
                <a:reflection blurRad="6350" stA="53000" endA="300" endPos="35500" dir="5400000" sy="-90000" algn="bl" rotWithShape="0"/>
              </a:effectLst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5D8DA346-D661-3B3B-17BC-F16E0EF7DBDE}"/>
              </a:ext>
            </a:extLst>
          </p:cNvPr>
          <p:cNvGrpSpPr/>
          <p:nvPr/>
        </p:nvGrpSpPr>
        <p:grpSpPr>
          <a:xfrm>
            <a:off x="5910688" y="5071217"/>
            <a:ext cx="1345614" cy="1170050"/>
            <a:chOff x="6731586" y="5024805"/>
            <a:chExt cx="1345614" cy="1170050"/>
          </a:xfrm>
        </p:grpSpPr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F8A1BD2-73D4-8A8F-4B99-0B5AC18881B8}"/>
                </a:ext>
              </a:extLst>
            </p:cNvPr>
            <p:cNvSpPr/>
            <p:nvPr/>
          </p:nvSpPr>
          <p:spPr>
            <a:xfrm>
              <a:off x="6731586" y="5024805"/>
              <a:ext cx="1345614" cy="1170050"/>
            </a:xfrm>
            <a:custGeom>
              <a:avLst/>
              <a:gdLst/>
              <a:ahLst/>
              <a:cxnLst/>
              <a:rect l="l" t="t" r="r" b="b"/>
              <a:pathLst>
                <a:path w="2139060" h="1859975">
                  <a:moveTo>
                    <a:pt x="148624" y="0"/>
                  </a:moveTo>
                  <a:lnTo>
                    <a:pt x="1990435" y="0"/>
                  </a:lnTo>
                  <a:cubicBezTo>
                    <a:pt x="2072518" y="0"/>
                    <a:pt x="2139060" y="66541"/>
                    <a:pt x="2139060" y="148624"/>
                  </a:cubicBezTo>
                  <a:lnTo>
                    <a:pt x="2139060" y="1711351"/>
                  </a:lnTo>
                  <a:cubicBezTo>
                    <a:pt x="2139060" y="1793434"/>
                    <a:pt x="2072518" y="1859975"/>
                    <a:pt x="1990435" y="1859975"/>
                  </a:cubicBezTo>
                  <a:lnTo>
                    <a:pt x="148624" y="1859975"/>
                  </a:lnTo>
                  <a:cubicBezTo>
                    <a:pt x="66541" y="1859975"/>
                    <a:pt x="0" y="1793434"/>
                    <a:pt x="0" y="1711351"/>
                  </a:cubicBezTo>
                  <a:lnTo>
                    <a:pt x="0" y="148624"/>
                  </a:lnTo>
                  <a:cubicBezTo>
                    <a:pt x="0" y="66541"/>
                    <a:pt x="66541" y="0"/>
                    <a:pt x="148624" y="0"/>
                  </a:cubicBezTo>
                  <a:close/>
                </a:path>
              </a:pathLst>
            </a:custGeom>
            <a:solidFill>
              <a:srgbClr val="FFC744"/>
            </a:solidFill>
            <a:ln w="19050" cap="rnd">
              <a:solidFill>
                <a:srgbClr val="37319D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0" name="TextBox 29">
              <a:extLst>
                <a:ext uri="{FF2B5EF4-FFF2-40B4-BE49-F238E27FC236}">
                  <a16:creationId xmlns:a16="http://schemas.microsoft.com/office/drawing/2014/main" id="{CD2DEEB8-A188-8FCC-5BFB-CD65D83EBF52}"/>
                </a:ext>
              </a:extLst>
            </p:cNvPr>
            <p:cNvSpPr txBox="1"/>
            <p:nvPr/>
          </p:nvSpPr>
          <p:spPr>
            <a:xfrm>
              <a:off x="6861787" y="5345647"/>
              <a:ext cx="1121691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U</a:t>
              </a: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54B58634-C6BC-35E7-F9D1-943FE68BD7CF}"/>
              </a:ext>
            </a:extLst>
          </p:cNvPr>
          <p:cNvGrpSpPr/>
          <p:nvPr/>
        </p:nvGrpSpPr>
        <p:grpSpPr>
          <a:xfrm>
            <a:off x="4144759" y="5076144"/>
            <a:ext cx="1345614" cy="1170050"/>
            <a:chOff x="6731586" y="5024805"/>
            <a:chExt cx="1345614" cy="1170050"/>
          </a:xfrm>
        </p:grpSpPr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CCC909BD-7620-6A59-16A5-4C039CC9AC02}"/>
                </a:ext>
              </a:extLst>
            </p:cNvPr>
            <p:cNvSpPr/>
            <p:nvPr/>
          </p:nvSpPr>
          <p:spPr>
            <a:xfrm>
              <a:off x="6731586" y="5024805"/>
              <a:ext cx="1345614" cy="1170050"/>
            </a:xfrm>
            <a:custGeom>
              <a:avLst/>
              <a:gdLst/>
              <a:ahLst/>
              <a:cxnLst/>
              <a:rect l="l" t="t" r="r" b="b"/>
              <a:pathLst>
                <a:path w="2139060" h="1859975">
                  <a:moveTo>
                    <a:pt x="148624" y="0"/>
                  </a:moveTo>
                  <a:lnTo>
                    <a:pt x="1990435" y="0"/>
                  </a:lnTo>
                  <a:cubicBezTo>
                    <a:pt x="2072518" y="0"/>
                    <a:pt x="2139060" y="66541"/>
                    <a:pt x="2139060" y="148624"/>
                  </a:cubicBezTo>
                  <a:lnTo>
                    <a:pt x="2139060" y="1711351"/>
                  </a:lnTo>
                  <a:cubicBezTo>
                    <a:pt x="2139060" y="1793434"/>
                    <a:pt x="2072518" y="1859975"/>
                    <a:pt x="1990435" y="1859975"/>
                  </a:cubicBezTo>
                  <a:lnTo>
                    <a:pt x="148624" y="1859975"/>
                  </a:lnTo>
                  <a:cubicBezTo>
                    <a:pt x="66541" y="1859975"/>
                    <a:pt x="0" y="1793434"/>
                    <a:pt x="0" y="1711351"/>
                  </a:cubicBezTo>
                  <a:lnTo>
                    <a:pt x="0" y="148624"/>
                  </a:lnTo>
                  <a:cubicBezTo>
                    <a:pt x="0" y="66541"/>
                    <a:pt x="66541" y="0"/>
                    <a:pt x="148624" y="0"/>
                  </a:cubicBezTo>
                  <a:close/>
                </a:path>
              </a:pathLst>
            </a:custGeom>
            <a:solidFill>
              <a:srgbClr val="FFC744"/>
            </a:solidFill>
            <a:ln w="19050" cap="rnd">
              <a:solidFill>
                <a:srgbClr val="37319D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29">
              <a:extLst>
                <a:ext uri="{FF2B5EF4-FFF2-40B4-BE49-F238E27FC236}">
                  <a16:creationId xmlns:a16="http://schemas.microsoft.com/office/drawing/2014/main" id="{8D58EB63-71F9-B42C-D105-6ADA39C2CD8D}"/>
                </a:ext>
              </a:extLst>
            </p:cNvPr>
            <p:cNvSpPr txBox="1"/>
            <p:nvPr/>
          </p:nvSpPr>
          <p:spPr>
            <a:xfrm>
              <a:off x="6861787" y="5345647"/>
              <a:ext cx="1121691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N</a:t>
              </a: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E91159D5-AAB2-DB0E-4C6C-5E9E42C38224}"/>
              </a:ext>
            </a:extLst>
          </p:cNvPr>
          <p:cNvGrpSpPr/>
          <p:nvPr/>
        </p:nvGrpSpPr>
        <p:grpSpPr>
          <a:xfrm>
            <a:off x="2428662" y="5116761"/>
            <a:ext cx="1345614" cy="1170050"/>
            <a:chOff x="6731586" y="5024805"/>
            <a:chExt cx="1345614" cy="1170050"/>
          </a:xfrm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351AA32E-4C8F-7612-AD3C-A2EB45FFCDAB}"/>
                </a:ext>
              </a:extLst>
            </p:cNvPr>
            <p:cNvSpPr/>
            <p:nvPr/>
          </p:nvSpPr>
          <p:spPr>
            <a:xfrm>
              <a:off x="6731586" y="5024805"/>
              <a:ext cx="1345614" cy="1170050"/>
            </a:xfrm>
            <a:custGeom>
              <a:avLst/>
              <a:gdLst/>
              <a:ahLst/>
              <a:cxnLst/>
              <a:rect l="l" t="t" r="r" b="b"/>
              <a:pathLst>
                <a:path w="2139060" h="1859975">
                  <a:moveTo>
                    <a:pt x="148624" y="0"/>
                  </a:moveTo>
                  <a:lnTo>
                    <a:pt x="1990435" y="0"/>
                  </a:lnTo>
                  <a:cubicBezTo>
                    <a:pt x="2072518" y="0"/>
                    <a:pt x="2139060" y="66541"/>
                    <a:pt x="2139060" y="148624"/>
                  </a:cubicBezTo>
                  <a:lnTo>
                    <a:pt x="2139060" y="1711351"/>
                  </a:lnTo>
                  <a:cubicBezTo>
                    <a:pt x="2139060" y="1793434"/>
                    <a:pt x="2072518" y="1859975"/>
                    <a:pt x="1990435" y="1859975"/>
                  </a:cubicBezTo>
                  <a:lnTo>
                    <a:pt x="148624" y="1859975"/>
                  </a:lnTo>
                  <a:cubicBezTo>
                    <a:pt x="66541" y="1859975"/>
                    <a:pt x="0" y="1793434"/>
                    <a:pt x="0" y="1711351"/>
                  </a:cubicBezTo>
                  <a:lnTo>
                    <a:pt x="0" y="148624"/>
                  </a:lnTo>
                  <a:cubicBezTo>
                    <a:pt x="0" y="66541"/>
                    <a:pt x="66541" y="0"/>
                    <a:pt x="148624" y="0"/>
                  </a:cubicBezTo>
                  <a:close/>
                </a:path>
              </a:pathLst>
            </a:custGeom>
            <a:solidFill>
              <a:srgbClr val="FFC744"/>
            </a:solidFill>
            <a:ln w="19050" cap="rnd">
              <a:solidFill>
                <a:srgbClr val="37319D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7" name="TextBox 29">
              <a:extLst>
                <a:ext uri="{FF2B5EF4-FFF2-40B4-BE49-F238E27FC236}">
                  <a16:creationId xmlns:a16="http://schemas.microsoft.com/office/drawing/2014/main" id="{E17F0F25-178F-EF01-DEA4-7388926C9150}"/>
                </a:ext>
              </a:extLst>
            </p:cNvPr>
            <p:cNvSpPr txBox="1"/>
            <p:nvPr/>
          </p:nvSpPr>
          <p:spPr>
            <a:xfrm>
              <a:off x="6861787" y="5345647"/>
              <a:ext cx="1121691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O</a:t>
              </a: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37721DE8-DE8E-07F1-D20C-FE4CC13A67B4}"/>
              </a:ext>
            </a:extLst>
          </p:cNvPr>
          <p:cNvGrpSpPr/>
          <p:nvPr/>
        </p:nvGrpSpPr>
        <p:grpSpPr>
          <a:xfrm>
            <a:off x="16408986" y="4972729"/>
            <a:ext cx="1345614" cy="1170050"/>
            <a:chOff x="6731586" y="5024805"/>
            <a:chExt cx="1345614" cy="1170050"/>
          </a:xfrm>
        </p:grpSpPr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B3580DF5-CB4B-60FF-3ACD-1400785FF8E1}"/>
                </a:ext>
              </a:extLst>
            </p:cNvPr>
            <p:cNvSpPr/>
            <p:nvPr/>
          </p:nvSpPr>
          <p:spPr>
            <a:xfrm>
              <a:off x="6731586" y="5024805"/>
              <a:ext cx="1345614" cy="1170050"/>
            </a:xfrm>
            <a:custGeom>
              <a:avLst/>
              <a:gdLst/>
              <a:ahLst/>
              <a:cxnLst/>
              <a:rect l="l" t="t" r="r" b="b"/>
              <a:pathLst>
                <a:path w="2139060" h="1859975">
                  <a:moveTo>
                    <a:pt x="148624" y="0"/>
                  </a:moveTo>
                  <a:lnTo>
                    <a:pt x="1990435" y="0"/>
                  </a:lnTo>
                  <a:cubicBezTo>
                    <a:pt x="2072518" y="0"/>
                    <a:pt x="2139060" y="66541"/>
                    <a:pt x="2139060" y="148624"/>
                  </a:cubicBezTo>
                  <a:lnTo>
                    <a:pt x="2139060" y="1711351"/>
                  </a:lnTo>
                  <a:cubicBezTo>
                    <a:pt x="2139060" y="1793434"/>
                    <a:pt x="2072518" y="1859975"/>
                    <a:pt x="1990435" y="1859975"/>
                  </a:cubicBezTo>
                  <a:lnTo>
                    <a:pt x="148624" y="1859975"/>
                  </a:lnTo>
                  <a:cubicBezTo>
                    <a:pt x="66541" y="1859975"/>
                    <a:pt x="0" y="1793434"/>
                    <a:pt x="0" y="1711351"/>
                  </a:cubicBezTo>
                  <a:lnTo>
                    <a:pt x="0" y="148624"/>
                  </a:lnTo>
                  <a:cubicBezTo>
                    <a:pt x="0" y="66541"/>
                    <a:pt x="66541" y="0"/>
                    <a:pt x="148624" y="0"/>
                  </a:cubicBezTo>
                  <a:close/>
                </a:path>
              </a:pathLst>
            </a:custGeom>
            <a:solidFill>
              <a:srgbClr val="FFC744"/>
            </a:solidFill>
            <a:ln w="19050" cap="rnd">
              <a:solidFill>
                <a:srgbClr val="37319D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0" name="TextBox 29">
              <a:extLst>
                <a:ext uri="{FF2B5EF4-FFF2-40B4-BE49-F238E27FC236}">
                  <a16:creationId xmlns:a16="http://schemas.microsoft.com/office/drawing/2014/main" id="{9FA496C8-A5CF-7123-8D2E-0A1EF36D1DC2}"/>
                </a:ext>
              </a:extLst>
            </p:cNvPr>
            <p:cNvSpPr txBox="1"/>
            <p:nvPr/>
          </p:nvSpPr>
          <p:spPr>
            <a:xfrm>
              <a:off x="6861787" y="5345647"/>
              <a:ext cx="1121691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U</a:t>
              </a: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F829DA64-9AAD-0D88-D4C2-7160F5F2A228}"/>
              </a:ext>
            </a:extLst>
          </p:cNvPr>
          <p:cNvGrpSpPr/>
          <p:nvPr/>
        </p:nvGrpSpPr>
        <p:grpSpPr>
          <a:xfrm>
            <a:off x="865536" y="5123862"/>
            <a:ext cx="1345614" cy="1170050"/>
            <a:chOff x="6731586" y="5024805"/>
            <a:chExt cx="1345614" cy="1170050"/>
          </a:xfrm>
        </p:grpSpPr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id="{BFBC3EDD-91EE-29E2-816F-84F5FB4281A1}"/>
                </a:ext>
              </a:extLst>
            </p:cNvPr>
            <p:cNvSpPr/>
            <p:nvPr/>
          </p:nvSpPr>
          <p:spPr>
            <a:xfrm>
              <a:off x="6731586" y="5024805"/>
              <a:ext cx="1345614" cy="1170050"/>
            </a:xfrm>
            <a:custGeom>
              <a:avLst/>
              <a:gdLst/>
              <a:ahLst/>
              <a:cxnLst/>
              <a:rect l="l" t="t" r="r" b="b"/>
              <a:pathLst>
                <a:path w="2139060" h="1859975">
                  <a:moveTo>
                    <a:pt x="148624" y="0"/>
                  </a:moveTo>
                  <a:lnTo>
                    <a:pt x="1990435" y="0"/>
                  </a:lnTo>
                  <a:cubicBezTo>
                    <a:pt x="2072518" y="0"/>
                    <a:pt x="2139060" y="66541"/>
                    <a:pt x="2139060" y="148624"/>
                  </a:cubicBezTo>
                  <a:lnTo>
                    <a:pt x="2139060" y="1711351"/>
                  </a:lnTo>
                  <a:cubicBezTo>
                    <a:pt x="2139060" y="1793434"/>
                    <a:pt x="2072518" y="1859975"/>
                    <a:pt x="1990435" y="1859975"/>
                  </a:cubicBezTo>
                  <a:lnTo>
                    <a:pt x="148624" y="1859975"/>
                  </a:lnTo>
                  <a:cubicBezTo>
                    <a:pt x="66541" y="1859975"/>
                    <a:pt x="0" y="1793434"/>
                    <a:pt x="0" y="1711351"/>
                  </a:cubicBezTo>
                  <a:lnTo>
                    <a:pt x="0" y="148624"/>
                  </a:lnTo>
                  <a:cubicBezTo>
                    <a:pt x="0" y="66541"/>
                    <a:pt x="66541" y="0"/>
                    <a:pt x="148624" y="0"/>
                  </a:cubicBezTo>
                  <a:close/>
                </a:path>
              </a:pathLst>
            </a:custGeom>
            <a:solidFill>
              <a:srgbClr val="FFC744"/>
            </a:solidFill>
            <a:ln w="19050" cap="rnd">
              <a:solidFill>
                <a:srgbClr val="37319D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TextBox 29">
              <a:extLst>
                <a:ext uri="{FF2B5EF4-FFF2-40B4-BE49-F238E27FC236}">
                  <a16:creationId xmlns:a16="http://schemas.microsoft.com/office/drawing/2014/main" id="{34235B21-5952-DCF2-AB93-00C6334FFC26}"/>
                </a:ext>
              </a:extLst>
            </p:cNvPr>
            <p:cNvSpPr txBox="1"/>
            <p:nvPr/>
          </p:nvSpPr>
          <p:spPr>
            <a:xfrm>
              <a:off x="6861787" y="5345647"/>
              <a:ext cx="1121691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200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7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028700" y="1028700"/>
            <a:ext cx="16230600" cy="8241797"/>
            <a:chOff x="0" y="0"/>
            <a:chExt cx="5817362" cy="2954020"/>
          </a:xfrm>
        </p:grpSpPr>
        <p:sp>
          <p:nvSpPr>
            <p:cNvPr id="6" name="Freeform 6"/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42968" y="3695720"/>
            <a:ext cx="7243106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600">
                <a:solidFill>
                  <a:srgbClr val="000000"/>
                </a:solidFill>
                <a:latin typeface="Nunito" panose="00000500000000000000" pitchFamily="2" charset="0"/>
              </a:rPr>
              <a:t>Không nhấc bút, hãy nối tất cả các điểm trên chỉ bằng 4 đường thẳng?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98064" y="1993480"/>
            <a:ext cx="13218136" cy="1161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999"/>
              </a:lnSpc>
            </a:pPr>
            <a:r>
              <a:rPr lang="en-US" sz="9999" spc="-499">
                <a:solidFill>
                  <a:srgbClr val="000000"/>
                </a:solidFill>
                <a:latin typeface="Gaegu Bold"/>
              </a:rPr>
              <a:t>Game:Connect the Dots!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231032" y="4175247"/>
            <a:ext cx="3397220" cy="3393831"/>
            <a:chOff x="0" y="0"/>
            <a:chExt cx="4529627" cy="452510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3660814"/>
              <a:ext cx="864294" cy="864294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marL="0" lvl="0" indent="0" algn="ctr">
                  <a:lnSpc>
                    <a:spcPts val="2694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1830407"/>
              <a:ext cx="864294" cy="864294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864294" cy="864294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830407" y="3660814"/>
              <a:ext cx="864294" cy="864294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marL="0" lvl="0" indent="0" algn="ctr">
                  <a:lnSpc>
                    <a:spcPts val="2694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830407" y="1830407"/>
              <a:ext cx="864294" cy="864294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marL="0" lvl="0" indent="0" algn="ctr">
                  <a:lnSpc>
                    <a:spcPts val="2694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830407" y="0"/>
              <a:ext cx="864294" cy="864294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662575" y="3660814"/>
              <a:ext cx="864294" cy="864294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marL="0" lvl="0" indent="0" algn="ctr">
                  <a:lnSpc>
                    <a:spcPts val="2694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3662575" y="1830407"/>
              <a:ext cx="864294" cy="864294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marL="0" lvl="0" indent="0" algn="ctr">
                  <a:lnSpc>
                    <a:spcPts val="2694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3665333" y="0"/>
              <a:ext cx="864294" cy="864294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DC5983-8446-04E6-DEA2-517332246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75BA906-2A22-08D0-8CBF-205CFBE542F3}"/>
              </a:ext>
            </a:extLst>
          </p:cNvPr>
          <p:cNvGrpSpPr/>
          <p:nvPr/>
        </p:nvGrpSpPr>
        <p:grpSpPr>
          <a:xfrm>
            <a:off x="5901629" y="983489"/>
            <a:ext cx="8229600" cy="8557308"/>
            <a:chOff x="27064" y="316382"/>
            <a:chExt cx="10972799" cy="11409744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0AC8DE0A-F772-DC38-E4D6-BB60F9FF0CFA}"/>
                </a:ext>
              </a:extLst>
            </p:cNvPr>
            <p:cNvGrpSpPr/>
            <p:nvPr/>
          </p:nvGrpSpPr>
          <p:grpSpPr>
            <a:xfrm rot="246829">
              <a:off x="1027511" y="316382"/>
              <a:ext cx="8971905" cy="4216652"/>
              <a:chOff x="0" y="0"/>
              <a:chExt cx="2922592" cy="1373571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5466CAB5-5152-D4A1-800B-F94BCEEA9BAA}"/>
                  </a:ext>
                </a:extLst>
              </p:cNvPr>
              <p:cNvSpPr/>
              <p:nvPr/>
            </p:nvSpPr>
            <p:spPr>
              <a:xfrm>
                <a:off x="0" y="0"/>
                <a:ext cx="2922592" cy="1373571"/>
              </a:xfrm>
              <a:custGeom>
                <a:avLst/>
                <a:gdLst/>
                <a:ahLst/>
                <a:cxnLst/>
                <a:rect l="l" t="t" r="r" b="b"/>
                <a:pathLst>
                  <a:path w="2922592" h="1373571">
                    <a:moveTo>
                      <a:pt x="29721" y="0"/>
                    </a:moveTo>
                    <a:lnTo>
                      <a:pt x="2892871" y="0"/>
                    </a:lnTo>
                    <a:cubicBezTo>
                      <a:pt x="2909285" y="0"/>
                      <a:pt x="2922592" y="13307"/>
                      <a:pt x="2922592" y="29721"/>
                    </a:cubicBezTo>
                    <a:lnTo>
                      <a:pt x="2922592" y="1343850"/>
                    </a:lnTo>
                    <a:cubicBezTo>
                      <a:pt x="2922592" y="1360265"/>
                      <a:pt x="2909285" y="1373571"/>
                      <a:pt x="2892871" y="1373571"/>
                    </a:cubicBezTo>
                    <a:lnTo>
                      <a:pt x="29721" y="1373571"/>
                    </a:lnTo>
                    <a:cubicBezTo>
                      <a:pt x="13307" y="1373571"/>
                      <a:pt x="0" y="1360265"/>
                      <a:pt x="0" y="1343850"/>
                    </a:cubicBezTo>
                    <a:lnTo>
                      <a:pt x="0" y="29721"/>
                    </a:lnTo>
                    <a:cubicBezTo>
                      <a:pt x="0" y="13307"/>
                      <a:pt x="13307" y="0"/>
                      <a:pt x="297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DAAAE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EA805671-F749-B418-5DAC-CF3F2E0AF13A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922592" cy="1402146"/>
              </a:xfrm>
              <a:prstGeom prst="rect">
                <a:avLst/>
              </a:prstGeom>
            </p:spPr>
            <p:txBody>
              <a:bodyPr lIns="33653" tIns="33653" rIns="33653" bIns="33653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CF72CAB8-9BCD-B163-414C-B05C4DF9566E}"/>
                </a:ext>
              </a:extLst>
            </p:cNvPr>
            <p:cNvGrpSpPr/>
            <p:nvPr/>
          </p:nvGrpSpPr>
          <p:grpSpPr>
            <a:xfrm rot="-316027">
              <a:off x="1680750" y="517238"/>
              <a:ext cx="7453322" cy="2174156"/>
              <a:chOff x="0" y="0"/>
              <a:chExt cx="6376262" cy="1859975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FED05109-4AEF-F190-7BDB-7C5A62E10AB6}"/>
                  </a:ext>
                </a:extLst>
              </p:cNvPr>
              <p:cNvSpPr/>
              <p:nvPr/>
            </p:nvSpPr>
            <p:spPr>
              <a:xfrm>
                <a:off x="0" y="0"/>
                <a:ext cx="6376262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6376262" h="1859975">
                    <a:moveTo>
                      <a:pt x="35777" y="0"/>
                    </a:moveTo>
                    <a:lnTo>
                      <a:pt x="6340486" y="0"/>
                    </a:lnTo>
                    <a:cubicBezTo>
                      <a:pt x="6360245" y="0"/>
                      <a:pt x="6376262" y="16018"/>
                      <a:pt x="6376262" y="35777"/>
                    </a:cubicBezTo>
                    <a:lnTo>
                      <a:pt x="6376262" y="1824198"/>
                    </a:lnTo>
                    <a:cubicBezTo>
                      <a:pt x="6376262" y="1843957"/>
                      <a:pt x="6360245" y="1859975"/>
                      <a:pt x="6340486" y="1859975"/>
                    </a:cubicBezTo>
                    <a:lnTo>
                      <a:pt x="35777" y="1859975"/>
                    </a:lnTo>
                    <a:cubicBezTo>
                      <a:pt x="16018" y="1859975"/>
                      <a:pt x="0" y="1843957"/>
                      <a:pt x="0" y="1824198"/>
                    </a:cubicBezTo>
                    <a:lnTo>
                      <a:pt x="0" y="35777"/>
                    </a:lnTo>
                    <a:cubicBezTo>
                      <a:pt x="0" y="16018"/>
                      <a:pt x="16018" y="0"/>
                      <a:pt x="35777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28575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9E7112C1-7359-8E11-CD82-A2B06874BA5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376262" cy="1907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03B7B1DE-195A-3E1D-0C2F-B0A5C13E40A7}"/>
                </a:ext>
              </a:extLst>
            </p:cNvPr>
            <p:cNvGrpSpPr/>
            <p:nvPr/>
          </p:nvGrpSpPr>
          <p:grpSpPr>
            <a:xfrm>
              <a:off x="1477532" y="2595413"/>
              <a:ext cx="8071864" cy="2074279"/>
              <a:chOff x="0" y="0"/>
              <a:chExt cx="6905421" cy="177453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EFD853B7-F881-C504-EDB0-8B709B42AD0C}"/>
                  </a:ext>
                </a:extLst>
              </p:cNvPr>
              <p:cNvSpPr/>
              <p:nvPr/>
            </p:nvSpPr>
            <p:spPr>
              <a:xfrm>
                <a:off x="0" y="0"/>
                <a:ext cx="6905420" cy="1774530"/>
              </a:xfrm>
              <a:custGeom>
                <a:avLst/>
                <a:gdLst/>
                <a:ahLst/>
                <a:cxnLst/>
                <a:rect l="l" t="t" r="r" b="b"/>
                <a:pathLst>
                  <a:path w="6905420" h="1774530">
                    <a:moveTo>
                      <a:pt x="33035" y="0"/>
                    </a:moveTo>
                    <a:lnTo>
                      <a:pt x="6872385" y="0"/>
                    </a:lnTo>
                    <a:cubicBezTo>
                      <a:pt x="6881147" y="0"/>
                      <a:pt x="6889549" y="3480"/>
                      <a:pt x="6895745" y="9676"/>
                    </a:cubicBezTo>
                    <a:cubicBezTo>
                      <a:pt x="6901940" y="15871"/>
                      <a:pt x="6905420" y="24274"/>
                      <a:pt x="6905420" y="33035"/>
                    </a:cubicBezTo>
                    <a:lnTo>
                      <a:pt x="6905420" y="1741495"/>
                    </a:lnTo>
                    <a:cubicBezTo>
                      <a:pt x="6905420" y="1750257"/>
                      <a:pt x="6901940" y="1758660"/>
                      <a:pt x="6895745" y="1764855"/>
                    </a:cubicBezTo>
                    <a:cubicBezTo>
                      <a:pt x="6889549" y="1771050"/>
                      <a:pt x="6881147" y="1774530"/>
                      <a:pt x="6872385" y="1774530"/>
                    </a:cubicBezTo>
                    <a:lnTo>
                      <a:pt x="33035" y="1774530"/>
                    </a:lnTo>
                    <a:cubicBezTo>
                      <a:pt x="24274" y="1774530"/>
                      <a:pt x="15871" y="1771050"/>
                      <a:pt x="9676" y="1764855"/>
                    </a:cubicBezTo>
                    <a:cubicBezTo>
                      <a:pt x="3480" y="1758660"/>
                      <a:pt x="0" y="1750257"/>
                      <a:pt x="0" y="1741495"/>
                    </a:cubicBezTo>
                    <a:lnTo>
                      <a:pt x="0" y="33035"/>
                    </a:lnTo>
                    <a:cubicBezTo>
                      <a:pt x="0" y="24274"/>
                      <a:pt x="3480" y="15871"/>
                      <a:pt x="9676" y="9676"/>
                    </a:cubicBezTo>
                    <a:cubicBezTo>
                      <a:pt x="15871" y="3480"/>
                      <a:pt x="24274" y="0"/>
                      <a:pt x="33035" y="0"/>
                    </a:cubicBezTo>
                    <a:close/>
                  </a:path>
                </a:pathLst>
              </a:custGeom>
              <a:solidFill>
                <a:srgbClr val="DAAAEB"/>
              </a:solidFill>
              <a:ln w="28575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E31C637F-9C3C-DBEC-A60E-31D073C179A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905421" cy="1822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DD413F1-CB4D-AA55-7F03-AA11C4EE7EFD}"/>
                </a:ext>
              </a:extLst>
            </p:cNvPr>
            <p:cNvSpPr txBox="1"/>
            <p:nvPr/>
          </p:nvSpPr>
          <p:spPr>
            <a:xfrm>
              <a:off x="2206884" y="3632551"/>
              <a:ext cx="6580607" cy="974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7"/>
                </a:lnSpc>
              </a:pPr>
              <a:r>
                <a:rPr lang="en-US" sz="8494" spc="33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Ghép Từ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06296E6C-AC8D-ED35-9C57-4241BBD40FE1}"/>
                </a:ext>
              </a:extLst>
            </p:cNvPr>
            <p:cNvSpPr txBox="1"/>
            <p:nvPr/>
          </p:nvSpPr>
          <p:spPr>
            <a:xfrm rot="21376554">
              <a:off x="2231577" y="1244209"/>
              <a:ext cx="6580607" cy="974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7"/>
                </a:lnSpc>
              </a:pPr>
              <a:r>
                <a:rPr lang="en-US" sz="8494" spc="33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Game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E94119A-37DD-5F7C-31E3-264638CD88D1}"/>
                </a:ext>
              </a:extLst>
            </p:cNvPr>
            <p:cNvSpPr txBox="1"/>
            <p:nvPr/>
          </p:nvSpPr>
          <p:spPr>
            <a:xfrm>
              <a:off x="27064" y="5656313"/>
              <a:ext cx="1794152" cy="1584035"/>
            </a:xfrm>
            <a:prstGeom prst="rect">
              <a:avLst/>
            </a:prstGeom>
          </p:spPr>
          <p:txBody>
            <a:bodyPr lIns="30742" tIns="30742" rIns="30742" bIns="30742" rtlCol="0" anchor="ctr"/>
            <a:lstStyle/>
            <a:p>
              <a:pPr algn="ctr">
                <a:lnSpc>
                  <a:spcPts val="2431"/>
                </a:lnSpc>
              </a:pPr>
              <a:endParaRPr/>
            </a:p>
          </p:txBody>
        </p: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A554A9EE-2DF9-595B-4B34-A091894DFB46}"/>
                </a:ext>
              </a:extLst>
            </p:cNvPr>
            <p:cNvGrpSpPr/>
            <p:nvPr/>
          </p:nvGrpSpPr>
          <p:grpSpPr>
            <a:xfrm>
              <a:off x="2323210" y="5656312"/>
              <a:ext cx="4039991" cy="1644691"/>
              <a:chOff x="0" y="-28576"/>
              <a:chExt cx="4816639" cy="1960867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B07F2CF7-481B-9269-C6F7-81EDD3E5201C}"/>
                  </a:ext>
                </a:extLst>
              </p:cNvPr>
              <p:cNvSpPr/>
              <p:nvPr/>
            </p:nvSpPr>
            <p:spPr>
              <a:xfrm>
                <a:off x="2677579" y="72316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DA7C0707-B10B-677B-D905-914ED791F857}"/>
                  </a:ext>
                </a:extLst>
              </p:cNvPr>
              <p:cNvSpPr txBox="1"/>
              <p:nvPr/>
            </p:nvSpPr>
            <p:spPr>
              <a:xfrm>
                <a:off x="0" y="-28576"/>
                <a:ext cx="2139059" cy="1888549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2ABD4DEB-CD7F-DD0F-7909-92C0AC9EB16B}"/>
                </a:ext>
              </a:extLst>
            </p:cNvPr>
            <p:cNvSpPr txBox="1"/>
            <p:nvPr/>
          </p:nvSpPr>
          <p:spPr>
            <a:xfrm>
              <a:off x="4617377" y="5656313"/>
              <a:ext cx="1794152" cy="1584036"/>
            </a:xfrm>
            <a:prstGeom prst="rect">
              <a:avLst/>
            </a:prstGeom>
          </p:spPr>
          <p:txBody>
            <a:bodyPr lIns="30742" tIns="30742" rIns="30742" bIns="30742" rtlCol="0" anchor="ctr"/>
            <a:lstStyle/>
            <a:p>
              <a:pPr algn="ctr">
                <a:lnSpc>
                  <a:spcPts val="2431"/>
                </a:lnSpc>
              </a:pPr>
              <a:endParaRPr/>
            </a:p>
          </p:txBody>
        </p: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24505DFE-6314-07E0-C2C2-52D0EFE13A33}"/>
                </a:ext>
              </a:extLst>
            </p:cNvPr>
            <p:cNvGrpSpPr/>
            <p:nvPr/>
          </p:nvGrpSpPr>
          <p:grpSpPr>
            <a:xfrm>
              <a:off x="6911544" y="5656313"/>
              <a:ext cx="1794152" cy="1584035"/>
              <a:chOff x="0" y="-28575"/>
              <a:chExt cx="2139060" cy="188855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7B5A6ECD-A4A9-5FBD-2CF0-C77AF49A92F4}"/>
                  </a:ext>
                </a:extLst>
              </p:cNvPr>
              <p:cNvSpPr/>
              <p:nvPr/>
            </p:nvSpPr>
            <p:spPr>
              <a:xfrm>
                <a:off x="0" y="0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51566352-BB0E-DE0B-3EA8-4643CC9A333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139060" cy="1888550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id="{7E977106-65A3-D3D4-B17B-E35699B6A9AB}"/>
                </a:ext>
              </a:extLst>
            </p:cNvPr>
            <p:cNvGrpSpPr/>
            <p:nvPr/>
          </p:nvGrpSpPr>
          <p:grpSpPr>
            <a:xfrm>
              <a:off x="9205711" y="5656313"/>
              <a:ext cx="1794152" cy="1584035"/>
              <a:chOff x="0" y="-28575"/>
              <a:chExt cx="2139060" cy="1888550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8245FA92-F16A-6ABE-1CDB-B71B54B821D0}"/>
                  </a:ext>
                </a:extLst>
              </p:cNvPr>
              <p:cNvSpPr/>
              <p:nvPr/>
            </p:nvSpPr>
            <p:spPr>
              <a:xfrm>
                <a:off x="0" y="0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8" name="TextBox 28">
                <a:extLst>
                  <a:ext uri="{FF2B5EF4-FFF2-40B4-BE49-F238E27FC236}">
                    <a16:creationId xmlns:a16="http://schemas.microsoft.com/office/drawing/2014/main" id="{F5C91586-2591-6628-EE29-46F09A8BDE2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139060" cy="1888550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A52B0725-935A-A408-2BFF-1EFF58DCEE24}"/>
                </a:ext>
              </a:extLst>
            </p:cNvPr>
            <p:cNvSpPr txBox="1"/>
            <p:nvPr/>
          </p:nvSpPr>
          <p:spPr>
            <a:xfrm>
              <a:off x="4717341" y="6078670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R</a:t>
              </a: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B10BE171-630F-2B7A-73EA-B87CA234B345}"/>
                </a:ext>
              </a:extLst>
            </p:cNvPr>
            <p:cNvSpPr txBox="1"/>
            <p:nvPr/>
          </p:nvSpPr>
          <p:spPr>
            <a:xfrm>
              <a:off x="7058607" y="6018014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N</a:t>
              </a:r>
            </a:p>
          </p:txBody>
        </p: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B824C40E-8223-6DFC-E6EE-78153191B18D}"/>
                </a:ext>
              </a:extLst>
            </p:cNvPr>
            <p:cNvSpPr txBox="1"/>
            <p:nvPr/>
          </p:nvSpPr>
          <p:spPr>
            <a:xfrm>
              <a:off x="9360128" y="6018014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M</a:t>
              </a: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56EA94CA-EF6E-E733-10E9-5B26C2F9E991}"/>
                </a:ext>
              </a:extLst>
            </p:cNvPr>
            <p:cNvSpPr/>
            <p:nvPr/>
          </p:nvSpPr>
          <p:spPr>
            <a:xfrm>
              <a:off x="1622308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5D69A89-D06B-D4CA-0055-4864A9E580CC}"/>
                </a:ext>
              </a:extLst>
            </p:cNvPr>
            <p:cNvSpPr/>
            <p:nvPr/>
          </p:nvSpPr>
          <p:spPr>
            <a:xfrm>
              <a:off x="3432005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5" y="0"/>
                  </a:lnTo>
                  <a:lnTo>
                    <a:pt x="493725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0ED65C6D-1EDD-1B5A-E03B-095A9D191FC5}"/>
                </a:ext>
              </a:extLst>
            </p:cNvPr>
            <p:cNvSpPr/>
            <p:nvPr/>
          </p:nvSpPr>
          <p:spPr>
            <a:xfrm>
              <a:off x="5177358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B4ADF217-7A69-F638-BA3B-7695BADB27C7}"/>
                </a:ext>
              </a:extLst>
            </p:cNvPr>
            <p:cNvSpPr/>
            <p:nvPr/>
          </p:nvSpPr>
          <p:spPr>
            <a:xfrm>
              <a:off x="6991882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5" y="0"/>
                  </a:lnTo>
                  <a:lnTo>
                    <a:pt x="493725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F53D382C-5A9B-DA0B-5DEB-AE1A2AFF44F2}"/>
                </a:ext>
              </a:extLst>
            </p:cNvPr>
            <p:cNvSpPr/>
            <p:nvPr/>
          </p:nvSpPr>
          <p:spPr>
            <a:xfrm>
              <a:off x="8806407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1" name="Freeform 41">
            <a:extLst>
              <a:ext uri="{FF2B5EF4-FFF2-40B4-BE49-F238E27FC236}">
                <a16:creationId xmlns:a16="http://schemas.microsoft.com/office/drawing/2014/main" id="{F4761822-8A4B-5179-36BD-72264DC4542C}"/>
              </a:ext>
            </a:extLst>
          </p:cNvPr>
          <p:cNvSpPr/>
          <p:nvPr/>
        </p:nvSpPr>
        <p:spPr>
          <a:xfrm rot="-345036">
            <a:off x="2941995" y="1370166"/>
            <a:ext cx="2536495" cy="2787357"/>
          </a:xfrm>
          <a:custGeom>
            <a:avLst/>
            <a:gdLst/>
            <a:ahLst/>
            <a:cxnLst/>
            <a:rect l="l" t="t" r="r" b="b"/>
            <a:pathLst>
              <a:path w="2536495" h="2787357">
                <a:moveTo>
                  <a:pt x="0" y="0"/>
                </a:moveTo>
                <a:lnTo>
                  <a:pt x="2536495" y="0"/>
                </a:lnTo>
                <a:lnTo>
                  <a:pt x="2536495" y="2787357"/>
                </a:lnTo>
                <a:lnTo>
                  <a:pt x="0" y="2787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DB76974E-2EE3-5B8B-0515-FC3BB596F356}"/>
              </a:ext>
            </a:extLst>
          </p:cNvPr>
          <p:cNvSpPr/>
          <p:nvPr/>
        </p:nvSpPr>
        <p:spPr>
          <a:xfrm rot="-2323658">
            <a:off x="11315297" y="694357"/>
            <a:ext cx="1597183" cy="1351616"/>
          </a:xfrm>
          <a:custGeom>
            <a:avLst/>
            <a:gdLst/>
            <a:ahLst/>
            <a:cxnLst/>
            <a:rect l="l" t="t" r="r" b="b"/>
            <a:pathLst>
              <a:path w="1597183" h="1351616">
                <a:moveTo>
                  <a:pt x="0" y="0"/>
                </a:moveTo>
                <a:lnTo>
                  <a:pt x="1597182" y="0"/>
                </a:lnTo>
                <a:lnTo>
                  <a:pt x="1597182" y="1351616"/>
                </a:lnTo>
                <a:lnTo>
                  <a:pt x="0" y="1351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43">
            <a:hlinkClick r:id="rId8" action="ppaction://hlinksldjump"/>
            <a:extLst>
              <a:ext uri="{FF2B5EF4-FFF2-40B4-BE49-F238E27FC236}">
                <a16:creationId xmlns:a16="http://schemas.microsoft.com/office/drawing/2014/main" id="{48ABEE5D-1E9C-077D-8199-6C2F47490640}"/>
              </a:ext>
            </a:extLst>
          </p:cNvPr>
          <p:cNvSpPr/>
          <p:nvPr/>
        </p:nvSpPr>
        <p:spPr>
          <a:xfrm rot="466011">
            <a:off x="15253658" y="7034938"/>
            <a:ext cx="2885967" cy="2391745"/>
          </a:xfrm>
          <a:custGeom>
            <a:avLst/>
            <a:gdLst/>
            <a:ahLst/>
            <a:cxnLst/>
            <a:rect l="l" t="t" r="r" b="b"/>
            <a:pathLst>
              <a:path w="2885967" h="2391745">
                <a:moveTo>
                  <a:pt x="0" y="0"/>
                </a:moveTo>
                <a:lnTo>
                  <a:pt x="2885967" y="0"/>
                </a:lnTo>
                <a:lnTo>
                  <a:pt x="2885967" y="2391745"/>
                </a:lnTo>
                <a:lnTo>
                  <a:pt x="0" y="23917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7B30AB41-7728-2113-5D1D-BE275232A372}"/>
              </a:ext>
            </a:extLst>
          </p:cNvPr>
          <p:cNvSpPr/>
          <p:nvPr/>
        </p:nvSpPr>
        <p:spPr>
          <a:xfrm rot="604119">
            <a:off x="568233" y="7056027"/>
            <a:ext cx="2564014" cy="2467864"/>
          </a:xfrm>
          <a:custGeom>
            <a:avLst/>
            <a:gdLst/>
            <a:ahLst/>
            <a:cxnLst/>
            <a:rect l="l" t="t" r="r" b="b"/>
            <a:pathLst>
              <a:path w="2564014" h="2467864">
                <a:moveTo>
                  <a:pt x="0" y="0"/>
                </a:moveTo>
                <a:lnTo>
                  <a:pt x="2564014" y="0"/>
                </a:lnTo>
                <a:lnTo>
                  <a:pt x="2564014" y="2467864"/>
                </a:lnTo>
                <a:lnTo>
                  <a:pt x="0" y="246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120A9B85-4830-08EB-1093-5EE957FD36C2}"/>
              </a:ext>
            </a:extLst>
          </p:cNvPr>
          <p:cNvSpPr/>
          <p:nvPr/>
        </p:nvSpPr>
        <p:spPr>
          <a:xfrm rot="5157599">
            <a:off x="12871291" y="2755081"/>
            <a:ext cx="2014625" cy="1979369"/>
          </a:xfrm>
          <a:custGeom>
            <a:avLst/>
            <a:gdLst/>
            <a:ahLst/>
            <a:cxnLst/>
            <a:rect l="l" t="t" r="r" b="b"/>
            <a:pathLst>
              <a:path w="2014625" h="1979369">
                <a:moveTo>
                  <a:pt x="0" y="0"/>
                </a:moveTo>
                <a:lnTo>
                  <a:pt x="2014625" y="0"/>
                </a:lnTo>
                <a:lnTo>
                  <a:pt x="2014625" y="1979369"/>
                </a:lnTo>
                <a:lnTo>
                  <a:pt x="0" y="19793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D50FABDC-EB5E-014E-8CB4-91F039E31302}"/>
              </a:ext>
            </a:extLst>
          </p:cNvPr>
          <p:cNvGrpSpPr/>
          <p:nvPr/>
        </p:nvGrpSpPr>
        <p:grpSpPr>
          <a:xfrm>
            <a:off x="7604015" y="5024805"/>
            <a:ext cx="1345614" cy="1170050"/>
            <a:chOff x="6731586" y="5024805"/>
            <a:chExt cx="1345614" cy="117005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64CC807A-4C96-FA0B-C74F-9709C9B39B8F}"/>
                </a:ext>
              </a:extLst>
            </p:cNvPr>
            <p:cNvSpPr/>
            <p:nvPr/>
          </p:nvSpPr>
          <p:spPr>
            <a:xfrm>
              <a:off x="6731586" y="5024805"/>
              <a:ext cx="1345614" cy="1170050"/>
            </a:xfrm>
            <a:custGeom>
              <a:avLst/>
              <a:gdLst/>
              <a:ahLst/>
              <a:cxnLst/>
              <a:rect l="l" t="t" r="r" b="b"/>
              <a:pathLst>
                <a:path w="2139060" h="1859975">
                  <a:moveTo>
                    <a:pt x="148624" y="0"/>
                  </a:moveTo>
                  <a:lnTo>
                    <a:pt x="1990435" y="0"/>
                  </a:lnTo>
                  <a:cubicBezTo>
                    <a:pt x="2072518" y="0"/>
                    <a:pt x="2139060" y="66541"/>
                    <a:pt x="2139060" y="148624"/>
                  </a:cubicBezTo>
                  <a:lnTo>
                    <a:pt x="2139060" y="1711351"/>
                  </a:lnTo>
                  <a:cubicBezTo>
                    <a:pt x="2139060" y="1793434"/>
                    <a:pt x="2072518" y="1859975"/>
                    <a:pt x="1990435" y="1859975"/>
                  </a:cubicBezTo>
                  <a:lnTo>
                    <a:pt x="148624" y="1859975"/>
                  </a:lnTo>
                  <a:cubicBezTo>
                    <a:pt x="66541" y="1859975"/>
                    <a:pt x="0" y="1793434"/>
                    <a:pt x="0" y="1711351"/>
                  </a:cubicBezTo>
                  <a:lnTo>
                    <a:pt x="0" y="148624"/>
                  </a:lnTo>
                  <a:cubicBezTo>
                    <a:pt x="0" y="66541"/>
                    <a:pt x="66541" y="0"/>
                    <a:pt x="148624" y="0"/>
                  </a:cubicBezTo>
                  <a:close/>
                </a:path>
              </a:pathLst>
            </a:custGeom>
            <a:solidFill>
              <a:srgbClr val="FFC744"/>
            </a:solidFill>
            <a:ln w="19050" cap="rnd">
              <a:solidFill>
                <a:srgbClr val="37319D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4" name="TextBox 29">
              <a:extLst>
                <a:ext uri="{FF2B5EF4-FFF2-40B4-BE49-F238E27FC236}">
                  <a16:creationId xmlns:a16="http://schemas.microsoft.com/office/drawing/2014/main" id="{9F9F379C-A18A-9190-05DE-C32C285A9E2B}"/>
                </a:ext>
              </a:extLst>
            </p:cNvPr>
            <p:cNvSpPr txBox="1"/>
            <p:nvPr/>
          </p:nvSpPr>
          <p:spPr>
            <a:xfrm>
              <a:off x="6861787" y="5345647"/>
              <a:ext cx="1121691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T</a:t>
              </a:r>
            </a:p>
          </p:txBody>
        </p:sp>
      </p:grpSp>
      <p:sp>
        <p:nvSpPr>
          <p:cNvPr id="53" name="Hình chữ nhật 52">
            <a:extLst>
              <a:ext uri="{FF2B5EF4-FFF2-40B4-BE49-F238E27FC236}">
                <a16:creationId xmlns:a16="http://schemas.microsoft.com/office/drawing/2014/main" id="{547A9F7A-9F8D-4D2D-DA0F-1688536BE704}"/>
              </a:ext>
            </a:extLst>
          </p:cNvPr>
          <p:cNvSpPr/>
          <p:nvPr/>
        </p:nvSpPr>
        <p:spPr>
          <a:xfrm>
            <a:off x="5396651" y="7161578"/>
            <a:ext cx="83701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E440A2"/>
                </a:solidFill>
                <a:effectLst>
                  <a:reflection blurRad="6350" stA="53000" endA="300" endPos="35500" dir="5400000" sy="-90000" algn="bl" rotWithShape="0"/>
                </a:effectLst>
                <a:latin typeface="Baloo" panose="03080902040302020200" pitchFamily="66" charset="0"/>
                <a:cs typeface="Baloo" panose="03080902040302020200" pitchFamily="66" charset="0"/>
              </a:rPr>
              <a:t>NẰM TRÊN</a:t>
            </a:r>
            <a:endParaRPr lang="vi-VN" sz="8000" b="0" cap="none" spc="0">
              <a:ln w="0"/>
              <a:solidFill>
                <a:srgbClr val="E440A2"/>
              </a:solidFill>
              <a:effectLst>
                <a:reflection blurRad="6350" stA="53000" endA="300" endPos="35500" dir="5400000" sy="-90000" algn="bl" rotWithShape="0"/>
              </a:effectLst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3408B10-D00D-59B4-CB97-DD61028C600A}"/>
              </a:ext>
            </a:extLst>
          </p:cNvPr>
          <p:cNvGrpSpPr/>
          <p:nvPr/>
        </p:nvGrpSpPr>
        <p:grpSpPr>
          <a:xfrm>
            <a:off x="5910688" y="5071217"/>
            <a:ext cx="1345614" cy="1170050"/>
            <a:chOff x="6731586" y="5024805"/>
            <a:chExt cx="1345614" cy="1170050"/>
          </a:xfrm>
        </p:grpSpPr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D3CF5ACE-6A58-0F49-6691-9AD6B0FA5C5F}"/>
                </a:ext>
              </a:extLst>
            </p:cNvPr>
            <p:cNvSpPr/>
            <p:nvPr/>
          </p:nvSpPr>
          <p:spPr>
            <a:xfrm>
              <a:off x="6731586" y="5024805"/>
              <a:ext cx="1345614" cy="1170050"/>
            </a:xfrm>
            <a:custGeom>
              <a:avLst/>
              <a:gdLst/>
              <a:ahLst/>
              <a:cxnLst/>
              <a:rect l="l" t="t" r="r" b="b"/>
              <a:pathLst>
                <a:path w="2139060" h="1859975">
                  <a:moveTo>
                    <a:pt x="148624" y="0"/>
                  </a:moveTo>
                  <a:lnTo>
                    <a:pt x="1990435" y="0"/>
                  </a:lnTo>
                  <a:cubicBezTo>
                    <a:pt x="2072518" y="0"/>
                    <a:pt x="2139060" y="66541"/>
                    <a:pt x="2139060" y="148624"/>
                  </a:cubicBezTo>
                  <a:lnTo>
                    <a:pt x="2139060" y="1711351"/>
                  </a:lnTo>
                  <a:cubicBezTo>
                    <a:pt x="2139060" y="1793434"/>
                    <a:pt x="2072518" y="1859975"/>
                    <a:pt x="1990435" y="1859975"/>
                  </a:cubicBezTo>
                  <a:lnTo>
                    <a:pt x="148624" y="1859975"/>
                  </a:lnTo>
                  <a:cubicBezTo>
                    <a:pt x="66541" y="1859975"/>
                    <a:pt x="0" y="1793434"/>
                    <a:pt x="0" y="1711351"/>
                  </a:cubicBezTo>
                  <a:lnTo>
                    <a:pt x="0" y="148624"/>
                  </a:lnTo>
                  <a:cubicBezTo>
                    <a:pt x="0" y="66541"/>
                    <a:pt x="66541" y="0"/>
                    <a:pt x="148624" y="0"/>
                  </a:cubicBezTo>
                  <a:close/>
                </a:path>
              </a:pathLst>
            </a:custGeom>
            <a:solidFill>
              <a:srgbClr val="FFC744"/>
            </a:solidFill>
            <a:ln w="19050" cap="rnd">
              <a:solidFill>
                <a:srgbClr val="37319D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0" name="TextBox 29">
              <a:extLst>
                <a:ext uri="{FF2B5EF4-FFF2-40B4-BE49-F238E27FC236}">
                  <a16:creationId xmlns:a16="http://schemas.microsoft.com/office/drawing/2014/main" id="{34BA64FB-1B87-2384-8B08-5F40CA01D3B9}"/>
                </a:ext>
              </a:extLst>
            </p:cNvPr>
            <p:cNvSpPr txBox="1"/>
            <p:nvPr/>
          </p:nvSpPr>
          <p:spPr>
            <a:xfrm>
              <a:off x="6861787" y="5345647"/>
              <a:ext cx="1121691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E</a:t>
              </a: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09877BEF-5AE1-EA2A-DD0B-9EE8789A7860}"/>
              </a:ext>
            </a:extLst>
          </p:cNvPr>
          <p:cNvGrpSpPr/>
          <p:nvPr/>
        </p:nvGrpSpPr>
        <p:grpSpPr>
          <a:xfrm>
            <a:off x="4144759" y="5076144"/>
            <a:ext cx="1345614" cy="1170050"/>
            <a:chOff x="6731586" y="5024805"/>
            <a:chExt cx="1345614" cy="1170050"/>
          </a:xfrm>
        </p:grpSpPr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4CACEE92-57C9-725F-7682-DC0A3C7CCF2C}"/>
                </a:ext>
              </a:extLst>
            </p:cNvPr>
            <p:cNvSpPr/>
            <p:nvPr/>
          </p:nvSpPr>
          <p:spPr>
            <a:xfrm>
              <a:off x="6731586" y="5024805"/>
              <a:ext cx="1345614" cy="1170050"/>
            </a:xfrm>
            <a:custGeom>
              <a:avLst/>
              <a:gdLst/>
              <a:ahLst/>
              <a:cxnLst/>
              <a:rect l="l" t="t" r="r" b="b"/>
              <a:pathLst>
                <a:path w="2139060" h="1859975">
                  <a:moveTo>
                    <a:pt x="148624" y="0"/>
                  </a:moveTo>
                  <a:lnTo>
                    <a:pt x="1990435" y="0"/>
                  </a:lnTo>
                  <a:cubicBezTo>
                    <a:pt x="2072518" y="0"/>
                    <a:pt x="2139060" y="66541"/>
                    <a:pt x="2139060" y="148624"/>
                  </a:cubicBezTo>
                  <a:lnTo>
                    <a:pt x="2139060" y="1711351"/>
                  </a:lnTo>
                  <a:cubicBezTo>
                    <a:pt x="2139060" y="1793434"/>
                    <a:pt x="2072518" y="1859975"/>
                    <a:pt x="1990435" y="1859975"/>
                  </a:cubicBezTo>
                  <a:lnTo>
                    <a:pt x="148624" y="1859975"/>
                  </a:lnTo>
                  <a:cubicBezTo>
                    <a:pt x="66541" y="1859975"/>
                    <a:pt x="0" y="1793434"/>
                    <a:pt x="0" y="1711351"/>
                  </a:cubicBezTo>
                  <a:lnTo>
                    <a:pt x="0" y="148624"/>
                  </a:lnTo>
                  <a:cubicBezTo>
                    <a:pt x="0" y="66541"/>
                    <a:pt x="66541" y="0"/>
                    <a:pt x="148624" y="0"/>
                  </a:cubicBezTo>
                  <a:close/>
                </a:path>
              </a:pathLst>
            </a:custGeom>
            <a:solidFill>
              <a:srgbClr val="FFC744"/>
            </a:solidFill>
            <a:ln w="19050" cap="rnd">
              <a:solidFill>
                <a:srgbClr val="37319D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29">
              <a:extLst>
                <a:ext uri="{FF2B5EF4-FFF2-40B4-BE49-F238E27FC236}">
                  <a16:creationId xmlns:a16="http://schemas.microsoft.com/office/drawing/2014/main" id="{F6330B81-94C4-F4B5-A726-63153F6C6FD5}"/>
                </a:ext>
              </a:extLst>
            </p:cNvPr>
            <p:cNvSpPr txBox="1"/>
            <p:nvPr/>
          </p:nvSpPr>
          <p:spPr>
            <a:xfrm>
              <a:off x="6861787" y="5345647"/>
              <a:ext cx="1121691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N</a:t>
              </a: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9861E3D9-D1D4-A03C-3B71-A1DE156443E4}"/>
              </a:ext>
            </a:extLst>
          </p:cNvPr>
          <p:cNvGrpSpPr/>
          <p:nvPr/>
        </p:nvGrpSpPr>
        <p:grpSpPr>
          <a:xfrm>
            <a:off x="2428662" y="5116761"/>
            <a:ext cx="1345614" cy="1170050"/>
            <a:chOff x="6731586" y="5024805"/>
            <a:chExt cx="1345614" cy="1170050"/>
          </a:xfrm>
        </p:grpSpPr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DE18803E-A41D-A5F0-7A74-77A644322F50}"/>
                </a:ext>
              </a:extLst>
            </p:cNvPr>
            <p:cNvSpPr/>
            <p:nvPr/>
          </p:nvSpPr>
          <p:spPr>
            <a:xfrm>
              <a:off x="6731586" y="5024805"/>
              <a:ext cx="1345614" cy="1170050"/>
            </a:xfrm>
            <a:custGeom>
              <a:avLst/>
              <a:gdLst/>
              <a:ahLst/>
              <a:cxnLst/>
              <a:rect l="l" t="t" r="r" b="b"/>
              <a:pathLst>
                <a:path w="2139060" h="1859975">
                  <a:moveTo>
                    <a:pt x="148624" y="0"/>
                  </a:moveTo>
                  <a:lnTo>
                    <a:pt x="1990435" y="0"/>
                  </a:lnTo>
                  <a:cubicBezTo>
                    <a:pt x="2072518" y="0"/>
                    <a:pt x="2139060" y="66541"/>
                    <a:pt x="2139060" y="148624"/>
                  </a:cubicBezTo>
                  <a:lnTo>
                    <a:pt x="2139060" y="1711351"/>
                  </a:lnTo>
                  <a:cubicBezTo>
                    <a:pt x="2139060" y="1793434"/>
                    <a:pt x="2072518" y="1859975"/>
                    <a:pt x="1990435" y="1859975"/>
                  </a:cubicBezTo>
                  <a:lnTo>
                    <a:pt x="148624" y="1859975"/>
                  </a:lnTo>
                  <a:cubicBezTo>
                    <a:pt x="66541" y="1859975"/>
                    <a:pt x="0" y="1793434"/>
                    <a:pt x="0" y="1711351"/>
                  </a:cubicBezTo>
                  <a:lnTo>
                    <a:pt x="0" y="148624"/>
                  </a:lnTo>
                  <a:cubicBezTo>
                    <a:pt x="0" y="66541"/>
                    <a:pt x="66541" y="0"/>
                    <a:pt x="148624" y="0"/>
                  </a:cubicBezTo>
                  <a:close/>
                </a:path>
              </a:pathLst>
            </a:custGeom>
            <a:solidFill>
              <a:srgbClr val="FFC744"/>
            </a:solidFill>
            <a:ln w="19050" cap="rnd">
              <a:solidFill>
                <a:srgbClr val="37319D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7" name="TextBox 29">
              <a:extLst>
                <a:ext uri="{FF2B5EF4-FFF2-40B4-BE49-F238E27FC236}">
                  <a16:creationId xmlns:a16="http://schemas.microsoft.com/office/drawing/2014/main" id="{D8ED73E8-84FA-83C4-7766-8C1137C28B70}"/>
                </a:ext>
              </a:extLst>
            </p:cNvPr>
            <p:cNvSpPr txBox="1"/>
            <p:nvPr/>
          </p:nvSpPr>
          <p:spPr>
            <a:xfrm>
              <a:off x="6861787" y="5345647"/>
              <a:ext cx="1121691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94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D4FA8C-D198-A3DE-63AF-579228F59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D6F9F20-73EE-34B8-1D4B-C700F13D853D}"/>
              </a:ext>
            </a:extLst>
          </p:cNvPr>
          <p:cNvGrpSpPr/>
          <p:nvPr/>
        </p:nvGrpSpPr>
        <p:grpSpPr>
          <a:xfrm>
            <a:off x="7772400" y="1053413"/>
            <a:ext cx="8229600" cy="8557308"/>
            <a:chOff x="27064" y="316382"/>
            <a:chExt cx="10972799" cy="11409744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8F8B1806-7093-BFA6-D715-8DDDE61CE71C}"/>
                </a:ext>
              </a:extLst>
            </p:cNvPr>
            <p:cNvGrpSpPr/>
            <p:nvPr/>
          </p:nvGrpSpPr>
          <p:grpSpPr>
            <a:xfrm rot="246829">
              <a:off x="1027511" y="316382"/>
              <a:ext cx="8971905" cy="4216652"/>
              <a:chOff x="0" y="0"/>
              <a:chExt cx="2922592" cy="1373571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24DB06E7-B0E1-E084-60E2-FE9EF1AD7EB9}"/>
                  </a:ext>
                </a:extLst>
              </p:cNvPr>
              <p:cNvSpPr/>
              <p:nvPr/>
            </p:nvSpPr>
            <p:spPr>
              <a:xfrm>
                <a:off x="0" y="0"/>
                <a:ext cx="2922592" cy="1373571"/>
              </a:xfrm>
              <a:custGeom>
                <a:avLst/>
                <a:gdLst/>
                <a:ahLst/>
                <a:cxnLst/>
                <a:rect l="l" t="t" r="r" b="b"/>
                <a:pathLst>
                  <a:path w="2922592" h="1373571">
                    <a:moveTo>
                      <a:pt x="29721" y="0"/>
                    </a:moveTo>
                    <a:lnTo>
                      <a:pt x="2892871" y="0"/>
                    </a:lnTo>
                    <a:cubicBezTo>
                      <a:pt x="2909285" y="0"/>
                      <a:pt x="2922592" y="13307"/>
                      <a:pt x="2922592" y="29721"/>
                    </a:cubicBezTo>
                    <a:lnTo>
                      <a:pt x="2922592" y="1343850"/>
                    </a:lnTo>
                    <a:cubicBezTo>
                      <a:pt x="2922592" y="1360265"/>
                      <a:pt x="2909285" y="1373571"/>
                      <a:pt x="2892871" y="1373571"/>
                    </a:cubicBezTo>
                    <a:lnTo>
                      <a:pt x="29721" y="1373571"/>
                    </a:lnTo>
                    <a:cubicBezTo>
                      <a:pt x="13307" y="1373571"/>
                      <a:pt x="0" y="1360265"/>
                      <a:pt x="0" y="1343850"/>
                    </a:cubicBezTo>
                    <a:lnTo>
                      <a:pt x="0" y="29721"/>
                    </a:lnTo>
                    <a:cubicBezTo>
                      <a:pt x="0" y="13307"/>
                      <a:pt x="13307" y="0"/>
                      <a:pt x="297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DAAAE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DB10E16F-3B26-9BDC-D9D6-9650F602D7E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922592" cy="1402146"/>
              </a:xfrm>
              <a:prstGeom prst="rect">
                <a:avLst/>
              </a:prstGeom>
            </p:spPr>
            <p:txBody>
              <a:bodyPr lIns="33653" tIns="33653" rIns="33653" bIns="33653" rtlCol="0" anchor="ctr"/>
              <a:lstStyle/>
              <a:p>
                <a:pPr algn="ctr">
                  <a:lnSpc>
                    <a:spcPts val="2129"/>
                  </a:lnSpc>
                </a:pPr>
                <a:endParaRPr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BA972B2B-07BE-4D77-A8C8-BD044B2898F0}"/>
                </a:ext>
              </a:extLst>
            </p:cNvPr>
            <p:cNvGrpSpPr/>
            <p:nvPr/>
          </p:nvGrpSpPr>
          <p:grpSpPr>
            <a:xfrm rot="-316027">
              <a:off x="1680750" y="517238"/>
              <a:ext cx="7453322" cy="2174156"/>
              <a:chOff x="0" y="0"/>
              <a:chExt cx="6376262" cy="1859975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9EF584D7-6B44-0AB7-C52B-B7EA5378C08D}"/>
                  </a:ext>
                </a:extLst>
              </p:cNvPr>
              <p:cNvSpPr/>
              <p:nvPr/>
            </p:nvSpPr>
            <p:spPr>
              <a:xfrm>
                <a:off x="0" y="0"/>
                <a:ext cx="6376262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6376262" h="1859975">
                    <a:moveTo>
                      <a:pt x="35777" y="0"/>
                    </a:moveTo>
                    <a:lnTo>
                      <a:pt x="6340486" y="0"/>
                    </a:lnTo>
                    <a:cubicBezTo>
                      <a:pt x="6360245" y="0"/>
                      <a:pt x="6376262" y="16018"/>
                      <a:pt x="6376262" y="35777"/>
                    </a:cubicBezTo>
                    <a:lnTo>
                      <a:pt x="6376262" y="1824198"/>
                    </a:lnTo>
                    <a:cubicBezTo>
                      <a:pt x="6376262" y="1843957"/>
                      <a:pt x="6360245" y="1859975"/>
                      <a:pt x="6340486" y="1859975"/>
                    </a:cubicBezTo>
                    <a:lnTo>
                      <a:pt x="35777" y="1859975"/>
                    </a:lnTo>
                    <a:cubicBezTo>
                      <a:pt x="16018" y="1859975"/>
                      <a:pt x="0" y="1843957"/>
                      <a:pt x="0" y="1824198"/>
                    </a:cubicBezTo>
                    <a:lnTo>
                      <a:pt x="0" y="35777"/>
                    </a:lnTo>
                    <a:cubicBezTo>
                      <a:pt x="0" y="16018"/>
                      <a:pt x="16018" y="0"/>
                      <a:pt x="35777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28575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DD1B75A3-A8CA-DAF8-53AB-5DEEA5DACF93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376262" cy="1907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A9F4B3DE-6808-6054-5AB5-046D2B4C78E7}"/>
                </a:ext>
              </a:extLst>
            </p:cNvPr>
            <p:cNvGrpSpPr/>
            <p:nvPr/>
          </p:nvGrpSpPr>
          <p:grpSpPr>
            <a:xfrm>
              <a:off x="1477532" y="2595413"/>
              <a:ext cx="8071864" cy="2074279"/>
              <a:chOff x="0" y="0"/>
              <a:chExt cx="6905421" cy="1774530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1357DAEB-64CE-0752-FB15-B15828655DDE}"/>
                  </a:ext>
                </a:extLst>
              </p:cNvPr>
              <p:cNvSpPr/>
              <p:nvPr/>
            </p:nvSpPr>
            <p:spPr>
              <a:xfrm>
                <a:off x="0" y="0"/>
                <a:ext cx="6905420" cy="1774530"/>
              </a:xfrm>
              <a:custGeom>
                <a:avLst/>
                <a:gdLst/>
                <a:ahLst/>
                <a:cxnLst/>
                <a:rect l="l" t="t" r="r" b="b"/>
                <a:pathLst>
                  <a:path w="6905420" h="1774530">
                    <a:moveTo>
                      <a:pt x="33035" y="0"/>
                    </a:moveTo>
                    <a:lnTo>
                      <a:pt x="6872385" y="0"/>
                    </a:lnTo>
                    <a:cubicBezTo>
                      <a:pt x="6881147" y="0"/>
                      <a:pt x="6889549" y="3480"/>
                      <a:pt x="6895745" y="9676"/>
                    </a:cubicBezTo>
                    <a:cubicBezTo>
                      <a:pt x="6901940" y="15871"/>
                      <a:pt x="6905420" y="24274"/>
                      <a:pt x="6905420" y="33035"/>
                    </a:cubicBezTo>
                    <a:lnTo>
                      <a:pt x="6905420" y="1741495"/>
                    </a:lnTo>
                    <a:cubicBezTo>
                      <a:pt x="6905420" y="1750257"/>
                      <a:pt x="6901940" y="1758660"/>
                      <a:pt x="6895745" y="1764855"/>
                    </a:cubicBezTo>
                    <a:cubicBezTo>
                      <a:pt x="6889549" y="1771050"/>
                      <a:pt x="6881147" y="1774530"/>
                      <a:pt x="6872385" y="1774530"/>
                    </a:cubicBezTo>
                    <a:lnTo>
                      <a:pt x="33035" y="1774530"/>
                    </a:lnTo>
                    <a:cubicBezTo>
                      <a:pt x="24274" y="1774530"/>
                      <a:pt x="15871" y="1771050"/>
                      <a:pt x="9676" y="1764855"/>
                    </a:cubicBezTo>
                    <a:cubicBezTo>
                      <a:pt x="3480" y="1758660"/>
                      <a:pt x="0" y="1750257"/>
                      <a:pt x="0" y="1741495"/>
                    </a:cubicBezTo>
                    <a:lnTo>
                      <a:pt x="0" y="33035"/>
                    </a:lnTo>
                    <a:cubicBezTo>
                      <a:pt x="0" y="24274"/>
                      <a:pt x="3480" y="15871"/>
                      <a:pt x="9676" y="9676"/>
                    </a:cubicBezTo>
                    <a:cubicBezTo>
                      <a:pt x="15871" y="3480"/>
                      <a:pt x="24274" y="0"/>
                      <a:pt x="33035" y="0"/>
                    </a:cubicBezTo>
                    <a:close/>
                  </a:path>
                </a:pathLst>
              </a:custGeom>
              <a:solidFill>
                <a:srgbClr val="DAAAEB"/>
              </a:solidFill>
              <a:ln w="28575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938C44BE-2D4D-A7ED-F3A0-7A078E0B08F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6905421" cy="1822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BB96E152-183A-2591-7818-AF899FF40217}"/>
                </a:ext>
              </a:extLst>
            </p:cNvPr>
            <p:cNvSpPr txBox="1"/>
            <p:nvPr/>
          </p:nvSpPr>
          <p:spPr>
            <a:xfrm>
              <a:off x="2206884" y="3632551"/>
              <a:ext cx="6580607" cy="974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7"/>
                </a:lnSpc>
              </a:pPr>
              <a:r>
                <a:rPr lang="en-US" sz="8494" spc="33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Ghép Từ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9A728FE-331E-85BA-9079-10FFEC839F56}"/>
                </a:ext>
              </a:extLst>
            </p:cNvPr>
            <p:cNvSpPr txBox="1"/>
            <p:nvPr/>
          </p:nvSpPr>
          <p:spPr>
            <a:xfrm rot="21376554">
              <a:off x="2231577" y="1244209"/>
              <a:ext cx="6580607" cy="974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7"/>
                </a:lnSpc>
              </a:pPr>
              <a:r>
                <a:rPr lang="en-US" sz="8494" spc="33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Game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B330D8D0-9E3C-51EE-78C3-55C4A7EB2989}"/>
                </a:ext>
              </a:extLst>
            </p:cNvPr>
            <p:cNvSpPr txBox="1"/>
            <p:nvPr/>
          </p:nvSpPr>
          <p:spPr>
            <a:xfrm>
              <a:off x="27064" y="5656313"/>
              <a:ext cx="1794152" cy="1584035"/>
            </a:xfrm>
            <a:prstGeom prst="rect">
              <a:avLst/>
            </a:prstGeom>
          </p:spPr>
          <p:txBody>
            <a:bodyPr lIns="30742" tIns="30742" rIns="30742" bIns="30742" rtlCol="0" anchor="ctr"/>
            <a:lstStyle/>
            <a:p>
              <a:pPr algn="ctr">
                <a:lnSpc>
                  <a:spcPts val="2431"/>
                </a:lnSpc>
              </a:pPr>
              <a:endParaRPr/>
            </a:p>
          </p:txBody>
        </p:sp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AC8E58E0-9043-6B9F-688A-CF658653F3C7}"/>
                </a:ext>
              </a:extLst>
            </p:cNvPr>
            <p:cNvGrpSpPr/>
            <p:nvPr/>
          </p:nvGrpSpPr>
          <p:grpSpPr>
            <a:xfrm>
              <a:off x="2323210" y="5656312"/>
              <a:ext cx="4039991" cy="1644691"/>
              <a:chOff x="0" y="-28576"/>
              <a:chExt cx="4816639" cy="1960867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2A9553F0-02C8-4341-BD89-B3BB33E1C4C5}"/>
                  </a:ext>
                </a:extLst>
              </p:cNvPr>
              <p:cNvSpPr/>
              <p:nvPr/>
            </p:nvSpPr>
            <p:spPr>
              <a:xfrm>
                <a:off x="2677579" y="72316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56088A72-44AB-7D91-A887-FEC08F985680}"/>
                  </a:ext>
                </a:extLst>
              </p:cNvPr>
              <p:cNvSpPr txBox="1"/>
              <p:nvPr/>
            </p:nvSpPr>
            <p:spPr>
              <a:xfrm>
                <a:off x="0" y="-28576"/>
                <a:ext cx="2139059" cy="1888549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E0E6FBF5-CA2B-C906-B5E0-B72B6664A004}"/>
                </a:ext>
              </a:extLst>
            </p:cNvPr>
            <p:cNvSpPr txBox="1"/>
            <p:nvPr/>
          </p:nvSpPr>
          <p:spPr>
            <a:xfrm>
              <a:off x="4617377" y="5656313"/>
              <a:ext cx="1794152" cy="1584036"/>
            </a:xfrm>
            <a:prstGeom prst="rect">
              <a:avLst/>
            </a:prstGeom>
          </p:spPr>
          <p:txBody>
            <a:bodyPr lIns="30742" tIns="30742" rIns="30742" bIns="30742" rtlCol="0" anchor="ctr"/>
            <a:lstStyle/>
            <a:p>
              <a:pPr algn="ctr">
                <a:lnSpc>
                  <a:spcPts val="2431"/>
                </a:lnSpc>
              </a:pPr>
              <a:endParaRPr/>
            </a:p>
          </p:txBody>
        </p: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7050534B-D671-2E85-B578-4D816195C2D2}"/>
                </a:ext>
              </a:extLst>
            </p:cNvPr>
            <p:cNvGrpSpPr/>
            <p:nvPr/>
          </p:nvGrpSpPr>
          <p:grpSpPr>
            <a:xfrm>
              <a:off x="6911544" y="5656313"/>
              <a:ext cx="1794152" cy="1584035"/>
              <a:chOff x="0" y="-28575"/>
              <a:chExt cx="2139060" cy="1888550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31ECAF64-A886-E0F4-3A4B-B0B4E992121C}"/>
                  </a:ext>
                </a:extLst>
              </p:cNvPr>
              <p:cNvSpPr/>
              <p:nvPr/>
            </p:nvSpPr>
            <p:spPr>
              <a:xfrm>
                <a:off x="0" y="0"/>
                <a:ext cx="2139060" cy="1859975"/>
              </a:xfrm>
              <a:custGeom>
                <a:avLst/>
                <a:gdLst/>
                <a:ahLst/>
                <a:cxnLst/>
                <a:rect l="l" t="t" r="r" b="b"/>
                <a:pathLst>
                  <a:path w="2139060" h="1859975">
                    <a:moveTo>
                      <a:pt x="148624" y="0"/>
                    </a:moveTo>
                    <a:lnTo>
                      <a:pt x="1990435" y="0"/>
                    </a:lnTo>
                    <a:cubicBezTo>
                      <a:pt x="2072518" y="0"/>
                      <a:pt x="2139060" y="66541"/>
                      <a:pt x="2139060" y="148624"/>
                    </a:cubicBezTo>
                    <a:lnTo>
                      <a:pt x="2139060" y="1711351"/>
                    </a:lnTo>
                    <a:cubicBezTo>
                      <a:pt x="2139060" y="1793434"/>
                      <a:pt x="2072518" y="1859975"/>
                      <a:pt x="1990435" y="1859975"/>
                    </a:cubicBezTo>
                    <a:lnTo>
                      <a:pt x="148624" y="1859975"/>
                    </a:lnTo>
                    <a:cubicBezTo>
                      <a:pt x="66541" y="1859975"/>
                      <a:pt x="0" y="1793434"/>
                      <a:pt x="0" y="1711351"/>
                    </a:cubicBezTo>
                    <a:lnTo>
                      <a:pt x="0" y="148624"/>
                    </a:lnTo>
                    <a:cubicBezTo>
                      <a:pt x="0" y="66541"/>
                      <a:pt x="66541" y="0"/>
                      <a:pt x="148624" y="0"/>
                    </a:cubicBezTo>
                    <a:close/>
                  </a:path>
                </a:pathLst>
              </a:custGeom>
              <a:solidFill>
                <a:srgbClr val="FFC744"/>
              </a:solidFill>
              <a:ln w="19050" cap="rnd">
                <a:solidFill>
                  <a:srgbClr val="37319D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D5EA2D55-ACE6-25FC-BD9C-70FEB96947A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2139060" cy="1888550"/>
              </a:xfrm>
              <a:prstGeom prst="rect">
                <a:avLst/>
              </a:prstGeom>
            </p:spPr>
            <p:txBody>
              <a:bodyPr lIns="30742" tIns="30742" rIns="30742" bIns="30742" rtlCol="0" anchor="ctr"/>
              <a:lstStyle/>
              <a:p>
                <a:pPr algn="ctr">
                  <a:lnSpc>
                    <a:spcPts val="2431"/>
                  </a:lnSpc>
                </a:pPr>
                <a:endParaRPr/>
              </a:p>
            </p:txBody>
          </p:sp>
        </p:grp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F93F802-AECA-92AF-531E-F02D76A94DC7}"/>
                </a:ext>
              </a:extLst>
            </p:cNvPr>
            <p:cNvSpPr txBox="1"/>
            <p:nvPr/>
          </p:nvSpPr>
          <p:spPr>
            <a:xfrm>
              <a:off x="9205711" y="5656313"/>
              <a:ext cx="1794152" cy="1584035"/>
            </a:xfrm>
            <a:prstGeom prst="rect">
              <a:avLst/>
            </a:prstGeom>
          </p:spPr>
          <p:txBody>
            <a:bodyPr lIns="30742" tIns="30742" rIns="30742" bIns="30742" rtlCol="0" anchor="ctr"/>
            <a:lstStyle/>
            <a:p>
              <a:pPr algn="ctr">
                <a:lnSpc>
                  <a:spcPts val="2431"/>
                </a:lnSpc>
              </a:pPr>
              <a:endParaRPr/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BA744304-7C6E-A27F-B1F5-86994F249EFB}"/>
                </a:ext>
              </a:extLst>
            </p:cNvPr>
            <p:cNvSpPr txBox="1"/>
            <p:nvPr/>
          </p:nvSpPr>
          <p:spPr>
            <a:xfrm>
              <a:off x="4717341" y="6078670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I</a:t>
              </a: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F3749702-4B8D-6C02-4A54-2CD5BEE901AF}"/>
                </a:ext>
              </a:extLst>
            </p:cNvPr>
            <p:cNvSpPr txBox="1"/>
            <p:nvPr/>
          </p:nvSpPr>
          <p:spPr>
            <a:xfrm>
              <a:off x="7058607" y="6018014"/>
              <a:ext cx="1495588" cy="9686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A</a:t>
              </a: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46A7DB7C-DE22-EA7A-727F-AED11A73EAB0}"/>
                </a:ext>
              </a:extLst>
            </p:cNvPr>
            <p:cNvSpPr/>
            <p:nvPr/>
          </p:nvSpPr>
          <p:spPr>
            <a:xfrm>
              <a:off x="1622308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253A19E1-C1C0-7837-6D26-D3BD43AECD26}"/>
                </a:ext>
              </a:extLst>
            </p:cNvPr>
            <p:cNvSpPr/>
            <p:nvPr/>
          </p:nvSpPr>
          <p:spPr>
            <a:xfrm>
              <a:off x="3432005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5" y="0"/>
                  </a:lnTo>
                  <a:lnTo>
                    <a:pt x="493725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B4DE8D27-DBB5-E033-DFB5-01794D10B1D9}"/>
                </a:ext>
              </a:extLst>
            </p:cNvPr>
            <p:cNvSpPr/>
            <p:nvPr/>
          </p:nvSpPr>
          <p:spPr>
            <a:xfrm>
              <a:off x="5177358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97363324-C6B9-1829-BC76-78EED77EF986}"/>
                </a:ext>
              </a:extLst>
            </p:cNvPr>
            <p:cNvSpPr/>
            <p:nvPr/>
          </p:nvSpPr>
          <p:spPr>
            <a:xfrm>
              <a:off x="6991882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5" y="0"/>
                  </a:lnTo>
                  <a:lnTo>
                    <a:pt x="493725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1927F925-3627-0816-3DEC-3009B177A6C5}"/>
                </a:ext>
              </a:extLst>
            </p:cNvPr>
            <p:cNvSpPr/>
            <p:nvPr/>
          </p:nvSpPr>
          <p:spPr>
            <a:xfrm>
              <a:off x="8806407" y="11232402"/>
              <a:ext cx="493724" cy="493724"/>
            </a:xfrm>
            <a:custGeom>
              <a:avLst/>
              <a:gdLst/>
              <a:ahLst/>
              <a:cxnLst/>
              <a:rect l="l" t="t" r="r" b="b"/>
              <a:pathLst>
                <a:path w="493724" h="493724">
                  <a:moveTo>
                    <a:pt x="0" y="0"/>
                  </a:moveTo>
                  <a:lnTo>
                    <a:pt x="493724" y="0"/>
                  </a:lnTo>
                  <a:lnTo>
                    <a:pt x="493724" y="493725"/>
                  </a:lnTo>
                  <a:lnTo>
                    <a:pt x="0" y="493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1" name="Freeform 41">
            <a:extLst>
              <a:ext uri="{FF2B5EF4-FFF2-40B4-BE49-F238E27FC236}">
                <a16:creationId xmlns:a16="http://schemas.microsoft.com/office/drawing/2014/main" id="{1CBA3F24-B04E-62A0-012D-66EF7FB2AC5F}"/>
              </a:ext>
            </a:extLst>
          </p:cNvPr>
          <p:cNvSpPr/>
          <p:nvPr/>
        </p:nvSpPr>
        <p:spPr>
          <a:xfrm rot="-345036">
            <a:off x="2941995" y="1370166"/>
            <a:ext cx="2536495" cy="2787357"/>
          </a:xfrm>
          <a:custGeom>
            <a:avLst/>
            <a:gdLst/>
            <a:ahLst/>
            <a:cxnLst/>
            <a:rect l="l" t="t" r="r" b="b"/>
            <a:pathLst>
              <a:path w="2536495" h="2787357">
                <a:moveTo>
                  <a:pt x="0" y="0"/>
                </a:moveTo>
                <a:lnTo>
                  <a:pt x="2536495" y="0"/>
                </a:lnTo>
                <a:lnTo>
                  <a:pt x="2536495" y="2787357"/>
                </a:lnTo>
                <a:lnTo>
                  <a:pt x="0" y="2787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41248190-7CE5-9781-A801-BA5E84EFE713}"/>
              </a:ext>
            </a:extLst>
          </p:cNvPr>
          <p:cNvSpPr/>
          <p:nvPr/>
        </p:nvSpPr>
        <p:spPr>
          <a:xfrm rot="-2323658">
            <a:off x="14324751" y="247629"/>
            <a:ext cx="1597183" cy="1351616"/>
          </a:xfrm>
          <a:custGeom>
            <a:avLst/>
            <a:gdLst/>
            <a:ahLst/>
            <a:cxnLst/>
            <a:rect l="l" t="t" r="r" b="b"/>
            <a:pathLst>
              <a:path w="1597183" h="1351616">
                <a:moveTo>
                  <a:pt x="0" y="0"/>
                </a:moveTo>
                <a:lnTo>
                  <a:pt x="1597182" y="0"/>
                </a:lnTo>
                <a:lnTo>
                  <a:pt x="1597182" y="1351616"/>
                </a:lnTo>
                <a:lnTo>
                  <a:pt x="0" y="1351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43">
            <a:hlinkClick r:id="rId8" action="ppaction://hlinksldjump"/>
            <a:extLst>
              <a:ext uri="{FF2B5EF4-FFF2-40B4-BE49-F238E27FC236}">
                <a16:creationId xmlns:a16="http://schemas.microsoft.com/office/drawing/2014/main" id="{F4EB778C-6FEC-6024-856E-C17AB815BDC6}"/>
              </a:ext>
            </a:extLst>
          </p:cNvPr>
          <p:cNvSpPr/>
          <p:nvPr/>
        </p:nvSpPr>
        <p:spPr>
          <a:xfrm rot="466011">
            <a:off x="15253658" y="7034938"/>
            <a:ext cx="2885967" cy="2391745"/>
          </a:xfrm>
          <a:custGeom>
            <a:avLst/>
            <a:gdLst/>
            <a:ahLst/>
            <a:cxnLst/>
            <a:rect l="l" t="t" r="r" b="b"/>
            <a:pathLst>
              <a:path w="2885967" h="2391745">
                <a:moveTo>
                  <a:pt x="0" y="0"/>
                </a:moveTo>
                <a:lnTo>
                  <a:pt x="2885967" y="0"/>
                </a:lnTo>
                <a:lnTo>
                  <a:pt x="2885967" y="2391745"/>
                </a:lnTo>
                <a:lnTo>
                  <a:pt x="0" y="23917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76D50916-6A3E-0817-7DC3-C696113C464B}"/>
              </a:ext>
            </a:extLst>
          </p:cNvPr>
          <p:cNvSpPr/>
          <p:nvPr/>
        </p:nvSpPr>
        <p:spPr>
          <a:xfrm rot="604119">
            <a:off x="568233" y="7056027"/>
            <a:ext cx="2564014" cy="2467864"/>
          </a:xfrm>
          <a:custGeom>
            <a:avLst/>
            <a:gdLst/>
            <a:ahLst/>
            <a:cxnLst/>
            <a:rect l="l" t="t" r="r" b="b"/>
            <a:pathLst>
              <a:path w="2564014" h="2467864">
                <a:moveTo>
                  <a:pt x="0" y="0"/>
                </a:moveTo>
                <a:lnTo>
                  <a:pt x="2564014" y="0"/>
                </a:lnTo>
                <a:lnTo>
                  <a:pt x="2564014" y="2467864"/>
                </a:lnTo>
                <a:lnTo>
                  <a:pt x="0" y="2467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5" name="Freeform 45">
            <a:extLst>
              <a:ext uri="{FF2B5EF4-FFF2-40B4-BE49-F238E27FC236}">
                <a16:creationId xmlns:a16="http://schemas.microsoft.com/office/drawing/2014/main" id="{1D7D9E4E-1912-3B9A-6669-640A1B8FA317}"/>
              </a:ext>
            </a:extLst>
          </p:cNvPr>
          <p:cNvSpPr/>
          <p:nvPr/>
        </p:nvSpPr>
        <p:spPr>
          <a:xfrm rot="5157599">
            <a:off x="14631135" y="2993480"/>
            <a:ext cx="2014625" cy="1979369"/>
          </a:xfrm>
          <a:custGeom>
            <a:avLst/>
            <a:gdLst/>
            <a:ahLst/>
            <a:cxnLst/>
            <a:rect l="l" t="t" r="r" b="b"/>
            <a:pathLst>
              <a:path w="2014625" h="1979369">
                <a:moveTo>
                  <a:pt x="0" y="0"/>
                </a:moveTo>
                <a:lnTo>
                  <a:pt x="2014625" y="0"/>
                </a:lnTo>
                <a:lnTo>
                  <a:pt x="2014625" y="1979369"/>
                </a:lnTo>
                <a:lnTo>
                  <a:pt x="0" y="19793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B65CFB56-3F6F-3620-A8F1-EC0C092C5FC9}"/>
              </a:ext>
            </a:extLst>
          </p:cNvPr>
          <p:cNvGrpSpPr/>
          <p:nvPr/>
        </p:nvGrpSpPr>
        <p:grpSpPr>
          <a:xfrm>
            <a:off x="9474786" y="5094729"/>
            <a:ext cx="1345614" cy="1170050"/>
            <a:chOff x="6731586" y="5024805"/>
            <a:chExt cx="1345614" cy="1170050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6EB909CE-1A1E-E2B4-0617-49F0680E06B3}"/>
                </a:ext>
              </a:extLst>
            </p:cNvPr>
            <p:cNvSpPr/>
            <p:nvPr/>
          </p:nvSpPr>
          <p:spPr>
            <a:xfrm>
              <a:off x="6731586" y="5024805"/>
              <a:ext cx="1345614" cy="1170050"/>
            </a:xfrm>
            <a:custGeom>
              <a:avLst/>
              <a:gdLst/>
              <a:ahLst/>
              <a:cxnLst/>
              <a:rect l="l" t="t" r="r" b="b"/>
              <a:pathLst>
                <a:path w="2139060" h="1859975">
                  <a:moveTo>
                    <a:pt x="148624" y="0"/>
                  </a:moveTo>
                  <a:lnTo>
                    <a:pt x="1990435" y="0"/>
                  </a:lnTo>
                  <a:cubicBezTo>
                    <a:pt x="2072518" y="0"/>
                    <a:pt x="2139060" y="66541"/>
                    <a:pt x="2139060" y="148624"/>
                  </a:cubicBezTo>
                  <a:lnTo>
                    <a:pt x="2139060" y="1711351"/>
                  </a:lnTo>
                  <a:cubicBezTo>
                    <a:pt x="2139060" y="1793434"/>
                    <a:pt x="2072518" y="1859975"/>
                    <a:pt x="1990435" y="1859975"/>
                  </a:cubicBezTo>
                  <a:lnTo>
                    <a:pt x="148624" y="1859975"/>
                  </a:lnTo>
                  <a:cubicBezTo>
                    <a:pt x="66541" y="1859975"/>
                    <a:pt x="0" y="1793434"/>
                    <a:pt x="0" y="1711351"/>
                  </a:cubicBezTo>
                  <a:lnTo>
                    <a:pt x="0" y="148624"/>
                  </a:lnTo>
                  <a:cubicBezTo>
                    <a:pt x="0" y="66541"/>
                    <a:pt x="66541" y="0"/>
                    <a:pt x="148624" y="0"/>
                  </a:cubicBezTo>
                  <a:close/>
                </a:path>
              </a:pathLst>
            </a:custGeom>
            <a:solidFill>
              <a:srgbClr val="FFC744"/>
            </a:solidFill>
            <a:ln w="19050" cap="rnd">
              <a:solidFill>
                <a:srgbClr val="37319D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4" name="TextBox 29">
              <a:extLst>
                <a:ext uri="{FF2B5EF4-FFF2-40B4-BE49-F238E27FC236}">
                  <a16:creationId xmlns:a16="http://schemas.microsoft.com/office/drawing/2014/main" id="{EE18AE03-E80F-F7D5-885C-FE79891CDE23}"/>
                </a:ext>
              </a:extLst>
            </p:cNvPr>
            <p:cNvSpPr txBox="1"/>
            <p:nvPr/>
          </p:nvSpPr>
          <p:spPr>
            <a:xfrm>
              <a:off x="6861787" y="5345647"/>
              <a:ext cx="1121691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N</a:t>
              </a:r>
            </a:p>
          </p:txBody>
        </p:sp>
      </p:grpSp>
      <p:sp>
        <p:nvSpPr>
          <p:cNvPr id="53" name="Hình chữ nhật 52">
            <a:extLst>
              <a:ext uri="{FF2B5EF4-FFF2-40B4-BE49-F238E27FC236}">
                <a16:creationId xmlns:a16="http://schemas.microsoft.com/office/drawing/2014/main" id="{A5DCEBFC-C4C7-FC02-8F92-BD047A7E7595}"/>
              </a:ext>
            </a:extLst>
          </p:cNvPr>
          <p:cNvSpPr/>
          <p:nvPr/>
        </p:nvSpPr>
        <p:spPr>
          <a:xfrm>
            <a:off x="5396651" y="7161578"/>
            <a:ext cx="83701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E440A2"/>
                </a:solidFill>
                <a:effectLst>
                  <a:reflection blurRad="6350" stA="53000" endA="300" endPos="35500" dir="5400000" sy="-90000" algn="bl" rotWithShape="0"/>
                </a:effectLst>
                <a:latin typeface="Baloo" panose="03080902040302020200" pitchFamily="66" charset="0"/>
                <a:cs typeface="Baloo" panose="03080902040302020200" pitchFamily="66" charset="0"/>
              </a:rPr>
              <a:t>IN HOA</a:t>
            </a:r>
            <a:endParaRPr lang="vi-VN" sz="8000" b="0" cap="none" spc="0">
              <a:ln w="0"/>
              <a:solidFill>
                <a:srgbClr val="E440A2"/>
              </a:solidFill>
              <a:effectLst>
                <a:reflection blurRad="6350" stA="53000" endA="300" endPos="35500" dir="5400000" sy="-90000" algn="bl" rotWithShape="0"/>
              </a:effectLst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DD88E73E-1102-ED1F-586D-F07F466183F5}"/>
              </a:ext>
            </a:extLst>
          </p:cNvPr>
          <p:cNvGrpSpPr/>
          <p:nvPr/>
        </p:nvGrpSpPr>
        <p:grpSpPr>
          <a:xfrm>
            <a:off x="7781459" y="5141141"/>
            <a:ext cx="1345614" cy="1170050"/>
            <a:chOff x="6731586" y="5024805"/>
            <a:chExt cx="1345614" cy="1170050"/>
          </a:xfrm>
        </p:grpSpPr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9E9B562C-1D79-45D8-B18E-5FFF984FDC57}"/>
                </a:ext>
              </a:extLst>
            </p:cNvPr>
            <p:cNvSpPr/>
            <p:nvPr/>
          </p:nvSpPr>
          <p:spPr>
            <a:xfrm>
              <a:off x="6731586" y="5024805"/>
              <a:ext cx="1345614" cy="1170050"/>
            </a:xfrm>
            <a:custGeom>
              <a:avLst/>
              <a:gdLst/>
              <a:ahLst/>
              <a:cxnLst/>
              <a:rect l="l" t="t" r="r" b="b"/>
              <a:pathLst>
                <a:path w="2139060" h="1859975">
                  <a:moveTo>
                    <a:pt x="148624" y="0"/>
                  </a:moveTo>
                  <a:lnTo>
                    <a:pt x="1990435" y="0"/>
                  </a:lnTo>
                  <a:cubicBezTo>
                    <a:pt x="2072518" y="0"/>
                    <a:pt x="2139060" y="66541"/>
                    <a:pt x="2139060" y="148624"/>
                  </a:cubicBezTo>
                  <a:lnTo>
                    <a:pt x="2139060" y="1711351"/>
                  </a:lnTo>
                  <a:cubicBezTo>
                    <a:pt x="2139060" y="1793434"/>
                    <a:pt x="2072518" y="1859975"/>
                    <a:pt x="1990435" y="1859975"/>
                  </a:cubicBezTo>
                  <a:lnTo>
                    <a:pt x="148624" y="1859975"/>
                  </a:lnTo>
                  <a:cubicBezTo>
                    <a:pt x="66541" y="1859975"/>
                    <a:pt x="0" y="1793434"/>
                    <a:pt x="0" y="1711351"/>
                  </a:cubicBezTo>
                  <a:lnTo>
                    <a:pt x="0" y="148624"/>
                  </a:lnTo>
                  <a:cubicBezTo>
                    <a:pt x="0" y="66541"/>
                    <a:pt x="66541" y="0"/>
                    <a:pt x="148624" y="0"/>
                  </a:cubicBezTo>
                  <a:close/>
                </a:path>
              </a:pathLst>
            </a:custGeom>
            <a:solidFill>
              <a:srgbClr val="FFC744"/>
            </a:solidFill>
            <a:ln w="19050" cap="rnd">
              <a:solidFill>
                <a:srgbClr val="37319D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0" name="TextBox 29">
              <a:extLst>
                <a:ext uri="{FF2B5EF4-FFF2-40B4-BE49-F238E27FC236}">
                  <a16:creationId xmlns:a16="http://schemas.microsoft.com/office/drawing/2014/main" id="{F6464BE5-1240-7AF2-505A-A025DBE98A38}"/>
                </a:ext>
              </a:extLst>
            </p:cNvPr>
            <p:cNvSpPr txBox="1"/>
            <p:nvPr/>
          </p:nvSpPr>
          <p:spPr>
            <a:xfrm>
              <a:off x="6861787" y="5345647"/>
              <a:ext cx="1121691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H</a:t>
              </a: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17AE33B4-270F-2FF0-323D-E8C8ADD10472}"/>
              </a:ext>
            </a:extLst>
          </p:cNvPr>
          <p:cNvGrpSpPr/>
          <p:nvPr/>
        </p:nvGrpSpPr>
        <p:grpSpPr>
          <a:xfrm>
            <a:off x="6015530" y="5146068"/>
            <a:ext cx="1345614" cy="1170050"/>
            <a:chOff x="6731586" y="5024805"/>
            <a:chExt cx="1345614" cy="1170050"/>
          </a:xfrm>
        </p:grpSpPr>
        <p:sp>
          <p:nvSpPr>
            <p:cNvPr id="52" name="Freeform 15">
              <a:extLst>
                <a:ext uri="{FF2B5EF4-FFF2-40B4-BE49-F238E27FC236}">
                  <a16:creationId xmlns:a16="http://schemas.microsoft.com/office/drawing/2014/main" id="{36959725-AE0F-1832-8CB4-88B6643A7766}"/>
                </a:ext>
              </a:extLst>
            </p:cNvPr>
            <p:cNvSpPr/>
            <p:nvPr/>
          </p:nvSpPr>
          <p:spPr>
            <a:xfrm>
              <a:off x="6731586" y="5024805"/>
              <a:ext cx="1345614" cy="1170050"/>
            </a:xfrm>
            <a:custGeom>
              <a:avLst/>
              <a:gdLst/>
              <a:ahLst/>
              <a:cxnLst/>
              <a:rect l="l" t="t" r="r" b="b"/>
              <a:pathLst>
                <a:path w="2139060" h="1859975">
                  <a:moveTo>
                    <a:pt x="148624" y="0"/>
                  </a:moveTo>
                  <a:lnTo>
                    <a:pt x="1990435" y="0"/>
                  </a:lnTo>
                  <a:cubicBezTo>
                    <a:pt x="2072518" y="0"/>
                    <a:pt x="2139060" y="66541"/>
                    <a:pt x="2139060" y="148624"/>
                  </a:cubicBezTo>
                  <a:lnTo>
                    <a:pt x="2139060" y="1711351"/>
                  </a:lnTo>
                  <a:cubicBezTo>
                    <a:pt x="2139060" y="1793434"/>
                    <a:pt x="2072518" y="1859975"/>
                    <a:pt x="1990435" y="1859975"/>
                  </a:cubicBezTo>
                  <a:lnTo>
                    <a:pt x="148624" y="1859975"/>
                  </a:lnTo>
                  <a:cubicBezTo>
                    <a:pt x="66541" y="1859975"/>
                    <a:pt x="0" y="1793434"/>
                    <a:pt x="0" y="1711351"/>
                  </a:cubicBezTo>
                  <a:lnTo>
                    <a:pt x="0" y="148624"/>
                  </a:lnTo>
                  <a:cubicBezTo>
                    <a:pt x="0" y="66541"/>
                    <a:pt x="66541" y="0"/>
                    <a:pt x="148624" y="0"/>
                  </a:cubicBezTo>
                  <a:close/>
                </a:path>
              </a:pathLst>
            </a:custGeom>
            <a:solidFill>
              <a:srgbClr val="FFC744"/>
            </a:solidFill>
            <a:ln w="19050" cap="rnd">
              <a:solidFill>
                <a:srgbClr val="37319D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54" name="TextBox 29">
              <a:extLst>
                <a:ext uri="{FF2B5EF4-FFF2-40B4-BE49-F238E27FC236}">
                  <a16:creationId xmlns:a16="http://schemas.microsoft.com/office/drawing/2014/main" id="{4E266E02-B669-ACC4-1FFA-F02A370096A2}"/>
                </a:ext>
              </a:extLst>
            </p:cNvPr>
            <p:cNvSpPr txBox="1"/>
            <p:nvPr/>
          </p:nvSpPr>
          <p:spPr>
            <a:xfrm>
              <a:off x="6861787" y="5345647"/>
              <a:ext cx="1121691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84"/>
                </a:lnSpc>
              </a:pPr>
              <a:r>
                <a:rPr lang="en-US" sz="5384" spc="-279">
                  <a:solidFill>
                    <a:srgbClr val="37319D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803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36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hlinkClick r:id="rId3" action="ppaction://hlinksldjump"/>
          </p:cNvPr>
          <p:cNvSpPr/>
          <p:nvPr/>
        </p:nvSpPr>
        <p:spPr>
          <a:xfrm>
            <a:off x="7735215" y="429010"/>
            <a:ext cx="2817570" cy="1486268"/>
          </a:xfrm>
          <a:custGeom>
            <a:avLst/>
            <a:gdLst/>
            <a:ahLst/>
            <a:cxnLst/>
            <a:rect l="l" t="t" r="r" b="b"/>
            <a:pathLst>
              <a:path w="2817570" h="1486268">
                <a:moveTo>
                  <a:pt x="0" y="0"/>
                </a:moveTo>
                <a:lnTo>
                  <a:pt x="2817570" y="0"/>
                </a:lnTo>
                <a:lnTo>
                  <a:pt x="2817570" y="1486268"/>
                </a:lnTo>
                <a:lnTo>
                  <a:pt x="0" y="1486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254235" y="1915278"/>
            <a:ext cx="17297400" cy="8085469"/>
          </a:xfrm>
          <a:custGeom>
            <a:avLst/>
            <a:gdLst/>
            <a:ahLst/>
            <a:cxnLst/>
            <a:rect l="l" t="t" r="r" b="b"/>
            <a:pathLst>
              <a:path w="8261913" h="5850541">
                <a:moveTo>
                  <a:pt x="0" y="0"/>
                </a:moveTo>
                <a:lnTo>
                  <a:pt x="8261913" y="0"/>
                </a:lnTo>
                <a:lnTo>
                  <a:pt x="8261913" y="5850541"/>
                </a:lnTo>
                <a:lnTo>
                  <a:pt x="0" y="58505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699737">
            <a:off x="15398031" y="935852"/>
            <a:ext cx="1174776" cy="757730"/>
          </a:xfrm>
          <a:custGeom>
            <a:avLst/>
            <a:gdLst/>
            <a:ahLst/>
            <a:cxnLst/>
            <a:rect l="l" t="t" r="r" b="b"/>
            <a:pathLst>
              <a:path w="1174776" h="757730">
                <a:moveTo>
                  <a:pt x="0" y="0"/>
                </a:moveTo>
                <a:lnTo>
                  <a:pt x="1174776" y="0"/>
                </a:lnTo>
                <a:lnTo>
                  <a:pt x="1174776" y="757730"/>
                </a:lnTo>
                <a:lnTo>
                  <a:pt x="0" y="7577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699737">
            <a:off x="15398031" y="1060009"/>
            <a:ext cx="1174776" cy="757730"/>
          </a:xfrm>
          <a:custGeom>
            <a:avLst/>
            <a:gdLst/>
            <a:ahLst/>
            <a:cxnLst/>
            <a:rect l="l" t="t" r="r" b="b"/>
            <a:pathLst>
              <a:path w="1174776" h="757730">
                <a:moveTo>
                  <a:pt x="0" y="0"/>
                </a:moveTo>
                <a:lnTo>
                  <a:pt x="1174776" y="0"/>
                </a:lnTo>
                <a:lnTo>
                  <a:pt x="1174776" y="757730"/>
                </a:lnTo>
                <a:lnTo>
                  <a:pt x="0" y="7577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9201834" y="644135"/>
            <a:ext cx="7193028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FFD00B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Game</a:t>
            </a:r>
          </a:p>
        </p:txBody>
      </p:sp>
      <p:sp>
        <p:nvSpPr>
          <p:cNvPr id="9" name="Freeform 9"/>
          <p:cNvSpPr/>
          <p:nvPr/>
        </p:nvSpPr>
        <p:spPr>
          <a:xfrm rot="-1046459" flipH="1">
            <a:off x="2163471" y="542744"/>
            <a:ext cx="1174776" cy="757730"/>
          </a:xfrm>
          <a:custGeom>
            <a:avLst/>
            <a:gdLst/>
            <a:ahLst/>
            <a:cxnLst/>
            <a:rect l="l" t="t" r="r" b="b"/>
            <a:pathLst>
              <a:path w="1174776" h="757730">
                <a:moveTo>
                  <a:pt x="1174776" y="0"/>
                </a:moveTo>
                <a:lnTo>
                  <a:pt x="0" y="0"/>
                </a:lnTo>
                <a:lnTo>
                  <a:pt x="0" y="757730"/>
                </a:lnTo>
                <a:lnTo>
                  <a:pt x="1174776" y="757730"/>
                </a:lnTo>
                <a:lnTo>
                  <a:pt x="117477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1046459" flipH="1">
            <a:off x="2042268" y="504162"/>
            <a:ext cx="1174776" cy="757730"/>
          </a:xfrm>
          <a:custGeom>
            <a:avLst/>
            <a:gdLst/>
            <a:ahLst/>
            <a:cxnLst/>
            <a:rect l="l" t="t" r="r" b="b"/>
            <a:pathLst>
              <a:path w="1174776" h="757730">
                <a:moveTo>
                  <a:pt x="1174776" y="0"/>
                </a:moveTo>
                <a:lnTo>
                  <a:pt x="0" y="0"/>
                </a:lnTo>
                <a:lnTo>
                  <a:pt x="0" y="757730"/>
                </a:lnTo>
                <a:lnTo>
                  <a:pt x="1174776" y="757730"/>
                </a:lnTo>
                <a:lnTo>
                  <a:pt x="117477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732116" y="3096900"/>
            <a:ext cx="1506384" cy="1451607"/>
          </a:xfrm>
          <a:custGeom>
            <a:avLst/>
            <a:gdLst/>
            <a:ahLst/>
            <a:cxnLst/>
            <a:rect l="l" t="t" r="r" b="b"/>
            <a:pathLst>
              <a:path w="621590" h="598987">
                <a:moveTo>
                  <a:pt x="0" y="0"/>
                </a:moveTo>
                <a:lnTo>
                  <a:pt x="621590" y="0"/>
                </a:lnTo>
                <a:lnTo>
                  <a:pt x="621590" y="598987"/>
                </a:lnTo>
                <a:lnTo>
                  <a:pt x="0" y="5989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1993665" y="2099314"/>
            <a:ext cx="128016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>
                <a:solidFill>
                  <a:srgbClr val="000000"/>
                </a:solidFill>
                <a:latin typeface="Source Sans Pro"/>
              </a:rPr>
              <a:t>Khẳng định đúng là?</a:t>
            </a: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57FDE1A9-572D-3ED1-EF7A-527C4631FA84}"/>
              </a:ext>
            </a:extLst>
          </p:cNvPr>
          <p:cNvGrpSpPr/>
          <p:nvPr/>
        </p:nvGrpSpPr>
        <p:grpSpPr>
          <a:xfrm>
            <a:off x="3474411" y="3313310"/>
            <a:ext cx="3993190" cy="1270326"/>
            <a:chOff x="3474411" y="3157763"/>
            <a:chExt cx="3993190" cy="1270326"/>
          </a:xfrm>
        </p:grpSpPr>
        <p:sp>
          <p:nvSpPr>
            <p:cNvPr id="11" name="Freeform 11"/>
            <p:cNvSpPr/>
            <p:nvPr/>
          </p:nvSpPr>
          <p:spPr>
            <a:xfrm>
              <a:off x="3474411" y="3157763"/>
              <a:ext cx="3993190" cy="1270326"/>
            </a:xfrm>
            <a:custGeom>
              <a:avLst/>
              <a:gdLst/>
              <a:ahLst/>
              <a:cxnLst/>
              <a:rect l="l" t="t" r="r" b="b"/>
              <a:pathLst>
                <a:path w="3294428" h="598987">
                  <a:moveTo>
                    <a:pt x="0" y="0"/>
                  </a:moveTo>
                  <a:lnTo>
                    <a:pt x="3294428" y="0"/>
                  </a:lnTo>
                  <a:lnTo>
                    <a:pt x="3294428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20"/>
                <p:cNvSpPr txBox="1"/>
                <p:nvPr/>
              </p:nvSpPr>
              <p:spPr>
                <a:xfrm>
                  <a:off x="4613540" y="3712063"/>
                  <a:ext cx="2262307" cy="54495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3600"/>
                    </a:lnSpc>
                  </a:pPr>
                  <a:r>
                    <a:rPr lang="en-US" sz="6000">
                      <a:solidFill>
                        <a:srgbClr val="000000"/>
                      </a:solidFill>
                      <a:latin typeface="Source Sans Pro"/>
                    </a:rPr>
                    <a:t>S</a:t>
                  </a:r>
                  <a14:m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6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a14:m>
                  <a:endParaRPr lang="en-US" sz="6000">
                    <a:solidFill>
                      <a:srgbClr val="000000"/>
                    </a:solidFill>
                    <a:latin typeface="Source Sans Pro"/>
                  </a:endParaRPr>
                </a:p>
              </p:txBody>
            </p:sp>
          </mc:Choice>
          <mc:Fallback xmlns="">
            <p:sp>
              <p:nvSpPr>
                <p:cNvPr id="20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3540" y="3712063"/>
                  <a:ext cx="2262307" cy="544957"/>
                </a:xfrm>
                <a:prstGeom prst="rect">
                  <a:avLst/>
                </a:prstGeom>
                <a:blipFill>
                  <a:blip r:embed="rId16"/>
                  <a:stretch>
                    <a:fillRect l="-20485" t="-111111" b="-8222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4"/>
          <p:cNvSpPr txBox="1"/>
          <p:nvPr/>
        </p:nvSpPr>
        <p:spPr>
          <a:xfrm>
            <a:off x="2173250" y="3787863"/>
            <a:ext cx="652386" cy="566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6600">
                <a:solidFill>
                  <a:srgbClr val="000000"/>
                </a:solidFill>
                <a:latin typeface="Source Sans Pro"/>
              </a:rPr>
              <a:t>A</a:t>
            </a: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ED135F51-F84D-BD36-76F1-99CC7BCE5B3D}"/>
              </a:ext>
            </a:extLst>
          </p:cNvPr>
          <p:cNvGrpSpPr/>
          <p:nvPr/>
        </p:nvGrpSpPr>
        <p:grpSpPr>
          <a:xfrm>
            <a:off x="1452742" y="4878369"/>
            <a:ext cx="2124609" cy="1208753"/>
            <a:chOff x="6971805" y="6595579"/>
            <a:chExt cx="621590" cy="353641"/>
          </a:xfrm>
        </p:grpSpPr>
        <p:sp>
          <p:nvSpPr>
            <p:cNvPr id="17" name="Freeform 17"/>
            <p:cNvSpPr/>
            <p:nvPr/>
          </p:nvSpPr>
          <p:spPr>
            <a:xfrm>
              <a:off x="7098227" y="6595579"/>
              <a:ext cx="366985" cy="353641"/>
            </a:xfrm>
            <a:custGeom>
              <a:avLst/>
              <a:gdLst/>
              <a:ahLst/>
              <a:cxnLst/>
              <a:rect l="l" t="t" r="r" b="b"/>
              <a:pathLst>
                <a:path w="621590" h="598987">
                  <a:moveTo>
                    <a:pt x="0" y="0"/>
                  </a:moveTo>
                  <a:lnTo>
                    <a:pt x="621590" y="0"/>
                  </a:lnTo>
                  <a:lnTo>
                    <a:pt x="621590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6971805" y="6751875"/>
              <a:ext cx="621590" cy="1658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6600">
                  <a:solidFill>
                    <a:srgbClr val="000000"/>
                  </a:solidFill>
                  <a:latin typeface="Source Sans Pro"/>
                </a:rPr>
                <a:t>B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4F21D5F5-32E2-CED2-093C-4FD1C143DB98}"/>
              </a:ext>
            </a:extLst>
          </p:cNvPr>
          <p:cNvGrpSpPr/>
          <p:nvPr/>
        </p:nvGrpSpPr>
        <p:grpSpPr>
          <a:xfrm>
            <a:off x="1948603" y="6498744"/>
            <a:ext cx="1488661" cy="1391104"/>
            <a:chOff x="7078824" y="7315816"/>
            <a:chExt cx="640993" cy="598987"/>
          </a:xfrm>
        </p:grpSpPr>
        <p:sp>
          <p:nvSpPr>
            <p:cNvPr id="18" name="Freeform 18"/>
            <p:cNvSpPr/>
            <p:nvPr/>
          </p:nvSpPr>
          <p:spPr>
            <a:xfrm>
              <a:off x="7098227" y="7315816"/>
              <a:ext cx="621590" cy="598987"/>
            </a:xfrm>
            <a:custGeom>
              <a:avLst/>
              <a:gdLst/>
              <a:ahLst/>
              <a:cxnLst/>
              <a:rect l="l" t="t" r="r" b="b"/>
              <a:pathLst>
                <a:path w="621590" h="598987">
                  <a:moveTo>
                    <a:pt x="0" y="0"/>
                  </a:moveTo>
                  <a:lnTo>
                    <a:pt x="621590" y="0"/>
                  </a:lnTo>
                  <a:lnTo>
                    <a:pt x="621590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78824" y="7496659"/>
              <a:ext cx="621590" cy="244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6600">
                  <a:solidFill>
                    <a:srgbClr val="000000"/>
                  </a:solidFill>
                  <a:latin typeface="Source Sans Pro"/>
                </a:rPr>
                <a:t>C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94EC8F70-B479-DC95-B5D8-C1F43D6274FC}"/>
              </a:ext>
            </a:extLst>
          </p:cNvPr>
          <p:cNvGrpSpPr/>
          <p:nvPr/>
        </p:nvGrpSpPr>
        <p:grpSpPr>
          <a:xfrm>
            <a:off x="2128191" y="8070347"/>
            <a:ext cx="1456125" cy="1391104"/>
            <a:chOff x="7098227" y="8067203"/>
            <a:chExt cx="626984" cy="598987"/>
          </a:xfrm>
        </p:grpSpPr>
        <p:sp>
          <p:nvSpPr>
            <p:cNvPr id="19" name="Freeform 19"/>
            <p:cNvSpPr/>
            <p:nvPr/>
          </p:nvSpPr>
          <p:spPr>
            <a:xfrm>
              <a:off x="7098227" y="8067203"/>
              <a:ext cx="621590" cy="598987"/>
            </a:xfrm>
            <a:custGeom>
              <a:avLst/>
              <a:gdLst/>
              <a:ahLst/>
              <a:cxnLst/>
              <a:rect l="l" t="t" r="r" b="b"/>
              <a:pathLst>
                <a:path w="621590" h="598987">
                  <a:moveTo>
                    <a:pt x="0" y="0"/>
                  </a:moveTo>
                  <a:lnTo>
                    <a:pt x="621590" y="0"/>
                  </a:lnTo>
                  <a:lnTo>
                    <a:pt x="621590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103621" y="8287475"/>
              <a:ext cx="621590" cy="244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6600">
                  <a:solidFill>
                    <a:srgbClr val="000000"/>
                  </a:solidFill>
                  <a:latin typeface="Source Sans Pro"/>
                </a:rPr>
                <a:t>D</a:t>
              </a:r>
            </a:p>
          </p:txBody>
        </p:sp>
      </p:grp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547B91EC-4D47-6463-13BF-017E32218F24}"/>
              </a:ext>
            </a:extLst>
          </p:cNvPr>
          <p:cNvCxnSpPr>
            <a:cxnSpLocks/>
          </p:cNvCxnSpPr>
          <p:nvPr/>
        </p:nvCxnSpPr>
        <p:spPr>
          <a:xfrm>
            <a:off x="10336443" y="4699660"/>
            <a:ext cx="4857434" cy="3624717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A1520A4F-9768-0869-AF91-C4C36E4FF023}"/>
              </a:ext>
            </a:extLst>
          </p:cNvPr>
          <p:cNvSpPr txBox="1"/>
          <p:nvPr/>
        </p:nvSpPr>
        <p:spPr>
          <a:xfrm>
            <a:off x="14860394" y="7163416"/>
            <a:ext cx="138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</a:rPr>
              <a:t>d</a:t>
            </a:r>
            <a:endParaRPr lang="vi-VN" sz="6000">
              <a:solidFill>
                <a:srgbClr val="00B0F0"/>
              </a:solidFill>
            </a:endParaRPr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8B71EF76-40FD-EF96-4CC1-6127ACA5B029}"/>
              </a:ext>
            </a:extLst>
          </p:cNvPr>
          <p:cNvSpPr/>
          <p:nvPr/>
        </p:nvSpPr>
        <p:spPr>
          <a:xfrm>
            <a:off x="12036071" y="5143500"/>
            <a:ext cx="156946" cy="156946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E5E60493-50EB-0C26-63A7-6341E7BDBB64}"/>
              </a:ext>
            </a:extLst>
          </p:cNvPr>
          <p:cNvSpPr txBox="1"/>
          <p:nvPr/>
        </p:nvSpPr>
        <p:spPr>
          <a:xfrm>
            <a:off x="12289216" y="4284783"/>
            <a:ext cx="138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</a:rPr>
              <a:t>S</a:t>
            </a:r>
            <a:endParaRPr lang="vi-VN" sz="6000">
              <a:solidFill>
                <a:srgbClr val="00B0F0"/>
              </a:solidFill>
            </a:endParaRPr>
          </a:p>
        </p:txBody>
      </p: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C8302569-84F6-22B4-34BC-61C8E7CC5A0F}"/>
              </a:ext>
            </a:extLst>
          </p:cNvPr>
          <p:cNvGrpSpPr/>
          <p:nvPr/>
        </p:nvGrpSpPr>
        <p:grpSpPr>
          <a:xfrm>
            <a:off x="3574875" y="4829723"/>
            <a:ext cx="3993190" cy="1391105"/>
            <a:chOff x="3574875" y="4674176"/>
            <a:chExt cx="3993190" cy="1391105"/>
          </a:xfrm>
        </p:grpSpPr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0EB907DA-C808-EEA6-6D80-3E6F2AE4E41B}"/>
                </a:ext>
              </a:extLst>
            </p:cNvPr>
            <p:cNvSpPr/>
            <p:nvPr/>
          </p:nvSpPr>
          <p:spPr>
            <a:xfrm>
              <a:off x="3574875" y="4674176"/>
              <a:ext cx="3993190" cy="1391105"/>
            </a:xfrm>
            <a:custGeom>
              <a:avLst/>
              <a:gdLst/>
              <a:ahLst/>
              <a:cxnLst/>
              <a:rect l="l" t="t" r="r" b="b"/>
              <a:pathLst>
                <a:path w="3294428" h="598987">
                  <a:moveTo>
                    <a:pt x="0" y="0"/>
                  </a:moveTo>
                  <a:lnTo>
                    <a:pt x="3294428" y="0"/>
                  </a:lnTo>
                  <a:lnTo>
                    <a:pt x="3294428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20">
                  <a:extLst>
                    <a:ext uri="{FF2B5EF4-FFF2-40B4-BE49-F238E27FC236}">
                      <a16:creationId xmlns:a16="http://schemas.microsoft.com/office/drawing/2014/main" id="{6B272B3F-C101-D678-1021-607FBB97233B}"/>
                    </a:ext>
                  </a:extLst>
                </p:cNvPr>
                <p:cNvSpPr txBox="1"/>
                <p:nvPr/>
              </p:nvSpPr>
              <p:spPr>
                <a:xfrm>
                  <a:off x="4600128" y="5239831"/>
                  <a:ext cx="2262307" cy="54495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3600"/>
                    </a:lnSpc>
                  </a:pPr>
                  <a:r>
                    <a:rPr lang="en-US" sz="6000">
                      <a:solidFill>
                        <a:srgbClr val="000000"/>
                      </a:solidFill>
                      <a:latin typeface="Source Sans Pro"/>
                    </a:rPr>
                    <a:t>d</a:t>
                  </a:r>
                  <a14:m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6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a14:m>
                  <a:endParaRPr lang="en-US" sz="6000">
                    <a:solidFill>
                      <a:srgbClr val="000000"/>
                    </a:solidFill>
                    <a:latin typeface="Source Sans Pro"/>
                  </a:endParaRPr>
                </a:p>
              </p:txBody>
            </p:sp>
          </mc:Choice>
          <mc:Fallback xmlns="">
            <p:sp>
              <p:nvSpPr>
                <p:cNvPr id="42" name="TextBox 20">
                  <a:extLst>
                    <a:ext uri="{FF2B5EF4-FFF2-40B4-BE49-F238E27FC236}">
                      <a16:creationId xmlns:a16="http://schemas.microsoft.com/office/drawing/2014/main" id="{6B272B3F-C101-D678-1021-607FBB9723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0128" y="5239831"/>
                  <a:ext cx="2262307" cy="544957"/>
                </a:xfrm>
                <a:prstGeom prst="rect">
                  <a:avLst/>
                </a:prstGeom>
                <a:blipFill>
                  <a:blip r:embed="rId17"/>
                  <a:stretch>
                    <a:fillRect l="-20485" t="-112360" b="-8427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E6B1EF12-D866-64A9-CAAD-2E9541CB3648}"/>
              </a:ext>
            </a:extLst>
          </p:cNvPr>
          <p:cNvGrpSpPr/>
          <p:nvPr/>
        </p:nvGrpSpPr>
        <p:grpSpPr>
          <a:xfrm>
            <a:off x="3688569" y="6514432"/>
            <a:ext cx="3993190" cy="1391105"/>
            <a:chOff x="3574875" y="4674176"/>
            <a:chExt cx="3993190" cy="1391105"/>
          </a:xfrm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772F4868-B8EF-48BE-1AA8-81845DB72246}"/>
                </a:ext>
              </a:extLst>
            </p:cNvPr>
            <p:cNvSpPr/>
            <p:nvPr/>
          </p:nvSpPr>
          <p:spPr>
            <a:xfrm>
              <a:off x="3574875" y="4674176"/>
              <a:ext cx="3993190" cy="1391105"/>
            </a:xfrm>
            <a:custGeom>
              <a:avLst/>
              <a:gdLst/>
              <a:ahLst/>
              <a:cxnLst/>
              <a:rect l="l" t="t" r="r" b="b"/>
              <a:pathLst>
                <a:path w="3294428" h="598987">
                  <a:moveTo>
                    <a:pt x="0" y="0"/>
                  </a:moveTo>
                  <a:lnTo>
                    <a:pt x="3294428" y="0"/>
                  </a:lnTo>
                  <a:lnTo>
                    <a:pt x="3294428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20">
                  <a:extLst>
                    <a:ext uri="{FF2B5EF4-FFF2-40B4-BE49-F238E27FC236}">
                      <a16:creationId xmlns:a16="http://schemas.microsoft.com/office/drawing/2014/main" id="{72455BB4-F6D2-CC82-23BD-3E1FBF60428B}"/>
                    </a:ext>
                  </a:extLst>
                </p:cNvPr>
                <p:cNvSpPr txBox="1"/>
                <p:nvPr/>
              </p:nvSpPr>
              <p:spPr>
                <a:xfrm>
                  <a:off x="4600128" y="5239831"/>
                  <a:ext cx="2262307" cy="54495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3600"/>
                    </a:lnSpc>
                  </a:pPr>
                  <a:r>
                    <a:rPr lang="en-US" sz="6000">
                      <a:solidFill>
                        <a:srgbClr val="000000"/>
                      </a:solidFill>
                      <a:latin typeface="Source Sans Pro"/>
                    </a:rPr>
                    <a:t>d</a:t>
                  </a:r>
                  <a14:m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r>
                        <a:rPr lang="en-US" sz="6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</m:oMath>
                  </a14:m>
                  <a:endParaRPr lang="en-US" sz="6000">
                    <a:solidFill>
                      <a:srgbClr val="000000"/>
                    </a:solidFill>
                    <a:latin typeface="Source Sans Pro"/>
                  </a:endParaRPr>
                </a:p>
              </p:txBody>
            </p:sp>
          </mc:Choice>
          <mc:Fallback xmlns="">
            <p:sp>
              <p:nvSpPr>
                <p:cNvPr id="47" name="TextBox 20">
                  <a:extLst>
                    <a:ext uri="{FF2B5EF4-FFF2-40B4-BE49-F238E27FC236}">
                      <a16:creationId xmlns:a16="http://schemas.microsoft.com/office/drawing/2014/main" id="{72455BB4-F6D2-CC82-23BD-3E1FBF6042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0128" y="5239831"/>
                  <a:ext cx="2262307" cy="544957"/>
                </a:xfrm>
                <a:prstGeom prst="rect">
                  <a:avLst/>
                </a:prstGeom>
                <a:blipFill>
                  <a:blip r:embed="rId18"/>
                  <a:stretch>
                    <a:fillRect l="-20216" t="-111111" b="-8222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C340FD4E-7087-66B0-726E-0A86A35D7EA1}"/>
              </a:ext>
            </a:extLst>
          </p:cNvPr>
          <p:cNvGrpSpPr/>
          <p:nvPr/>
        </p:nvGrpSpPr>
        <p:grpSpPr>
          <a:xfrm>
            <a:off x="3748098" y="8171995"/>
            <a:ext cx="3993190" cy="1391105"/>
            <a:chOff x="3574875" y="4674176"/>
            <a:chExt cx="3993190" cy="1391105"/>
          </a:xfrm>
        </p:grpSpPr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09B85409-7D8C-AF40-E260-148FB7118A7C}"/>
                </a:ext>
              </a:extLst>
            </p:cNvPr>
            <p:cNvSpPr/>
            <p:nvPr/>
          </p:nvSpPr>
          <p:spPr>
            <a:xfrm>
              <a:off x="3574875" y="4674176"/>
              <a:ext cx="3993190" cy="1391105"/>
            </a:xfrm>
            <a:custGeom>
              <a:avLst/>
              <a:gdLst/>
              <a:ahLst/>
              <a:cxnLst/>
              <a:rect l="l" t="t" r="r" b="b"/>
              <a:pathLst>
                <a:path w="3294428" h="598987">
                  <a:moveTo>
                    <a:pt x="0" y="0"/>
                  </a:moveTo>
                  <a:lnTo>
                    <a:pt x="3294428" y="0"/>
                  </a:lnTo>
                  <a:lnTo>
                    <a:pt x="3294428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20">
                  <a:extLst>
                    <a:ext uri="{FF2B5EF4-FFF2-40B4-BE49-F238E27FC236}">
                      <a16:creationId xmlns:a16="http://schemas.microsoft.com/office/drawing/2014/main" id="{C547CF19-8BCA-2990-98D3-B036EDCA73E0}"/>
                    </a:ext>
                  </a:extLst>
                </p:cNvPr>
                <p:cNvSpPr txBox="1"/>
                <p:nvPr/>
              </p:nvSpPr>
              <p:spPr>
                <a:xfrm>
                  <a:off x="4600128" y="5239831"/>
                  <a:ext cx="2262307" cy="54495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3600"/>
                    </a:lnSpc>
                  </a:pPr>
                  <a:r>
                    <a:rPr lang="en-US" sz="6000">
                      <a:solidFill>
                        <a:srgbClr val="000000"/>
                      </a:solidFill>
                      <a:latin typeface="Source Sans Pro"/>
                    </a:rPr>
                    <a:t>S</a:t>
                  </a:r>
                  <a14:m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</m:oMath>
                  </a14:m>
                  <a:r>
                    <a:rPr lang="en-US" sz="6000">
                      <a:solidFill>
                        <a:srgbClr val="000000"/>
                      </a:solidFill>
                      <a:latin typeface="Source Sans Pro"/>
                    </a:rPr>
                    <a:t>d</a:t>
                  </a:r>
                </a:p>
              </p:txBody>
            </p:sp>
          </mc:Choice>
          <mc:Fallback xmlns="">
            <p:sp>
              <p:nvSpPr>
                <p:cNvPr id="50" name="TextBox 20">
                  <a:extLst>
                    <a:ext uri="{FF2B5EF4-FFF2-40B4-BE49-F238E27FC236}">
                      <a16:creationId xmlns:a16="http://schemas.microsoft.com/office/drawing/2014/main" id="{C547CF19-8BCA-2990-98D3-B036EDCA73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0128" y="5239831"/>
                  <a:ext cx="2262307" cy="544957"/>
                </a:xfrm>
                <a:prstGeom prst="rect">
                  <a:avLst/>
                </a:prstGeom>
                <a:blipFill>
                  <a:blip r:embed="rId19"/>
                  <a:stretch>
                    <a:fillRect l="-20216" t="-111111" b="-8222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36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A245C3-BA6B-E97B-4711-6469D23FE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8755126F-4BFB-A785-E654-6B9905004654}"/>
              </a:ext>
            </a:extLst>
          </p:cNvPr>
          <p:cNvCxnSpPr>
            <a:cxnSpLocks/>
          </p:cNvCxnSpPr>
          <p:nvPr/>
        </p:nvCxnSpPr>
        <p:spPr>
          <a:xfrm>
            <a:off x="11722336" y="3435023"/>
            <a:ext cx="1259502" cy="557510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2">
            <a:extLst>
              <a:ext uri="{FF2B5EF4-FFF2-40B4-BE49-F238E27FC236}">
                <a16:creationId xmlns:a16="http://schemas.microsoft.com/office/drawing/2014/main" id="{CED9F9D1-04D1-D707-FEFB-CAD13CE2A0CA}"/>
              </a:ext>
            </a:extLst>
          </p:cNvPr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hlinkClick r:id="rId3" action="ppaction://hlinksldjump"/>
            <a:extLst>
              <a:ext uri="{FF2B5EF4-FFF2-40B4-BE49-F238E27FC236}">
                <a16:creationId xmlns:a16="http://schemas.microsoft.com/office/drawing/2014/main" id="{E4D3C3E0-385F-4CA2-7E51-E191F1779174}"/>
              </a:ext>
            </a:extLst>
          </p:cNvPr>
          <p:cNvSpPr/>
          <p:nvPr/>
        </p:nvSpPr>
        <p:spPr>
          <a:xfrm>
            <a:off x="7735215" y="429010"/>
            <a:ext cx="2817570" cy="1486268"/>
          </a:xfrm>
          <a:custGeom>
            <a:avLst/>
            <a:gdLst/>
            <a:ahLst/>
            <a:cxnLst/>
            <a:rect l="l" t="t" r="r" b="b"/>
            <a:pathLst>
              <a:path w="2817570" h="1486268">
                <a:moveTo>
                  <a:pt x="0" y="0"/>
                </a:moveTo>
                <a:lnTo>
                  <a:pt x="2817570" y="0"/>
                </a:lnTo>
                <a:lnTo>
                  <a:pt x="2817570" y="1486268"/>
                </a:lnTo>
                <a:lnTo>
                  <a:pt x="0" y="1486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6697E5C-E941-D8C3-94EC-76DA5622CC8A}"/>
              </a:ext>
            </a:extLst>
          </p:cNvPr>
          <p:cNvSpPr/>
          <p:nvPr/>
        </p:nvSpPr>
        <p:spPr>
          <a:xfrm>
            <a:off x="-254235" y="1915278"/>
            <a:ext cx="17297400" cy="8085469"/>
          </a:xfrm>
          <a:custGeom>
            <a:avLst/>
            <a:gdLst/>
            <a:ahLst/>
            <a:cxnLst/>
            <a:rect l="l" t="t" r="r" b="b"/>
            <a:pathLst>
              <a:path w="8261913" h="5850541">
                <a:moveTo>
                  <a:pt x="0" y="0"/>
                </a:moveTo>
                <a:lnTo>
                  <a:pt x="8261913" y="0"/>
                </a:lnTo>
                <a:lnTo>
                  <a:pt x="8261913" y="5850541"/>
                </a:lnTo>
                <a:lnTo>
                  <a:pt x="0" y="58505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9C10A51-CE70-F839-7429-0FFD99E0B6F9}"/>
              </a:ext>
            </a:extLst>
          </p:cNvPr>
          <p:cNvSpPr/>
          <p:nvPr/>
        </p:nvSpPr>
        <p:spPr>
          <a:xfrm rot="699737">
            <a:off x="15398031" y="935852"/>
            <a:ext cx="1174776" cy="757730"/>
          </a:xfrm>
          <a:custGeom>
            <a:avLst/>
            <a:gdLst/>
            <a:ahLst/>
            <a:cxnLst/>
            <a:rect l="l" t="t" r="r" b="b"/>
            <a:pathLst>
              <a:path w="1174776" h="757730">
                <a:moveTo>
                  <a:pt x="0" y="0"/>
                </a:moveTo>
                <a:lnTo>
                  <a:pt x="1174776" y="0"/>
                </a:lnTo>
                <a:lnTo>
                  <a:pt x="1174776" y="757730"/>
                </a:lnTo>
                <a:lnTo>
                  <a:pt x="0" y="7577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9E15CC6-AF90-C067-4663-886F8802DB02}"/>
              </a:ext>
            </a:extLst>
          </p:cNvPr>
          <p:cNvSpPr/>
          <p:nvPr/>
        </p:nvSpPr>
        <p:spPr>
          <a:xfrm rot="699737">
            <a:off x="15398031" y="1060009"/>
            <a:ext cx="1174776" cy="757730"/>
          </a:xfrm>
          <a:custGeom>
            <a:avLst/>
            <a:gdLst/>
            <a:ahLst/>
            <a:cxnLst/>
            <a:rect l="l" t="t" r="r" b="b"/>
            <a:pathLst>
              <a:path w="1174776" h="757730">
                <a:moveTo>
                  <a:pt x="0" y="0"/>
                </a:moveTo>
                <a:lnTo>
                  <a:pt x="1174776" y="0"/>
                </a:lnTo>
                <a:lnTo>
                  <a:pt x="1174776" y="757730"/>
                </a:lnTo>
                <a:lnTo>
                  <a:pt x="0" y="7577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2833A4B-E30C-A95B-F5DA-EAE0CC817E60}"/>
              </a:ext>
            </a:extLst>
          </p:cNvPr>
          <p:cNvSpPr txBox="1"/>
          <p:nvPr/>
        </p:nvSpPr>
        <p:spPr>
          <a:xfrm>
            <a:off x="9201834" y="644135"/>
            <a:ext cx="7193028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FFD00B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Game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2925D2C-5E44-4402-7D1A-20A9B3FC8FFE}"/>
              </a:ext>
            </a:extLst>
          </p:cNvPr>
          <p:cNvSpPr/>
          <p:nvPr/>
        </p:nvSpPr>
        <p:spPr>
          <a:xfrm rot="-1046459" flipH="1">
            <a:off x="2163471" y="542744"/>
            <a:ext cx="1174776" cy="757730"/>
          </a:xfrm>
          <a:custGeom>
            <a:avLst/>
            <a:gdLst/>
            <a:ahLst/>
            <a:cxnLst/>
            <a:rect l="l" t="t" r="r" b="b"/>
            <a:pathLst>
              <a:path w="1174776" h="757730">
                <a:moveTo>
                  <a:pt x="1174776" y="0"/>
                </a:moveTo>
                <a:lnTo>
                  <a:pt x="0" y="0"/>
                </a:lnTo>
                <a:lnTo>
                  <a:pt x="0" y="757730"/>
                </a:lnTo>
                <a:lnTo>
                  <a:pt x="1174776" y="757730"/>
                </a:lnTo>
                <a:lnTo>
                  <a:pt x="117477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6DFD8FA-CE71-F7B1-0359-0DFC270DDAB4}"/>
              </a:ext>
            </a:extLst>
          </p:cNvPr>
          <p:cNvSpPr/>
          <p:nvPr/>
        </p:nvSpPr>
        <p:spPr>
          <a:xfrm rot="-1046459" flipH="1">
            <a:off x="2042268" y="504162"/>
            <a:ext cx="1174776" cy="757730"/>
          </a:xfrm>
          <a:custGeom>
            <a:avLst/>
            <a:gdLst/>
            <a:ahLst/>
            <a:cxnLst/>
            <a:rect l="l" t="t" r="r" b="b"/>
            <a:pathLst>
              <a:path w="1174776" h="757730">
                <a:moveTo>
                  <a:pt x="1174776" y="0"/>
                </a:moveTo>
                <a:lnTo>
                  <a:pt x="0" y="0"/>
                </a:lnTo>
                <a:lnTo>
                  <a:pt x="0" y="757730"/>
                </a:lnTo>
                <a:lnTo>
                  <a:pt x="1174776" y="757730"/>
                </a:lnTo>
                <a:lnTo>
                  <a:pt x="117477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23D6D57-C31E-A9C4-BDA8-548E9974EA81}"/>
              </a:ext>
            </a:extLst>
          </p:cNvPr>
          <p:cNvSpPr/>
          <p:nvPr/>
        </p:nvSpPr>
        <p:spPr>
          <a:xfrm>
            <a:off x="1732116" y="3096900"/>
            <a:ext cx="1506384" cy="1451607"/>
          </a:xfrm>
          <a:custGeom>
            <a:avLst/>
            <a:gdLst/>
            <a:ahLst/>
            <a:cxnLst/>
            <a:rect l="l" t="t" r="r" b="b"/>
            <a:pathLst>
              <a:path w="621590" h="598987">
                <a:moveTo>
                  <a:pt x="0" y="0"/>
                </a:moveTo>
                <a:lnTo>
                  <a:pt x="621590" y="0"/>
                </a:lnTo>
                <a:lnTo>
                  <a:pt x="621590" y="598987"/>
                </a:lnTo>
                <a:lnTo>
                  <a:pt x="0" y="5989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9FB481D-EE48-2063-9DC1-55505E553BA0}"/>
              </a:ext>
            </a:extLst>
          </p:cNvPr>
          <p:cNvSpPr txBox="1"/>
          <p:nvPr/>
        </p:nvSpPr>
        <p:spPr>
          <a:xfrm>
            <a:off x="1993665" y="2099314"/>
            <a:ext cx="128016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>
                <a:solidFill>
                  <a:srgbClr val="000000"/>
                </a:solidFill>
                <a:latin typeface="Source Sans Pro"/>
              </a:rPr>
              <a:t>Điểm A thuộc đường thẳng nào?</a:t>
            </a: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D3598A1B-D832-B53B-26FF-42A9A03239E0}"/>
              </a:ext>
            </a:extLst>
          </p:cNvPr>
          <p:cNvGrpSpPr/>
          <p:nvPr/>
        </p:nvGrpSpPr>
        <p:grpSpPr>
          <a:xfrm>
            <a:off x="3474411" y="3313310"/>
            <a:ext cx="3993190" cy="1270326"/>
            <a:chOff x="3474411" y="3157763"/>
            <a:chExt cx="3993190" cy="127032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446379A-C010-C193-5BC4-F3338697D4E9}"/>
                </a:ext>
              </a:extLst>
            </p:cNvPr>
            <p:cNvSpPr/>
            <p:nvPr/>
          </p:nvSpPr>
          <p:spPr>
            <a:xfrm>
              <a:off x="3474411" y="3157763"/>
              <a:ext cx="3993190" cy="1270326"/>
            </a:xfrm>
            <a:custGeom>
              <a:avLst/>
              <a:gdLst/>
              <a:ahLst/>
              <a:cxnLst/>
              <a:rect l="l" t="t" r="r" b="b"/>
              <a:pathLst>
                <a:path w="3294428" h="598987">
                  <a:moveTo>
                    <a:pt x="0" y="0"/>
                  </a:moveTo>
                  <a:lnTo>
                    <a:pt x="3294428" y="0"/>
                  </a:lnTo>
                  <a:lnTo>
                    <a:pt x="3294428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60E0F94E-8D7E-6D7B-750C-3C49A9D6BE4C}"/>
                </a:ext>
              </a:extLst>
            </p:cNvPr>
            <p:cNvSpPr txBox="1"/>
            <p:nvPr/>
          </p:nvSpPr>
          <p:spPr>
            <a:xfrm>
              <a:off x="4613540" y="3712063"/>
              <a:ext cx="2262307" cy="546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6000">
                  <a:solidFill>
                    <a:srgbClr val="000000"/>
                  </a:solidFill>
                  <a:latin typeface="Source Sans Pro"/>
                </a:rPr>
                <a:t>t</a:t>
              </a:r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30CE794E-9EF5-6468-B60E-C129008CF694}"/>
              </a:ext>
            </a:extLst>
          </p:cNvPr>
          <p:cNvSpPr txBox="1"/>
          <p:nvPr/>
        </p:nvSpPr>
        <p:spPr>
          <a:xfrm>
            <a:off x="2173250" y="3787863"/>
            <a:ext cx="652386" cy="566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6600">
                <a:solidFill>
                  <a:srgbClr val="000000"/>
                </a:solidFill>
                <a:latin typeface="Source Sans Pro"/>
              </a:rPr>
              <a:t>A</a:t>
            </a: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6DB51414-5AAE-FC7B-FED1-022F5E7B89DA}"/>
              </a:ext>
            </a:extLst>
          </p:cNvPr>
          <p:cNvGrpSpPr/>
          <p:nvPr/>
        </p:nvGrpSpPr>
        <p:grpSpPr>
          <a:xfrm>
            <a:off x="1452742" y="4878369"/>
            <a:ext cx="2124609" cy="1208753"/>
            <a:chOff x="6971805" y="6595579"/>
            <a:chExt cx="621590" cy="353641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12B4CEB2-B4DB-55A5-491F-AB407EA2E144}"/>
                </a:ext>
              </a:extLst>
            </p:cNvPr>
            <p:cNvSpPr/>
            <p:nvPr/>
          </p:nvSpPr>
          <p:spPr>
            <a:xfrm>
              <a:off x="7098227" y="6595579"/>
              <a:ext cx="366985" cy="353641"/>
            </a:xfrm>
            <a:custGeom>
              <a:avLst/>
              <a:gdLst/>
              <a:ahLst/>
              <a:cxnLst/>
              <a:rect l="l" t="t" r="r" b="b"/>
              <a:pathLst>
                <a:path w="621590" h="598987">
                  <a:moveTo>
                    <a:pt x="0" y="0"/>
                  </a:moveTo>
                  <a:lnTo>
                    <a:pt x="621590" y="0"/>
                  </a:lnTo>
                  <a:lnTo>
                    <a:pt x="621590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C4A027C5-E474-FC06-8739-994810F81AC9}"/>
                </a:ext>
              </a:extLst>
            </p:cNvPr>
            <p:cNvSpPr txBox="1"/>
            <p:nvPr/>
          </p:nvSpPr>
          <p:spPr>
            <a:xfrm>
              <a:off x="6971805" y="6751875"/>
              <a:ext cx="621590" cy="1658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6600">
                  <a:solidFill>
                    <a:srgbClr val="000000"/>
                  </a:solidFill>
                  <a:latin typeface="Source Sans Pro"/>
                </a:rPr>
                <a:t>B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9ED78B50-EEEA-85C0-B517-D82C5A8675D4}"/>
              </a:ext>
            </a:extLst>
          </p:cNvPr>
          <p:cNvGrpSpPr/>
          <p:nvPr/>
        </p:nvGrpSpPr>
        <p:grpSpPr>
          <a:xfrm>
            <a:off x="1948603" y="6498744"/>
            <a:ext cx="1488661" cy="1391104"/>
            <a:chOff x="7078824" y="7315816"/>
            <a:chExt cx="640993" cy="598987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59A94B04-B8EA-64FE-71F5-31599C6CBC25}"/>
                </a:ext>
              </a:extLst>
            </p:cNvPr>
            <p:cNvSpPr/>
            <p:nvPr/>
          </p:nvSpPr>
          <p:spPr>
            <a:xfrm>
              <a:off x="7098227" y="7315816"/>
              <a:ext cx="621590" cy="598987"/>
            </a:xfrm>
            <a:custGeom>
              <a:avLst/>
              <a:gdLst/>
              <a:ahLst/>
              <a:cxnLst/>
              <a:rect l="l" t="t" r="r" b="b"/>
              <a:pathLst>
                <a:path w="621590" h="598987">
                  <a:moveTo>
                    <a:pt x="0" y="0"/>
                  </a:moveTo>
                  <a:lnTo>
                    <a:pt x="621590" y="0"/>
                  </a:lnTo>
                  <a:lnTo>
                    <a:pt x="621590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1D9A89B6-76AC-C996-A372-1B6C3FC3D970}"/>
                </a:ext>
              </a:extLst>
            </p:cNvPr>
            <p:cNvSpPr txBox="1"/>
            <p:nvPr/>
          </p:nvSpPr>
          <p:spPr>
            <a:xfrm>
              <a:off x="7078824" y="7496659"/>
              <a:ext cx="621590" cy="244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6600">
                  <a:solidFill>
                    <a:srgbClr val="000000"/>
                  </a:solidFill>
                  <a:latin typeface="Source Sans Pro"/>
                </a:rPr>
                <a:t>C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BEA10628-C09E-3DE4-200D-9A5589EFFAFC}"/>
              </a:ext>
            </a:extLst>
          </p:cNvPr>
          <p:cNvGrpSpPr/>
          <p:nvPr/>
        </p:nvGrpSpPr>
        <p:grpSpPr>
          <a:xfrm>
            <a:off x="2128191" y="8070347"/>
            <a:ext cx="1456125" cy="1391104"/>
            <a:chOff x="7098227" y="8067203"/>
            <a:chExt cx="626984" cy="598987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738F4F50-0106-4A6C-939C-59A2F6C4720C}"/>
                </a:ext>
              </a:extLst>
            </p:cNvPr>
            <p:cNvSpPr/>
            <p:nvPr/>
          </p:nvSpPr>
          <p:spPr>
            <a:xfrm>
              <a:off x="7098227" y="8067203"/>
              <a:ext cx="621590" cy="598987"/>
            </a:xfrm>
            <a:custGeom>
              <a:avLst/>
              <a:gdLst/>
              <a:ahLst/>
              <a:cxnLst/>
              <a:rect l="l" t="t" r="r" b="b"/>
              <a:pathLst>
                <a:path w="621590" h="598987">
                  <a:moveTo>
                    <a:pt x="0" y="0"/>
                  </a:moveTo>
                  <a:lnTo>
                    <a:pt x="621590" y="0"/>
                  </a:lnTo>
                  <a:lnTo>
                    <a:pt x="621590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E834E2A8-0BCE-0CFC-EFE3-DCD22ABF4158}"/>
                </a:ext>
              </a:extLst>
            </p:cNvPr>
            <p:cNvSpPr txBox="1"/>
            <p:nvPr/>
          </p:nvSpPr>
          <p:spPr>
            <a:xfrm>
              <a:off x="7103621" y="8287475"/>
              <a:ext cx="621590" cy="244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6600">
                  <a:solidFill>
                    <a:srgbClr val="000000"/>
                  </a:solidFill>
                  <a:latin typeface="Source Sans Pro"/>
                </a:rPr>
                <a:t>D</a:t>
              </a:r>
            </a:p>
          </p:txBody>
        </p:sp>
      </p:grp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68C6962D-4339-4B77-9B7D-0EDE714DAD4B}"/>
              </a:ext>
            </a:extLst>
          </p:cNvPr>
          <p:cNvCxnSpPr>
            <a:cxnSpLocks/>
          </p:cNvCxnSpPr>
          <p:nvPr/>
        </p:nvCxnSpPr>
        <p:spPr>
          <a:xfrm>
            <a:off x="10719937" y="4167054"/>
            <a:ext cx="4857434" cy="3624717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1D92BA6D-BB8B-68E1-0F80-B5C46B82710C}"/>
              </a:ext>
            </a:extLst>
          </p:cNvPr>
          <p:cNvSpPr txBox="1"/>
          <p:nvPr/>
        </p:nvSpPr>
        <p:spPr>
          <a:xfrm>
            <a:off x="15425863" y="6498744"/>
            <a:ext cx="138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</a:rPr>
              <a:t>q</a:t>
            </a:r>
            <a:endParaRPr lang="vi-VN" sz="6000">
              <a:solidFill>
                <a:srgbClr val="00B0F0"/>
              </a:solidFill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C79A427A-2A53-31AE-9EFA-91F73B40515F}"/>
              </a:ext>
            </a:extLst>
          </p:cNvPr>
          <p:cNvSpPr txBox="1"/>
          <p:nvPr/>
        </p:nvSpPr>
        <p:spPr>
          <a:xfrm>
            <a:off x="12289216" y="4284783"/>
            <a:ext cx="138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accent5">
                    <a:lumMod val="75000"/>
                  </a:schemeClr>
                </a:solidFill>
              </a:rPr>
              <a:t>A</a:t>
            </a:r>
            <a:endParaRPr lang="vi-VN" sz="600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D27056A8-AB93-1E4C-6872-D46D187D67EF}"/>
              </a:ext>
            </a:extLst>
          </p:cNvPr>
          <p:cNvGrpSpPr/>
          <p:nvPr/>
        </p:nvGrpSpPr>
        <p:grpSpPr>
          <a:xfrm>
            <a:off x="3574875" y="4829723"/>
            <a:ext cx="3993190" cy="1391105"/>
            <a:chOff x="3574875" y="4674176"/>
            <a:chExt cx="3993190" cy="1391105"/>
          </a:xfrm>
        </p:grpSpPr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91207996-D397-B4C7-60EA-DEE1C02B654B}"/>
                </a:ext>
              </a:extLst>
            </p:cNvPr>
            <p:cNvSpPr/>
            <p:nvPr/>
          </p:nvSpPr>
          <p:spPr>
            <a:xfrm>
              <a:off x="3574875" y="4674176"/>
              <a:ext cx="3993190" cy="1391105"/>
            </a:xfrm>
            <a:custGeom>
              <a:avLst/>
              <a:gdLst/>
              <a:ahLst/>
              <a:cxnLst/>
              <a:rect l="l" t="t" r="r" b="b"/>
              <a:pathLst>
                <a:path w="3294428" h="598987">
                  <a:moveTo>
                    <a:pt x="0" y="0"/>
                  </a:moveTo>
                  <a:lnTo>
                    <a:pt x="3294428" y="0"/>
                  </a:lnTo>
                  <a:lnTo>
                    <a:pt x="3294428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20">
              <a:extLst>
                <a:ext uri="{FF2B5EF4-FFF2-40B4-BE49-F238E27FC236}">
                  <a16:creationId xmlns:a16="http://schemas.microsoft.com/office/drawing/2014/main" id="{1B19A3DD-3068-6C04-F9B3-563A1592A388}"/>
                </a:ext>
              </a:extLst>
            </p:cNvPr>
            <p:cNvSpPr txBox="1"/>
            <p:nvPr/>
          </p:nvSpPr>
          <p:spPr>
            <a:xfrm>
              <a:off x="4600128" y="5239831"/>
              <a:ext cx="2262307" cy="544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6000">
                  <a:solidFill>
                    <a:srgbClr val="000000"/>
                  </a:solidFill>
                  <a:latin typeface="Source Sans Pro"/>
                </a:rPr>
                <a:t>n và q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CC1F6205-E4CF-6B15-3FD4-2AF13B8E06FC}"/>
              </a:ext>
            </a:extLst>
          </p:cNvPr>
          <p:cNvGrpSpPr/>
          <p:nvPr/>
        </p:nvGrpSpPr>
        <p:grpSpPr>
          <a:xfrm>
            <a:off x="3688569" y="6514432"/>
            <a:ext cx="3993190" cy="1391105"/>
            <a:chOff x="3574875" y="4674176"/>
            <a:chExt cx="3993190" cy="1391105"/>
          </a:xfrm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E26924A8-AEA2-5F38-85F2-B36907641F7C}"/>
                </a:ext>
              </a:extLst>
            </p:cNvPr>
            <p:cNvSpPr/>
            <p:nvPr/>
          </p:nvSpPr>
          <p:spPr>
            <a:xfrm>
              <a:off x="3574875" y="4674176"/>
              <a:ext cx="3993190" cy="1391105"/>
            </a:xfrm>
            <a:custGeom>
              <a:avLst/>
              <a:gdLst/>
              <a:ahLst/>
              <a:cxnLst/>
              <a:rect l="l" t="t" r="r" b="b"/>
              <a:pathLst>
                <a:path w="3294428" h="598987">
                  <a:moveTo>
                    <a:pt x="0" y="0"/>
                  </a:moveTo>
                  <a:lnTo>
                    <a:pt x="3294428" y="0"/>
                  </a:lnTo>
                  <a:lnTo>
                    <a:pt x="3294428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7" name="TextBox 20">
              <a:extLst>
                <a:ext uri="{FF2B5EF4-FFF2-40B4-BE49-F238E27FC236}">
                  <a16:creationId xmlns:a16="http://schemas.microsoft.com/office/drawing/2014/main" id="{F189DBB7-1C73-C5AB-CAE6-FA527F915DC2}"/>
                </a:ext>
              </a:extLst>
            </p:cNvPr>
            <p:cNvSpPr txBox="1"/>
            <p:nvPr/>
          </p:nvSpPr>
          <p:spPr>
            <a:xfrm>
              <a:off x="4600128" y="5239831"/>
              <a:ext cx="2262307" cy="544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6000">
                  <a:solidFill>
                    <a:srgbClr val="000000"/>
                  </a:solidFill>
                  <a:latin typeface="Source Sans Pro"/>
                </a:rPr>
                <a:t>q</a:t>
              </a: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08279F40-CDCB-D3DF-15A9-44E1CDE10EE8}"/>
              </a:ext>
            </a:extLst>
          </p:cNvPr>
          <p:cNvGrpSpPr/>
          <p:nvPr/>
        </p:nvGrpSpPr>
        <p:grpSpPr>
          <a:xfrm>
            <a:off x="3748098" y="8171995"/>
            <a:ext cx="3993190" cy="1391105"/>
            <a:chOff x="3574875" y="4674176"/>
            <a:chExt cx="3993190" cy="1391105"/>
          </a:xfrm>
        </p:grpSpPr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CAD6E00F-7E37-CA92-1EF7-4A56060F49F9}"/>
                </a:ext>
              </a:extLst>
            </p:cNvPr>
            <p:cNvSpPr/>
            <p:nvPr/>
          </p:nvSpPr>
          <p:spPr>
            <a:xfrm>
              <a:off x="3574875" y="4674176"/>
              <a:ext cx="3993190" cy="1391105"/>
            </a:xfrm>
            <a:custGeom>
              <a:avLst/>
              <a:gdLst/>
              <a:ahLst/>
              <a:cxnLst/>
              <a:rect l="l" t="t" r="r" b="b"/>
              <a:pathLst>
                <a:path w="3294428" h="598987">
                  <a:moveTo>
                    <a:pt x="0" y="0"/>
                  </a:moveTo>
                  <a:lnTo>
                    <a:pt x="3294428" y="0"/>
                  </a:lnTo>
                  <a:lnTo>
                    <a:pt x="3294428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50" name="TextBox 20">
              <a:extLst>
                <a:ext uri="{FF2B5EF4-FFF2-40B4-BE49-F238E27FC236}">
                  <a16:creationId xmlns:a16="http://schemas.microsoft.com/office/drawing/2014/main" id="{ACFE5FB9-B2D6-4925-8FA2-B67249E071F8}"/>
                </a:ext>
              </a:extLst>
            </p:cNvPr>
            <p:cNvSpPr txBox="1"/>
            <p:nvPr/>
          </p:nvSpPr>
          <p:spPr>
            <a:xfrm>
              <a:off x="4600128" y="5239831"/>
              <a:ext cx="2262307" cy="544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6000">
                  <a:solidFill>
                    <a:srgbClr val="000000"/>
                  </a:solidFill>
                  <a:latin typeface="Source Sans Pro"/>
                </a:rPr>
                <a:t>t và q</a:t>
              </a:r>
            </a:p>
          </p:txBody>
        </p:sp>
      </p:grp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A0214CA6-8A17-97FA-D7FE-AEE7C932FCA7}"/>
              </a:ext>
            </a:extLst>
          </p:cNvPr>
          <p:cNvCxnSpPr>
            <a:cxnSpLocks/>
          </p:cNvCxnSpPr>
          <p:nvPr/>
        </p:nvCxnSpPr>
        <p:spPr>
          <a:xfrm flipV="1">
            <a:off x="9254143" y="5482745"/>
            <a:ext cx="6731276" cy="221033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D13BE5B-4A50-7CE1-23BA-34AF9E65CBAA}"/>
              </a:ext>
            </a:extLst>
          </p:cNvPr>
          <p:cNvSpPr txBox="1"/>
          <p:nvPr/>
        </p:nvSpPr>
        <p:spPr>
          <a:xfrm>
            <a:off x="12367689" y="7645826"/>
            <a:ext cx="138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</a:rPr>
              <a:t>t</a:t>
            </a:r>
            <a:endParaRPr lang="vi-VN" sz="6000">
              <a:solidFill>
                <a:srgbClr val="00B0F0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134266C-AD81-6A06-D389-09BC86E666E3}"/>
              </a:ext>
            </a:extLst>
          </p:cNvPr>
          <p:cNvSpPr txBox="1"/>
          <p:nvPr/>
        </p:nvSpPr>
        <p:spPr>
          <a:xfrm>
            <a:off x="15220535" y="4394433"/>
            <a:ext cx="138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</a:rPr>
              <a:t>n</a:t>
            </a:r>
            <a:endParaRPr lang="vi-VN" sz="6000">
              <a:solidFill>
                <a:srgbClr val="00B0F0"/>
              </a:solidFill>
            </a:endParaRPr>
          </a:p>
        </p:txBody>
      </p: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040FD345-E748-CF3E-CA6A-D878B855CB09}"/>
              </a:ext>
            </a:extLst>
          </p:cNvPr>
          <p:cNvCxnSpPr>
            <a:cxnSpLocks/>
          </p:cNvCxnSpPr>
          <p:nvPr/>
        </p:nvCxnSpPr>
        <p:spPr>
          <a:xfrm flipH="1" flipV="1">
            <a:off x="12114544" y="3771283"/>
            <a:ext cx="78473" cy="471840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B39750D6-8CD3-6D34-331C-AE01056CA61A}"/>
              </a:ext>
            </a:extLst>
          </p:cNvPr>
          <p:cNvSpPr/>
          <p:nvPr/>
        </p:nvSpPr>
        <p:spPr>
          <a:xfrm>
            <a:off x="12036071" y="5143500"/>
            <a:ext cx="156946" cy="156946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541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36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63FA6E-2DF0-772B-A182-1A69887B6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7866B13B-AF0D-4757-5B43-EFDC5CF5D50C}"/>
              </a:ext>
            </a:extLst>
          </p:cNvPr>
          <p:cNvCxnSpPr>
            <a:cxnSpLocks/>
          </p:cNvCxnSpPr>
          <p:nvPr/>
        </p:nvCxnSpPr>
        <p:spPr>
          <a:xfrm>
            <a:off x="11722336" y="3435023"/>
            <a:ext cx="1259502" cy="557510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2">
            <a:extLst>
              <a:ext uri="{FF2B5EF4-FFF2-40B4-BE49-F238E27FC236}">
                <a16:creationId xmlns:a16="http://schemas.microsoft.com/office/drawing/2014/main" id="{F6922E9A-D62D-F9B5-4169-3CDEFED9B2BE}"/>
              </a:ext>
            </a:extLst>
          </p:cNvPr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hlinkClick r:id="rId3" action="ppaction://hlinksldjump"/>
            <a:extLst>
              <a:ext uri="{FF2B5EF4-FFF2-40B4-BE49-F238E27FC236}">
                <a16:creationId xmlns:a16="http://schemas.microsoft.com/office/drawing/2014/main" id="{C672095F-DCAB-C24A-2599-81B3EE3D4A8E}"/>
              </a:ext>
            </a:extLst>
          </p:cNvPr>
          <p:cNvSpPr/>
          <p:nvPr/>
        </p:nvSpPr>
        <p:spPr>
          <a:xfrm>
            <a:off x="7735215" y="429010"/>
            <a:ext cx="2817570" cy="1486268"/>
          </a:xfrm>
          <a:custGeom>
            <a:avLst/>
            <a:gdLst/>
            <a:ahLst/>
            <a:cxnLst/>
            <a:rect l="l" t="t" r="r" b="b"/>
            <a:pathLst>
              <a:path w="2817570" h="1486268">
                <a:moveTo>
                  <a:pt x="0" y="0"/>
                </a:moveTo>
                <a:lnTo>
                  <a:pt x="2817570" y="0"/>
                </a:lnTo>
                <a:lnTo>
                  <a:pt x="2817570" y="1486268"/>
                </a:lnTo>
                <a:lnTo>
                  <a:pt x="0" y="14862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2C2F9A6-5D54-5C51-E903-E19A507A58B8}"/>
              </a:ext>
            </a:extLst>
          </p:cNvPr>
          <p:cNvSpPr/>
          <p:nvPr/>
        </p:nvSpPr>
        <p:spPr>
          <a:xfrm>
            <a:off x="-254235" y="1625512"/>
            <a:ext cx="17297400" cy="8375236"/>
          </a:xfrm>
          <a:custGeom>
            <a:avLst/>
            <a:gdLst/>
            <a:ahLst/>
            <a:cxnLst/>
            <a:rect l="l" t="t" r="r" b="b"/>
            <a:pathLst>
              <a:path w="8261913" h="5850541">
                <a:moveTo>
                  <a:pt x="0" y="0"/>
                </a:moveTo>
                <a:lnTo>
                  <a:pt x="8261913" y="0"/>
                </a:lnTo>
                <a:lnTo>
                  <a:pt x="8261913" y="5850541"/>
                </a:lnTo>
                <a:lnTo>
                  <a:pt x="0" y="58505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E803E6E-CF42-11C3-0325-858D11F67419}"/>
              </a:ext>
            </a:extLst>
          </p:cNvPr>
          <p:cNvSpPr/>
          <p:nvPr/>
        </p:nvSpPr>
        <p:spPr>
          <a:xfrm rot="699737">
            <a:off x="15398031" y="935852"/>
            <a:ext cx="1174776" cy="757730"/>
          </a:xfrm>
          <a:custGeom>
            <a:avLst/>
            <a:gdLst/>
            <a:ahLst/>
            <a:cxnLst/>
            <a:rect l="l" t="t" r="r" b="b"/>
            <a:pathLst>
              <a:path w="1174776" h="757730">
                <a:moveTo>
                  <a:pt x="0" y="0"/>
                </a:moveTo>
                <a:lnTo>
                  <a:pt x="1174776" y="0"/>
                </a:lnTo>
                <a:lnTo>
                  <a:pt x="1174776" y="757730"/>
                </a:lnTo>
                <a:lnTo>
                  <a:pt x="0" y="7577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FBC56BB-CA16-B9F0-CC41-E68F69462650}"/>
              </a:ext>
            </a:extLst>
          </p:cNvPr>
          <p:cNvSpPr/>
          <p:nvPr/>
        </p:nvSpPr>
        <p:spPr>
          <a:xfrm rot="699737">
            <a:off x="15398031" y="1060009"/>
            <a:ext cx="1174776" cy="757730"/>
          </a:xfrm>
          <a:custGeom>
            <a:avLst/>
            <a:gdLst/>
            <a:ahLst/>
            <a:cxnLst/>
            <a:rect l="l" t="t" r="r" b="b"/>
            <a:pathLst>
              <a:path w="1174776" h="757730">
                <a:moveTo>
                  <a:pt x="0" y="0"/>
                </a:moveTo>
                <a:lnTo>
                  <a:pt x="1174776" y="0"/>
                </a:lnTo>
                <a:lnTo>
                  <a:pt x="1174776" y="757730"/>
                </a:lnTo>
                <a:lnTo>
                  <a:pt x="0" y="7577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77EEB3C-E76D-BAFF-681D-027309C82285}"/>
              </a:ext>
            </a:extLst>
          </p:cNvPr>
          <p:cNvSpPr txBox="1"/>
          <p:nvPr/>
        </p:nvSpPr>
        <p:spPr>
          <a:xfrm>
            <a:off x="9201834" y="644135"/>
            <a:ext cx="7193028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FFD00B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Game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D667A72-A085-7185-22B3-90AEE12894F6}"/>
              </a:ext>
            </a:extLst>
          </p:cNvPr>
          <p:cNvSpPr/>
          <p:nvPr/>
        </p:nvSpPr>
        <p:spPr>
          <a:xfrm rot="-1046459" flipH="1">
            <a:off x="2163471" y="542744"/>
            <a:ext cx="1174776" cy="757730"/>
          </a:xfrm>
          <a:custGeom>
            <a:avLst/>
            <a:gdLst/>
            <a:ahLst/>
            <a:cxnLst/>
            <a:rect l="l" t="t" r="r" b="b"/>
            <a:pathLst>
              <a:path w="1174776" h="757730">
                <a:moveTo>
                  <a:pt x="1174776" y="0"/>
                </a:moveTo>
                <a:lnTo>
                  <a:pt x="0" y="0"/>
                </a:lnTo>
                <a:lnTo>
                  <a:pt x="0" y="757730"/>
                </a:lnTo>
                <a:lnTo>
                  <a:pt x="1174776" y="757730"/>
                </a:lnTo>
                <a:lnTo>
                  <a:pt x="117477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1D6C518-0846-3E7F-0FF3-3610C7A6D385}"/>
              </a:ext>
            </a:extLst>
          </p:cNvPr>
          <p:cNvSpPr/>
          <p:nvPr/>
        </p:nvSpPr>
        <p:spPr>
          <a:xfrm rot="-1046459" flipH="1">
            <a:off x="2042268" y="504162"/>
            <a:ext cx="1174776" cy="757730"/>
          </a:xfrm>
          <a:custGeom>
            <a:avLst/>
            <a:gdLst/>
            <a:ahLst/>
            <a:cxnLst/>
            <a:rect l="l" t="t" r="r" b="b"/>
            <a:pathLst>
              <a:path w="1174776" h="757730">
                <a:moveTo>
                  <a:pt x="1174776" y="0"/>
                </a:moveTo>
                <a:lnTo>
                  <a:pt x="0" y="0"/>
                </a:lnTo>
                <a:lnTo>
                  <a:pt x="0" y="757730"/>
                </a:lnTo>
                <a:lnTo>
                  <a:pt x="1174776" y="757730"/>
                </a:lnTo>
                <a:lnTo>
                  <a:pt x="117477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379D4EA-6D2D-9E1F-70EA-D3350478F5A8}"/>
              </a:ext>
            </a:extLst>
          </p:cNvPr>
          <p:cNvSpPr/>
          <p:nvPr/>
        </p:nvSpPr>
        <p:spPr>
          <a:xfrm>
            <a:off x="1732116" y="3096900"/>
            <a:ext cx="1506384" cy="1451607"/>
          </a:xfrm>
          <a:custGeom>
            <a:avLst/>
            <a:gdLst/>
            <a:ahLst/>
            <a:cxnLst/>
            <a:rect l="l" t="t" r="r" b="b"/>
            <a:pathLst>
              <a:path w="621590" h="598987">
                <a:moveTo>
                  <a:pt x="0" y="0"/>
                </a:moveTo>
                <a:lnTo>
                  <a:pt x="621590" y="0"/>
                </a:lnTo>
                <a:lnTo>
                  <a:pt x="621590" y="598987"/>
                </a:lnTo>
                <a:lnTo>
                  <a:pt x="0" y="5989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0C9E5FE-DCF3-758E-89CB-90F0BF841E50}"/>
              </a:ext>
            </a:extLst>
          </p:cNvPr>
          <p:cNvSpPr txBox="1"/>
          <p:nvPr/>
        </p:nvSpPr>
        <p:spPr>
          <a:xfrm>
            <a:off x="1286095" y="2227535"/>
            <a:ext cx="1530373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>
                <a:solidFill>
                  <a:srgbClr val="000000"/>
                </a:solidFill>
                <a:latin typeface="Source Sans Pro"/>
              </a:rPr>
              <a:t>Điểm nào không thuộc đường thẳng k?</a:t>
            </a: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A52E7EE2-512A-C9EB-89CA-07181C56DABA}"/>
              </a:ext>
            </a:extLst>
          </p:cNvPr>
          <p:cNvGrpSpPr/>
          <p:nvPr/>
        </p:nvGrpSpPr>
        <p:grpSpPr>
          <a:xfrm>
            <a:off x="3474411" y="3313310"/>
            <a:ext cx="3993190" cy="1270326"/>
            <a:chOff x="3474411" y="3157763"/>
            <a:chExt cx="3993190" cy="127032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8E28C1A-182D-2917-0791-40BF25D7E8E6}"/>
                </a:ext>
              </a:extLst>
            </p:cNvPr>
            <p:cNvSpPr/>
            <p:nvPr/>
          </p:nvSpPr>
          <p:spPr>
            <a:xfrm>
              <a:off x="3474411" y="3157763"/>
              <a:ext cx="3993190" cy="1270326"/>
            </a:xfrm>
            <a:custGeom>
              <a:avLst/>
              <a:gdLst/>
              <a:ahLst/>
              <a:cxnLst/>
              <a:rect l="l" t="t" r="r" b="b"/>
              <a:pathLst>
                <a:path w="3294428" h="598987">
                  <a:moveTo>
                    <a:pt x="0" y="0"/>
                  </a:moveTo>
                  <a:lnTo>
                    <a:pt x="3294428" y="0"/>
                  </a:lnTo>
                  <a:lnTo>
                    <a:pt x="3294428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B12D1579-D156-9E1F-333E-033B1B5F4B72}"/>
                </a:ext>
              </a:extLst>
            </p:cNvPr>
            <p:cNvSpPr txBox="1"/>
            <p:nvPr/>
          </p:nvSpPr>
          <p:spPr>
            <a:xfrm>
              <a:off x="4226425" y="3709723"/>
              <a:ext cx="3089972" cy="546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6000">
                  <a:solidFill>
                    <a:srgbClr val="000000"/>
                  </a:solidFill>
                  <a:latin typeface="Source Sans Pro"/>
                </a:rPr>
                <a:t>A, B và C</a:t>
              </a:r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F673F46F-FE65-A9AF-4A0D-AB49CDCD0F1C}"/>
              </a:ext>
            </a:extLst>
          </p:cNvPr>
          <p:cNvSpPr txBox="1"/>
          <p:nvPr/>
        </p:nvSpPr>
        <p:spPr>
          <a:xfrm>
            <a:off x="2173250" y="3787863"/>
            <a:ext cx="652386" cy="566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6600">
                <a:solidFill>
                  <a:srgbClr val="000000"/>
                </a:solidFill>
                <a:latin typeface="Source Sans Pro"/>
              </a:rPr>
              <a:t>A</a:t>
            </a: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2288EC2-B7DD-B8C6-D7D9-EE63B7BC97FD}"/>
              </a:ext>
            </a:extLst>
          </p:cNvPr>
          <p:cNvGrpSpPr/>
          <p:nvPr/>
        </p:nvGrpSpPr>
        <p:grpSpPr>
          <a:xfrm>
            <a:off x="1452742" y="4878369"/>
            <a:ext cx="2124609" cy="1208753"/>
            <a:chOff x="6971805" y="6595579"/>
            <a:chExt cx="621590" cy="353641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6502CD92-D085-36C3-EDD7-D76DFC7BB8D5}"/>
                </a:ext>
              </a:extLst>
            </p:cNvPr>
            <p:cNvSpPr/>
            <p:nvPr/>
          </p:nvSpPr>
          <p:spPr>
            <a:xfrm>
              <a:off x="7098227" y="6595579"/>
              <a:ext cx="366985" cy="353641"/>
            </a:xfrm>
            <a:custGeom>
              <a:avLst/>
              <a:gdLst/>
              <a:ahLst/>
              <a:cxnLst/>
              <a:rect l="l" t="t" r="r" b="b"/>
              <a:pathLst>
                <a:path w="621590" h="598987">
                  <a:moveTo>
                    <a:pt x="0" y="0"/>
                  </a:moveTo>
                  <a:lnTo>
                    <a:pt x="621590" y="0"/>
                  </a:lnTo>
                  <a:lnTo>
                    <a:pt x="621590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D2F9B30-4BFF-C00D-5556-BBFAE1BA2341}"/>
                </a:ext>
              </a:extLst>
            </p:cNvPr>
            <p:cNvSpPr txBox="1"/>
            <p:nvPr/>
          </p:nvSpPr>
          <p:spPr>
            <a:xfrm>
              <a:off x="6971805" y="6751875"/>
              <a:ext cx="621590" cy="1658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6600">
                  <a:solidFill>
                    <a:srgbClr val="000000"/>
                  </a:solidFill>
                  <a:latin typeface="Source Sans Pro"/>
                </a:rPr>
                <a:t>B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633D6284-7A88-0CE7-32DC-C136DED4983A}"/>
              </a:ext>
            </a:extLst>
          </p:cNvPr>
          <p:cNvGrpSpPr/>
          <p:nvPr/>
        </p:nvGrpSpPr>
        <p:grpSpPr>
          <a:xfrm>
            <a:off x="1948603" y="6498744"/>
            <a:ext cx="1488661" cy="1391104"/>
            <a:chOff x="7078824" y="7315816"/>
            <a:chExt cx="640993" cy="598987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3E70378D-3C44-87C2-45AE-126F717DC1CF}"/>
                </a:ext>
              </a:extLst>
            </p:cNvPr>
            <p:cNvSpPr/>
            <p:nvPr/>
          </p:nvSpPr>
          <p:spPr>
            <a:xfrm>
              <a:off x="7098227" y="7315816"/>
              <a:ext cx="621590" cy="598987"/>
            </a:xfrm>
            <a:custGeom>
              <a:avLst/>
              <a:gdLst/>
              <a:ahLst/>
              <a:cxnLst/>
              <a:rect l="l" t="t" r="r" b="b"/>
              <a:pathLst>
                <a:path w="621590" h="598987">
                  <a:moveTo>
                    <a:pt x="0" y="0"/>
                  </a:moveTo>
                  <a:lnTo>
                    <a:pt x="621590" y="0"/>
                  </a:lnTo>
                  <a:lnTo>
                    <a:pt x="621590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994FC5DB-9EF7-6313-8D4A-F12FD671E59F}"/>
                </a:ext>
              </a:extLst>
            </p:cNvPr>
            <p:cNvSpPr txBox="1"/>
            <p:nvPr/>
          </p:nvSpPr>
          <p:spPr>
            <a:xfrm>
              <a:off x="7078824" y="7496659"/>
              <a:ext cx="621590" cy="244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6600">
                  <a:solidFill>
                    <a:srgbClr val="000000"/>
                  </a:solidFill>
                  <a:latin typeface="Source Sans Pro"/>
                </a:rPr>
                <a:t>C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A1806B1E-9302-D576-E664-27BA32EFE5F3}"/>
              </a:ext>
            </a:extLst>
          </p:cNvPr>
          <p:cNvGrpSpPr/>
          <p:nvPr/>
        </p:nvGrpSpPr>
        <p:grpSpPr>
          <a:xfrm>
            <a:off x="2128191" y="8070347"/>
            <a:ext cx="1456125" cy="1391104"/>
            <a:chOff x="7098227" y="8067203"/>
            <a:chExt cx="626984" cy="598987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62A9268-A9A8-A756-C7D4-A135D81984F7}"/>
                </a:ext>
              </a:extLst>
            </p:cNvPr>
            <p:cNvSpPr/>
            <p:nvPr/>
          </p:nvSpPr>
          <p:spPr>
            <a:xfrm>
              <a:off x="7098227" y="8067203"/>
              <a:ext cx="621590" cy="598987"/>
            </a:xfrm>
            <a:custGeom>
              <a:avLst/>
              <a:gdLst/>
              <a:ahLst/>
              <a:cxnLst/>
              <a:rect l="l" t="t" r="r" b="b"/>
              <a:pathLst>
                <a:path w="621590" h="598987">
                  <a:moveTo>
                    <a:pt x="0" y="0"/>
                  </a:moveTo>
                  <a:lnTo>
                    <a:pt x="621590" y="0"/>
                  </a:lnTo>
                  <a:lnTo>
                    <a:pt x="621590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37E8428D-FC93-8CB3-7FAC-AFD79B4927C4}"/>
                </a:ext>
              </a:extLst>
            </p:cNvPr>
            <p:cNvSpPr txBox="1"/>
            <p:nvPr/>
          </p:nvSpPr>
          <p:spPr>
            <a:xfrm>
              <a:off x="7103621" y="8287475"/>
              <a:ext cx="621590" cy="244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6600">
                  <a:solidFill>
                    <a:srgbClr val="000000"/>
                  </a:solidFill>
                  <a:latin typeface="Source Sans Pro"/>
                </a:rPr>
                <a:t>D</a:t>
              </a:r>
            </a:p>
          </p:txBody>
        </p:sp>
      </p:grp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A3127B7C-4D02-4065-5EE9-C6943749FE38}"/>
              </a:ext>
            </a:extLst>
          </p:cNvPr>
          <p:cNvCxnSpPr>
            <a:cxnSpLocks/>
          </p:cNvCxnSpPr>
          <p:nvPr/>
        </p:nvCxnSpPr>
        <p:spPr>
          <a:xfrm>
            <a:off x="10719937" y="4167054"/>
            <a:ext cx="4857434" cy="3624717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CEAC1B2E-2035-8700-67C4-1995BBD9A2B5}"/>
              </a:ext>
            </a:extLst>
          </p:cNvPr>
          <p:cNvSpPr txBox="1"/>
          <p:nvPr/>
        </p:nvSpPr>
        <p:spPr>
          <a:xfrm>
            <a:off x="15425863" y="6498744"/>
            <a:ext cx="138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</a:rPr>
              <a:t>q</a:t>
            </a:r>
            <a:endParaRPr lang="vi-VN" sz="6000">
              <a:solidFill>
                <a:srgbClr val="00B0F0"/>
              </a:solidFill>
            </a:endParaRPr>
          </a:p>
        </p:txBody>
      </p: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61E8F5DB-A8B0-8EF3-4D59-E41DA5F16944}"/>
              </a:ext>
            </a:extLst>
          </p:cNvPr>
          <p:cNvGrpSpPr/>
          <p:nvPr/>
        </p:nvGrpSpPr>
        <p:grpSpPr>
          <a:xfrm>
            <a:off x="3574875" y="4829723"/>
            <a:ext cx="3993190" cy="1391105"/>
            <a:chOff x="3574875" y="4674176"/>
            <a:chExt cx="3993190" cy="1391105"/>
          </a:xfrm>
        </p:grpSpPr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C026728D-A937-53B3-3742-4041CD5F62C1}"/>
                </a:ext>
              </a:extLst>
            </p:cNvPr>
            <p:cNvSpPr/>
            <p:nvPr/>
          </p:nvSpPr>
          <p:spPr>
            <a:xfrm>
              <a:off x="3574875" y="4674176"/>
              <a:ext cx="3993190" cy="1391105"/>
            </a:xfrm>
            <a:custGeom>
              <a:avLst/>
              <a:gdLst/>
              <a:ahLst/>
              <a:cxnLst/>
              <a:rect l="l" t="t" r="r" b="b"/>
              <a:pathLst>
                <a:path w="3294428" h="598987">
                  <a:moveTo>
                    <a:pt x="0" y="0"/>
                  </a:moveTo>
                  <a:lnTo>
                    <a:pt x="3294428" y="0"/>
                  </a:lnTo>
                  <a:lnTo>
                    <a:pt x="3294428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2" name="TextBox 20">
              <a:extLst>
                <a:ext uri="{FF2B5EF4-FFF2-40B4-BE49-F238E27FC236}">
                  <a16:creationId xmlns:a16="http://schemas.microsoft.com/office/drawing/2014/main" id="{87C532F6-D463-51E6-516E-ACCBDF9E99FF}"/>
                </a:ext>
              </a:extLst>
            </p:cNvPr>
            <p:cNvSpPr txBox="1"/>
            <p:nvPr/>
          </p:nvSpPr>
          <p:spPr>
            <a:xfrm>
              <a:off x="4600128" y="5239831"/>
              <a:ext cx="2262307" cy="5449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6000">
                  <a:solidFill>
                    <a:srgbClr val="000000"/>
                  </a:solidFill>
                  <a:latin typeface="Source Sans Pro"/>
                </a:rPr>
                <a:t>D và E</a:t>
              </a:r>
            </a:p>
          </p:txBody>
        </p: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699E48F8-BBB8-56B2-8216-493BE51F3001}"/>
              </a:ext>
            </a:extLst>
          </p:cNvPr>
          <p:cNvGrpSpPr/>
          <p:nvPr/>
        </p:nvGrpSpPr>
        <p:grpSpPr>
          <a:xfrm>
            <a:off x="3688568" y="6514432"/>
            <a:ext cx="5195776" cy="1391105"/>
            <a:chOff x="3574874" y="4674176"/>
            <a:chExt cx="5195776" cy="1391105"/>
          </a:xfrm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6A382454-5F68-CEF2-5524-0EAB12C9E605}"/>
                </a:ext>
              </a:extLst>
            </p:cNvPr>
            <p:cNvSpPr/>
            <p:nvPr/>
          </p:nvSpPr>
          <p:spPr>
            <a:xfrm>
              <a:off x="3574874" y="4674176"/>
              <a:ext cx="4632539" cy="1391105"/>
            </a:xfrm>
            <a:custGeom>
              <a:avLst/>
              <a:gdLst/>
              <a:ahLst/>
              <a:cxnLst/>
              <a:rect l="l" t="t" r="r" b="b"/>
              <a:pathLst>
                <a:path w="3294428" h="598987">
                  <a:moveTo>
                    <a:pt x="0" y="0"/>
                  </a:moveTo>
                  <a:lnTo>
                    <a:pt x="3294428" y="0"/>
                  </a:lnTo>
                  <a:lnTo>
                    <a:pt x="3294428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7" name="TextBox 20">
              <a:extLst>
                <a:ext uri="{FF2B5EF4-FFF2-40B4-BE49-F238E27FC236}">
                  <a16:creationId xmlns:a16="http://schemas.microsoft.com/office/drawing/2014/main" id="{6B133FC1-29EA-A8AA-1F83-94EA15901166}"/>
                </a:ext>
              </a:extLst>
            </p:cNvPr>
            <p:cNvSpPr txBox="1"/>
            <p:nvPr/>
          </p:nvSpPr>
          <p:spPr>
            <a:xfrm>
              <a:off x="3632768" y="5239831"/>
              <a:ext cx="5137882" cy="546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6000">
                  <a:solidFill>
                    <a:srgbClr val="000000"/>
                  </a:solidFill>
                  <a:latin typeface="Source Sans Pro"/>
                </a:rPr>
                <a:t>Chỉ có điểm D</a:t>
              </a: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B75C5D72-FBDB-D2D3-07FA-470E38E8399D}"/>
              </a:ext>
            </a:extLst>
          </p:cNvPr>
          <p:cNvGrpSpPr/>
          <p:nvPr/>
        </p:nvGrpSpPr>
        <p:grpSpPr>
          <a:xfrm>
            <a:off x="3748098" y="8171995"/>
            <a:ext cx="6154627" cy="1391105"/>
            <a:chOff x="3574875" y="4674176"/>
            <a:chExt cx="6154627" cy="1391105"/>
          </a:xfrm>
        </p:grpSpPr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F90E59DA-CA46-6651-71FB-595DB2E0578A}"/>
                </a:ext>
              </a:extLst>
            </p:cNvPr>
            <p:cNvSpPr/>
            <p:nvPr/>
          </p:nvSpPr>
          <p:spPr>
            <a:xfrm>
              <a:off x="3574875" y="4674176"/>
              <a:ext cx="5671908" cy="1391105"/>
            </a:xfrm>
            <a:custGeom>
              <a:avLst/>
              <a:gdLst/>
              <a:ahLst/>
              <a:cxnLst/>
              <a:rect l="l" t="t" r="r" b="b"/>
              <a:pathLst>
                <a:path w="3294428" h="598987">
                  <a:moveTo>
                    <a:pt x="0" y="0"/>
                  </a:moveTo>
                  <a:lnTo>
                    <a:pt x="3294428" y="0"/>
                  </a:lnTo>
                  <a:lnTo>
                    <a:pt x="3294428" y="598987"/>
                  </a:lnTo>
                  <a:lnTo>
                    <a:pt x="0" y="5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50" name="TextBox 20">
              <a:extLst>
                <a:ext uri="{FF2B5EF4-FFF2-40B4-BE49-F238E27FC236}">
                  <a16:creationId xmlns:a16="http://schemas.microsoft.com/office/drawing/2014/main" id="{8189FF82-0C12-C35E-31D2-1A70B5EFCE16}"/>
                </a:ext>
              </a:extLst>
            </p:cNvPr>
            <p:cNvSpPr txBox="1"/>
            <p:nvPr/>
          </p:nvSpPr>
          <p:spPr>
            <a:xfrm>
              <a:off x="3998064" y="5268080"/>
              <a:ext cx="5731438" cy="5467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6000">
                  <a:solidFill>
                    <a:srgbClr val="000000"/>
                  </a:solidFill>
                  <a:latin typeface="Source Sans Pro"/>
                </a:rPr>
                <a:t>Cả 5 điểm trên.</a:t>
              </a:r>
            </a:p>
          </p:txBody>
        </p:sp>
      </p:grp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27968781-89C7-A772-82C2-74C3F89F959C}"/>
              </a:ext>
            </a:extLst>
          </p:cNvPr>
          <p:cNvCxnSpPr>
            <a:cxnSpLocks/>
          </p:cNvCxnSpPr>
          <p:nvPr/>
        </p:nvCxnSpPr>
        <p:spPr>
          <a:xfrm flipV="1">
            <a:off x="9254143" y="5482745"/>
            <a:ext cx="6731276" cy="221033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D3BE84D-19D8-7CB4-9C86-1E1D16425506}"/>
              </a:ext>
            </a:extLst>
          </p:cNvPr>
          <p:cNvSpPr txBox="1"/>
          <p:nvPr/>
        </p:nvSpPr>
        <p:spPr>
          <a:xfrm>
            <a:off x="12367689" y="7645826"/>
            <a:ext cx="138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</a:rPr>
              <a:t>t</a:t>
            </a:r>
            <a:endParaRPr lang="vi-VN" sz="6000">
              <a:solidFill>
                <a:srgbClr val="00B0F0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F6B7E409-3B96-7BD2-035A-1C7601BC3856}"/>
              </a:ext>
            </a:extLst>
          </p:cNvPr>
          <p:cNvSpPr txBox="1"/>
          <p:nvPr/>
        </p:nvSpPr>
        <p:spPr>
          <a:xfrm>
            <a:off x="15220535" y="4394433"/>
            <a:ext cx="138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F0"/>
                </a:solidFill>
              </a:rPr>
              <a:t>k</a:t>
            </a:r>
            <a:endParaRPr lang="vi-VN" sz="6000">
              <a:solidFill>
                <a:srgbClr val="00B0F0"/>
              </a:solidFill>
            </a:endParaRPr>
          </a:p>
        </p:txBody>
      </p: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EDEA8870-1262-83B0-F533-D475BF12ECA2}"/>
              </a:ext>
            </a:extLst>
          </p:cNvPr>
          <p:cNvCxnSpPr>
            <a:cxnSpLocks/>
          </p:cNvCxnSpPr>
          <p:nvPr/>
        </p:nvCxnSpPr>
        <p:spPr>
          <a:xfrm flipH="1" flipV="1">
            <a:off x="12114544" y="3771283"/>
            <a:ext cx="78473" cy="471840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BC769FED-DDAC-2495-4388-B80A1D347613}"/>
              </a:ext>
            </a:extLst>
          </p:cNvPr>
          <p:cNvGrpSpPr/>
          <p:nvPr/>
        </p:nvGrpSpPr>
        <p:grpSpPr>
          <a:xfrm>
            <a:off x="12036071" y="4284783"/>
            <a:ext cx="1638389" cy="1015663"/>
            <a:chOff x="12036071" y="4284783"/>
            <a:chExt cx="1638389" cy="1015663"/>
          </a:xfrm>
        </p:grpSpPr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6EE4B2E5-C436-B0E8-9D3A-DB7BA9D1945C}"/>
                </a:ext>
              </a:extLst>
            </p:cNvPr>
            <p:cNvSpPr txBox="1"/>
            <p:nvPr/>
          </p:nvSpPr>
          <p:spPr>
            <a:xfrm>
              <a:off x="12289216" y="4284783"/>
              <a:ext cx="13852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solidFill>
                    <a:schemeClr val="accent5">
                      <a:lumMod val="75000"/>
                    </a:schemeClr>
                  </a:solidFill>
                </a:rPr>
                <a:t>A</a:t>
              </a:r>
              <a:endParaRPr lang="vi-VN" sz="60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D339E77A-F242-949D-BBB1-017C070A848C}"/>
                </a:ext>
              </a:extLst>
            </p:cNvPr>
            <p:cNvSpPr/>
            <p:nvPr/>
          </p:nvSpPr>
          <p:spPr>
            <a:xfrm>
              <a:off x="12036071" y="5143500"/>
              <a:ext cx="156946" cy="156946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17AA939C-E3BF-23FA-66E5-A18065511AC2}"/>
              </a:ext>
            </a:extLst>
          </p:cNvPr>
          <p:cNvGrpSpPr/>
          <p:nvPr/>
        </p:nvGrpSpPr>
        <p:grpSpPr>
          <a:xfrm>
            <a:off x="12059382" y="6543096"/>
            <a:ext cx="1663178" cy="1015663"/>
            <a:chOff x="12036071" y="5029144"/>
            <a:chExt cx="1663178" cy="1015663"/>
          </a:xfrm>
        </p:grpSpPr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24E68130-8617-87B4-9D38-E30FAC88FE09}"/>
                </a:ext>
              </a:extLst>
            </p:cNvPr>
            <p:cNvSpPr txBox="1"/>
            <p:nvPr/>
          </p:nvSpPr>
          <p:spPr>
            <a:xfrm>
              <a:off x="12314005" y="5029144"/>
              <a:ext cx="13852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solidFill>
                    <a:schemeClr val="accent5">
                      <a:lumMod val="75000"/>
                    </a:schemeClr>
                  </a:solidFill>
                </a:rPr>
                <a:t>C</a:t>
              </a:r>
              <a:endParaRPr lang="vi-VN" sz="60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BA42B769-0F51-094C-931D-1587E3246A26}"/>
                </a:ext>
              </a:extLst>
            </p:cNvPr>
            <p:cNvSpPr/>
            <p:nvPr/>
          </p:nvSpPr>
          <p:spPr>
            <a:xfrm>
              <a:off x="12036071" y="5143500"/>
              <a:ext cx="156946" cy="156946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C0DE7311-8BC2-974F-9407-596FDE9AB82B}"/>
              </a:ext>
            </a:extLst>
          </p:cNvPr>
          <p:cNvGrpSpPr/>
          <p:nvPr/>
        </p:nvGrpSpPr>
        <p:grpSpPr>
          <a:xfrm>
            <a:off x="13468305" y="5160024"/>
            <a:ext cx="1593303" cy="1189132"/>
            <a:chOff x="12036071" y="4111314"/>
            <a:chExt cx="1593303" cy="1189132"/>
          </a:xfrm>
        </p:grpSpPr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C88ED689-50BC-F8F6-BA0F-72E39CAC995C}"/>
                </a:ext>
              </a:extLst>
            </p:cNvPr>
            <p:cNvSpPr txBox="1"/>
            <p:nvPr/>
          </p:nvSpPr>
          <p:spPr>
            <a:xfrm>
              <a:off x="12244130" y="4111314"/>
              <a:ext cx="13852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solidFill>
                    <a:schemeClr val="accent5">
                      <a:lumMod val="75000"/>
                    </a:schemeClr>
                  </a:solidFill>
                </a:rPr>
                <a:t>B</a:t>
              </a:r>
              <a:endParaRPr lang="vi-VN" sz="60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E3B3A881-E89A-6C22-3035-CA0C207208A2}"/>
                </a:ext>
              </a:extLst>
            </p:cNvPr>
            <p:cNvSpPr/>
            <p:nvPr/>
          </p:nvSpPr>
          <p:spPr>
            <a:xfrm>
              <a:off x="12036071" y="5143500"/>
              <a:ext cx="156946" cy="156946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E35ADBD5-F913-6746-FD40-F16FBCF03D17}"/>
              </a:ext>
            </a:extLst>
          </p:cNvPr>
          <p:cNvGrpSpPr/>
          <p:nvPr/>
        </p:nvGrpSpPr>
        <p:grpSpPr>
          <a:xfrm>
            <a:off x="13741172" y="7008828"/>
            <a:ext cx="1638389" cy="1015663"/>
            <a:chOff x="12036071" y="4284783"/>
            <a:chExt cx="1638389" cy="1015663"/>
          </a:xfrm>
        </p:grpSpPr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5CE9924E-FB28-847A-5A47-264A1CD411B2}"/>
                </a:ext>
              </a:extLst>
            </p:cNvPr>
            <p:cNvSpPr txBox="1"/>
            <p:nvPr/>
          </p:nvSpPr>
          <p:spPr>
            <a:xfrm>
              <a:off x="12289216" y="4284783"/>
              <a:ext cx="13852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solidFill>
                    <a:schemeClr val="accent5">
                      <a:lumMod val="75000"/>
                    </a:schemeClr>
                  </a:solidFill>
                </a:rPr>
                <a:t>E</a:t>
              </a:r>
              <a:endParaRPr lang="vi-VN" sz="60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2" name="Hình Bầu dục 51">
              <a:extLst>
                <a:ext uri="{FF2B5EF4-FFF2-40B4-BE49-F238E27FC236}">
                  <a16:creationId xmlns:a16="http://schemas.microsoft.com/office/drawing/2014/main" id="{7A4DBFFC-78E4-6960-2D6D-C355F6A76209}"/>
                </a:ext>
              </a:extLst>
            </p:cNvPr>
            <p:cNvSpPr/>
            <p:nvPr/>
          </p:nvSpPr>
          <p:spPr>
            <a:xfrm>
              <a:off x="12036071" y="5143500"/>
              <a:ext cx="156946" cy="156946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13A6B9BA-7B54-A8B4-6FA7-98A25A41873D}"/>
              </a:ext>
            </a:extLst>
          </p:cNvPr>
          <p:cNvGrpSpPr/>
          <p:nvPr/>
        </p:nvGrpSpPr>
        <p:grpSpPr>
          <a:xfrm>
            <a:off x="10919434" y="5591017"/>
            <a:ext cx="1638389" cy="1015663"/>
            <a:chOff x="12036071" y="4284783"/>
            <a:chExt cx="1638389" cy="1015663"/>
          </a:xfrm>
        </p:grpSpPr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A949A162-6ABD-2B25-CC4F-3977242D54D1}"/>
                </a:ext>
              </a:extLst>
            </p:cNvPr>
            <p:cNvSpPr txBox="1"/>
            <p:nvPr/>
          </p:nvSpPr>
          <p:spPr>
            <a:xfrm>
              <a:off x="12289216" y="4284783"/>
              <a:ext cx="13852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solidFill>
                    <a:schemeClr val="accent5">
                      <a:lumMod val="75000"/>
                    </a:schemeClr>
                  </a:solidFill>
                </a:rPr>
                <a:t>D</a:t>
              </a:r>
              <a:endParaRPr lang="vi-VN" sz="600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5" name="Hình Bầu dục 54">
              <a:extLst>
                <a:ext uri="{FF2B5EF4-FFF2-40B4-BE49-F238E27FC236}">
                  <a16:creationId xmlns:a16="http://schemas.microsoft.com/office/drawing/2014/main" id="{03E817B3-74E8-DDF5-EFDD-B64D78E3E2A0}"/>
                </a:ext>
              </a:extLst>
            </p:cNvPr>
            <p:cNvSpPr/>
            <p:nvPr/>
          </p:nvSpPr>
          <p:spPr>
            <a:xfrm>
              <a:off x="12036071" y="5143500"/>
              <a:ext cx="156946" cy="156946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40183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7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95E73-DCEA-17CF-85E2-259A03708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91CEB8D-79A3-7089-5D9A-38453C16A275}"/>
              </a:ext>
            </a:extLst>
          </p:cNvPr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1C34931-CC56-2B5D-2375-86938BC61CAB}"/>
                </a:ext>
              </a:extLst>
            </p:cNvPr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FA0FA4A-0C51-2B50-6032-1695742DAFC0}"/>
                </a:ext>
              </a:extLst>
            </p:cNvPr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67AEC830-C241-49CD-93D3-3E53F86DBF94}"/>
              </a:ext>
            </a:extLst>
          </p:cNvPr>
          <p:cNvGrpSpPr/>
          <p:nvPr/>
        </p:nvGrpSpPr>
        <p:grpSpPr>
          <a:xfrm rot="-10800000">
            <a:off x="1028700" y="1028700"/>
            <a:ext cx="16230600" cy="8241797"/>
            <a:chOff x="0" y="0"/>
            <a:chExt cx="5817362" cy="295402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49100F-8ECA-3DD2-DC1C-0B374DF311EC}"/>
                </a:ext>
              </a:extLst>
            </p:cNvPr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D1799F4F-0201-F9CC-B9DB-E5313F400833}"/>
              </a:ext>
            </a:extLst>
          </p:cNvPr>
          <p:cNvSpPr txBox="1"/>
          <p:nvPr/>
        </p:nvSpPr>
        <p:spPr>
          <a:xfrm>
            <a:off x="2098064" y="1993480"/>
            <a:ext cx="9724770" cy="125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99"/>
              </a:lnSpc>
            </a:pPr>
            <a:r>
              <a:rPr lang="en-US" sz="9999" spc="-499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Mục tiêu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4113D4B0-CD51-66C8-A61C-5451A426CA97}"/>
              </a:ext>
            </a:extLst>
          </p:cNvPr>
          <p:cNvGrpSpPr/>
          <p:nvPr/>
        </p:nvGrpSpPr>
        <p:grpSpPr>
          <a:xfrm>
            <a:off x="2223679" y="4919767"/>
            <a:ext cx="4414334" cy="3582827"/>
            <a:chOff x="2223679" y="4919767"/>
            <a:chExt cx="4414334" cy="358282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8694D7B-4D88-B52C-AC03-346FB9F35134}"/>
                </a:ext>
              </a:extLst>
            </p:cNvPr>
            <p:cNvSpPr/>
            <p:nvPr/>
          </p:nvSpPr>
          <p:spPr>
            <a:xfrm>
              <a:off x="2223679" y="4919767"/>
              <a:ext cx="907222" cy="900624"/>
            </a:xfrm>
            <a:custGeom>
              <a:avLst/>
              <a:gdLst/>
              <a:ahLst/>
              <a:cxnLst/>
              <a:rect l="l" t="t" r="r" b="b"/>
              <a:pathLst>
                <a:path w="1209630" h="1200832">
                  <a:moveTo>
                    <a:pt x="0" y="0"/>
                  </a:moveTo>
                  <a:lnTo>
                    <a:pt x="1209630" y="0"/>
                  </a:lnTo>
                  <a:lnTo>
                    <a:pt x="1209630" y="1200833"/>
                  </a:lnTo>
                  <a:lnTo>
                    <a:pt x="0" y="120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A9EA49CA-96BE-16C9-72AB-D929FE4E7541}"/>
                </a:ext>
              </a:extLst>
            </p:cNvPr>
            <p:cNvSpPr txBox="1"/>
            <p:nvPr/>
          </p:nvSpPr>
          <p:spPr>
            <a:xfrm>
              <a:off x="2223679" y="6009604"/>
              <a:ext cx="4414334" cy="24929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5400">
                  <a:solidFill>
                    <a:srgbClr val="000000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Nhận biết: điểm,</a:t>
              </a:r>
            </a:p>
            <a:p>
              <a:pPr algn="l"/>
              <a:r>
                <a:rPr lang="en-US" sz="5400">
                  <a:solidFill>
                    <a:srgbClr val="000000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đường thẳng.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7096002E-21BE-85DC-E0D7-F1C2035E1EAA}"/>
              </a:ext>
            </a:extLst>
          </p:cNvPr>
          <p:cNvGrpSpPr/>
          <p:nvPr/>
        </p:nvGrpSpPr>
        <p:grpSpPr>
          <a:xfrm>
            <a:off x="6897043" y="4919767"/>
            <a:ext cx="4274046" cy="3582827"/>
            <a:chOff x="6897043" y="4919767"/>
            <a:chExt cx="4274046" cy="3582827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99E29EA-4893-DD34-A067-E0E662E964FA}"/>
                </a:ext>
              </a:extLst>
            </p:cNvPr>
            <p:cNvSpPr/>
            <p:nvPr/>
          </p:nvSpPr>
          <p:spPr>
            <a:xfrm>
              <a:off x="6897043" y="4919767"/>
              <a:ext cx="907222" cy="900624"/>
            </a:xfrm>
            <a:custGeom>
              <a:avLst/>
              <a:gdLst/>
              <a:ahLst/>
              <a:cxnLst/>
              <a:rect l="l" t="t" r="r" b="b"/>
              <a:pathLst>
                <a:path w="1209630" h="1200832">
                  <a:moveTo>
                    <a:pt x="0" y="0"/>
                  </a:moveTo>
                  <a:lnTo>
                    <a:pt x="1209630" y="0"/>
                  </a:lnTo>
                  <a:lnTo>
                    <a:pt x="1209630" y="1200833"/>
                  </a:lnTo>
                  <a:lnTo>
                    <a:pt x="0" y="120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B069B3B3-238B-E7A6-91FD-C34AC0A51144}"/>
                </a:ext>
              </a:extLst>
            </p:cNvPr>
            <p:cNvSpPr txBox="1"/>
            <p:nvPr/>
          </p:nvSpPr>
          <p:spPr>
            <a:xfrm>
              <a:off x="7023256" y="6009604"/>
              <a:ext cx="4147833" cy="24929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5400">
                  <a:solidFill>
                    <a:srgbClr val="000000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Vẽ đường thẳng đi qua 2 điểm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FD724894-7AB0-217E-5872-59149FCA0B8B}"/>
              </a:ext>
            </a:extLst>
          </p:cNvPr>
          <p:cNvGrpSpPr/>
          <p:nvPr/>
        </p:nvGrpSpPr>
        <p:grpSpPr>
          <a:xfrm>
            <a:off x="11822833" y="4835570"/>
            <a:ext cx="4147833" cy="3667024"/>
            <a:chOff x="11822833" y="4835570"/>
            <a:chExt cx="4147833" cy="3667024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C661E7D-C34A-4C5B-7F27-E633DC7C4D49}"/>
                </a:ext>
              </a:extLst>
            </p:cNvPr>
            <p:cNvSpPr/>
            <p:nvPr/>
          </p:nvSpPr>
          <p:spPr>
            <a:xfrm>
              <a:off x="11822833" y="4835570"/>
              <a:ext cx="907222" cy="900624"/>
            </a:xfrm>
            <a:custGeom>
              <a:avLst/>
              <a:gdLst/>
              <a:ahLst/>
              <a:cxnLst/>
              <a:rect l="l" t="t" r="r" b="b"/>
              <a:pathLst>
                <a:path w="1209630" h="1200832">
                  <a:moveTo>
                    <a:pt x="0" y="0"/>
                  </a:moveTo>
                  <a:lnTo>
                    <a:pt x="1209630" y="0"/>
                  </a:lnTo>
                  <a:lnTo>
                    <a:pt x="1209630" y="1200833"/>
                  </a:lnTo>
                  <a:lnTo>
                    <a:pt x="0" y="120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09A8E46-A1E5-E095-ECDB-43D44787E05B}"/>
                </a:ext>
              </a:extLst>
            </p:cNvPr>
            <p:cNvSpPr txBox="1"/>
            <p:nvPr/>
          </p:nvSpPr>
          <p:spPr>
            <a:xfrm>
              <a:off x="11822833" y="6009604"/>
              <a:ext cx="4147833" cy="2492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5400">
                  <a:solidFill>
                    <a:srgbClr val="000000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Điểm thuộc, không thuộc đường thẳng</a:t>
              </a:r>
            </a:p>
          </p:txBody>
        </p:sp>
      </p:grpSp>
      <p:sp>
        <p:nvSpPr>
          <p:cNvPr id="21" name="Freeform 21">
            <a:extLst>
              <a:ext uri="{FF2B5EF4-FFF2-40B4-BE49-F238E27FC236}">
                <a16:creationId xmlns:a16="http://schemas.microsoft.com/office/drawing/2014/main" id="{64D5F694-5054-196F-620A-516FDDAB8A97}"/>
              </a:ext>
            </a:extLst>
          </p:cNvPr>
          <p:cNvSpPr/>
          <p:nvPr/>
        </p:nvSpPr>
        <p:spPr>
          <a:xfrm rot="-1166948">
            <a:off x="13164192" y="1622301"/>
            <a:ext cx="2499490" cy="2272263"/>
          </a:xfrm>
          <a:custGeom>
            <a:avLst/>
            <a:gdLst/>
            <a:ahLst/>
            <a:cxnLst/>
            <a:rect l="l" t="t" r="r" b="b"/>
            <a:pathLst>
              <a:path w="2499490" h="2272263">
                <a:moveTo>
                  <a:pt x="0" y="0"/>
                </a:moveTo>
                <a:lnTo>
                  <a:pt x="2499490" y="0"/>
                </a:lnTo>
                <a:lnTo>
                  <a:pt x="2499490" y="2272264"/>
                </a:lnTo>
                <a:lnTo>
                  <a:pt x="0" y="22722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" name="Đồ họa 8" descr="Checkmark with solid fill">
            <a:extLst>
              <a:ext uri="{FF2B5EF4-FFF2-40B4-BE49-F238E27FC236}">
                <a16:creationId xmlns:a16="http://schemas.microsoft.com/office/drawing/2014/main" id="{40D63994-42F9-CA60-F29C-11045748D8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09123" y="4903333"/>
            <a:ext cx="914400" cy="914400"/>
          </a:xfrm>
          <a:prstGeom prst="rect">
            <a:avLst/>
          </a:prstGeom>
        </p:spPr>
      </p:pic>
      <p:pic>
        <p:nvPicPr>
          <p:cNvPr id="10" name="Đồ họa 9" descr="Checkmark with solid fill">
            <a:extLst>
              <a:ext uri="{FF2B5EF4-FFF2-40B4-BE49-F238E27FC236}">
                <a16:creationId xmlns:a16="http://schemas.microsoft.com/office/drawing/2014/main" id="{1AA9C181-014F-3261-FB31-CF7530047C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62998" y="4775642"/>
            <a:ext cx="914400" cy="914400"/>
          </a:xfrm>
          <a:prstGeom prst="rect">
            <a:avLst/>
          </a:prstGeom>
        </p:spPr>
      </p:pic>
      <p:pic>
        <p:nvPicPr>
          <p:cNvPr id="12" name="Đồ họa 11" descr="Checkmark with solid fill">
            <a:extLst>
              <a:ext uri="{FF2B5EF4-FFF2-40B4-BE49-F238E27FC236}">
                <a16:creationId xmlns:a16="http://schemas.microsoft.com/office/drawing/2014/main" id="{0A8CE63D-DEE8-6F16-6D70-56A7EB273B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53106" y="47756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4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5" name="Freeform 5"/>
          <p:cNvSpPr/>
          <p:nvPr/>
        </p:nvSpPr>
        <p:spPr>
          <a:xfrm rot="-8890854">
            <a:off x="12323247" y="-1123227"/>
            <a:ext cx="4825862" cy="5695760"/>
          </a:xfrm>
          <a:custGeom>
            <a:avLst/>
            <a:gdLst/>
            <a:ahLst/>
            <a:cxnLst/>
            <a:rect l="l" t="t" r="r" b="b"/>
            <a:pathLst>
              <a:path w="4825862" h="5695760">
                <a:moveTo>
                  <a:pt x="0" y="0"/>
                </a:moveTo>
                <a:lnTo>
                  <a:pt x="4825862" y="0"/>
                </a:lnTo>
                <a:lnTo>
                  <a:pt x="4825862" y="5695760"/>
                </a:lnTo>
                <a:lnTo>
                  <a:pt x="0" y="5695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028700" y="1063710"/>
            <a:ext cx="16230600" cy="8241797"/>
            <a:chOff x="0" y="0"/>
            <a:chExt cx="5817362" cy="2954020"/>
          </a:xfrm>
        </p:grpSpPr>
        <p:sp>
          <p:nvSpPr>
            <p:cNvPr id="7" name="Freeform 7"/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Freeform 8"/>
          <p:cNvSpPr/>
          <p:nvPr/>
        </p:nvSpPr>
        <p:spPr>
          <a:xfrm rot="-1998382">
            <a:off x="-332068" y="3577422"/>
            <a:ext cx="2828648" cy="3214373"/>
          </a:xfrm>
          <a:custGeom>
            <a:avLst/>
            <a:gdLst/>
            <a:ahLst/>
            <a:cxnLst/>
            <a:rect l="l" t="t" r="r" b="b"/>
            <a:pathLst>
              <a:path w="2828648" h="3214373">
                <a:moveTo>
                  <a:pt x="0" y="0"/>
                </a:moveTo>
                <a:lnTo>
                  <a:pt x="2828648" y="0"/>
                </a:lnTo>
                <a:lnTo>
                  <a:pt x="2828648" y="3214374"/>
                </a:lnTo>
                <a:lnTo>
                  <a:pt x="0" y="32143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2590365">
            <a:off x="2463614" y="655276"/>
            <a:ext cx="2911464" cy="1315128"/>
          </a:xfrm>
          <a:custGeom>
            <a:avLst/>
            <a:gdLst/>
            <a:ahLst/>
            <a:cxnLst/>
            <a:rect l="l" t="t" r="r" b="b"/>
            <a:pathLst>
              <a:path w="2911464" h="1315128">
                <a:moveTo>
                  <a:pt x="0" y="0"/>
                </a:moveTo>
                <a:lnTo>
                  <a:pt x="2911464" y="0"/>
                </a:lnTo>
                <a:lnTo>
                  <a:pt x="2911464" y="1315128"/>
                </a:lnTo>
                <a:lnTo>
                  <a:pt x="0" y="13151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888594" y="7455664"/>
            <a:ext cx="2258210" cy="2052918"/>
          </a:xfrm>
          <a:custGeom>
            <a:avLst/>
            <a:gdLst/>
            <a:ahLst/>
            <a:cxnLst/>
            <a:rect l="l" t="t" r="r" b="b"/>
            <a:pathLst>
              <a:path w="2258210" h="2052918">
                <a:moveTo>
                  <a:pt x="0" y="0"/>
                </a:moveTo>
                <a:lnTo>
                  <a:pt x="2258210" y="0"/>
                </a:lnTo>
                <a:lnTo>
                  <a:pt x="2258210" y="2052918"/>
                </a:lnTo>
                <a:lnTo>
                  <a:pt x="0" y="20529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 rot="-878978">
            <a:off x="15876723" y="4773962"/>
            <a:ext cx="1811352" cy="1621160"/>
          </a:xfrm>
          <a:custGeom>
            <a:avLst/>
            <a:gdLst/>
            <a:ahLst/>
            <a:cxnLst/>
            <a:rect l="l" t="t" r="r" b="b"/>
            <a:pathLst>
              <a:path w="1811352" h="1621160">
                <a:moveTo>
                  <a:pt x="0" y="0"/>
                </a:moveTo>
                <a:lnTo>
                  <a:pt x="1811353" y="0"/>
                </a:lnTo>
                <a:lnTo>
                  <a:pt x="1811353" y="1621160"/>
                </a:lnTo>
                <a:lnTo>
                  <a:pt x="0" y="1621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6" name="Group 16"/>
          <p:cNvGrpSpPr/>
          <p:nvPr/>
        </p:nvGrpSpPr>
        <p:grpSpPr>
          <a:xfrm rot="329947">
            <a:off x="12908433" y="7065875"/>
            <a:ext cx="3200070" cy="2832494"/>
            <a:chOff x="0" y="0"/>
            <a:chExt cx="4266760" cy="3776659"/>
          </a:xfrm>
        </p:grpSpPr>
        <p:sp>
          <p:nvSpPr>
            <p:cNvPr id="17" name="Freeform 17"/>
            <p:cNvSpPr/>
            <p:nvPr/>
          </p:nvSpPr>
          <p:spPr>
            <a:xfrm rot="-2115125">
              <a:off x="178958" y="957314"/>
              <a:ext cx="3908844" cy="1862031"/>
            </a:xfrm>
            <a:custGeom>
              <a:avLst/>
              <a:gdLst/>
              <a:ahLst/>
              <a:cxnLst/>
              <a:rect l="l" t="t" r="r" b="b"/>
              <a:pathLst>
                <a:path w="3908844" h="1862031">
                  <a:moveTo>
                    <a:pt x="0" y="0"/>
                  </a:moveTo>
                  <a:lnTo>
                    <a:pt x="3908844" y="0"/>
                  </a:lnTo>
                  <a:lnTo>
                    <a:pt x="3908844" y="1862031"/>
                  </a:lnTo>
                  <a:lnTo>
                    <a:pt x="0" y="1862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1888176" y="72878"/>
              <a:ext cx="490408" cy="490408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BBDEC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777664" y="2159643"/>
            <a:ext cx="1815512" cy="1549724"/>
            <a:chOff x="0" y="0"/>
            <a:chExt cx="2420682" cy="2066299"/>
          </a:xfrm>
        </p:grpSpPr>
        <p:sp>
          <p:nvSpPr>
            <p:cNvPr id="22" name="AutoShape 22"/>
            <p:cNvSpPr/>
            <p:nvPr/>
          </p:nvSpPr>
          <p:spPr>
            <a:xfrm flipH="1">
              <a:off x="272404" y="994345"/>
              <a:ext cx="2131233" cy="765624"/>
            </a:xfrm>
            <a:prstGeom prst="line">
              <a:avLst/>
            </a:prstGeom>
            <a:ln w="100839" cap="flat">
              <a:solidFill>
                <a:srgbClr val="EBBDEC"/>
              </a:solidFill>
              <a:prstDash val="solid"/>
              <a:headEnd type="arrow" w="med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AutoShape 23"/>
            <p:cNvSpPr/>
            <p:nvPr/>
          </p:nvSpPr>
          <p:spPr>
            <a:xfrm flipH="1">
              <a:off x="293681" y="26374"/>
              <a:ext cx="1060884" cy="1728463"/>
            </a:xfrm>
            <a:prstGeom prst="line">
              <a:avLst/>
            </a:prstGeom>
            <a:ln w="100839" cap="flat">
              <a:solidFill>
                <a:srgbClr val="EBBDEC"/>
              </a:solidFill>
              <a:prstDash val="solid"/>
              <a:headEnd type="arrow" w="med" len="sm"/>
              <a:tailEnd type="none" w="sm" len="sm"/>
            </a:ln>
          </p:spPr>
          <p:txBody>
            <a:bodyPr/>
            <a:lstStyle/>
            <a:p>
              <a:endParaRPr lang="vi-VN"/>
            </a:p>
          </p:txBody>
        </p:sp>
        <p:grpSp>
          <p:nvGrpSpPr>
            <p:cNvPr id="24" name="Group 24"/>
            <p:cNvGrpSpPr/>
            <p:nvPr/>
          </p:nvGrpSpPr>
          <p:grpSpPr>
            <a:xfrm rot="4586267">
              <a:off x="48817" y="1544941"/>
              <a:ext cx="472541" cy="47254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BBDEC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44480" tIns="44480" rIns="44480" bIns="4448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</p:grp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D8B61E40-5304-F6F0-6F5A-EE64BB732E33}"/>
              </a:ext>
            </a:extLst>
          </p:cNvPr>
          <p:cNvSpPr/>
          <p:nvPr/>
        </p:nvSpPr>
        <p:spPr>
          <a:xfrm>
            <a:off x="2580392" y="3492375"/>
            <a:ext cx="1297662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</a:t>
            </a:r>
            <a:endParaRPr lang="vi-VN" sz="199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7FA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B53555-029E-894C-A9E8-86399AF85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B816689-A5BD-CA09-A547-B30E4B25C764}"/>
              </a:ext>
            </a:extLst>
          </p:cNvPr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CEBAC85-4F30-0F7C-8B34-A97A9AEB0102}"/>
                </a:ext>
              </a:extLst>
            </p:cNvPr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A0B0A1F-6B69-ABCC-8251-1B4D2A0ECF42}"/>
                </a:ext>
              </a:extLst>
            </p:cNvPr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9B8E6FC3-3BD8-7897-39BE-D4ADED7375F5}"/>
              </a:ext>
            </a:extLst>
          </p:cNvPr>
          <p:cNvGrpSpPr/>
          <p:nvPr/>
        </p:nvGrpSpPr>
        <p:grpSpPr>
          <a:xfrm rot="-10800000">
            <a:off x="1028700" y="1028700"/>
            <a:ext cx="16230600" cy="8241797"/>
            <a:chOff x="0" y="0"/>
            <a:chExt cx="5817362" cy="295402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EB6C785-201B-C411-258E-C21A4D8974AD}"/>
                </a:ext>
              </a:extLst>
            </p:cNvPr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01D5104-73EB-B199-FE6E-729B67FA59BB}"/>
              </a:ext>
            </a:extLst>
          </p:cNvPr>
          <p:cNvSpPr txBox="1"/>
          <p:nvPr/>
        </p:nvSpPr>
        <p:spPr>
          <a:xfrm>
            <a:off x="2642968" y="3695720"/>
            <a:ext cx="7243106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600">
                <a:solidFill>
                  <a:srgbClr val="000000"/>
                </a:solidFill>
                <a:latin typeface="Nunito" panose="00000500000000000000" pitchFamily="2" charset="0"/>
              </a:rPr>
              <a:t>Không nhấc bút, hãy nối tất cả các điểm trên chỉ bằng 4 đường thẳng?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7CE4C96-490B-EF68-FB0A-6B9582DC8298}"/>
              </a:ext>
            </a:extLst>
          </p:cNvPr>
          <p:cNvSpPr txBox="1"/>
          <p:nvPr/>
        </p:nvSpPr>
        <p:spPr>
          <a:xfrm>
            <a:off x="2098064" y="1993480"/>
            <a:ext cx="13218136" cy="1161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999"/>
              </a:lnSpc>
            </a:pPr>
            <a:r>
              <a:rPr lang="en-US" sz="9999" spc="-499">
                <a:solidFill>
                  <a:srgbClr val="000000"/>
                </a:solidFill>
                <a:latin typeface="Gaegu Bold"/>
              </a:rPr>
              <a:t>Game:Connect the Dots!</a:t>
            </a: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5A9B2468-47B4-91D6-754E-F350E0B0A5D7}"/>
              </a:ext>
            </a:extLst>
          </p:cNvPr>
          <p:cNvGrpSpPr/>
          <p:nvPr/>
        </p:nvGrpSpPr>
        <p:grpSpPr>
          <a:xfrm>
            <a:off x="11231032" y="4175247"/>
            <a:ext cx="3397220" cy="3393831"/>
            <a:chOff x="0" y="0"/>
            <a:chExt cx="4529627" cy="4525108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00FFCBA7-F517-24FD-24DC-B829E72F6E58}"/>
                </a:ext>
              </a:extLst>
            </p:cNvPr>
            <p:cNvGrpSpPr/>
            <p:nvPr/>
          </p:nvGrpSpPr>
          <p:grpSpPr>
            <a:xfrm>
              <a:off x="0" y="3660814"/>
              <a:ext cx="864294" cy="864294"/>
              <a:chOff x="0" y="0"/>
              <a:chExt cx="812800" cy="812800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AB7A51B7-3B67-8D7B-1A91-B887BCF5E7D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B1C48C9E-2281-109B-7759-7DB94EB9CA3B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marL="0" lvl="0" indent="0" algn="ctr">
                  <a:lnSpc>
                    <a:spcPts val="2694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A256A3BC-4512-239F-05ED-71317455B14E}"/>
                </a:ext>
              </a:extLst>
            </p:cNvPr>
            <p:cNvGrpSpPr/>
            <p:nvPr/>
          </p:nvGrpSpPr>
          <p:grpSpPr>
            <a:xfrm>
              <a:off x="0" y="1830407"/>
              <a:ext cx="864294" cy="864294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F5F38FC7-E987-5AE1-7F40-CF1E6DE9668F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48478E64-06A4-9E8C-9F2A-858642BB6C65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EC04BB55-F168-9464-1D4C-429B62297CEF}"/>
                </a:ext>
              </a:extLst>
            </p:cNvPr>
            <p:cNvGrpSpPr/>
            <p:nvPr/>
          </p:nvGrpSpPr>
          <p:grpSpPr>
            <a:xfrm>
              <a:off x="0" y="0"/>
              <a:ext cx="864294" cy="864294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6968CC55-CD71-2B81-FC82-19F228B5A42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E36541F6-4A52-2E20-43E4-E24C0B38CB92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2B5E8E8C-883E-ED30-9730-E073CB72ED6C}"/>
                </a:ext>
              </a:extLst>
            </p:cNvPr>
            <p:cNvGrpSpPr/>
            <p:nvPr/>
          </p:nvGrpSpPr>
          <p:grpSpPr>
            <a:xfrm>
              <a:off x="1830407" y="3660814"/>
              <a:ext cx="864294" cy="864294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896F4B02-D22D-BCD9-8E7C-BFD2D6C74F1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4A22813F-B69C-876F-D82A-E406ED5F7C79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marL="0" lvl="0" indent="0" algn="ctr">
                  <a:lnSpc>
                    <a:spcPts val="2694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BB4754AC-FAAC-25E6-767E-530B52F2D536}"/>
                </a:ext>
              </a:extLst>
            </p:cNvPr>
            <p:cNvGrpSpPr/>
            <p:nvPr/>
          </p:nvGrpSpPr>
          <p:grpSpPr>
            <a:xfrm>
              <a:off x="1830407" y="1830407"/>
              <a:ext cx="864294" cy="864294"/>
              <a:chOff x="0" y="0"/>
              <a:chExt cx="812800" cy="812800"/>
            </a:xfrm>
          </p:grpSpPr>
          <p:sp>
            <p:nvSpPr>
              <p:cNvPr id="23" name="Freeform 23">
                <a:extLst>
                  <a:ext uri="{FF2B5EF4-FFF2-40B4-BE49-F238E27FC236}">
                    <a16:creationId xmlns:a16="http://schemas.microsoft.com/office/drawing/2014/main" id="{E27F3228-B0F4-BE85-910E-49F03671A62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AEB6DC58-5698-C519-EB06-3E205AECA34C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marL="0" lvl="0" indent="0" algn="ctr">
                  <a:lnSpc>
                    <a:spcPts val="2694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5" name="Group 25">
              <a:extLst>
                <a:ext uri="{FF2B5EF4-FFF2-40B4-BE49-F238E27FC236}">
                  <a16:creationId xmlns:a16="http://schemas.microsoft.com/office/drawing/2014/main" id="{BC316338-F0A0-5D77-428A-F922E68AA693}"/>
                </a:ext>
              </a:extLst>
            </p:cNvPr>
            <p:cNvGrpSpPr/>
            <p:nvPr/>
          </p:nvGrpSpPr>
          <p:grpSpPr>
            <a:xfrm>
              <a:off x="1830407" y="0"/>
              <a:ext cx="864294" cy="864294"/>
              <a:chOff x="0" y="0"/>
              <a:chExt cx="812800" cy="812800"/>
            </a:xfrm>
          </p:grpSpPr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C20262CB-3756-4C87-3772-F554AAA942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7" name="TextBox 27">
                <a:extLst>
                  <a:ext uri="{FF2B5EF4-FFF2-40B4-BE49-F238E27FC236}">
                    <a16:creationId xmlns:a16="http://schemas.microsoft.com/office/drawing/2014/main" id="{D0C0A149-632B-0252-9F9B-FDB975FD0138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14F77009-0FF8-8EBC-1E09-0DDF964D72BD}"/>
                </a:ext>
              </a:extLst>
            </p:cNvPr>
            <p:cNvGrpSpPr/>
            <p:nvPr/>
          </p:nvGrpSpPr>
          <p:grpSpPr>
            <a:xfrm>
              <a:off x="3662575" y="3660814"/>
              <a:ext cx="864294" cy="864294"/>
              <a:chOff x="0" y="0"/>
              <a:chExt cx="812800" cy="812800"/>
            </a:xfrm>
          </p:grpSpPr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48D0B288-13D0-C4F2-B3C3-80087BA0AB4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0" name="TextBox 30">
                <a:extLst>
                  <a:ext uri="{FF2B5EF4-FFF2-40B4-BE49-F238E27FC236}">
                    <a16:creationId xmlns:a16="http://schemas.microsoft.com/office/drawing/2014/main" id="{23705A99-1DF3-3734-AE55-54C13861D373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marL="0" lvl="0" indent="0" algn="ctr">
                  <a:lnSpc>
                    <a:spcPts val="2694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>
              <a:extLst>
                <a:ext uri="{FF2B5EF4-FFF2-40B4-BE49-F238E27FC236}">
                  <a16:creationId xmlns:a16="http://schemas.microsoft.com/office/drawing/2014/main" id="{CFFFA8EF-B230-5F18-CDAB-3BA26BA514F9}"/>
                </a:ext>
              </a:extLst>
            </p:cNvPr>
            <p:cNvGrpSpPr/>
            <p:nvPr/>
          </p:nvGrpSpPr>
          <p:grpSpPr>
            <a:xfrm>
              <a:off x="3662575" y="1830407"/>
              <a:ext cx="864294" cy="864294"/>
              <a:chOff x="0" y="0"/>
              <a:chExt cx="812800" cy="812800"/>
            </a:xfrm>
          </p:grpSpPr>
          <p:sp>
            <p:nvSpPr>
              <p:cNvPr id="32" name="Freeform 32">
                <a:extLst>
                  <a:ext uri="{FF2B5EF4-FFF2-40B4-BE49-F238E27FC236}">
                    <a16:creationId xmlns:a16="http://schemas.microsoft.com/office/drawing/2014/main" id="{8D28DDF9-9022-B5D9-0880-7FA6911172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3" name="TextBox 33">
                <a:extLst>
                  <a:ext uri="{FF2B5EF4-FFF2-40B4-BE49-F238E27FC236}">
                    <a16:creationId xmlns:a16="http://schemas.microsoft.com/office/drawing/2014/main" id="{B01A2ABF-44A9-8051-7D98-49F4CB3D870D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marL="0" lvl="0" indent="0" algn="ctr">
                  <a:lnSpc>
                    <a:spcPts val="2694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C54047BE-76C7-525C-3585-4AD6C0FC455B}"/>
                </a:ext>
              </a:extLst>
            </p:cNvPr>
            <p:cNvGrpSpPr/>
            <p:nvPr/>
          </p:nvGrpSpPr>
          <p:grpSpPr>
            <a:xfrm>
              <a:off x="3665333" y="0"/>
              <a:ext cx="864294" cy="864294"/>
              <a:chOff x="0" y="0"/>
              <a:chExt cx="812800" cy="812800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0F47DDA6-431A-C751-994C-DD92DE6F0C7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BA48D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6" name="TextBox 36">
                <a:extLst>
                  <a:ext uri="{FF2B5EF4-FFF2-40B4-BE49-F238E27FC236}">
                    <a16:creationId xmlns:a16="http://schemas.microsoft.com/office/drawing/2014/main" id="{8AFD40AE-61B4-6A20-05DD-4BC215C74CC4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91766" tIns="91766" rIns="91766" bIns="91766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</p:grpSp>
      <p:sp>
        <p:nvSpPr>
          <p:cNvPr id="37" name="AutoShape 37">
            <a:extLst>
              <a:ext uri="{FF2B5EF4-FFF2-40B4-BE49-F238E27FC236}">
                <a16:creationId xmlns:a16="http://schemas.microsoft.com/office/drawing/2014/main" id="{125AC25F-E26D-1312-C748-C62FA9ADFED6}"/>
              </a:ext>
            </a:extLst>
          </p:cNvPr>
          <p:cNvSpPr/>
          <p:nvPr/>
        </p:nvSpPr>
        <p:spPr>
          <a:xfrm flipV="1">
            <a:off x="10293669" y="4365114"/>
            <a:ext cx="4072982" cy="4067092"/>
          </a:xfrm>
          <a:prstGeom prst="line">
            <a:avLst/>
          </a:prstGeom>
          <a:ln w="123825" cap="rnd">
            <a:solidFill>
              <a:srgbClr val="23141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38" name="AutoShape 38">
            <a:extLst>
              <a:ext uri="{FF2B5EF4-FFF2-40B4-BE49-F238E27FC236}">
                <a16:creationId xmlns:a16="http://schemas.microsoft.com/office/drawing/2014/main" id="{8185B8D2-66F6-40B1-23F3-347907B737DA}"/>
              </a:ext>
            </a:extLst>
          </p:cNvPr>
          <p:cNvSpPr/>
          <p:nvPr/>
        </p:nvSpPr>
        <p:spPr>
          <a:xfrm flipH="1" flipV="1">
            <a:off x="14388167" y="5463532"/>
            <a:ext cx="21872" cy="3380715"/>
          </a:xfrm>
          <a:prstGeom prst="line">
            <a:avLst/>
          </a:prstGeom>
          <a:ln w="123825" cap="rnd">
            <a:solidFill>
              <a:srgbClr val="23141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39" name="AutoShape 39">
            <a:extLst>
              <a:ext uri="{FF2B5EF4-FFF2-40B4-BE49-F238E27FC236}">
                <a16:creationId xmlns:a16="http://schemas.microsoft.com/office/drawing/2014/main" id="{80B1B73F-AD2C-E21B-F8C7-4BA52E103251}"/>
              </a:ext>
            </a:extLst>
          </p:cNvPr>
          <p:cNvSpPr/>
          <p:nvPr/>
        </p:nvSpPr>
        <p:spPr>
          <a:xfrm>
            <a:off x="10126480" y="4409421"/>
            <a:ext cx="4283559" cy="4434827"/>
          </a:xfrm>
          <a:prstGeom prst="line">
            <a:avLst/>
          </a:prstGeom>
          <a:ln w="123825" cap="rnd">
            <a:solidFill>
              <a:srgbClr val="23141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ADF23130-4200-D477-6489-B330D2A03D85}"/>
              </a:ext>
            </a:extLst>
          </p:cNvPr>
          <p:cNvSpPr/>
          <p:nvPr/>
        </p:nvSpPr>
        <p:spPr>
          <a:xfrm flipV="1">
            <a:off x="10103999" y="4376370"/>
            <a:ext cx="4284168" cy="21795"/>
          </a:xfrm>
          <a:prstGeom prst="line">
            <a:avLst/>
          </a:prstGeom>
          <a:ln w="123825" cap="rnd">
            <a:solidFill>
              <a:srgbClr val="23141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3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7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028700" y="1028700"/>
            <a:ext cx="16230600" cy="8241797"/>
            <a:chOff x="0" y="0"/>
            <a:chExt cx="5817362" cy="2954020"/>
          </a:xfrm>
        </p:grpSpPr>
        <p:sp>
          <p:nvSpPr>
            <p:cNvPr id="6" name="Freeform 6"/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098064" y="1993480"/>
            <a:ext cx="9724770" cy="125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99"/>
              </a:lnSpc>
            </a:pPr>
            <a:r>
              <a:rPr lang="en-US" sz="9999" spc="-499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Mục tiêu</a:t>
            </a: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0328AB9-6556-5738-0E13-D0250914E9AF}"/>
              </a:ext>
            </a:extLst>
          </p:cNvPr>
          <p:cNvGrpSpPr/>
          <p:nvPr/>
        </p:nvGrpSpPr>
        <p:grpSpPr>
          <a:xfrm>
            <a:off x="2223679" y="4919767"/>
            <a:ext cx="4414334" cy="3582827"/>
            <a:chOff x="2223679" y="4919767"/>
            <a:chExt cx="4414334" cy="3582827"/>
          </a:xfrm>
        </p:grpSpPr>
        <p:sp>
          <p:nvSpPr>
            <p:cNvPr id="8" name="Freeform 8"/>
            <p:cNvSpPr/>
            <p:nvPr/>
          </p:nvSpPr>
          <p:spPr>
            <a:xfrm>
              <a:off x="2223679" y="4919767"/>
              <a:ext cx="907222" cy="900624"/>
            </a:xfrm>
            <a:custGeom>
              <a:avLst/>
              <a:gdLst/>
              <a:ahLst/>
              <a:cxnLst/>
              <a:rect l="l" t="t" r="r" b="b"/>
              <a:pathLst>
                <a:path w="1209630" h="1200832">
                  <a:moveTo>
                    <a:pt x="0" y="0"/>
                  </a:moveTo>
                  <a:lnTo>
                    <a:pt x="1209630" y="0"/>
                  </a:lnTo>
                  <a:lnTo>
                    <a:pt x="1209630" y="1200833"/>
                  </a:lnTo>
                  <a:lnTo>
                    <a:pt x="0" y="120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223679" y="6009604"/>
              <a:ext cx="4414334" cy="24929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5400">
                  <a:solidFill>
                    <a:srgbClr val="000000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Nhận biết: điểm,</a:t>
              </a:r>
            </a:p>
            <a:p>
              <a:pPr algn="l"/>
              <a:r>
                <a:rPr lang="en-US" sz="5400">
                  <a:solidFill>
                    <a:srgbClr val="000000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đường thẳng.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65457C8F-58DC-2127-2A2D-15DC1B2A5351}"/>
              </a:ext>
            </a:extLst>
          </p:cNvPr>
          <p:cNvGrpSpPr/>
          <p:nvPr/>
        </p:nvGrpSpPr>
        <p:grpSpPr>
          <a:xfrm>
            <a:off x="6897043" y="4919767"/>
            <a:ext cx="4274046" cy="3582827"/>
            <a:chOff x="6897043" y="4919767"/>
            <a:chExt cx="4274046" cy="3582827"/>
          </a:xfrm>
        </p:grpSpPr>
        <p:sp>
          <p:nvSpPr>
            <p:cNvPr id="11" name="Freeform 11"/>
            <p:cNvSpPr/>
            <p:nvPr/>
          </p:nvSpPr>
          <p:spPr>
            <a:xfrm>
              <a:off x="6897043" y="4919767"/>
              <a:ext cx="907222" cy="900624"/>
            </a:xfrm>
            <a:custGeom>
              <a:avLst/>
              <a:gdLst/>
              <a:ahLst/>
              <a:cxnLst/>
              <a:rect l="l" t="t" r="r" b="b"/>
              <a:pathLst>
                <a:path w="1209630" h="1200832">
                  <a:moveTo>
                    <a:pt x="0" y="0"/>
                  </a:moveTo>
                  <a:lnTo>
                    <a:pt x="1209630" y="0"/>
                  </a:lnTo>
                  <a:lnTo>
                    <a:pt x="1209630" y="1200833"/>
                  </a:lnTo>
                  <a:lnTo>
                    <a:pt x="0" y="120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023256" y="6009604"/>
              <a:ext cx="4147833" cy="24929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/>
              <a:r>
                <a:rPr lang="en-US" sz="5400">
                  <a:solidFill>
                    <a:srgbClr val="000000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Vẽ đường thẳng đi qua 2 điểm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17E18397-C89F-E2F0-ABC0-616CC02BA830}"/>
              </a:ext>
            </a:extLst>
          </p:cNvPr>
          <p:cNvGrpSpPr/>
          <p:nvPr/>
        </p:nvGrpSpPr>
        <p:grpSpPr>
          <a:xfrm>
            <a:off x="11822833" y="4835570"/>
            <a:ext cx="4147833" cy="3667024"/>
            <a:chOff x="11822833" y="4835570"/>
            <a:chExt cx="4147833" cy="3667024"/>
          </a:xfrm>
        </p:grpSpPr>
        <p:sp>
          <p:nvSpPr>
            <p:cNvPr id="14" name="Freeform 14"/>
            <p:cNvSpPr/>
            <p:nvPr/>
          </p:nvSpPr>
          <p:spPr>
            <a:xfrm>
              <a:off x="11822833" y="4835570"/>
              <a:ext cx="907222" cy="900624"/>
            </a:xfrm>
            <a:custGeom>
              <a:avLst/>
              <a:gdLst/>
              <a:ahLst/>
              <a:cxnLst/>
              <a:rect l="l" t="t" r="r" b="b"/>
              <a:pathLst>
                <a:path w="1209630" h="1200832">
                  <a:moveTo>
                    <a:pt x="0" y="0"/>
                  </a:moveTo>
                  <a:lnTo>
                    <a:pt x="1209630" y="0"/>
                  </a:lnTo>
                  <a:lnTo>
                    <a:pt x="1209630" y="1200833"/>
                  </a:lnTo>
                  <a:lnTo>
                    <a:pt x="0" y="12008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822833" y="6009604"/>
              <a:ext cx="4147833" cy="2492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5400">
                  <a:solidFill>
                    <a:srgbClr val="000000"/>
                  </a:solidFill>
                  <a:latin typeface="Baloo" panose="03080902040302020200" pitchFamily="66" charset="0"/>
                  <a:cs typeface="Baloo" panose="03080902040302020200" pitchFamily="66" charset="0"/>
                </a:rPr>
                <a:t>Điểm thuộc, không thuộc đường thẳng</a:t>
              </a:r>
            </a:p>
          </p:txBody>
        </p:sp>
      </p:grpSp>
      <p:sp>
        <p:nvSpPr>
          <p:cNvPr id="21" name="Freeform 21"/>
          <p:cNvSpPr/>
          <p:nvPr/>
        </p:nvSpPr>
        <p:spPr>
          <a:xfrm rot="-1166948">
            <a:off x="13164192" y="1622301"/>
            <a:ext cx="2499490" cy="2272263"/>
          </a:xfrm>
          <a:custGeom>
            <a:avLst/>
            <a:gdLst/>
            <a:ahLst/>
            <a:cxnLst/>
            <a:rect l="l" t="t" r="r" b="b"/>
            <a:pathLst>
              <a:path w="2499490" h="2272263">
                <a:moveTo>
                  <a:pt x="0" y="0"/>
                </a:moveTo>
                <a:lnTo>
                  <a:pt x="2499490" y="0"/>
                </a:lnTo>
                <a:lnTo>
                  <a:pt x="2499490" y="2272264"/>
                </a:lnTo>
                <a:lnTo>
                  <a:pt x="0" y="22722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40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028700" y="1028700"/>
            <a:ext cx="16230600" cy="8241797"/>
            <a:chOff x="0" y="0"/>
            <a:chExt cx="5817362" cy="2954020"/>
          </a:xfrm>
        </p:grpSpPr>
        <p:sp>
          <p:nvSpPr>
            <p:cNvPr id="6" name="Freeform 6"/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79519" y="6773784"/>
            <a:ext cx="952813" cy="981362"/>
          </a:xfrm>
          <a:custGeom>
            <a:avLst/>
            <a:gdLst/>
            <a:ahLst/>
            <a:cxnLst/>
            <a:rect l="l" t="t" r="r" b="b"/>
            <a:pathLst>
              <a:path w="952813" h="981362">
                <a:moveTo>
                  <a:pt x="0" y="0"/>
                </a:moveTo>
                <a:lnTo>
                  <a:pt x="952813" y="0"/>
                </a:lnTo>
                <a:lnTo>
                  <a:pt x="952813" y="981361"/>
                </a:lnTo>
                <a:lnTo>
                  <a:pt x="0" y="981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2133849" flipH="1">
            <a:off x="11441319" y="3440374"/>
            <a:ext cx="4789182" cy="2803848"/>
          </a:xfrm>
          <a:custGeom>
            <a:avLst/>
            <a:gdLst/>
            <a:ahLst/>
            <a:cxnLst/>
            <a:rect l="l" t="t" r="r" b="b"/>
            <a:pathLst>
              <a:path w="4789182" h="2803848">
                <a:moveTo>
                  <a:pt x="4789182" y="0"/>
                </a:moveTo>
                <a:lnTo>
                  <a:pt x="0" y="0"/>
                </a:lnTo>
                <a:lnTo>
                  <a:pt x="0" y="2803849"/>
                </a:lnTo>
                <a:lnTo>
                  <a:pt x="4789182" y="2803849"/>
                </a:lnTo>
                <a:lnTo>
                  <a:pt x="478918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4703657" flipH="1">
            <a:off x="15379649" y="5228305"/>
            <a:ext cx="2060624" cy="2847596"/>
          </a:xfrm>
          <a:custGeom>
            <a:avLst/>
            <a:gdLst/>
            <a:ahLst/>
            <a:cxnLst/>
            <a:rect l="l" t="t" r="r" b="b"/>
            <a:pathLst>
              <a:path w="2060624" h="2847596">
                <a:moveTo>
                  <a:pt x="2060624" y="0"/>
                </a:moveTo>
                <a:lnTo>
                  <a:pt x="0" y="0"/>
                </a:lnTo>
                <a:lnTo>
                  <a:pt x="0" y="2847596"/>
                </a:lnTo>
                <a:lnTo>
                  <a:pt x="2060624" y="2847596"/>
                </a:lnTo>
                <a:lnTo>
                  <a:pt x="20606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2098064" y="1993480"/>
            <a:ext cx="7243106" cy="116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99"/>
              </a:lnSpc>
            </a:pPr>
            <a:r>
              <a:rPr lang="en-US" sz="9999" spc="-499">
                <a:solidFill>
                  <a:srgbClr val="000000"/>
                </a:solidFill>
                <a:latin typeface="Gaegu Bold"/>
              </a:rPr>
              <a:t>1. Điểm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66719" y="3630947"/>
            <a:ext cx="1051168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Nunito" panose="00000500000000000000" pitchFamily="2" charset="0"/>
              </a:rPr>
              <a:t>- Mỗi chấm nhỏ trên trang giấy, trên bảng, … cho ta hình ảnh của một điểm.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75E332-8301-C7B2-E5EC-4CF5792B0F50}"/>
              </a:ext>
            </a:extLst>
          </p:cNvPr>
          <p:cNvSpPr txBox="1"/>
          <p:nvPr/>
        </p:nvSpPr>
        <p:spPr>
          <a:xfrm>
            <a:off x="2098064" y="5898114"/>
            <a:ext cx="1051168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Nunito" panose="00000500000000000000" pitchFamily="2" charset="0"/>
              </a:rPr>
              <a:t>- Người ta thường dùng chữ cái in hoa A, B, C, … để đặt tên cho điểm.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028700" y="1028700"/>
            <a:ext cx="16230600" cy="8241797"/>
            <a:chOff x="0" y="0"/>
            <a:chExt cx="5817362" cy="2954020"/>
          </a:xfrm>
        </p:grpSpPr>
        <p:sp>
          <p:nvSpPr>
            <p:cNvPr id="6" name="Freeform 6"/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95400" y="2168260"/>
            <a:ext cx="4454184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59"/>
              </a:lnSpc>
            </a:pPr>
            <a:r>
              <a:rPr lang="en-US" sz="6000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Tìm điểm 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A602098A-C941-D609-655E-61E27955F210}"/>
              </a:ext>
            </a:extLst>
          </p:cNvPr>
          <p:cNvGrpSpPr/>
          <p:nvPr/>
        </p:nvGrpSpPr>
        <p:grpSpPr>
          <a:xfrm>
            <a:off x="4850913" y="4679342"/>
            <a:ext cx="1676400" cy="1323439"/>
            <a:chOff x="4850913" y="4679342"/>
            <a:chExt cx="1676400" cy="1323439"/>
          </a:xfrm>
        </p:grpSpPr>
        <p:grpSp>
          <p:nvGrpSpPr>
            <p:cNvPr id="13" name="Group 13"/>
            <p:cNvGrpSpPr/>
            <p:nvPr/>
          </p:nvGrpSpPr>
          <p:grpSpPr>
            <a:xfrm>
              <a:off x="5699967" y="4945938"/>
              <a:ext cx="395124" cy="395124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80595" tIns="80595" rIns="80595" bIns="80595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E428595B-7196-9AF3-6F44-246EC36BEF0C}"/>
                </a:ext>
              </a:extLst>
            </p:cNvPr>
            <p:cNvSpPr txBox="1"/>
            <p:nvPr/>
          </p:nvSpPr>
          <p:spPr>
            <a:xfrm>
              <a:off x="4850913" y="4679342"/>
              <a:ext cx="1676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/>
                <a:t>A</a:t>
              </a:r>
              <a:endParaRPr lang="vi-VN" sz="8000"/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F361514D-36A4-6B70-1EDD-196DEA5A62FA}"/>
              </a:ext>
            </a:extLst>
          </p:cNvPr>
          <p:cNvGrpSpPr/>
          <p:nvPr/>
        </p:nvGrpSpPr>
        <p:grpSpPr>
          <a:xfrm>
            <a:off x="10956858" y="6273202"/>
            <a:ext cx="1676400" cy="1323439"/>
            <a:chOff x="4645259" y="4945938"/>
            <a:chExt cx="1676400" cy="1323439"/>
          </a:xfrm>
        </p:grpSpPr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064085A4-86F5-367E-CC44-3E849A417408}"/>
                </a:ext>
              </a:extLst>
            </p:cNvPr>
            <p:cNvGrpSpPr/>
            <p:nvPr/>
          </p:nvGrpSpPr>
          <p:grpSpPr>
            <a:xfrm>
              <a:off x="5699967" y="4945938"/>
              <a:ext cx="395124" cy="395124"/>
              <a:chOff x="0" y="0"/>
              <a:chExt cx="812800" cy="812800"/>
            </a:xfrm>
          </p:grpSpPr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18D1F6AB-1618-3E54-208D-98B0094CBD7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6" name="TextBox 15">
                <a:extLst>
                  <a:ext uri="{FF2B5EF4-FFF2-40B4-BE49-F238E27FC236}">
                    <a16:creationId xmlns:a16="http://schemas.microsoft.com/office/drawing/2014/main" id="{9AE5B197-085A-9A71-54D7-0B749DB0B13B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80595" tIns="80595" rIns="80595" bIns="80595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5DAB74FA-A0FA-7C51-23BD-84A48834FC05}"/>
                </a:ext>
              </a:extLst>
            </p:cNvPr>
            <p:cNvSpPr txBox="1"/>
            <p:nvPr/>
          </p:nvSpPr>
          <p:spPr>
            <a:xfrm>
              <a:off x="4645259" y="4945938"/>
              <a:ext cx="1676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/>
                <a:t>M</a:t>
              </a:r>
              <a:endParaRPr lang="vi-VN" sz="8000"/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D36B82B7-D97C-4608-F9B2-4396640DAC42}"/>
              </a:ext>
            </a:extLst>
          </p:cNvPr>
          <p:cNvGrpSpPr/>
          <p:nvPr/>
        </p:nvGrpSpPr>
        <p:grpSpPr>
          <a:xfrm>
            <a:off x="7894580" y="2625193"/>
            <a:ext cx="1676400" cy="1323439"/>
            <a:chOff x="4850913" y="4679342"/>
            <a:chExt cx="1676400" cy="1323439"/>
          </a:xfrm>
        </p:grpSpPr>
        <p:grpSp>
          <p:nvGrpSpPr>
            <p:cNvPr id="28" name="Group 13">
              <a:extLst>
                <a:ext uri="{FF2B5EF4-FFF2-40B4-BE49-F238E27FC236}">
                  <a16:creationId xmlns:a16="http://schemas.microsoft.com/office/drawing/2014/main" id="{6DCE555D-6C86-3255-B242-62CA8E741212}"/>
                </a:ext>
              </a:extLst>
            </p:cNvPr>
            <p:cNvGrpSpPr/>
            <p:nvPr/>
          </p:nvGrpSpPr>
          <p:grpSpPr>
            <a:xfrm>
              <a:off x="5699967" y="4945938"/>
              <a:ext cx="395124" cy="395124"/>
              <a:chOff x="0" y="0"/>
              <a:chExt cx="812800" cy="812800"/>
            </a:xfrm>
          </p:grpSpPr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id="{655D1CE1-F913-2689-04EC-C92B3EAC5DF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31" name="TextBox 15">
                <a:extLst>
                  <a:ext uri="{FF2B5EF4-FFF2-40B4-BE49-F238E27FC236}">
                    <a16:creationId xmlns:a16="http://schemas.microsoft.com/office/drawing/2014/main" id="{EEE1ED44-341A-2C86-AE48-8EA24181296E}"/>
                  </a:ext>
                </a:extLst>
              </p:cNvPr>
              <p:cNvSpPr txBox="1"/>
              <p:nvPr/>
            </p:nvSpPr>
            <p:spPr>
              <a:xfrm>
                <a:off x="76200" y="114300"/>
                <a:ext cx="660400" cy="622300"/>
              </a:xfrm>
              <a:prstGeom prst="rect">
                <a:avLst/>
              </a:prstGeom>
            </p:spPr>
            <p:txBody>
              <a:bodyPr lIns="80595" tIns="80595" rIns="80595" bIns="80595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FAA5AA2B-0CDF-F00B-2D3E-F6870C23D693}"/>
                </a:ext>
              </a:extLst>
            </p:cNvPr>
            <p:cNvSpPr txBox="1"/>
            <p:nvPr/>
          </p:nvSpPr>
          <p:spPr>
            <a:xfrm>
              <a:off x="4850913" y="4679342"/>
              <a:ext cx="1676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/>
                <a:t>B</a:t>
              </a:r>
              <a:endParaRPr lang="vi-VN" sz="8000"/>
            </a:p>
          </p:txBody>
        </p:sp>
      </p:grp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7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000229" y="1022601"/>
            <a:ext cx="16230600" cy="8241797"/>
            <a:chOff x="0" y="0"/>
            <a:chExt cx="5817362" cy="2954020"/>
          </a:xfrm>
        </p:grpSpPr>
        <p:sp>
          <p:nvSpPr>
            <p:cNvPr id="6" name="Freeform 6"/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098064" y="1993480"/>
            <a:ext cx="14034931" cy="125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99"/>
              </a:lnSpc>
            </a:pPr>
            <a:r>
              <a:rPr lang="en-US" sz="9999" spc="-499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2. Đường thẳng </a:t>
            </a:r>
          </a:p>
        </p:txBody>
      </p:sp>
      <p:pic>
        <p:nvPicPr>
          <p:cNvPr id="23" name="Đồ họa 22" descr="Ruler outline">
            <a:extLst>
              <a:ext uri="{FF2B5EF4-FFF2-40B4-BE49-F238E27FC236}">
                <a16:creationId xmlns:a16="http://schemas.microsoft.com/office/drawing/2014/main" id="{5BD3DE4B-969A-EA2C-E2DB-C3661C6B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357674">
            <a:off x="4234052" y="1786672"/>
            <a:ext cx="8652132" cy="8652132"/>
          </a:xfrm>
          <a:prstGeom prst="rect">
            <a:avLst/>
          </a:prstGeom>
        </p:spPr>
      </p:pic>
      <p:pic>
        <p:nvPicPr>
          <p:cNvPr id="25" name="Đồ họa 24" descr="Pencil with solid fill">
            <a:extLst>
              <a:ext uri="{FF2B5EF4-FFF2-40B4-BE49-F238E27FC236}">
                <a16:creationId xmlns:a16="http://schemas.microsoft.com/office/drawing/2014/main" id="{28A6B5AB-24FD-C8C8-F552-AB93EDDD7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1000" y="3009900"/>
            <a:ext cx="2286000" cy="2286000"/>
          </a:xfrm>
          <a:prstGeom prst="rect">
            <a:avLst/>
          </a:prstGeom>
        </p:spPr>
      </p:pic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D2827149-88BD-74D0-E131-140F02C2AB65}"/>
              </a:ext>
            </a:extLst>
          </p:cNvPr>
          <p:cNvCxnSpPr>
            <a:cxnSpLocks/>
          </p:cNvCxnSpPr>
          <p:nvPr/>
        </p:nvCxnSpPr>
        <p:spPr>
          <a:xfrm flipV="1">
            <a:off x="4357659" y="4762500"/>
            <a:ext cx="8171808" cy="36678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44444 -0.0362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2" y="-182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7FA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421AD8-8773-C3DE-7158-72528D99C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D7792D9-AEF4-8DE2-6A2D-939CF1FED03F}"/>
              </a:ext>
            </a:extLst>
          </p:cNvPr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4A51EF3-AC8A-A379-C230-26E8AB23C5C8}"/>
                </a:ext>
              </a:extLst>
            </p:cNvPr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7C54CA4-0114-018D-4762-9ECB1F72F0A6}"/>
                </a:ext>
              </a:extLst>
            </p:cNvPr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1558192-20C1-ADC5-8365-C270D3AF523C}"/>
              </a:ext>
            </a:extLst>
          </p:cNvPr>
          <p:cNvGrpSpPr/>
          <p:nvPr/>
        </p:nvGrpSpPr>
        <p:grpSpPr>
          <a:xfrm rot="-10800000">
            <a:off x="1000229" y="1022601"/>
            <a:ext cx="16230600" cy="8241797"/>
            <a:chOff x="0" y="0"/>
            <a:chExt cx="5817362" cy="295402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73C9152-131C-4E70-93C9-A8F116C2EB9A}"/>
                </a:ext>
              </a:extLst>
            </p:cNvPr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586A24CA-2A75-DE65-B10F-E091BEA1DB43}"/>
              </a:ext>
            </a:extLst>
          </p:cNvPr>
          <p:cNvSpPr txBox="1"/>
          <p:nvPr/>
        </p:nvSpPr>
        <p:spPr>
          <a:xfrm>
            <a:off x="2098064" y="1993480"/>
            <a:ext cx="14034931" cy="1250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99"/>
              </a:lnSpc>
            </a:pPr>
            <a:r>
              <a:rPr lang="en-US" sz="9999" spc="-499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2. Đường thẳng 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6AFB12DF-C72F-AEDB-912B-4AC3D62F7A32}"/>
              </a:ext>
            </a:extLst>
          </p:cNvPr>
          <p:cNvGrpSpPr/>
          <p:nvPr/>
        </p:nvGrpSpPr>
        <p:grpSpPr>
          <a:xfrm>
            <a:off x="2775914" y="3330274"/>
            <a:ext cx="15172732" cy="923330"/>
            <a:chOff x="2775914" y="3330274"/>
            <a:chExt cx="15172732" cy="923330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D5C03EE-3399-8D1E-3914-95D555FCE924}"/>
                </a:ext>
              </a:extLst>
            </p:cNvPr>
            <p:cNvSpPr txBox="1"/>
            <p:nvPr/>
          </p:nvSpPr>
          <p:spPr>
            <a:xfrm>
              <a:off x="3623046" y="3330274"/>
              <a:ext cx="14325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atin typeface="Nunito" panose="00000500000000000000" pitchFamily="2" charset="0"/>
                </a:rPr>
                <a:t>Đường thẳng không bị giới hạn về hai phía.</a:t>
              </a:r>
              <a:endParaRPr lang="vi-VN" sz="5400">
                <a:latin typeface="Nunito" panose="00000500000000000000" pitchFamily="2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870B0E0-FFDF-B1DD-E194-B0EE35208F08}"/>
                </a:ext>
              </a:extLst>
            </p:cNvPr>
            <p:cNvSpPr/>
            <p:nvPr/>
          </p:nvSpPr>
          <p:spPr>
            <a:xfrm>
              <a:off x="2775914" y="3359919"/>
              <a:ext cx="742571" cy="893685"/>
            </a:xfrm>
            <a:custGeom>
              <a:avLst/>
              <a:gdLst/>
              <a:ahLst/>
              <a:cxnLst/>
              <a:rect l="l" t="t" r="r" b="b"/>
              <a:pathLst>
                <a:path w="1681041" h="2023135">
                  <a:moveTo>
                    <a:pt x="0" y="0"/>
                  </a:moveTo>
                  <a:lnTo>
                    <a:pt x="1681041" y="0"/>
                  </a:lnTo>
                  <a:lnTo>
                    <a:pt x="1681041" y="2023135"/>
                  </a:lnTo>
                  <a:lnTo>
                    <a:pt x="0" y="2023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E0A5C663-710A-2E2C-124E-F6E162AD99F7}"/>
              </a:ext>
            </a:extLst>
          </p:cNvPr>
          <p:cNvGrpSpPr/>
          <p:nvPr/>
        </p:nvGrpSpPr>
        <p:grpSpPr>
          <a:xfrm>
            <a:off x="2775914" y="4801784"/>
            <a:ext cx="13988086" cy="1754326"/>
            <a:chOff x="2775914" y="3330274"/>
            <a:chExt cx="13988086" cy="1754326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CF95E261-7EF8-7B96-8B36-2E3F9BC1B054}"/>
                </a:ext>
              </a:extLst>
            </p:cNvPr>
            <p:cNvSpPr txBox="1"/>
            <p:nvPr/>
          </p:nvSpPr>
          <p:spPr>
            <a:xfrm>
              <a:off x="3623046" y="3330274"/>
              <a:ext cx="131409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atin typeface="Nunito" panose="00000500000000000000" pitchFamily="2" charset="0"/>
                </a:rPr>
                <a:t>Người ta thường dùng chữ cái in thường a, b, c, d, … để đặt tên cho các đường thẳng.</a:t>
              </a:r>
              <a:endParaRPr lang="vi-VN" sz="5400">
                <a:latin typeface="Nunito" panose="00000500000000000000" pitchFamily="2" charset="0"/>
              </a:endParaRPr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A62624B2-F919-FB40-E803-5BB6EB1E34DE}"/>
                </a:ext>
              </a:extLst>
            </p:cNvPr>
            <p:cNvSpPr/>
            <p:nvPr/>
          </p:nvSpPr>
          <p:spPr>
            <a:xfrm>
              <a:off x="2775914" y="3359919"/>
              <a:ext cx="742571" cy="893685"/>
            </a:xfrm>
            <a:custGeom>
              <a:avLst/>
              <a:gdLst/>
              <a:ahLst/>
              <a:cxnLst/>
              <a:rect l="l" t="t" r="r" b="b"/>
              <a:pathLst>
                <a:path w="1681041" h="2023135">
                  <a:moveTo>
                    <a:pt x="0" y="0"/>
                  </a:moveTo>
                  <a:lnTo>
                    <a:pt x="1681041" y="0"/>
                  </a:lnTo>
                  <a:lnTo>
                    <a:pt x="1681041" y="2023135"/>
                  </a:lnTo>
                  <a:lnTo>
                    <a:pt x="0" y="2023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0" name="Freeform 9">
            <a:extLst>
              <a:ext uri="{FF2B5EF4-FFF2-40B4-BE49-F238E27FC236}">
                <a16:creationId xmlns:a16="http://schemas.microsoft.com/office/drawing/2014/main" id="{87F6A5CD-5931-765B-4F58-346C619D1E46}"/>
              </a:ext>
            </a:extLst>
          </p:cNvPr>
          <p:cNvSpPr/>
          <p:nvPr/>
        </p:nvSpPr>
        <p:spPr>
          <a:xfrm rot="2739683">
            <a:off x="10600646" y="5307029"/>
            <a:ext cx="4657407" cy="4640471"/>
          </a:xfrm>
          <a:custGeom>
            <a:avLst/>
            <a:gdLst/>
            <a:ahLst/>
            <a:cxnLst/>
            <a:rect l="l" t="t" r="r" b="b"/>
            <a:pathLst>
              <a:path w="4657407" h="4640471">
                <a:moveTo>
                  <a:pt x="0" y="0"/>
                </a:moveTo>
                <a:lnTo>
                  <a:pt x="4657408" y="0"/>
                </a:lnTo>
                <a:lnTo>
                  <a:pt x="4657408" y="4640471"/>
                </a:lnTo>
                <a:lnTo>
                  <a:pt x="0" y="4640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08310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1571691" cy="10287000"/>
            <a:chOff x="0" y="0"/>
            <a:chExt cx="2876225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381127" y="0"/>
              <a:ext cx="14381127" cy="13716000"/>
            </a:xfrm>
            <a:custGeom>
              <a:avLst/>
              <a:gdLst/>
              <a:ahLst/>
              <a:cxnLst/>
              <a:rect l="l" t="t" r="r" b="b"/>
              <a:pathLst>
                <a:path w="14381127" h="13716000">
                  <a:moveTo>
                    <a:pt x="0" y="0"/>
                  </a:moveTo>
                  <a:lnTo>
                    <a:pt x="14381127" y="0"/>
                  </a:lnTo>
                  <a:lnTo>
                    <a:pt x="1438112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028700" y="1028700"/>
            <a:ext cx="16230600" cy="8241797"/>
            <a:chOff x="0" y="0"/>
            <a:chExt cx="5817362" cy="2954020"/>
          </a:xfrm>
        </p:grpSpPr>
        <p:sp>
          <p:nvSpPr>
            <p:cNvPr id="6" name="Freeform 6"/>
            <p:cNvSpPr/>
            <p:nvPr/>
          </p:nvSpPr>
          <p:spPr>
            <a:xfrm>
              <a:off x="-19304" y="-3175"/>
              <a:ext cx="5843651" cy="2961767"/>
            </a:xfrm>
            <a:custGeom>
              <a:avLst/>
              <a:gdLst/>
              <a:ahLst/>
              <a:cxnLst/>
              <a:rect l="l" t="t" r="r" b="b"/>
              <a:pathLst>
                <a:path w="5843651" h="2961767">
                  <a:moveTo>
                    <a:pt x="5818886" y="2378075"/>
                  </a:moveTo>
                  <a:cubicBezTo>
                    <a:pt x="5797169" y="2495423"/>
                    <a:pt x="5748401" y="2646680"/>
                    <a:pt x="5663057" y="2730373"/>
                  </a:cubicBezTo>
                  <a:cubicBezTo>
                    <a:pt x="5477764" y="2911983"/>
                    <a:pt x="5111623" y="2931922"/>
                    <a:pt x="4704588" y="2908554"/>
                  </a:cubicBezTo>
                  <a:cubicBezTo>
                    <a:pt x="4412234" y="2891790"/>
                    <a:pt x="4209034" y="2934716"/>
                    <a:pt x="3916172" y="2937510"/>
                  </a:cubicBezTo>
                  <a:cubicBezTo>
                    <a:pt x="3617976" y="2940304"/>
                    <a:pt x="3482340" y="2941574"/>
                    <a:pt x="3184017" y="2944368"/>
                  </a:cubicBezTo>
                  <a:cubicBezTo>
                    <a:pt x="2885821" y="2947162"/>
                    <a:pt x="2587498" y="2949956"/>
                    <a:pt x="2289302" y="2952750"/>
                  </a:cubicBezTo>
                  <a:cubicBezTo>
                    <a:pt x="1995678" y="2955544"/>
                    <a:pt x="1701800" y="2961767"/>
                    <a:pt x="1408303" y="2951099"/>
                  </a:cubicBezTo>
                  <a:cubicBezTo>
                    <a:pt x="1260348" y="2945765"/>
                    <a:pt x="1112393" y="2935732"/>
                    <a:pt x="965454" y="2917952"/>
                  </a:cubicBezTo>
                  <a:cubicBezTo>
                    <a:pt x="844931" y="2903347"/>
                    <a:pt x="723900" y="2885313"/>
                    <a:pt x="607949" y="2848610"/>
                  </a:cubicBezTo>
                  <a:cubicBezTo>
                    <a:pt x="501777" y="2815082"/>
                    <a:pt x="399542" y="2765806"/>
                    <a:pt x="315849" y="2691384"/>
                  </a:cubicBezTo>
                  <a:cubicBezTo>
                    <a:pt x="227203" y="2612517"/>
                    <a:pt x="170053" y="2507361"/>
                    <a:pt x="135636" y="2394839"/>
                  </a:cubicBezTo>
                  <a:cubicBezTo>
                    <a:pt x="98425" y="2273173"/>
                    <a:pt x="85852" y="2145284"/>
                    <a:pt x="71882" y="2019300"/>
                  </a:cubicBezTo>
                  <a:cubicBezTo>
                    <a:pt x="55626" y="1872615"/>
                    <a:pt x="40894" y="1725803"/>
                    <a:pt x="27813" y="1578864"/>
                  </a:cubicBezTo>
                  <a:cubicBezTo>
                    <a:pt x="14732" y="1431925"/>
                    <a:pt x="32004" y="1407160"/>
                    <a:pt x="22225" y="1259967"/>
                  </a:cubicBezTo>
                  <a:cubicBezTo>
                    <a:pt x="12319" y="1113282"/>
                    <a:pt x="30734" y="951865"/>
                    <a:pt x="33020" y="804799"/>
                  </a:cubicBezTo>
                  <a:cubicBezTo>
                    <a:pt x="35052" y="677926"/>
                    <a:pt x="0" y="445389"/>
                    <a:pt x="66040" y="335788"/>
                  </a:cubicBezTo>
                  <a:cubicBezTo>
                    <a:pt x="123444" y="240665"/>
                    <a:pt x="205232" y="159639"/>
                    <a:pt x="302387" y="105410"/>
                  </a:cubicBezTo>
                  <a:cubicBezTo>
                    <a:pt x="461137" y="16764"/>
                    <a:pt x="641858" y="2032"/>
                    <a:pt x="821055" y="10033"/>
                  </a:cubicBezTo>
                  <a:cubicBezTo>
                    <a:pt x="915289" y="10033"/>
                    <a:pt x="1009396" y="10287"/>
                    <a:pt x="1103630" y="10668"/>
                  </a:cubicBezTo>
                  <a:cubicBezTo>
                    <a:pt x="1675130" y="13081"/>
                    <a:pt x="2246503" y="21336"/>
                    <a:pt x="2818003" y="18796"/>
                  </a:cubicBezTo>
                  <a:cubicBezTo>
                    <a:pt x="3083814" y="17526"/>
                    <a:pt x="3349371" y="10541"/>
                    <a:pt x="3615055" y="5334"/>
                  </a:cubicBezTo>
                  <a:cubicBezTo>
                    <a:pt x="3888740" y="0"/>
                    <a:pt x="4162425" y="5334"/>
                    <a:pt x="4435983" y="10160"/>
                  </a:cubicBezTo>
                  <a:cubicBezTo>
                    <a:pt x="4713097" y="14986"/>
                    <a:pt x="4989703" y="13208"/>
                    <a:pt x="5266817" y="9144"/>
                  </a:cubicBezTo>
                  <a:cubicBezTo>
                    <a:pt x="5455666" y="6350"/>
                    <a:pt x="5701157" y="30734"/>
                    <a:pt x="5785231" y="230505"/>
                  </a:cubicBezTo>
                  <a:cubicBezTo>
                    <a:pt x="5809869" y="289052"/>
                    <a:pt x="5815965" y="353060"/>
                    <a:pt x="5817743" y="415925"/>
                  </a:cubicBezTo>
                  <a:cubicBezTo>
                    <a:pt x="5819902" y="488442"/>
                    <a:pt x="5819521" y="561086"/>
                    <a:pt x="5820283" y="633603"/>
                  </a:cubicBezTo>
                  <a:cubicBezTo>
                    <a:pt x="5821807" y="781558"/>
                    <a:pt x="5787136" y="1194054"/>
                    <a:pt x="5788787" y="1342136"/>
                  </a:cubicBezTo>
                  <a:cubicBezTo>
                    <a:pt x="5791962" y="1640078"/>
                    <a:pt x="5831332" y="1673606"/>
                    <a:pt x="5834380" y="1971548"/>
                  </a:cubicBezTo>
                  <a:cubicBezTo>
                    <a:pt x="5835777" y="2106676"/>
                    <a:pt x="5843651" y="2244471"/>
                    <a:pt x="5818886" y="2378075"/>
                  </a:cubicBezTo>
                  <a:close/>
                </a:path>
              </a:pathLst>
            </a:custGeom>
            <a:solidFill>
              <a:srgbClr val="FBFCF5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Freeform 7"/>
          <p:cNvSpPr/>
          <p:nvPr/>
        </p:nvSpPr>
        <p:spPr>
          <a:xfrm>
            <a:off x="15052632" y="2822780"/>
            <a:ext cx="2135735" cy="2116319"/>
          </a:xfrm>
          <a:custGeom>
            <a:avLst/>
            <a:gdLst/>
            <a:ahLst/>
            <a:cxnLst/>
            <a:rect l="l" t="t" r="r" b="b"/>
            <a:pathLst>
              <a:path w="2135735" h="2116319">
                <a:moveTo>
                  <a:pt x="0" y="0"/>
                </a:moveTo>
                <a:lnTo>
                  <a:pt x="2135735" y="0"/>
                </a:lnTo>
                <a:lnTo>
                  <a:pt x="2135735" y="2116319"/>
                </a:lnTo>
                <a:lnTo>
                  <a:pt x="0" y="21163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045463" y="7691006"/>
            <a:ext cx="6133693" cy="646826"/>
          </a:xfrm>
          <a:custGeom>
            <a:avLst/>
            <a:gdLst/>
            <a:ahLst/>
            <a:cxnLst/>
            <a:rect l="l" t="t" r="r" b="b"/>
            <a:pathLst>
              <a:path w="6133693" h="646826">
                <a:moveTo>
                  <a:pt x="0" y="0"/>
                </a:moveTo>
                <a:lnTo>
                  <a:pt x="6133692" y="0"/>
                </a:lnTo>
                <a:lnTo>
                  <a:pt x="6133692" y="646826"/>
                </a:lnTo>
                <a:lnTo>
                  <a:pt x="0" y="646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2214530" y="3596995"/>
            <a:ext cx="3964625" cy="4114800"/>
          </a:xfrm>
          <a:custGeom>
            <a:avLst/>
            <a:gdLst/>
            <a:ahLst/>
            <a:cxnLst/>
            <a:rect l="l" t="t" r="r" b="b"/>
            <a:pathLst>
              <a:path w="3964625" h="4114800">
                <a:moveTo>
                  <a:pt x="0" y="0"/>
                </a:moveTo>
                <a:lnTo>
                  <a:pt x="3964625" y="0"/>
                </a:lnTo>
                <a:lnTo>
                  <a:pt x="39646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0711050" y="6634440"/>
            <a:ext cx="2332857" cy="1077356"/>
          </a:xfrm>
          <a:custGeom>
            <a:avLst/>
            <a:gdLst/>
            <a:ahLst/>
            <a:cxnLst/>
            <a:rect l="l" t="t" r="r" b="b"/>
            <a:pathLst>
              <a:path w="2332857" h="1077356">
                <a:moveTo>
                  <a:pt x="0" y="0"/>
                </a:moveTo>
                <a:lnTo>
                  <a:pt x="2332856" y="0"/>
                </a:lnTo>
                <a:lnTo>
                  <a:pt x="2332856" y="1077355"/>
                </a:lnTo>
                <a:lnTo>
                  <a:pt x="0" y="1077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2223678" y="1993480"/>
            <a:ext cx="13321121" cy="12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999"/>
              </a:lnSpc>
            </a:pPr>
            <a:r>
              <a:rPr lang="en-US" sz="9999" spc="-499">
                <a:solidFill>
                  <a:srgbClr val="00000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Đọc tên các đường thẳng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384BB4CE-3F1E-B3EC-D060-10190F3DC235}"/>
              </a:ext>
            </a:extLst>
          </p:cNvPr>
          <p:cNvGrpSpPr/>
          <p:nvPr/>
        </p:nvGrpSpPr>
        <p:grpSpPr>
          <a:xfrm>
            <a:off x="1981200" y="3596995"/>
            <a:ext cx="7670642" cy="1607383"/>
            <a:chOff x="1981200" y="3596995"/>
            <a:chExt cx="7670642" cy="1607383"/>
          </a:xfrm>
        </p:grpSpPr>
        <p:cxnSp>
          <p:nvCxnSpPr>
            <p:cNvPr id="14" name="Đường nối Thẳng 13">
              <a:extLst>
                <a:ext uri="{FF2B5EF4-FFF2-40B4-BE49-F238E27FC236}">
                  <a16:creationId xmlns:a16="http://schemas.microsoft.com/office/drawing/2014/main" id="{269D4B4C-0E4E-29BD-9A27-48F9C77B8311}"/>
                </a:ext>
              </a:extLst>
            </p:cNvPr>
            <p:cNvCxnSpPr/>
            <p:nvPr/>
          </p:nvCxnSpPr>
          <p:spPr>
            <a:xfrm>
              <a:off x="1981200" y="3596995"/>
              <a:ext cx="7467600" cy="1546505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C02BF047-C97B-391C-D61F-D875FADADA17}"/>
                </a:ext>
              </a:extLst>
            </p:cNvPr>
            <p:cNvSpPr txBox="1"/>
            <p:nvPr/>
          </p:nvSpPr>
          <p:spPr>
            <a:xfrm>
              <a:off x="8763000" y="3880939"/>
              <a:ext cx="8888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atin typeface="Nunito" panose="00000500000000000000" pitchFamily="2" charset="0"/>
                </a:rPr>
                <a:t>a</a:t>
              </a:r>
              <a:endParaRPr lang="vi-VN" sz="8000">
                <a:latin typeface="Nunito" panose="00000500000000000000" pitchFamily="2" charset="0"/>
              </a:endParaRP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59370505-A606-BFC4-30FD-42183B3D6678}"/>
              </a:ext>
            </a:extLst>
          </p:cNvPr>
          <p:cNvGrpSpPr/>
          <p:nvPr/>
        </p:nvGrpSpPr>
        <p:grpSpPr>
          <a:xfrm>
            <a:off x="1981200" y="5159827"/>
            <a:ext cx="6781800" cy="3173270"/>
            <a:chOff x="1828800" y="5007427"/>
            <a:chExt cx="6781800" cy="3173270"/>
          </a:xfrm>
        </p:grpSpPr>
        <p:cxnSp>
          <p:nvCxnSpPr>
            <p:cNvPr id="18" name="Đường nối Thẳng 17">
              <a:extLst>
                <a:ext uri="{FF2B5EF4-FFF2-40B4-BE49-F238E27FC236}">
                  <a16:creationId xmlns:a16="http://schemas.microsoft.com/office/drawing/2014/main" id="{F81A7213-4144-B767-52FD-99EF413F6CC7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5007427"/>
              <a:ext cx="6781799" cy="317327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CFC1A02C-3DC2-1BA8-6038-2FC7C094BFE2}"/>
                </a:ext>
              </a:extLst>
            </p:cNvPr>
            <p:cNvSpPr txBox="1"/>
            <p:nvPr/>
          </p:nvSpPr>
          <p:spPr>
            <a:xfrm>
              <a:off x="7721758" y="6556008"/>
              <a:ext cx="8888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atin typeface="Nunito" panose="00000500000000000000" pitchFamily="2" charset="0"/>
                </a:rPr>
                <a:t>n</a:t>
              </a:r>
              <a:endParaRPr lang="vi-VN" sz="8000">
                <a:latin typeface="Nunito" panose="00000500000000000000" pitchFamily="2" charset="0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D4AFCADF-F579-5B2A-8F56-46E0E9006395}"/>
              </a:ext>
            </a:extLst>
          </p:cNvPr>
          <p:cNvGrpSpPr/>
          <p:nvPr/>
        </p:nvGrpSpPr>
        <p:grpSpPr>
          <a:xfrm rot="19235532">
            <a:off x="1436657" y="3803774"/>
            <a:ext cx="7467600" cy="2808233"/>
            <a:chOff x="1981200" y="2335267"/>
            <a:chExt cx="7467600" cy="2808233"/>
          </a:xfrm>
        </p:grpSpPr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3FB85A94-F26D-D863-3DBD-4403FABFFBF0}"/>
                </a:ext>
              </a:extLst>
            </p:cNvPr>
            <p:cNvCxnSpPr/>
            <p:nvPr/>
          </p:nvCxnSpPr>
          <p:spPr>
            <a:xfrm>
              <a:off x="1981200" y="3596995"/>
              <a:ext cx="7467600" cy="1546505"/>
            </a:xfrm>
            <a:prstGeom prst="line">
              <a:avLst/>
            </a:prstGeom>
            <a:ln w="76200">
              <a:solidFill>
                <a:srgbClr val="E440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735DF70D-E50B-5AA9-4AC2-341A9EF3B971}"/>
                </a:ext>
              </a:extLst>
            </p:cNvPr>
            <p:cNvSpPr txBox="1"/>
            <p:nvPr/>
          </p:nvSpPr>
          <p:spPr>
            <a:xfrm rot="2364468">
              <a:off x="2029765" y="2335267"/>
              <a:ext cx="8888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>
                  <a:latin typeface="Nunito" panose="00000500000000000000" pitchFamily="2" charset="0"/>
                </a:rPr>
                <a:t>m</a:t>
              </a:r>
              <a:endParaRPr lang="vi-VN" sz="8000">
                <a:latin typeface="Nunito" panose="00000500000000000000" pitchFamily="2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459</Words>
  <Application>Microsoft Office PowerPoint</Application>
  <PresentationFormat>Custom</PresentationFormat>
  <Paragraphs>145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Baloo</vt:lpstr>
      <vt:lpstr>Source Sans Pro</vt:lpstr>
      <vt:lpstr>Nunito</vt:lpstr>
      <vt:lpstr>Gaegu Bold</vt:lpstr>
      <vt:lpstr>Baguet Script</vt:lpstr>
      <vt:lpstr>Cambria Math</vt:lpstr>
      <vt:lpstr>Helvetica World</vt:lpstr>
      <vt:lpstr>Calibri</vt:lpstr>
      <vt:lpstr>Arial</vt:lpstr>
      <vt:lpstr>Atkinson Hyperlegible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Points, Lines, Rays, and Angles Education Presentation in Green Purple White Nostalgic Handdrawn Style</dc:title>
  <cp:lastModifiedBy>PN-PC</cp:lastModifiedBy>
  <cp:revision>12</cp:revision>
  <dcterms:created xsi:type="dcterms:W3CDTF">2006-08-16T00:00:00Z</dcterms:created>
  <dcterms:modified xsi:type="dcterms:W3CDTF">2025-05-08T03:40:35Z</dcterms:modified>
  <dc:identifier>DAF9bKXpMN0</dc:identifier>
</cp:coreProperties>
</file>