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40"/>
  </p:notesMasterIdLst>
  <p:sldIdLst>
    <p:sldId id="334" r:id="rId3"/>
    <p:sldId id="335" r:id="rId4"/>
    <p:sldId id="280" r:id="rId5"/>
    <p:sldId id="281" r:id="rId6"/>
    <p:sldId id="282" r:id="rId7"/>
    <p:sldId id="283" r:id="rId8"/>
    <p:sldId id="284" r:id="rId9"/>
    <p:sldId id="298" r:id="rId10"/>
    <p:sldId id="303" r:id="rId11"/>
    <p:sldId id="313" r:id="rId12"/>
    <p:sldId id="304" r:id="rId13"/>
    <p:sldId id="305" r:id="rId14"/>
    <p:sldId id="306" r:id="rId15"/>
    <p:sldId id="307" r:id="rId16"/>
    <p:sldId id="308" r:id="rId17"/>
    <p:sldId id="314" r:id="rId18"/>
    <p:sldId id="316" r:id="rId19"/>
    <p:sldId id="315" r:id="rId20"/>
    <p:sldId id="309" r:id="rId21"/>
    <p:sldId id="310" r:id="rId22"/>
    <p:sldId id="321" r:id="rId23"/>
    <p:sldId id="317" r:id="rId24"/>
    <p:sldId id="322" r:id="rId25"/>
    <p:sldId id="318" r:id="rId26"/>
    <p:sldId id="319" r:id="rId27"/>
    <p:sldId id="329" r:id="rId28"/>
    <p:sldId id="311" r:id="rId29"/>
    <p:sldId id="323" r:id="rId30"/>
    <p:sldId id="324" r:id="rId31"/>
    <p:sldId id="325" r:id="rId32"/>
    <p:sldId id="326" r:id="rId33"/>
    <p:sldId id="327" r:id="rId34"/>
    <p:sldId id="328" r:id="rId35"/>
    <p:sldId id="330" r:id="rId36"/>
    <p:sldId id="331" r:id="rId37"/>
    <p:sldId id="332" r:id="rId38"/>
    <p:sldId id="312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709"/>
    <a:srgbClr val="0000FF"/>
    <a:srgbClr val="1A06AA"/>
    <a:srgbClr val="66FF33"/>
    <a:srgbClr val="5F0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0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711CD0-F59C-4A2D-A751-4FFC16C9C24A}" type="datetimeFigureOut">
              <a:rPr lang="en-US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9F19DDB-DAE3-4A69-93A6-7DECE46C7F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6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8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026AB7-5609-4E26-8A62-3B28C644CFEE}" type="datetimeFigureOut">
              <a:rPr lang="en-US" smtClean="0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B1CB-C293-48A6-AC96-B15327072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5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30F33-BD5E-41C2-9639-548B1B034DAC}" type="datetimeFigureOut">
              <a:rPr lang="en-US" smtClean="0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99EF-8FD0-45D5-8913-DFCAB7E74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AAFDB6-B064-4CC6-B780-A9001697FBF2}" type="datetimeFigureOut">
              <a:rPr lang="en-US" smtClean="0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CC76-CD98-4E35-BCEE-12C9FF217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0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54950" y="359856"/>
            <a:ext cx="8234100" cy="6138293"/>
            <a:chOff x="429225" y="317630"/>
            <a:chExt cx="8234100" cy="4603720"/>
          </a:xfrm>
        </p:grpSpPr>
        <p:sp>
          <p:nvSpPr>
            <p:cNvPr id="10" name="Google Shape;10;p2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2" name="Google Shape;12;p2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" name="Google Shape;45;p2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46" name="Google Shape;46;p2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2097300" y="1674567"/>
            <a:ext cx="4949400" cy="30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2097300" y="5004100"/>
            <a:ext cx="4949400" cy="616800"/>
          </a:xfrm>
          <a:prstGeom prst="rect">
            <a:avLst/>
          </a:prstGeom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8430776" y="4652067"/>
            <a:ext cx="507323" cy="695725"/>
            <a:chOff x="8498350" y="3464975"/>
            <a:chExt cx="507323" cy="521794"/>
          </a:xfrm>
        </p:grpSpPr>
        <p:sp>
          <p:nvSpPr>
            <p:cNvPr id="67" name="Google Shape;67;p2"/>
            <p:cNvSpPr/>
            <p:nvPr/>
          </p:nvSpPr>
          <p:spPr>
            <a:xfrm>
              <a:off x="8498350" y="3464975"/>
              <a:ext cx="507323" cy="521794"/>
            </a:xfrm>
            <a:custGeom>
              <a:avLst/>
              <a:gdLst/>
              <a:ahLst/>
              <a:cxnLst/>
              <a:rect l="l" t="t" r="r" b="b"/>
              <a:pathLst>
                <a:path w="11674" h="12007" extrusionOk="0">
                  <a:moveTo>
                    <a:pt x="4140" y="1"/>
                  </a:moveTo>
                  <a:cubicBezTo>
                    <a:pt x="3823" y="1"/>
                    <a:pt x="3500" y="66"/>
                    <a:pt x="3192" y="203"/>
                  </a:cubicBezTo>
                  <a:cubicBezTo>
                    <a:pt x="2752" y="404"/>
                    <a:pt x="2363" y="693"/>
                    <a:pt x="2061" y="1058"/>
                  </a:cubicBezTo>
                  <a:cubicBezTo>
                    <a:pt x="1320" y="1950"/>
                    <a:pt x="0" y="3684"/>
                    <a:pt x="239" y="4375"/>
                  </a:cubicBezTo>
                  <a:lnTo>
                    <a:pt x="603" y="5192"/>
                  </a:lnTo>
                  <a:cubicBezTo>
                    <a:pt x="616" y="5242"/>
                    <a:pt x="641" y="5292"/>
                    <a:pt x="679" y="5330"/>
                  </a:cubicBezTo>
                  <a:cubicBezTo>
                    <a:pt x="866" y="5632"/>
                    <a:pt x="1186" y="5777"/>
                    <a:pt x="1514" y="5777"/>
                  </a:cubicBezTo>
                  <a:cubicBezTo>
                    <a:pt x="1870" y="5777"/>
                    <a:pt x="2235" y="5607"/>
                    <a:pt x="2451" y="5280"/>
                  </a:cubicBezTo>
                  <a:lnTo>
                    <a:pt x="3142" y="4287"/>
                  </a:lnTo>
                  <a:lnTo>
                    <a:pt x="5127" y="8773"/>
                  </a:lnTo>
                  <a:lnTo>
                    <a:pt x="4248" y="9163"/>
                  </a:lnTo>
                  <a:cubicBezTo>
                    <a:pt x="3519" y="9489"/>
                    <a:pt x="3192" y="10319"/>
                    <a:pt x="3506" y="11023"/>
                  </a:cubicBezTo>
                  <a:lnTo>
                    <a:pt x="3569" y="11186"/>
                  </a:lnTo>
                  <a:cubicBezTo>
                    <a:pt x="3799" y="11700"/>
                    <a:pt x="4310" y="12006"/>
                    <a:pt x="4853" y="12006"/>
                  </a:cubicBezTo>
                  <a:cubicBezTo>
                    <a:pt x="5053" y="12006"/>
                    <a:pt x="5258" y="11965"/>
                    <a:pt x="5454" y="11877"/>
                  </a:cubicBezTo>
                  <a:lnTo>
                    <a:pt x="10581" y="9615"/>
                  </a:lnTo>
                  <a:cubicBezTo>
                    <a:pt x="11322" y="9276"/>
                    <a:pt x="11674" y="8421"/>
                    <a:pt x="11347" y="7680"/>
                  </a:cubicBezTo>
                  <a:lnTo>
                    <a:pt x="11322" y="7617"/>
                  </a:lnTo>
                  <a:cubicBezTo>
                    <a:pt x="11083" y="7084"/>
                    <a:pt x="10556" y="6767"/>
                    <a:pt x="9995" y="6767"/>
                  </a:cubicBezTo>
                  <a:cubicBezTo>
                    <a:pt x="9788" y="6767"/>
                    <a:pt x="9577" y="6810"/>
                    <a:pt x="9374" y="6901"/>
                  </a:cubicBezTo>
                  <a:lnTo>
                    <a:pt x="8784" y="7152"/>
                  </a:lnTo>
                  <a:lnTo>
                    <a:pt x="6208" y="1322"/>
                  </a:lnTo>
                  <a:cubicBezTo>
                    <a:pt x="5839" y="492"/>
                    <a:pt x="5011" y="1"/>
                    <a:pt x="41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686739" y="3511866"/>
              <a:ext cx="107079" cy="152797"/>
            </a:xfrm>
            <a:custGeom>
              <a:avLst/>
              <a:gdLst/>
              <a:ahLst/>
              <a:cxnLst/>
              <a:rect l="l" t="t" r="r" b="b"/>
              <a:pathLst>
                <a:path w="2464" h="3516" extrusionOk="0">
                  <a:moveTo>
                    <a:pt x="120" y="1"/>
                  </a:moveTo>
                  <a:cubicBezTo>
                    <a:pt x="72" y="1"/>
                    <a:pt x="34" y="25"/>
                    <a:pt x="13" y="67"/>
                  </a:cubicBezTo>
                  <a:cubicBezTo>
                    <a:pt x="1" y="130"/>
                    <a:pt x="26" y="192"/>
                    <a:pt x="76" y="205"/>
                  </a:cubicBezTo>
                  <a:cubicBezTo>
                    <a:pt x="692" y="419"/>
                    <a:pt x="1131" y="984"/>
                    <a:pt x="1420" y="1587"/>
                  </a:cubicBezTo>
                  <a:cubicBezTo>
                    <a:pt x="1709" y="2190"/>
                    <a:pt x="1898" y="2856"/>
                    <a:pt x="2250" y="3460"/>
                  </a:cubicBezTo>
                  <a:cubicBezTo>
                    <a:pt x="2275" y="3493"/>
                    <a:pt x="2311" y="3515"/>
                    <a:pt x="2348" y="3515"/>
                  </a:cubicBezTo>
                  <a:cubicBezTo>
                    <a:pt x="2366" y="3515"/>
                    <a:pt x="2384" y="3510"/>
                    <a:pt x="2401" y="3497"/>
                  </a:cubicBezTo>
                  <a:cubicBezTo>
                    <a:pt x="2451" y="3472"/>
                    <a:pt x="2463" y="3409"/>
                    <a:pt x="2438" y="3359"/>
                  </a:cubicBezTo>
                  <a:cubicBezTo>
                    <a:pt x="2086" y="2781"/>
                    <a:pt x="1911" y="2128"/>
                    <a:pt x="1609" y="1499"/>
                  </a:cubicBezTo>
                  <a:cubicBezTo>
                    <a:pt x="1307" y="871"/>
                    <a:pt x="842" y="243"/>
                    <a:pt x="151" y="4"/>
                  </a:cubicBezTo>
                  <a:cubicBezTo>
                    <a:pt x="141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91239" y="48195"/>
            <a:ext cx="8887515" cy="6666587"/>
            <a:chOff x="91238" y="36146"/>
            <a:chExt cx="8887515" cy="4999940"/>
          </a:xfrm>
        </p:grpSpPr>
        <p:sp>
          <p:nvSpPr>
            <p:cNvPr id="70" name="Google Shape;70;p2"/>
            <p:cNvSpPr/>
            <p:nvPr/>
          </p:nvSpPr>
          <p:spPr>
            <a:xfrm rot="-1303645" flipH="1">
              <a:off x="126362" y="4640102"/>
              <a:ext cx="575280" cy="30016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312825" y="160633"/>
            <a:ext cx="8727094" cy="6373928"/>
            <a:chOff x="312825" y="120475"/>
            <a:chExt cx="8727094" cy="4780446"/>
          </a:xfrm>
        </p:grpSpPr>
        <p:sp>
          <p:nvSpPr>
            <p:cNvPr id="73" name="Google Shape;73;p2"/>
            <p:cNvSpPr/>
            <p:nvPr/>
          </p:nvSpPr>
          <p:spPr>
            <a:xfrm>
              <a:off x="312825" y="12842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737100" y="46040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279363" y="1204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90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454950" y="359856"/>
            <a:ext cx="8234100" cy="6138293"/>
            <a:chOff x="429225" y="317630"/>
            <a:chExt cx="8234100" cy="4603720"/>
          </a:xfrm>
        </p:grpSpPr>
        <p:sp>
          <p:nvSpPr>
            <p:cNvPr id="78" name="Google Shape;78;p3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79" name="Google Shape;79;p3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80" name="Google Shape;80;p3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3" name="Google Shape;113;p3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14" name="Google Shape;114;p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2038200" y="3184667"/>
            <a:ext cx="5067600" cy="10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943933"/>
            <a:ext cx="1652100" cy="1043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" name="Google Shape;134;p3"/>
          <p:cNvSpPr txBox="1">
            <a:spLocks noGrp="1"/>
          </p:cNvSpPr>
          <p:nvPr>
            <p:ph type="subTitle" idx="1"/>
          </p:nvPr>
        </p:nvSpPr>
        <p:spPr>
          <a:xfrm>
            <a:off x="2038200" y="4352733"/>
            <a:ext cx="50676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7826076" y="5649101"/>
            <a:ext cx="25" cy="4633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0" y="138"/>
                </a:moveTo>
                <a:cubicBezTo>
                  <a:pt x="0" y="138"/>
                  <a:pt x="0" y="138"/>
                  <a:pt x="0" y="126"/>
                </a:cubicBezTo>
                <a:cubicBezTo>
                  <a:pt x="0" y="138"/>
                  <a:pt x="0" y="138"/>
                  <a:pt x="0" y="138"/>
                </a:cubicBezTo>
                <a:close/>
                <a:moveTo>
                  <a:pt x="0" y="126"/>
                </a:moveTo>
                <a:cubicBezTo>
                  <a:pt x="0" y="126"/>
                  <a:pt x="0" y="113"/>
                  <a:pt x="0" y="113"/>
                </a:cubicBezTo>
                <a:cubicBezTo>
                  <a:pt x="0" y="113"/>
                  <a:pt x="0" y="126"/>
                  <a:pt x="0" y="126"/>
                </a:cubicBezTo>
                <a:close/>
                <a:moveTo>
                  <a:pt x="0" y="101"/>
                </a:moveTo>
                <a:cubicBezTo>
                  <a:pt x="0" y="101"/>
                  <a:pt x="0" y="101"/>
                  <a:pt x="0" y="101"/>
                </a:cubicBezTo>
                <a:cubicBezTo>
                  <a:pt x="0" y="101"/>
                  <a:pt x="0" y="101"/>
                  <a:pt x="0" y="101"/>
                </a:cubicBezTo>
                <a:close/>
                <a:moveTo>
                  <a:pt x="0" y="88"/>
                </a:moveTo>
                <a:cubicBezTo>
                  <a:pt x="0" y="88"/>
                  <a:pt x="0" y="76"/>
                  <a:pt x="0" y="76"/>
                </a:cubicBezTo>
                <a:cubicBezTo>
                  <a:pt x="0" y="76"/>
                  <a:pt x="0" y="88"/>
                  <a:pt x="0" y="88"/>
                </a:cubicBezTo>
                <a:close/>
                <a:moveTo>
                  <a:pt x="0" y="76"/>
                </a:move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76"/>
                </a:cubicBezTo>
                <a:close/>
                <a:moveTo>
                  <a:pt x="0" y="50"/>
                </a:move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lose/>
                <a:moveTo>
                  <a:pt x="0" y="38"/>
                </a:moveTo>
                <a:cubicBezTo>
                  <a:pt x="0" y="38"/>
                  <a:pt x="0" y="25"/>
                  <a:pt x="0" y="25"/>
                </a:cubicBezTo>
                <a:cubicBezTo>
                  <a:pt x="0" y="25"/>
                  <a:pt x="0" y="38"/>
                  <a:pt x="0" y="38"/>
                </a:cubicBezTo>
                <a:close/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8A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6" name="Google Shape;136;p3"/>
          <p:cNvGrpSpPr/>
          <p:nvPr/>
        </p:nvGrpSpPr>
        <p:grpSpPr>
          <a:xfrm>
            <a:off x="226151" y="48195"/>
            <a:ext cx="8752603" cy="6789561"/>
            <a:chOff x="226150" y="36146"/>
            <a:chExt cx="8752603" cy="5092171"/>
          </a:xfrm>
        </p:grpSpPr>
        <p:sp>
          <p:nvSpPr>
            <p:cNvPr id="137" name="Google Shape;137;p3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6887315">
              <a:off x="195363" y="465417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3"/>
          <p:cNvGrpSpPr/>
          <p:nvPr/>
        </p:nvGrpSpPr>
        <p:grpSpPr>
          <a:xfrm>
            <a:off x="1179131" y="63501"/>
            <a:ext cx="8671677" cy="7332815"/>
            <a:chOff x="1179130" y="47625"/>
            <a:chExt cx="8671677" cy="5499611"/>
          </a:xfrm>
        </p:grpSpPr>
        <p:grpSp>
          <p:nvGrpSpPr>
            <p:cNvPr id="140" name="Google Shape;140;p3"/>
            <p:cNvGrpSpPr/>
            <p:nvPr/>
          </p:nvGrpSpPr>
          <p:grpSpPr>
            <a:xfrm rot="1902070">
              <a:off x="7722502" y="3418931"/>
              <a:ext cx="1791284" cy="1791284"/>
              <a:chOff x="7910987" y="28700"/>
              <a:chExt cx="1619581" cy="1619581"/>
            </a:xfrm>
          </p:grpSpPr>
          <p:sp>
            <p:nvSpPr>
              <p:cNvPr id="141" name="Google Shape;141;p3"/>
              <p:cNvSpPr/>
              <p:nvPr/>
            </p:nvSpPr>
            <p:spPr>
              <a:xfrm rot="2700000">
                <a:off x="8051309" y="362742"/>
                <a:ext cx="1338935" cy="951497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9996" extrusionOk="0">
                    <a:moveTo>
                      <a:pt x="4549" y="4248"/>
                    </a:moveTo>
                    <a:cubicBezTo>
                      <a:pt x="4587" y="4248"/>
                      <a:pt x="4637" y="4248"/>
                      <a:pt x="4675" y="4261"/>
                    </a:cubicBezTo>
                    <a:cubicBezTo>
                      <a:pt x="5190" y="4361"/>
                      <a:pt x="5454" y="5040"/>
                      <a:pt x="5202" y="5467"/>
                    </a:cubicBezTo>
                    <a:lnTo>
                      <a:pt x="5064" y="5630"/>
                    </a:lnTo>
                    <a:cubicBezTo>
                      <a:pt x="4926" y="5756"/>
                      <a:pt x="4750" y="5819"/>
                      <a:pt x="4562" y="5819"/>
                    </a:cubicBezTo>
                    <a:cubicBezTo>
                      <a:pt x="4210" y="5819"/>
                      <a:pt x="3845" y="5605"/>
                      <a:pt x="3757" y="5253"/>
                    </a:cubicBezTo>
                    <a:cubicBezTo>
                      <a:pt x="3619" y="4776"/>
                      <a:pt x="4059" y="4248"/>
                      <a:pt x="4549" y="4248"/>
                    </a:cubicBezTo>
                    <a:close/>
                    <a:moveTo>
                      <a:pt x="4122" y="1"/>
                    </a:moveTo>
                    <a:cubicBezTo>
                      <a:pt x="3971" y="302"/>
                      <a:pt x="3808" y="616"/>
                      <a:pt x="3657" y="918"/>
                    </a:cubicBezTo>
                    <a:cubicBezTo>
                      <a:pt x="2551" y="3079"/>
                      <a:pt x="1345" y="5178"/>
                      <a:pt x="25" y="7214"/>
                    </a:cubicBezTo>
                    <a:lnTo>
                      <a:pt x="0" y="7264"/>
                    </a:lnTo>
                    <a:cubicBezTo>
                      <a:pt x="9626" y="12705"/>
                      <a:pt x="19151" y="18322"/>
                      <a:pt x="28588" y="24090"/>
                    </a:cubicBezTo>
                    <a:cubicBezTo>
                      <a:pt x="31729" y="26012"/>
                      <a:pt x="34858" y="27960"/>
                      <a:pt x="37974" y="29920"/>
                    </a:cubicBezTo>
                    <a:lnTo>
                      <a:pt x="38100" y="29996"/>
                    </a:lnTo>
                    <a:cubicBezTo>
                      <a:pt x="39507" y="27897"/>
                      <a:pt x="40852" y="25761"/>
                      <a:pt x="42134" y="23587"/>
                    </a:cubicBezTo>
                    <a:lnTo>
                      <a:pt x="42209" y="23474"/>
                    </a:lnTo>
                    <a:cubicBezTo>
                      <a:pt x="39935" y="22016"/>
                      <a:pt x="37660" y="20559"/>
                      <a:pt x="35373" y="19126"/>
                    </a:cubicBezTo>
                    <a:cubicBezTo>
                      <a:pt x="34707" y="18699"/>
                      <a:pt x="34029" y="18272"/>
                      <a:pt x="33363" y="17857"/>
                    </a:cubicBezTo>
                    <a:cubicBezTo>
                      <a:pt x="32684" y="17430"/>
                      <a:pt x="32018" y="17015"/>
                      <a:pt x="31340" y="16588"/>
                    </a:cubicBezTo>
                    <a:cubicBezTo>
                      <a:pt x="29216" y="15256"/>
                      <a:pt x="27092" y="13924"/>
                      <a:pt x="24956" y="12604"/>
                    </a:cubicBezTo>
                    <a:cubicBezTo>
                      <a:pt x="24328" y="12227"/>
                      <a:pt x="23699" y="11838"/>
                      <a:pt x="23084" y="11448"/>
                    </a:cubicBezTo>
                    <a:cubicBezTo>
                      <a:pt x="21789" y="10657"/>
                      <a:pt x="20483" y="9852"/>
                      <a:pt x="19188" y="9061"/>
                    </a:cubicBezTo>
                    <a:cubicBezTo>
                      <a:pt x="17919" y="8294"/>
                      <a:pt x="16650" y="7515"/>
                      <a:pt x="15393" y="6749"/>
                    </a:cubicBezTo>
                    <a:cubicBezTo>
                      <a:pt x="14124" y="5982"/>
                      <a:pt x="12868" y="5228"/>
                      <a:pt x="11611" y="4462"/>
                    </a:cubicBezTo>
                    <a:cubicBezTo>
                      <a:pt x="10367" y="3720"/>
                      <a:pt x="9136" y="2979"/>
                      <a:pt x="7904" y="2237"/>
                    </a:cubicBezTo>
                    <a:cubicBezTo>
                      <a:pt x="6673" y="1509"/>
                      <a:pt x="5441" y="767"/>
                      <a:pt x="4197" y="38"/>
                    </a:cubicBezTo>
                    <a:lnTo>
                      <a:pt x="4122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42" name="Google Shape;142;p3"/>
              <p:cNvGrpSpPr/>
              <p:nvPr/>
            </p:nvGrpSpPr>
            <p:grpSpPr>
              <a:xfrm>
                <a:off x="8643129" y="226316"/>
                <a:ext cx="344065" cy="1232036"/>
                <a:chOff x="8643129" y="226316"/>
                <a:chExt cx="344065" cy="1232036"/>
              </a:xfrm>
            </p:grpSpPr>
            <p:sp>
              <p:nvSpPr>
                <p:cNvPr id="143" name="Google Shape;143;p3"/>
                <p:cNvSpPr/>
                <p:nvPr/>
              </p:nvSpPr>
              <p:spPr>
                <a:xfrm rot="2700000">
                  <a:off x="8659998" y="231100"/>
                  <a:ext cx="40190" cy="6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029" extrusionOk="0">
                      <a:moveTo>
                        <a:pt x="1205" y="1"/>
                      </a:moveTo>
                      <a:cubicBezTo>
                        <a:pt x="1191" y="1"/>
                        <a:pt x="1179" y="6"/>
                        <a:pt x="1175" y="19"/>
                      </a:cubicBezTo>
                      <a:cubicBezTo>
                        <a:pt x="873" y="685"/>
                        <a:pt x="509" y="1313"/>
                        <a:pt x="56" y="1866"/>
                      </a:cubicBezTo>
                      <a:cubicBezTo>
                        <a:pt x="0" y="1940"/>
                        <a:pt x="55" y="2028"/>
                        <a:pt x="117" y="2028"/>
                      </a:cubicBezTo>
                      <a:cubicBezTo>
                        <a:pt x="139" y="2028"/>
                        <a:pt x="162" y="2018"/>
                        <a:pt x="182" y="1992"/>
                      </a:cubicBezTo>
                      <a:cubicBezTo>
                        <a:pt x="421" y="1715"/>
                        <a:pt x="634" y="1401"/>
                        <a:pt x="823" y="1074"/>
                      </a:cubicBezTo>
                      <a:cubicBezTo>
                        <a:pt x="1011" y="747"/>
                        <a:pt x="1137" y="408"/>
                        <a:pt x="1250" y="56"/>
                      </a:cubicBezTo>
                      <a:cubicBezTo>
                        <a:pt x="1267" y="23"/>
                        <a:pt x="1233" y="1"/>
                        <a:pt x="1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 rot="2700000">
                  <a:off x="8695086" y="364120"/>
                  <a:ext cx="37240" cy="6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2151" extrusionOk="0">
                      <a:moveTo>
                        <a:pt x="1100" y="0"/>
                      </a:moveTo>
                      <a:cubicBezTo>
                        <a:pt x="1075" y="0"/>
                        <a:pt x="1050" y="14"/>
                        <a:pt x="1040" y="45"/>
                      </a:cubicBezTo>
                      <a:cubicBezTo>
                        <a:pt x="814" y="749"/>
                        <a:pt x="474" y="1402"/>
                        <a:pt x="47" y="2005"/>
                      </a:cubicBezTo>
                      <a:cubicBezTo>
                        <a:pt x="0" y="2071"/>
                        <a:pt x="72" y="2150"/>
                        <a:pt x="143" y="2150"/>
                      </a:cubicBezTo>
                      <a:cubicBezTo>
                        <a:pt x="167" y="2150"/>
                        <a:pt x="191" y="2141"/>
                        <a:pt x="211" y="2118"/>
                      </a:cubicBezTo>
                      <a:cubicBezTo>
                        <a:pt x="650" y="1502"/>
                        <a:pt x="977" y="811"/>
                        <a:pt x="1166" y="83"/>
                      </a:cubicBezTo>
                      <a:cubicBezTo>
                        <a:pt x="1173" y="30"/>
                        <a:pt x="1136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 rot="2700000">
                  <a:off x="8728806" y="500959"/>
                  <a:ext cx="38192" cy="6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2144" extrusionOk="0">
                      <a:moveTo>
                        <a:pt x="1106" y="1"/>
                      </a:moveTo>
                      <a:cubicBezTo>
                        <a:pt x="1082" y="1"/>
                        <a:pt x="1057" y="14"/>
                        <a:pt x="1040" y="43"/>
                      </a:cubicBezTo>
                      <a:cubicBezTo>
                        <a:pt x="688" y="684"/>
                        <a:pt x="361" y="1350"/>
                        <a:pt x="35" y="2003"/>
                      </a:cubicBezTo>
                      <a:cubicBezTo>
                        <a:pt x="1" y="2079"/>
                        <a:pt x="69" y="2144"/>
                        <a:pt x="133" y="2144"/>
                      </a:cubicBezTo>
                      <a:cubicBezTo>
                        <a:pt x="164" y="2144"/>
                        <a:pt x="194" y="2128"/>
                        <a:pt x="210" y="2091"/>
                      </a:cubicBezTo>
                      <a:cubicBezTo>
                        <a:pt x="537" y="1438"/>
                        <a:pt x="876" y="784"/>
                        <a:pt x="1178" y="118"/>
                      </a:cubicBezTo>
                      <a:cubicBezTo>
                        <a:pt x="1203" y="51"/>
                        <a:pt x="1156" y="1"/>
                        <a:pt x="1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 rot="2700000">
                  <a:off x="8756871" y="638656"/>
                  <a:ext cx="36479" cy="7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" h="2464" extrusionOk="0">
                      <a:moveTo>
                        <a:pt x="1042" y="0"/>
                      </a:moveTo>
                      <a:cubicBezTo>
                        <a:pt x="1016" y="0"/>
                        <a:pt x="988" y="12"/>
                        <a:pt x="968" y="40"/>
                      </a:cubicBezTo>
                      <a:cubicBezTo>
                        <a:pt x="730" y="391"/>
                        <a:pt x="516" y="781"/>
                        <a:pt x="353" y="1196"/>
                      </a:cubicBezTo>
                      <a:cubicBezTo>
                        <a:pt x="277" y="1384"/>
                        <a:pt x="202" y="1585"/>
                        <a:pt x="139" y="1786"/>
                      </a:cubicBezTo>
                      <a:cubicBezTo>
                        <a:pt x="101" y="1887"/>
                        <a:pt x="76" y="2000"/>
                        <a:pt x="51" y="2100"/>
                      </a:cubicBezTo>
                      <a:cubicBezTo>
                        <a:pt x="39" y="2151"/>
                        <a:pt x="26" y="2188"/>
                        <a:pt x="13" y="2239"/>
                      </a:cubicBezTo>
                      <a:cubicBezTo>
                        <a:pt x="1" y="2301"/>
                        <a:pt x="13" y="2339"/>
                        <a:pt x="13" y="2402"/>
                      </a:cubicBezTo>
                      <a:cubicBezTo>
                        <a:pt x="13" y="2439"/>
                        <a:pt x="49" y="2463"/>
                        <a:pt x="83" y="2463"/>
                      </a:cubicBezTo>
                      <a:cubicBezTo>
                        <a:pt x="107" y="2463"/>
                        <a:pt x="129" y="2452"/>
                        <a:pt x="139" y="2427"/>
                      </a:cubicBezTo>
                      <a:cubicBezTo>
                        <a:pt x="164" y="2377"/>
                        <a:pt x="189" y="2339"/>
                        <a:pt x="215" y="2289"/>
                      </a:cubicBezTo>
                      <a:cubicBezTo>
                        <a:pt x="227" y="2239"/>
                        <a:pt x="227" y="2188"/>
                        <a:pt x="240" y="2151"/>
                      </a:cubicBezTo>
                      <a:cubicBezTo>
                        <a:pt x="265" y="2037"/>
                        <a:pt x="302" y="1937"/>
                        <a:pt x="328" y="1836"/>
                      </a:cubicBezTo>
                      <a:cubicBezTo>
                        <a:pt x="390" y="1635"/>
                        <a:pt x="453" y="1434"/>
                        <a:pt x="541" y="1233"/>
                      </a:cubicBezTo>
                      <a:cubicBezTo>
                        <a:pt x="692" y="844"/>
                        <a:pt x="893" y="467"/>
                        <a:pt x="1107" y="115"/>
                      </a:cubicBezTo>
                      <a:cubicBezTo>
                        <a:pt x="1150" y="55"/>
                        <a:pt x="1098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 rot="2700000">
                  <a:off x="8793895" y="780479"/>
                  <a:ext cx="39302" cy="6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08" extrusionOk="0">
                      <a:moveTo>
                        <a:pt x="1156" y="0"/>
                      </a:moveTo>
                      <a:cubicBezTo>
                        <a:pt x="1136" y="0"/>
                        <a:pt x="1115" y="9"/>
                        <a:pt x="1099" y="28"/>
                      </a:cubicBezTo>
                      <a:cubicBezTo>
                        <a:pt x="722" y="594"/>
                        <a:pt x="396" y="1185"/>
                        <a:pt x="44" y="1775"/>
                      </a:cubicBezTo>
                      <a:cubicBezTo>
                        <a:pt x="1" y="1844"/>
                        <a:pt x="65" y="1907"/>
                        <a:pt x="129" y="1907"/>
                      </a:cubicBezTo>
                      <a:cubicBezTo>
                        <a:pt x="158" y="1907"/>
                        <a:pt x="188" y="1894"/>
                        <a:pt x="207" y="1863"/>
                      </a:cubicBezTo>
                      <a:cubicBezTo>
                        <a:pt x="559" y="1273"/>
                        <a:pt x="911" y="694"/>
                        <a:pt x="1213" y="91"/>
                      </a:cubicBezTo>
                      <a:cubicBezTo>
                        <a:pt x="1238" y="40"/>
                        <a:pt x="1200" y="0"/>
                        <a:pt x="11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 rot="2700000">
                  <a:off x="8826198" y="923286"/>
                  <a:ext cx="36606" cy="62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985" extrusionOk="0">
                      <a:moveTo>
                        <a:pt x="1061" y="1"/>
                      </a:moveTo>
                      <a:cubicBezTo>
                        <a:pt x="1039" y="1"/>
                        <a:pt x="1017" y="11"/>
                        <a:pt x="1002" y="35"/>
                      </a:cubicBezTo>
                      <a:cubicBezTo>
                        <a:pt x="662" y="625"/>
                        <a:pt x="348" y="1241"/>
                        <a:pt x="34" y="1844"/>
                      </a:cubicBezTo>
                      <a:cubicBezTo>
                        <a:pt x="0" y="1920"/>
                        <a:pt x="57" y="1985"/>
                        <a:pt x="117" y="1985"/>
                      </a:cubicBezTo>
                      <a:cubicBezTo>
                        <a:pt x="147" y="1985"/>
                        <a:pt x="177" y="1969"/>
                        <a:pt x="197" y="1932"/>
                      </a:cubicBezTo>
                      <a:cubicBezTo>
                        <a:pt x="512" y="1329"/>
                        <a:pt x="838" y="726"/>
                        <a:pt x="1127" y="110"/>
                      </a:cubicBezTo>
                      <a:cubicBezTo>
                        <a:pt x="1153" y="49"/>
                        <a:pt x="1108" y="1"/>
                        <a:pt x="10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 rot="2700000">
                  <a:off x="8869697" y="1083018"/>
                  <a:ext cx="33117" cy="60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1922" extrusionOk="0">
                      <a:moveTo>
                        <a:pt x="959" y="0"/>
                      </a:moveTo>
                      <a:cubicBezTo>
                        <a:pt x="938" y="0"/>
                        <a:pt x="917" y="10"/>
                        <a:pt x="901" y="34"/>
                      </a:cubicBezTo>
                      <a:cubicBezTo>
                        <a:pt x="599" y="612"/>
                        <a:pt x="323" y="1203"/>
                        <a:pt x="34" y="1781"/>
                      </a:cubicBezTo>
                      <a:cubicBezTo>
                        <a:pt x="0" y="1857"/>
                        <a:pt x="63" y="1922"/>
                        <a:pt x="126" y="1922"/>
                      </a:cubicBezTo>
                      <a:cubicBezTo>
                        <a:pt x="158" y="1922"/>
                        <a:pt x="189" y="1906"/>
                        <a:pt x="210" y="1869"/>
                      </a:cubicBezTo>
                      <a:cubicBezTo>
                        <a:pt x="486" y="1278"/>
                        <a:pt x="763" y="700"/>
                        <a:pt x="1027" y="97"/>
                      </a:cubicBezTo>
                      <a:cubicBezTo>
                        <a:pt x="1044" y="46"/>
                        <a:pt x="1002" y="0"/>
                        <a:pt x="9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 rot="2700000">
                  <a:off x="8902929" y="1230158"/>
                  <a:ext cx="34798" cy="59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863" extrusionOk="0">
                      <a:moveTo>
                        <a:pt x="1027" y="0"/>
                      </a:moveTo>
                      <a:cubicBezTo>
                        <a:pt x="1015" y="0"/>
                        <a:pt x="1003" y="6"/>
                        <a:pt x="993" y="19"/>
                      </a:cubicBezTo>
                      <a:cubicBezTo>
                        <a:pt x="566" y="521"/>
                        <a:pt x="239" y="1124"/>
                        <a:pt x="25" y="1740"/>
                      </a:cubicBezTo>
                      <a:cubicBezTo>
                        <a:pt x="0" y="1807"/>
                        <a:pt x="75" y="1863"/>
                        <a:pt x="140" y="1863"/>
                      </a:cubicBezTo>
                      <a:cubicBezTo>
                        <a:pt x="172" y="1863"/>
                        <a:pt x="201" y="1849"/>
                        <a:pt x="214" y="1816"/>
                      </a:cubicBezTo>
                      <a:cubicBezTo>
                        <a:pt x="339" y="1514"/>
                        <a:pt x="452" y="1212"/>
                        <a:pt x="603" y="923"/>
                      </a:cubicBezTo>
                      <a:cubicBezTo>
                        <a:pt x="741" y="634"/>
                        <a:pt x="905" y="358"/>
                        <a:pt x="1068" y="81"/>
                      </a:cubicBezTo>
                      <a:cubicBezTo>
                        <a:pt x="1096" y="44"/>
                        <a:pt x="1062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 rot="2700000">
                  <a:off x="8931236" y="1391436"/>
                  <a:ext cx="39937" cy="61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950" extrusionOk="0">
                      <a:moveTo>
                        <a:pt x="1168" y="0"/>
                      </a:moveTo>
                      <a:cubicBezTo>
                        <a:pt x="1146" y="0"/>
                        <a:pt x="1124" y="12"/>
                        <a:pt x="1108" y="40"/>
                      </a:cubicBezTo>
                      <a:cubicBezTo>
                        <a:pt x="793" y="643"/>
                        <a:pt x="454" y="1246"/>
                        <a:pt x="52" y="1812"/>
                      </a:cubicBezTo>
                      <a:cubicBezTo>
                        <a:pt x="0" y="1881"/>
                        <a:pt x="73" y="1950"/>
                        <a:pt x="148" y="1950"/>
                      </a:cubicBezTo>
                      <a:cubicBezTo>
                        <a:pt x="182" y="1950"/>
                        <a:pt x="217" y="1935"/>
                        <a:pt x="241" y="1900"/>
                      </a:cubicBezTo>
                      <a:cubicBezTo>
                        <a:pt x="630" y="1347"/>
                        <a:pt x="982" y="744"/>
                        <a:pt x="1233" y="103"/>
                      </a:cubicBezTo>
                      <a:cubicBezTo>
                        <a:pt x="1259" y="51"/>
                        <a:pt x="1215" y="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 rot="2700000">
                  <a:off x="8934765" y="1326683"/>
                  <a:ext cx="26328" cy="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1203" extrusionOk="0">
                      <a:moveTo>
                        <a:pt x="750" y="1"/>
                      </a:moveTo>
                      <a:cubicBezTo>
                        <a:pt x="736" y="1"/>
                        <a:pt x="723" y="6"/>
                        <a:pt x="713" y="19"/>
                      </a:cubicBezTo>
                      <a:cubicBezTo>
                        <a:pt x="588" y="195"/>
                        <a:pt x="475" y="371"/>
                        <a:pt x="349" y="559"/>
                      </a:cubicBezTo>
                      <a:cubicBezTo>
                        <a:pt x="299" y="647"/>
                        <a:pt x="236" y="735"/>
                        <a:pt x="173" y="823"/>
                      </a:cubicBezTo>
                      <a:cubicBezTo>
                        <a:pt x="123" y="911"/>
                        <a:pt x="35" y="1012"/>
                        <a:pt x="10" y="1112"/>
                      </a:cubicBezTo>
                      <a:cubicBezTo>
                        <a:pt x="0" y="1168"/>
                        <a:pt x="45" y="1203"/>
                        <a:pt x="89" y="1203"/>
                      </a:cubicBezTo>
                      <a:cubicBezTo>
                        <a:pt x="106" y="1203"/>
                        <a:pt x="122" y="1198"/>
                        <a:pt x="135" y="1188"/>
                      </a:cubicBezTo>
                      <a:cubicBezTo>
                        <a:pt x="186" y="1150"/>
                        <a:pt x="211" y="1087"/>
                        <a:pt x="236" y="1050"/>
                      </a:cubicBezTo>
                      <a:cubicBezTo>
                        <a:pt x="261" y="999"/>
                        <a:pt x="286" y="962"/>
                        <a:pt x="311" y="924"/>
                      </a:cubicBezTo>
                      <a:cubicBezTo>
                        <a:pt x="374" y="823"/>
                        <a:pt x="424" y="735"/>
                        <a:pt x="487" y="647"/>
                      </a:cubicBezTo>
                      <a:cubicBezTo>
                        <a:pt x="600" y="459"/>
                        <a:pt x="713" y="270"/>
                        <a:pt x="801" y="82"/>
                      </a:cubicBezTo>
                      <a:cubicBezTo>
                        <a:pt x="829" y="45"/>
                        <a:pt x="78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 rot="2700000">
                  <a:off x="8901462" y="1161534"/>
                  <a:ext cx="24901" cy="4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1353" extrusionOk="0">
                      <a:moveTo>
                        <a:pt x="717" y="0"/>
                      </a:moveTo>
                      <a:cubicBezTo>
                        <a:pt x="702" y="0"/>
                        <a:pt x="687" y="7"/>
                        <a:pt x="679" y="24"/>
                      </a:cubicBezTo>
                      <a:cubicBezTo>
                        <a:pt x="541" y="237"/>
                        <a:pt x="428" y="451"/>
                        <a:pt x="315" y="665"/>
                      </a:cubicBezTo>
                      <a:cubicBezTo>
                        <a:pt x="252" y="765"/>
                        <a:pt x="189" y="866"/>
                        <a:pt x="139" y="979"/>
                      </a:cubicBezTo>
                      <a:cubicBezTo>
                        <a:pt x="89" y="1067"/>
                        <a:pt x="1" y="1192"/>
                        <a:pt x="1" y="1293"/>
                      </a:cubicBezTo>
                      <a:cubicBezTo>
                        <a:pt x="1" y="1330"/>
                        <a:pt x="28" y="1353"/>
                        <a:pt x="57" y="1353"/>
                      </a:cubicBezTo>
                      <a:cubicBezTo>
                        <a:pt x="68" y="1353"/>
                        <a:pt x="79" y="1350"/>
                        <a:pt x="89" y="1343"/>
                      </a:cubicBezTo>
                      <a:cubicBezTo>
                        <a:pt x="177" y="1280"/>
                        <a:pt x="227" y="1155"/>
                        <a:pt x="265" y="1067"/>
                      </a:cubicBezTo>
                      <a:cubicBezTo>
                        <a:pt x="327" y="954"/>
                        <a:pt x="390" y="841"/>
                        <a:pt x="440" y="727"/>
                      </a:cubicBezTo>
                      <a:cubicBezTo>
                        <a:pt x="554" y="514"/>
                        <a:pt x="667" y="300"/>
                        <a:pt x="767" y="74"/>
                      </a:cubicBezTo>
                      <a:cubicBezTo>
                        <a:pt x="784" y="31"/>
                        <a:pt x="749" y="0"/>
                        <a:pt x="7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 rot="2700000">
                  <a:off x="8868767" y="1022986"/>
                  <a:ext cx="24837" cy="2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883" extrusionOk="0">
                      <a:moveTo>
                        <a:pt x="706" y="1"/>
                      </a:moveTo>
                      <a:cubicBezTo>
                        <a:pt x="692" y="1"/>
                        <a:pt x="679" y="5"/>
                        <a:pt x="666" y="14"/>
                      </a:cubicBezTo>
                      <a:cubicBezTo>
                        <a:pt x="541" y="140"/>
                        <a:pt x="428" y="278"/>
                        <a:pt x="314" y="416"/>
                      </a:cubicBezTo>
                      <a:cubicBezTo>
                        <a:pt x="252" y="492"/>
                        <a:pt x="201" y="554"/>
                        <a:pt x="139" y="630"/>
                      </a:cubicBezTo>
                      <a:cubicBezTo>
                        <a:pt x="101" y="680"/>
                        <a:pt x="0" y="768"/>
                        <a:pt x="25" y="844"/>
                      </a:cubicBezTo>
                      <a:cubicBezTo>
                        <a:pt x="25" y="869"/>
                        <a:pt x="51" y="881"/>
                        <a:pt x="76" y="881"/>
                      </a:cubicBezTo>
                      <a:cubicBezTo>
                        <a:pt x="79" y="882"/>
                        <a:pt x="83" y="882"/>
                        <a:pt x="86" y="882"/>
                      </a:cubicBezTo>
                      <a:cubicBezTo>
                        <a:pt x="158" y="882"/>
                        <a:pt x="228" y="766"/>
                        <a:pt x="264" y="718"/>
                      </a:cubicBezTo>
                      <a:cubicBezTo>
                        <a:pt x="327" y="655"/>
                        <a:pt x="377" y="580"/>
                        <a:pt x="428" y="504"/>
                      </a:cubicBezTo>
                      <a:cubicBezTo>
                        <a:pt x="541" y="366"/>
                        <a:pt x="654" y="228"/>
                        <a:pt x="754" y="77"/>
                      </a:cubicBezTo>
                      <a:cubicBezTo>
                        <a:pt x="783" y="39"/>
                        <a:pt x="747" y="1"/>
                        <a:pt x="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 rot="2700000">
                  <a:off x="8832816" y="858750"/>
                  <a:ext cx="20587" cy="35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114" extrusionOk="0">
                      <a:moveTo>
                        <a:pt x="606" y="1"/>
                      </a:moveTo>
                      <a:cubicBezTo>
                        <a:pt x="589" y="1"/>
                        <a:pt x="572" y="11"/>
                        <a:pt x="566" y="33"/>
                      </a:cubicBezTo>
                      <a:cubicBezTo>
                        <a:pt x="554" y="58"/>
                        <a:pt x="529" y="83"/>
                        <a:pt x="516" y="108"/>
                      </a:cubicBezTo>
                      <a:cubicBezTo>
                        <a:pt x="504" y="133"/>
                        <a:pt x="491" y="158"/>
                        <a:pt x="491" y="171"/>
                      </a:cubicBezTo>
                      <a:cubicBezTo>
                        <a:pt x="466" y="221"/>
                        <a:pt x="453" y="272"/>
                        <a:pt x="428" y="322"/>
                      </a:cubicBezTo>
                      <a:cubicBezTo>
                        <a:pt x="390" y="410"/>
                        <a:pt x="340" y="498"/>
                        <a:pt x="302" y="573"/>
                      </a:cubicBezTo>
                      <a:cubicBezTo>
                        <a:pt x="252" y="661"/>
                        <a:pt x="202" y="736"/>
                        <a:pt x="139" y="824"/>
                      </a:cubicBezTo>
                      <a:cubicBezTo>
                        <a:pt x="89" y="887"/>
                        <a:pt x="1" y="975"/>
                        <a:pt x="13" y="1076"/>
                      </a:cubicBezTo>
                      <a:cubicBezTo>
                        <a:pt x="13" y="1088"/>
                        <a:pt x="26" y="1113"/>
                        <a:pt x="51" y="1113"/>
                      </a:cubicBezTo>
                      <a:cubicBezTo>
                        <a:pt x="152" y="1113"/>
                        <a:pt x="215" y="988"/>
                        <a:pt x="265" y="912"/>
                      </a:cubicBezTo>
                      <a:cubicBezTo>
                        <a:pt x="328" y="824"/>
                        <a:pt x="378" y="736"/>
                        <a:pt x="428" y="649"/>
                      </a:cubicBezTo>
                      <a:cubicBezTo>
                        <a:pt x="478" y="561"/>
                        <a:pt x="529" y="460"/>
                        <a:pt x="566" y="372"/>
                      </a:cubicBezTo>
                      <a:cubicBezTo>
                        <a:pt x="579" y="322"/>
                        <a:pt x="604" y="272"/>
                        <a:pt x="617" y="221"/>
                      </a:cubicBezTo>
                      <a:cubicBezTo>
                        <a:pt x="629" y="158"/>
                        <a:pt x="629" y="108"/>
                        <a:pt x="642" y="45"/>
                      </a:cubicBezTo>
                      <a:cubicBezTo>
                        <a:pt x="649" y="17"/>
                        <a:pt x="628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 rot="2700000">
                  <a:off x="8796307" y="720735"/>
                  <a:ext cx="20682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116" extrusionOk="0">
                      <a:moveTo>
                        <a:pt x="559" y="1"/>
                      </a:moveTo>
                      <a:cubicBezTo>
                        <a:pt x="527" y="1"/>
                        <a:pt x="496" y="19"/>
                        <a:pt x="486" y="60"/>
                      </a:cubicBezTo>
                      <a:cubicBezTo>
                        <a:pt x="435" y="399"/>
                        <a:pt x="284" y="713"/>
                        <a:pt x="58" y="965"/>
                      </a:cubicBezTo>
                      <a:cubicBezTo>
                        <a:pt x="0" y="1033"/>
                        <a:pt x="61" y="1115"/>
                        <a:pt x="127" y="1115"/>
                      </a:cubicBezTo>
                      <a:cubicBezTo>
                        <a:pt x="147" y="1115"/>
                        <a:pt x="167" y="1108"/>
                        <a:pt x="184" y="1090"/>
                      </a:cubicBezTo>
                      <a:cubicBezTo>
                        <a:pt x="423" y="801"/>
                        <a:pt x="586" y="462"/>
                        <a:pt x="636" y="98"/>
                      </a:cubicBezTo>
                      <a:cubicBezTo>
                        <a:pt x="651" y="38"/>
                        <a:pt x="605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 rot="2700000">
                  <a:off x="8763701" y="578511"/>
                  <a:ext cx="22236" cy="3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79" extrusionOk="0">
                      <a:moveTo>
                        <a:pt x="618" y="1"/>
                      </a:moveTo>
                      <a:cubicBezTo>
                        <a:pt x="588" y="1"/>
                        <a:pt x="558" y="18"/>
                        <a:pt x="547" y="55"/>
                      </a:cubicBezTo>
                      <a:cubicBezTo>
                        <a:pt x="510" y="243"/>
                        <a:pt x="447" y="432"/>
                        <a:pt x="359" y="595"/>
                      </a:cubicBezTo>
                      <a:cubicBezTo>
                        <a:pt x="309" y="683"/>
                        <a:pt x="271" y="771"/>
                        <a:pt x="208" y="846"/>
                      </a:cubicBezTo>
                      <a:cubicBezTo>
                        <a:pt x="183" y="884"/>
                        <a:pt x="145" y="922"/>
                        <a:pt x="120" y="959"/>
                      </a:cubicBezTo>
                      <a:cubicBezTo>
                        <a:pt x="83" y="997"/>
                        <a:pt x="45" y="1035"/>
                        <a:pt x="32" y="1072"/>
                      </a:cubicBezTo>
                      <a:cubicBezTo>
                        <a:pt x="0" y="1126"/>
                        <a:pt x="49" y="1179"/>
                        <a:pt x="103" y="1179"/>
                      </a:cubicBezTo>
                      <a:cubicBezTo>
                        <a:pt x="113" y="1179"/>
                        <a:pt x="123" y="1177"/>
                        <a:pt x="133" y="1173"/>
                      </a:cubicBezTo>
                      <a:cubicBezTo>
                        <a:pt x="208" y="1123"/>
                        <a:pt x="271" y="1010"/>
                        <a:pt x="334" y="934"/>
                      </a:cubicBezTo>
                      <a:cubicBezTo>
                        <a:pt x="397" y="846"/>
                        <a:pt x="447" y="758"/>
                        <a:pt x="497" y="670"/>
                      </a:cubicBezTo>
                      <a:cubicBezTo>
                        <a:pt x="585" y="494"/>
                        <a:pt x="648" y="293"/>
                        <a:pt x="686" y="92"/>
                      </a:cubicBezTo>
                      <a:cubicBezTo>
                        <a:pt x="700" y="34"/>
                        <a:pt x="660" y="1"/>
                        <a:pt x="6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 rot="2700000">
                  <a:off x="8731363" y="453621"/>
                  <a:ext cx="21190" cy="3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156" extrusionOk="0">
                      <a:moveTo>
                        <a:pt x="597" y="0"/>
                      </a:moveTo>
                      <a:cubicBezTo>
                        <a:pt x="579" y="0"/>
                        <a:pt x="562" y="9"/>
                        <a:pt x="550" y="29"/>
                      </a:cubicBezTo>
                      <a:cubicBezTo>
                        <a:pt x="449" y="193"/>
                        <a:pt x="361" y="368"/>
                        <a:pt x="261" y="544"/>
                      </a:cubicBezTo>
                      <a:cubicBezTo>
                        <a:pt x="223" y="632"/>
                        <a:pt x="173" y="720"/>
                        <a:pt x="122" y="808"/>
                      </a:cubicBezTo>
                      <a:cubicBezTo>
                        <a:pt x="85" y="884"/>
                        <a:pt x="22" y="984"/>
                        <a:pt x="9" y="1072"/>
                      </a:cubicBezTo>
                      <a:cubicBezTo>
                        <a:pt x="0" y="1117"/>
                        <a:pt x="36" y="1156"/>
                        <a:pt x="76" y="1156"/>
                      </a:cubicBezTo>
                      <a:cubicBezTo>
                        <a:pt x="92" y="1156"/>
                        <a:pt x="108" y="1149"/>
                        <a:pt x="122" y="1135"/>
                      </a:cubicBezTo>
                      <a:cubicBezTo>
                        <a:pt x="185" y="1072"/>
                        <a:pt x="223" y="959"/>
                        <a:pt x="261" y="884"/>
                      </a:cubicBezTo>
                      <a:cubicBezTo>
                        <a:pt x="311" y="796"/>
                        <a:pt x="349" y="708"/>
                        <a:pt x="399" y="607"/>
                      </a:cubicBezTo>
                      <a:cubicBezTo>
                        <a:pt x="487" y="431"/>
                        <a:pt x="575" y="255"/>
                        <a:pt x="650" y="79"/>
                      </a:cubicBezTo>
                      <a:cubicBezTo>
                        <a:pt x="667" y="37"/>
                        <a:pt x="632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 rot="2700000">
                  <a:off x="8692225" y="315856"/>
                  <a:ext cx="21316" cy="36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1150" extrusionOk="0">
                      <a:moveTo>
                        <a:pt x="636" y="1"/>
                      </a:moveTo>
                      <a:cubicBezTo>
                        <a:pt x="629" y="1"/>
                        <a:pt x="620" y="6"/>
                        <a:pt x="613" y="17"/>
                      </a:cubicBezTo>
                      <a:lnTo>
                        <a:pt x="575" y="67"/>
                      </a:lnTo>
                      <a:cubicBezTo>
                        <a:pt x="550" y="79"/>
                        <a:pt x="550" y="79"/>
                        <a:pt x="525" y="105"/>
                      </a:cubicBezTo>
                      <a:cubicBezTo>
                        <a:pt x="500" y="142"/>
                        <a:pt x="487" y="180"/>
                        <a:pt x="462" y="230"/>
                      </a:cubicBezTo>
                      <a:cubicBezTo>
                        <a:pt x="412" y="318"/>
                        <a:pt x="361" y="406"/>
                        <a:pt x="324" y="494"/>
                      </a:cubicBezTo>
                      <a:cubicBezTo>
                        <a:pt x="223" y="670"/>
                        <a:pt x="135" y="846"/>
                        <a:pt x="35" y="1034"/>
                      </a:cubicBezTo>
                      <a:cubicBezTo>
                        <a:pt x="0" y="1095"/>
                        <a:pt x="60" y="1149"/>
                        <a:pt x="117" y="1149"/>
                      </a:cubicBezTo>
                      <a:cubicBezTo>
                        <a:pt x="144" y="1149"/>
                        <a:pt x="170" y="1138"/>
                        <a:pt x="185" y="1110"/>
                      </a:cubicBezTo>
                      <a:cubicBezTo>
                        <a:pt x="273" y="921"/>
                        <a:pt x="361" y="745"/>
                        <a:pt x="449" y="569"/>
                      </a:cubicBezTo>
                      <a:cubicBezTo>
                        <a:pt x="500" y="482"/>
                        <a:pt x="537" y="394"/>
                        <a:pt x="575" y="306"/>
                      </a:cubicBezTo>
                      <a:cubicBezTo>
                        <a:pt x="600" y="255"/>
                        <a:pt x="625" y="218"/>
                        <a:pt x="650" y="167"/>
                      </a:cubicBezTo>
                      <a:cubicBezTo>
                        <a:pt x="650" y="142"/>
                        <a:pt x="650" y="130"/>
                        <a:pt x="650" y="117"/>
                      </a:cubicBezTo>
                      <a:lnTo>
                        <a:pt x="650" y="92"/>
                      </a:lnTo>
                      <a:lnTo>
                        <a:pt x="663" y="54"/>
                      </a:lnTo>
                      <a:cubicBezTo>
                        <a:pt x="672" y="28"/>
                        <a:pt x="656" y="1"/>
                        <a:pt x="6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0" name="Google Shape;160;p3"/>
            <p:cNvGrpSpPr/>
            <p:nvPr/>
          </p:nvGrpSpPr>
          <p:grpSpPr>
            <a:xfrm>
              <a:off x="1179130" y="47625"/>
              <a:ext cx="851192" cy="546052"/>
              <a:chOff x="1161225" y="29450"/>
              <a:chExt cx="963432" cy="618055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1845444" y="33644"/>
                <a:ext cx="279213" cy="429672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13422" extrusionOk="0">
                    <a:moveTo>
                      <a:pt x="4223" y="1"/>
                    </a:moveTo>
                    <a:lnTo>
                      <a:pt x="4034" y="516"/>
                    </a:lnTo>
                    <a:cubicBezTo>
                      <a:pt x="3155" y="2916"/>
                      <a:pt x="2275" y="5316"/>
                      <a:pt x="1396" y="7729"/>
                    </a:cubicBezTo>
                    <a:cubicBezTo>
                      <a:pt x="1194" y="8294"/>
                      <a:pt x="968" y="8897"/>
                      <a:pt x="491" y="9287"/>
                    </a:cubicBezTo>
                    <a:cubicBezTo>
                      <a:pt x="340" y="9413"/>
                      <a:pt x="177" y="9513"/>
                      <a:pt x="1" y="9588"/>
                    </a:cubicBezTo>
                    <a:lnTo>
                      <a:pt x="126" y="9915"/>
                    </a:lnTo>
                    <a:cubicBezTo>
                      <a:pt x="1509" y="10845"/>
                      <a:pt x="2715" y="12014"/>
                      <a:pt x="3695" y="13371"/>
                    </a:cubicBezTo>
                    <a:lnTo>
                      <a:pt x="3708" y="13371"/>
                    </a:lnTo>
                    <a:lnTo>
                      <a:pt x="3758" y="13421"/>
                    </a:lnTo>
                    <a:cubicBezTo>
                      <a:pt x="5643" y="11184"/>
                      <a:pt x="7126" y="8621"/>
                      <a:pt x="8106" y="5869"/>
                    </a:cubicBezTo>
                    <a:cubicBezTo>
                      <a:pt x="8445" y="4914"/>
                      <a:pt x="8721" y="3846"/>
                      <a:pt x="8282" y="2941"/>
                    </a:cubicBezTo>
                    <a:cubicBezTo>
                      <a:pt x="8005" y="2376"/>
                      <a:pt x="7503" y="1973"/>
                      <a:pt x="7013" y="1597"/>
                    </a:cubicBezTo>
                    <a:cubicBezTo>
                      <a:pt x="6158" y="931"/>
                      <a:pt x="5253" y="277"/>
                      <a:pt x="4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538515" y="29450"/>
                <a:ext cx="442125" cy="388408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12133" extrusionOk="0">
                    <a:moveTo>
                      <a:pt x="12763" y="0"/>
                    </a:moveTo>
                    <a:cubicBezTo>
                      <a:pt x="11878" y="0"/>
                      <a:pt x="10993" y="267"/>
                      <a:pt x="10142" y="534"/>
                    </a:cubicBezTo>
                    <a:cubicBezTo>
                      <a:pt x="7905" y="1212"/>
                      <a:pt x="5681" y="1903"/>
                      <a:pt x="3444" y="2582"/>
                    </a:cubicBezTo>
                    <a:lnTo>
                      <a:pt x="3494" y="2745"/>
                    </a:lnTo>
                    <a:cubicBezTo>
                      <a:pt x="2300" y="5434"/>
                      <a:pt x="1220" y="8161"/>
                      <a:pt x="265" y="10951"/>
                    </a:cubicBezTo>
                    <a:cubicBezTo>
                      <a:pt x="139" y="11328"/>
                      <a:pt x="1" y="11743"/>
                      <a:pt x="39" y="12132"/>
                    </a:cubicBezTo>
                    <a:cubicBezTo>
                      <a:pt x="2904" y="11428"/>
                      <a:pt x="5781" y="10712"/>
                      <a:pt x="8646" y="10008"/>
                    </a:cubicBezTo>
                    <a:cubicBezTo>
                      <a:pt x="8960" y="9933"/>
                      <a:pt x="9287" y="9845"/>
                      <a:pt x="9589" y="9719"/>
                    </a:cubicBezTo>
                    <a:cubicBezTo>
                      <a:pt x="9765" y="9644"/>
                      <a:pt x="9928" y="9544"/>
                      <a:pt x="10079" y="9418"/>
                    </a:cubicBezTo>
                    <a:cubicBezTo>
                      <a:pt x="10556" y="9028"/>
                      <a:pt x="10782" y="8425"/>
                      <a:pt x="10984" y="7860"/>
                    </a:cubicBezTo>
                    <a:cubicBezTo>
                      <a:pt x="11863" y="5447"/>
                      <a:pt x="12743" y="3047"/>
                      <a:pt x="13622" y="647"/>
                    </a:cubicBezTo>
                    <a:lnTo>
                      <a:pt x="13811" y="132"/>
                    </a:lnTo>
                    <a:cubicBezTo>
                      <a:pt x="13660" y="94"/>
                      <a:pt x="13522" y="56"/>
                      <a:pt x="13359" y="44"/>
                    </a:cubicBezTo>
                    <a:cubicBezTo>
                      <a:pt x="13160" y="14"/>
                      <a:pt x="12961" y="0"/>
                      <a:pt x="12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1467321" y="112072"/>
                <a:ext cx="183079" cy="322270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10067" extrusionOk="0">
                    <a:moveTo>
                      <a:pt x="5668" y="1"/>
                    </a:moveTo>
                    <a:cubicBezTo>
                      <a:pt x="4901" y="240"/>
                      <a:pt x="4135" y="479"/>
                      <a:pt x="3368" y="717"/>
                    </a:cubicBezTo>
                    <a:cubicBezTo>
                      <a:pt x="2351" y="3080"/>
                      <a:pt x="1358" y="5455"/>
                      <a:pt x="403" y="7842"/>
                    </a:cubicBezTo>
                    <a:cubicBezTo>
                      <a:pt x="202" y="8320"/>
                      <a:pt x="1" y="8822"/>
                      <a:pt x="13" y="9350"/>
                    </a:cubicBezTo>
                    <a:cubicBezTo>
                      <a:pt x="26" y="9601"/>
                      <a:pt x="76" y="9840"/>
                      <a:pt x="164" y="10066"/>
                    </a:cubicBezTo>
                    <a:cubicBezTo>
                      <a:pt x="855" y="9890"/>
                      <a:pt x="1559" y="9714"/>
                      <a:pt x="2263" y="9551"/>
                    </a:cubicBezTo>
                    <a:cubicBezTo>
                      <a:pt x="2225" y="9162"/>
                      <a:pt x="2363" y="8747"/>
                      <a:pt x="2489" y="8370"/>
                    </a:cubicBezTo>
                    <a:cubicBezTo>
                      <a:pt x="3444" y="5580"/>
                      <a:pt x="4524" y="2853"/>
                      <a:pt x="5718" y="164"/>
                    </a:cubicBezTo>
                    <a:lnTo>
                      <a:pt x="5668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161225" y="135025"/>
                <a:ext cx="413954" cy="374546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11700" extrusionOk="0">
                    <a:moveTo>
                      <a:pt x="12930" y="0"/>
                    </a:moveTo>
                    <a:lnTo>
                      <a:pt x="12930" y="0"/>
                    </a:lnTo>
                    <a:cubicBezTo>
                      <a:pt x="10882" y="629"/>
                      <a:pt x="8821" y="1257"/>
                      <a:pt x="6761" y="1885"/>
                    </a:cubicBezTo>
                    <a:cubicBezTo>
                      <a:pt x="6007" y="2124"/>
                      <a:pt x="5228" y="2363"/>
                      <a:pt x="4612" y="2853"/>
                    </a:cubicBezTo>
                    <a:cubicBezTo>
                      <a:pt x="4084" y="3267"/>
                      <a:pt x="3707" y="3833"/>
                      <a:pt x="3355" y="4398"/>
                    </a:cubicBezTo>
                    <a:cubicBezTo>
                      <a:pt x="2362" y="5944"/>
                      <a:pt x="1445" y="7540"/>
                      <a:pt x="591" y="9173"/>
                    </a:cubicBezTo>
                    <a:cubicBezTo>
                      <a:pt x="314" y="9701"/>
                      <a:pt x="25" y="10267"/>
                      <a:pt x="13" y="10870"/>
                    </a:cubicBezTo>
                    <a:cubicBezTo>
                      <a:pt x="0" y="11159"/>
                      <a:pt x="63" y="11435"/>
                      <a:pt x="151" y="11699"/>
                    </a:cubicBezTo>
                    <a:lnTo>
                      <a:pt x="201" y="11687"/>
                    </a:lnTo>
                    <a:cubicBezTo>
                      <a:pt x="3380" y="10908"/>
                      <a:pt x="6547" y="10128"/>
                      <a:pt x="9726" y="9349"/>
                    </a:cubicBezTo>
                    <a:cubicBezTo>
                      <a:pt x="9638" y="9123"/>
                      <a:pt x="9588" y="8884"/>
                      <a:pt x="9575" y="8633"/>
                    </a:cubicBezTo>
                    <a:cubicBezTo>
                      <a:pt x="9563" y="8105"/>
                      <a:pt x="9764" y="7603"/>
                      <a:pt x="9965" y="7125"/>
                    </a:cubicBezTo>
                    <a:cubicBezTo>
                      <a:pt x="10920" y="4738"/>
                      <a:pt x="11913" y="2363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1539732" y="340572"/>
                <a:ext cx="424038" cy="211218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6598" extrusionOk="0">
                    <a:moveTo>
                      <a:pt x="9551" y="0"/>
                    </a:moveTo>
                    <a:cubicBezTo>
                      <a:pt x="9249" y="126"/>
                      <a:pt x="8922" y="214"/>
                      <a:pt x="8608" y="289"/>
                    </a:cubicBezTo>
                    <a:cubicBezTo>
                      <a:pt x="5743" y="993"/>
                      <a:pt x="2866" y="1709"/>
                      <a:pt x="1" y="2413"/>
                    </a:cubicBezTo>
                    <a:cubicBezTo>
                      <a:pt x="13" y="2539"/>
                      <a:pt x="38" y="2652"/>
                      <a:pt x="89" y="2778"/>
                    </a:cubicBezTo>
                    <a:cubicBezTo>
                      <a:pt x="202" y="3079"/>
                      <a:pt x="453" y="3318"/>
                      <a:pt x="692" y="3532"/>
                    </a:cubicBezTo>
                    <a:cubicBezTo>
                      <a:pt x="1961" y="4675"/>
                      <a:pt x="3343" y="5693"/>
                      <a:pt x="4813" y="6560"/>
                    </a:cubicBezTo>
                    <a:lnTo>
                      <a:pt x="4826" y="6598"/>
                    </a:lnTo>
                    <a:cubicBezTo>
                      <a:pt x="7628" y="5655"/>
                      <a:pt x="10443" y="4713"/>
                      <a:pt x="13245" y="3783"/>
                    </a:cubicBezTo>
                    <a:cubicBezTo>
                      <a:pt x="12265" y="2426"/>
                      <a:pt x="11059" y="1257"/>
                      <a:pt x="9676" y="327"/>
                    </a:cubicBezTo>
                    <a:lnTo>
                      <a:pt x="955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1472571" y="417816"/>
                <a:ext cx="221655" cy="156893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901" extrusionOk="0">
                    <a:moveTo>
                      <a:pt x="2099" y="0"/>
                    </a:moveTo>
                    <a:cubicBezTo>
                      <a:pt x="1395" y="163"/>
                      <a:pt x="691" y="339"/>
                      <a:pt x="0" y="515"/>
                    </a:cubicBezTo>
                    <a:cubicBezTo>
                      <a:pt x="264" y="1181"/>
                      <a:pt x="817" y="1747"/>
                      <a:pt x="1370" y="2249"/>
                    </a:cubicBezTo>
                    <a:cubicBezTo>
                      <a:pt x="2438" y="3204"/>
                      <a:pt x="3581" y="4084"/>
                      <a:pt x="4775" y="4876"/>
                    </a:cubicBezTo>
                    <a:lnTo>
                      <a:pt x="4775" y="4901"/>
                    </a:lnTo>
                    <a:cubicBezTo>
                      <a:pt x="5491" y="4662"/>
                      <a:pt x="6208" y="4423"/>
                      <a:pt x="6924" y="4185"/>
                    </a:cubicBezTo>
                    <a:lnTo>
                      <a:pt x="6911" y="4147"/>
                    </a:lnTo>
                    <a:cubicBezTo>
                      <a:pt x="5441" y="3280"/>
                      <a:pt x="4059" y="2262"/>
                      <a:pt x="2790" y="1119"/>
                    </a:cubicBezTo>
                    <a:cubicBezTo>
                      <a:pt x="2551" y="905"/>
                      <a:pt x="2300" y="666"/>
                      <a:pt x="2187" y="365"/>
                    </a:cubicBezTo>
                    <a:cubicBezTo>
                      <a:pt x="2136" y="239"/>
                      <a:pt x="2111" y="126"/>
                      <a:pt x="20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1166027" y="434302"/>
                <a:ext cx="459443" cy="213203"/>
              </a:xfrm>
              <a:custGeom>
                <a:avLst/>
                <a:gdLst/>
                <a:ahLst/>
                <a:cxnLst/>
                <a:rect l="l" t="t" r="r" b="b"/>
                <a:pathLst>
                  <a:path w="14352" h="6660" extrusionOk="0">
                    <a:moveTo>
                      <a:pt x="9576" y="0"/>
                    </a:moveTo>
                    <a:cubicBezTo>
                      <a:pt x="6397" y="779"/>
                      <a:pt x="3230" y="1559"/>
                      <a:pt x="51" y="2338"/>
                    </a:cubicBezTo>
                    <a:lnTo>
                      <a:pt x="1" y="2350"/>
                    </a:lnTo>
                    <a:cubicBezTo>
                      <a:pt x="328" y="3242"/>
                      <a:pt x="1182" y="3971"/>
                      <a:pt x="1974" y="4587"/>
                    </a:cubicBezTo>
                    <a:cubicBezTo>
                      <a:pt x="3155" y="5492"/>
                      <a:pt x="4412" y="6422"/>
                      <a:pt x="5882" y="6623"/>
                    </a:cubicBezTo>
                    <a:cubicBezTo>
                      <a:pt x="6074" y="6648"/>
                      <a:pt x="6267" y="6659"/>
                      <a:pt x="6460" y="6659"/>
                    </a:cubicBezTo>
                    <a:cubicBezTo>
                      <a:pt x="7526" y="6659"/>
                      <a:pt x="8592" y="6310"/>
                      <a:pt x="9614" y="5969"/>
                    </a:cubicBezTo>
                    <a:cubicBezTo>
                      <a:pt x="11185" y="5441"/>
                      <a:pt x="12780" y="4914"/>
                      <a:pt x="14351" y="4386"/>
                    </a:cubicBezTo>
                    <a:lnTo>
                      <a:pt x="14351" y="4361"/>
                    </a:lnTo>
                    <a:cubicBezTo>
                      <a:pt x="13157" y="3569"/>
                      <a:pt x="12014" y="2689"/>
                      <a:pt x="10946" y="1734"/>
                    </a:cubicBezTo>
                    <a:cubicBezTo>
                      <a:pt x="10393" y="1232"/>
                      <a:pt x="9840" y="666"/>
                      <a:pt x="9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8" name="Google Shape;168;p3"/>
          <p:cNvGrpSpPr/>
          <p:nvPr/>
        </p:nvGrpSpPr>
        <p:grpSpPr>
          <a:xfrm>
            <a:off x="90450" y="1831834"/>
            <a:ext cx="8075494" cy="4863361"/>
            <a:chOff x="90450" y="1373875"/>
            <a:chExt cx="8075494" cy="3647521"/>
          </a:xfrm>
        </p:grpSpPr>
        <p:sp>
          <p:nvSpPr>
            <p:cNvPr id="169" name="Google Shape;169;p3"/>
            <p:cNvSpPr/>
            <p:nvPr/>
          </p:nvSpPr>
          <p:spPr>
            <a:xfrm>
              <a:off x="7863125" y="47244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0450" y="13738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14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6"/>
          <p:cNvGrpSpPr/>
          <p:nvPr/>
        </p:nvGrpSpPr>
        <p:grpSpPr>
          <a:xfrm>
            <a:off x="454950" y="359856"/>
            <a:ext cx="8234100" cy="6138293"/>
            <a:chOff x="429225" y="317630"/>
            <a:chExt cx="8234100" cy="4603720"/>
          </a:xfrm>
        </p:grpSpPr>
        <p:sp>
          <p:nvSpPr>
            <p:cNvPr id="334" name="Google Shape;334;p6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335" name="Google Shape;335;p6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336" name="Google Shape;336;p6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6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6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6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6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6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6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6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6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6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6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6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6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6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6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9" name="Google Shape;369;p6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370" name="Google Shape;370;p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8" name="Google Shape;388;p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89" name="Google Shape;389;p6"/>
          <p:cNvGrpSpPr/>
          <p:nvPr/>
        </p:nvGrpSpPr>
        <p:grpSpPr>
          <a:xfrm rot="-2058700">
            <a:off x="122465" y="5691299"/>
            <a:ext cx="835939" cy="1143995"/>
            <a:chOff x="516375" y="4010850"/>
            <a:chExt cx="953295" cy="978449"/>
          </a:xfrm>
        </p:grpSpPr>
        <p:sp>
          <p:nvSpPr>
            <p:cNvPr id="390" name="Google Shape;390;p6"/>
            <p:cNvSpPr/>
            <p:nvPr/>
          </p:nvSpPr>
          <p:spPr>
            <a:xfrm>
              <a:off x="539427" y="4256513"/>
              <a:ext cx="930244" cy="732786"/>
            </a:xfrm>
            <a:custGeom>
              <a:avLst/>
              <a:gdLst/>
              <a:ahLst/>
              <a:cxnLst/>
              <a:rect l="l" t="t" r="r" b="b"/>
              <a:pathLst>
                <a:path w="27885" h="21966" extrusionOk="0">
                  <a:moveTo>
                    <a:pt x="27432" y="1"/>
                  </a:moveTo>
                  <a:lnTo>
                    <a:pt x="1" y="13622"/>
                  </a:lnTo>
                  <a:cubicBezTo>
                    <a:pt x="1" y="13685"/>
                    <a:pt x="239" y="14653"/>
                    <a:pt x="252" y="14715"/>
                  </a:cubicBezTo>
                  <a:cubicBezTo>
                    <a:pt x="403" y="15457"/>
                    <a:pt x="1521" y="15645"/>
                    <a:pt x="2237" y="15897"/>
                  </a:cubicBezTo>
                  <a:cubicBezTo>
                    <a:pt x="7930" y="17945"/>
                    <a:pt x="13622" y="19968"/>
                    <a:pt x="19327" y="21966"/>
                  </a:cubicBezTo>
                  <a:cubicBezTo>
                    <a:pt x="22091" y="15055"/>
                    <a:pt x="24843" y="8143"/>
                    <a:pt x="27595" y="1220"/>
                  </a:cubicBezTo>
                  <a:cubicBezTo>
                    <a:pt x="27708" y="931"/>
                    <a:pt x="27884" y="415"/>
                    <a:pt x="274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547800" y="4225922"/>
              <a:ext cx="907626" cy="739491"/>
            </a:xfrm>
            <a:custGeom>
              <a:avLst/>
              <a:gdLst/>
              <a:ahLst/>
              <a:cxnLst/>
              <a:rect l="l" t="t" r="r" b="b"/>
              <a:pathLst>
                <a:path w="27207" h="22167" extrusionOk="0">
                  <a:moveTo>
                    <a:pt x="26628" y="0"/>
                  </a:moveTo>
                  <a:cubicBezTo>
                    <a:pt x="26628" y="201"/>
                    <a:pt x="26565" y="402"/>
                    <a:pt x="26502" y="541"/>
                  </a:cubicBezTo>
                  <a:lnTo>
                    <a:pt x="26490" y="578"/>
                  </a:lnTo>
                  <a:cubicBezTo>
                    <a:pt x="23738" y="7490"/>
                    <a:pt x="20986" y="14414"/>
                    <a:pt x="18234" y="21325"/>
                  </a:cubicBezTo>
                  <a:cubicBezTo>
                    <a:pt x="12529" y="19314"/>
                    <a:pt x="6824" y="17291"/>
                    <a:pt x="1132" y="15255"/>
                  </a:cubicBezTo>
                  <a:cubicBezTo>
                    <a:pt x="855" y="15155"/>
                    <a:pt x="566" y="15042"/>
                    <a:pt x="302" y="14891"/>
                  </a:cubicBezTo>
                  <a:cubicBezTo>
                    <a:pt x="189" y="14828"/>
                    <a:pt x="89" y="14765"/>
                    <a:pt x="1" y="14690"/>
                  </a:cubicBezTo>
                  <a:lnTo>
                    <a:pt x="1" y="14728"/>
                  </a:lnTo>
                  <a:cubicBezTo>
                    <a:pt x="51" y="14941"/>
                    <a:pt x="139" y="15117"/>
                    <a:pt x="277" y="15268"/>
                  </a:cubicBezTo>
                  <a:cubicBezTo>
                    <a:pt x="604" y="15670"/>
                    <a:pt x="1182" y="15921"/>
                    <a:pt x="1697" y="16097"/>
                  </a:cubicBezTo>
                  <a:cubicBezTo>
                    <a:pt x="7390" y="18146"/>
                    <a:pt x="13082" y="20169"/>
                    <a:pt x="18799" y="22167"/>
                  </a:cubicBezTo>
                  <a:cubicBezTo>
                    <a:pt x="21551" y="15255"/>
                    <a:pt x="24303" y="8344"/>
                    <a:pt x="27055" y="1420"/>
                  </a:cubicBezTo>
                  <a:cubicBezTo>
                    <a:pt x="27106" y="1295"/>
                    <a:pt x="27168" y="1106"/>
                    <a:pt x="27181" y="918"/>
                  </a:cubicBezTo>
                  <a:cubicBezTo>
                    <a:pt x="27206" y="604"/>
                    <a:pt x="27093" y="264"/>
                    <a:pt x="266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526416" y="4010850"/>
              <a:ext cx="909727" cy="926474"/>
            </a:xfrm>
            <a:custGeom>
              <a:avLst/>
              <a:gdLst/>
              <a:ahLst/>
              <a:cxnLst/>
              <a:rect l="l" t="t" r="r" b="b"/>
              <a:pathLst>
                <a:path w="27270" h="27772" extrusionOk="0">
                  <a:moveTo>
                    <a:pt x="7928" y="0"/>
                  </a:moveTo>
                  <a:cubicBezTo>
                    <a:pt x="7683" y="0"/>
                    <a:pt x="7445" y="45"/>
                    <a:pt x="7226" y="164"/>
                  </a:cubicBezTo>
                  <a:cubicBezTo>
                    <a:pt x="6711" y="453"/>
                    <a:pt x="6485" y="1057"/>
                    <a:pt x="6297" y="1609"/>
                  </a:cubicBezTo>
                  <a:cubicBezTo>
                    <a:pt x="4286" y="7453"/>
                    <a:pt x="2275" y="13296"/>
                    <a:pt x="265" y="19139"/>
                  </a:cubicBezTo>
                  <a:cubicBezTo>
                    <a:pt x="139" y="19529"/>
                    <a:pt x="1" y="19931"/>
                    <a:pt x="89" y="20333"/>
                  </a:cubicBezTo>
                  <a:cubicBezTo>
                    <a:pt x="152" y="20672"/>
                    <a:pt x="365" y="20936"/>
                    <a:pt x="642" y="21137"/>
                  </a:cubicBezTo>
                  <a:cubicBezTo>
                    <a:pt x="730" y="21212"/>
                    <a:pt x="830" y="21275"/>
                    <a:pt x="943" y="21338"/>
                  </a:cubicBezTo>
                  <a:cubicBezTo>
                    <a:pt x="1207" y="21489"/>
                    <a:pt x="1496" y="21602"/>
                    <a:pt x="1773" y="21702"/>
                  </a:cubicBezTo>
                  <a:cubicBezTo>
                    <a:pt x="7465" y="23738"/>
                    <a:pt x="13170" y="25761"/>
                    <a:pt x="18875" y="27772"/>
                  </a:cubicBezTo>
                  <a:cubicBezTo>
                    <a:pt x="21627" y="20861"/>
                    <a:pt x="24379" y="13937"/>
                    <a:pt x="27131" y="7025"/>
                  </a:cubicBezTo>
                  <a:lnTo>
                    <a:pt x="27143" y="6988"/>
                  </a:lnTo>
                  <a:cubicBezTo>
                    <a:pt x="27206" y="6849"/>
                    <a:pt x="27269" y="6648"/>
                    <a:pt x="27269" y="6447"/>
                  </a:cubicBezTo>
                  <a:cubicBezTo>
                    <a:pt x="27269" y="6083"/>
                    <a:pt x="27068" y="5681"/>
                    <a:pt x="26314" y="5430"/>
                  </a:cubicBezTo>
                  <a:cubicBezTo>
                    <a:pt x="20597" y="3494"/>
                    <a:pt x="14816" y="1735"/>
                    <a:pt x="8973" y="177"/>
                  </a:cubicBezTo>
                  <a:cubicBezTo>
                    <a:pt x="8635" y="89"/>
                    <a:pt x="8275" y="0"/>
                    <a:pt x="79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821120" y="4487065"/>
              <a:ext cx="356352" cy="306078"/>
            </a:xfrm>
            <a:custGeom>
              <a:avLst/>
              <a:gdLst/>
              <a:ahLst/>
              <a:cxnLst/>
              <a:rect l="l" t="t" r="r" b="b"/>
              <a:pathLst>
                <a:path w="10682" h="9175" extrusionOk="0">
                  <a:moveTo>
                    <a:pt x="3007" y="0"/>
                  </a:moveTo>
                  <a:cubicBezTo>
                    <a:pt x="2970" y="0"/>
                    <a:pt x="2944" y="5"/>
                    <a:pt x="2929" y="14"/>
                  </a:cubicBezTo>
                  <a:cubicBezTo>
                    <a:pt x="2690" y="152"/>
                    <a:pt x="1195" y="3557"/>
                    <a:pt x="1" y="6196"/>
                  </a:cubicBezTo>
                  <a:cubicBezTo>
                    <a:pt x="2564" y="7176"/>
                    <a:pt x="5366" y="8207"/>
                    <a:pt x="7930" y="9174"/>
                  </a:cubicBezTo>
                  <a:cubicBezTo>
                    <a:pt x="8722" y="7013"/>
                    <a:pt x="10192" y="4286"/>
                    <a:pt x="10682" y="2967"/>
                  </a:cubicBezTo>
                  <a:cubicBezTo>
                    <a:pt x="8730" y="1769"/>
                    <a:pt x="3752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834131" y="4136551"/>
              <a:ext cx="464905" cy="142948"/>
            </a:xfrm>
            <a:custGeom>
              <a:avLst/>
              <a:gdLst/>
              <a:ahLst/>
              <a:cxnLst/>
              <a:rect l="l" t="t" r="r" b="b"/>
              <a:pathLst>
                <a:path w="13936" h="4285" extrusionOk="0">
                  <a:moveTo>
                    <a:pt x="115" y="0"/>
                  </a:moveTo>
                  <a:cubicBezTo>
                    <a:pt x="63" y="0"/>
                    <a:pt x="24" y="35"/>
                    <a:pt x="13" y="78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4738" y="1259"/>
                    <a:pt x="9324" y="2617"/>
                    <a:pt x="13785" y="4275"/>
                  </a:cubicBezTo>
                  <a:cubicBezTo>
                    <a:pt x="13798" y="4282"/>
                    <a:pt x="13812" y="4285"/>
                    <a:pt x="13826" y="4285"/>
                  </a:cubicBezTo>
                  <a:cubicBezTo>
                    <a:pt x="13865" y="4285"/>
                    <a:pt x="13905" y="4259"/>
                    <a:pt x="13923" y="4212"/>
                  </a:cubicBezTo>
                  <a:cubicBezTo>
                    <a:pt x="13936" y="4162"/>
                    <a:pt x="13911" y="4099"/>
                    <a:pt x="13861" y="4087"/>
                  </a:cubicBezTo>
                  <a:cubicBezTo>
                    <a:pt x="9387" y="2416"/>
                    <a:pt x="4801" y="1058"/>
                    <a:pt x="139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797668" y="4227523"/>
              <a:ext cx="424673" cy="137076"/>
            </a:xfrm>
            <a:custGeom>
              <a:avLst/>
              <a:gdLst/>
              <a:ahLst/>
              <a:cxnLst/>
              <a:rect l="l" t="t" r="r" b="b"/>
              <a:pathLst>
                <a:path w="12730" h="4109" extrusionOk="0">
                  <a:moveTo>
                    <a:pt x="118" y="0"/>
                  </a:moveTo>
                  <a:cubicBezTo>
                    <a:pt x="73" y="0"/>
                    <a:pt x="24" y="36"/>
                    <a:pt x="13" y="91"/>
                  </a:cubicBezTo>
                  <a:cubicBezTo>
                    <a:pt x="0" y="141"/>
                    <a:pt x="38" y="191"/>
                    <a:pt x="88" y="216"/>
                  </a:cubicBezTo>
                  <a:cubicBezTo>
                    <a:pt x="4335" y="1247"/>
                    <a:pt x="8507" y="2554"/>
                    <a:pt x="12579" y="4099"/>
                  </a:cubicBezTo>
                  <a:cubicBezTo>
                    <a:pt x="12592" y="4106"/>
                    <a:pt x="12605" y="4109"/>
                    <a:pt x="12619" y="4109"/>
                  </a:cubicBezTo>
                  <a:cubicBezTo>
                    <a:pt x="12659" y="4109"/>
                    <a:pt x="12698" y="4083"/>
                    <a:pt x="12717" y="4036"/>
                  </a:cubicBezTo>
                  <a:cubicBezTo>
                    <a:pt x="12729" y="3986"/>
                    <a:pt x="12704" y="3923"/>
                    <a:pt x="12654" y="3911"/>
                  </a:cubicBezTo>
                  <a:cubicBezTo>
                    <a:pt x="8570" y="2352"/>
                    <a:pt x="4386" y="1046"/>
                    <a:pt x="138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676937" y="4051516"/>
              <a:ext cx="103549" cy="75927"/>
            </a:xfrm>
            <a:custGeom>
              <a:avLst/>
              <a:gdLst/>
              <a:ahLst/>
              <a:cxnLst/>
              <a:rect l="l" t="t" r="r" b="b"/>
              <a:pathLst>
                <a:path w="3104" h="2276" extrusionOk="0">
                  <a:moveTo>
                    <a:pt x="1571" y="1"/>
                  </a:moveTo>
                  <a:cubicBezTo>
                    <a:pt x="1420" y="1"/>
                    <a:pt x="1257" y="26"/>
                    <a:pt x="1093" y="51"/>
                  </a:cubicBezTo>
                  <a:cubicBezTo>
                    <a:pt x="880" y="101"/>
                    <a:pt x="654" y="164"/>
                    <a:pt x="453" y="315"/>
                  </a:cubicBezTo>
                  <a:cubicBezTo>
                    <a:pt x="164" y="516"/>
                    <a:pt x="0" y="868"/>
                    <a:pt x="0" y="1207"/>
                  </a:cubicBezTo>
                  <a:cubicBezTo>
                    <a:pt x="0" y="1308"/>
                    <a:pt x="13" y="1408"/>
                    <a:pt x="38" y="1496"/>
                  </a:cubicBezTo>
                  <a:cubicBezTo>
                    <a:pt x="164" y="1924"/>
                    <a:pt x="566" y="2250"/>
                    <a:pt x="1018" y="2275"/>
                  </a:cubicBezTo>
                  <a:cubicBezTo>
                    <a:pt x="1081" y="2275"/>
                    <a:pt x="1131" y="2238"/>
                    <a:pt x="1131" y="2175"/>
                  </a:cubicBezTo>
                  <a:cubicBezTo>
                    <a:pt x="1131" y="2112"/>
                    <a:pt x="1093" y="2074"/>
                    <a:pt x="1031" y="2062"/>
                  </a:cubicBezTo>
                  <a:cubicBezTo>
                    <a:pt x="679" y="2049"/>
                    <a:pt x="339" y="1785"/>
                    <a:pt x="239" y="1433"/>
                  </a:cubicBezTo>
                  <a:cubicBezTo>
                    <a:pt x="226" y="1371"/>
                    <a:pt x="214" y="1283"/>
                    <a:pt x="214" y="1207"/>
                  </a:cubicBezTo>
                  <a:cubicBezTo>
                    <a:pt x="214" y="931"/>
                    <a:pt x="352" y="642"/>
                    <a:pt x="578" y="478"/>
                  </a:cubicBezTo>
                  <a:cubicBezTo>
                    <a:pt x="729" y="365"/>
                    <a:pt x="930" y="303"/>
                    <a:pt x="1144" y="265"/>
                  </a:cubicBezTo>
                  <a:cubicBezTo>
                    <a:pt x="1282" y="227"/>
                    <a:pt x="1433" y="202"/>
                    <a:pt x="1571" y="202"/>
                  </a:cubicBezTo>
                  <a:cubicBezTo>
                    <a:pt x="1671" y="202"/>
                    <a:pt x="1759" y="215"/>
                    <a:pt x="1847" y="240"/>
                  </a:cubicBezTo>
                  <a:cubicBezTo>
                    <a:pt x="2262" y="328"/>
                    <a:pt x="2601" y="692"/>
                    <a:pt x="2903" y="1056"/>
                  </a:cubicBezTo>
                  <a:cubicBezTo>
                    <a:pt x="2925" y="1078"/>
                    <a:pt x="2955" y="1092"/>
                    <a:pt x="2987" y="1092"/>
                  </a:cubicBezTo>
                  <a:cubicBezTo>
                    <a:pt x="3009" y="1092"/>
                    <a:pt x="3033" y="1085"/>
                    <a:pt x="3054" y="1069"/>
                  </a:cubicBezTo>
                  <a:cubicBezTo>
                    <a:pt x="3091" y="1031"/>
                    <a:pt x="3104" y="956"/>
                    <a:pt x="3066" y="918"/>
                  </a:cubicBezTo>
                  <a:cubicBezTo>
                    <a:pt x="2752" y="554"/>
                    <a:pt x="2400" y="152"/>
                    <a:pt x="1885" y="26"/>
                  </a:cubicBezTo>
                  <a:cubicBezTo>
                    <a:pt x="1785" y="14"/>
                    <a:pt x="1684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762039" y="4071665"/>
              <a:ext cx="27255" cy="27689"/>
            </a:xfrm>
            <a:custGeom>
              <a:avLst/>
              <a:gdLst/>
              <a:ahLst/>
              <a:cxnLst/>
              <a:rect l="l" t="t" r="r" b="b"/>
              <a:pathLst>
                <a:path w="817" h="830" extrusionOk="0">
                  <a:moveTo>
                    <a:pt x="402" y="214"/>
                  </a:moveTo>
                  <a:cubicBezTo>
                    <a:pt x="452" y="214"/>
                    <a:pt x="503" y="226"/>
                    <a:pt x="540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65"/>
                    <a:pt x="591" y="503"/>
                    <a:pt x="553" y="540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6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26" y="327"/>
                    <a:pt x="251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0" y="654"/>
                    <a:pt x="138" y="729"/>
                  </a:cubicBezTo>
                  <a:cubicBezTo>
                    <a:pt x="214" y="792"/>
                    <a:pt x="314" y="829"/>
                    <a:pt x="402" y="829"/>
                  </a:cubicBezTo>
                  <a:cubicBezTo>
                    <a:pt x="515" y="829"/>
                    <a:pt x="641" y="779"/>
                    <a:pt x="716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642543" y="4159669"/>
              <a:ext cx="103583" cy="75927"/>
            </a:xfrm>
            <a:custGeom>
              <a:avLst/>
              <a:gdLst/>
              <a:ahLst/>
              <a:cxnLst/>
              <a:rect l="l" t="t" r="r" b="b"/>
              <a:pathLst>
                <a:path w="3105" h="2276" extrusionOk="0">
                  <a:moveTo>
                    <a:pt x="1584" y="1"/>
                  </a:moveTo>
                  <a:cubicBezTo>
                    <a:pt x="1421" y="1"/>
                    <a:pt x="1257" y="26"/>
                    <a:pt x="1107" y="51"/>
                  </a:cubicBezTo>
                  <a:cubicBezTo>
                    <a:pt x="880" y="101"/>
                    <a:pt x="654" y="177"/>
                    <a:pt x="453" y="315"/>
                  </a:cubicBezTo>
                  <a:cubicBezTo>
                    <a:pt x="164" y="516"/>
                    <a:pt x="1" y="868"/>
                    <a:pt x="1" y="1207"/>
                  </a:cubicBezTo>
                  <a:cubicBezTo>
                    <a:pt x="1" y="1308"/>
                    <a:pt x="13" y="1408"/>
                    <a:pt x="38" y="1496"/>
                  </a:cubicBezTo>
                  <a:cubicBezTo>
                    <a:pt x="177" y="1936"/>
                    <a:pt x="579" y="2250"/>
                    <a:pt x="1019" y="2275"/>
                  </a:cubicBezTo>
                  <a:cubicBezTo>
                    <a:pt x="1081" y="2275"/>
                    <a:pt x="1132" y="2238"/>
                    <a:pt x="1132" y="2175"/>
                  </a:cubicBezTo>
                  <a:cubicBezTo>
                    <a:pt x="1132" y="2125"/>
                    <a:pt x="1094" y="2074"/>
                    <a:pt x="1031" y="2074"/>
                  </a:cubicBezTo>
                  <a:cubicBezTo>
                    <a:pt x="679" y="2049"/>
                    <a:pt x="340" y="1785"/>
                    <a:pt x="240" y="1446"/>
                  </a:cubicBezTo>
                  <a:cubicBezTo>
                    <a:pt x="227" y="1371"/>
                    <a:pt x="214" y="1295"/>
                    <a:pt x="214" y="1207"/>
                  </a:cubicBezTo>
                  <a:cubicBezTo>
                    <a:pt x="214" y="931"/>
                    <a:pt x="353" y="642"/>
                    <a:pt x="579" y="478"/>
                  </a:cubicBezTo>
                  <a:cubicBezTo>
                    <a:pt x="730" y="365"/>
                    <a:pt x="931" y="303"/>
                    <a:pt x="1144" y="265"/>
                  </a:cubicBezTo>
                  <a:cubicBezTo>
                    <a:pt x="1295" y="227"/>
                    <a:pt x="1433" y="215"/>
                    <a:pt x="1584" y="215"/>
                  </a:cubicBezTo>
                  <a:cubicBezTo>
                    <a:pt x="1672" y="215"/>
                    <a:pt x="1760" y="215"/>
                    <a:pt x="1848" y="240"/>
                  </a:cubicBezTo>
                  <a:cubicBezTo>
                    <a:pt x="2263" y="328"/>
                    <a:pt x="2602" y="692"/>
                    <a:pt x="2903" y="1057"/>
                  </a:cubicBezTo>
                  <a:cubicBezTo>
                    <a:pt x="2925" y="1078"/>
                    <a:pt x="2960" y="1092"/>
                    <a:pt x="2993" y="1092"/>
                  </a:cubicBezTo>
                  <a:cubicBezTo>
                    <a:pt x="3016" y="1092"/>
                    <a:pt x="3038" y="1085"/>
                    <a:pt x="3054" y="1069"/>
                  </a:cubicBezTo>
                  <a:cubicBezTo>
                    <a:pt x="3105" y="1031"/>
                    <a:pt x="3105" y="956"/>
                    <a:pt x="3067" y="918"/>
                  </a:cubicBezTo>
                  <a:cubicBezTo>
                    <a:pt x="2753" y="554"/>
                    <a:pt x="2401" y="152"/>
                    <a:pt x="1886" y="39"/>
                  </a:cubicBezTo>
                  <a:cubicBezTo>
                    <a:pt x="1785" y="14"/>
                    <a:pt x="1685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727645" y="4179819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3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9" y="302"/>
                    <a:pt x="604" y="352"/>
                    <a:pt x="604" y="415"/>
                  </a:cubicBezTo>
                  <a:cubicBezTo>
                    <a:pt x="604" y="465"/>
                    <a:pt x="591" y="503"/>
                    <a:pt x="566" y="540"/>
                  </a:cubicBezTo>
                  <a:cubicBezTo>
                    <a:pt x="516" y="591"/>
                    <a:pt x="466" y="616"/>
                    <a:pt x="403" y="616"/>
                  </a:cubicBezTo>
                  <a:cubicBezTo>
                    <a:pt x="365" y="616"/>
                    <a:pt x="315" y="603"/>
                    <a:pt x="277" y="566"/>
                  </a:cubicBezTo>
                  <a:cubicBezTo>
                    <a:pt x="227" y="528"/>
                    <a:pt x="202" y="478"/>
                    <a:pt x="202" y="415"/>
                  </a:cubicBezTo>
                  <a:cubicBezTo>
                    <a:pt x="202" y="377"/>
                    <a:pt x="227" y="327"/>
                    <a:pt x="252" y="289"/>
                  </a:cubicBezTo>
                  <a:cubicBezTo>
                    <a:pt x="290" y="239"/>
                    <a:pt x="352" y="214"/>
                    <a:pt x="403" y="214"/>
                  </a:cubicBezTo>
                  <a:close/>
                  <a:moveTo>
                    <a:pt x="403" y="0"/>
                  </a:moveTo>
                  <a:cubicBezTo>
                    <a:pt x="290" y="0"/>
                    <a:pt x="177" y="50"/>
                    <a:pt x="89" y="151"/>
                  </a:cubicBezTo>
                  <a:cubicBezTo>
                    <a:pt x="26" y="226"/>
                    <a:pt x="1" y="327"/>
                    <a:pt x="1" y="415"/>
                  </a:cubicBezTo>
                  <a:cubicBezTo>
                    <a:pt x="1" y="528"/>
                    <a:pt x="51" y="654"/>
                    <a:pt x="139" y="729"/>
                  </a:cubicBezTo>
                  <a:cubicBezTo>
                    <a:pt x="214" y="792"/>
                    <a:pt x="315" y="829"/>
                    <a:pt x="403" y="829"/>
                  </a:cubicBezTo>
                  <a:cubicBezTo>
                    <a:pt x="528" y="829"/>
                    <a:pt x="641" y="779"/>
                    <a:pt x="717" y="679"/>
                  </a:cubicBezTo>
                  <a:cubicBezTo>
                    <a:pt x="780" y="603"/>
                    <a:pt x="817" y="503"/>
                    <a:pt x="817" y="415"/>
                  </a:cubicBezTo>
                  <a:cubicBezTo>
                    <a:pt x="817" y="302"/>
                    <a:pt x="767" y="189"/>
                    <a:pt x="667" y="101"/>
                  </a:cubicBezTo>
                  <a:cubicBezTo>
                    <a:pt x="591" y="38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598541" y="4277497"/>
              <a:ext cx="103149" cy="76294"/>
            </a:xfrm>
            <a:custGeom>
              <a:avLst/>
              <a:gdLst/>
              <a:ahLst/>
              <a:cxnLst/>
              <a:rect l="l" t="t" r="r" b="b"/>
              <a:pathLst>
                <a:path w="3092" h="2287" extrusionOk="0">
                  <a:moveTo>
                    <a:pt x="1571" y="0"/>
                  </a:moveTo>
                  <a:cubicBezTo>
                    <a:pt x="1408" y="0"/>
                    <a:pt x="1244" y="25"/>
                    <a:pt x="1094" y="63"/>
                  </a:cubicBezTo>
                  <a:cubicBezTo>
                    <a:pt x="867" y="113"/>
                    <a:pt x="641" y="176"/>
                    <a:pt x="440" y="314"/>
                  </a:cubicBezTo>
                  <a:cubicBezTo>
                    <a:pt x="164" y="528"/>
                    <a:pt x="0" y="867"/>
                    <a:pt x="0" y="1219"/>
                  </a:cubicBezTo>
                  <a:cubicBezTo>
                    <a:pt x="0" y="1307"/>
                    <a:pt x="13" y="1407"/>
                    <a:pt x="38" y="1508"/>
                  </a:cubicBezTo>
                  <a:cubicBezTo>
                    <a:pt x="164" y="1935"/>
                    <a:pt x="566" y="2249"/>
                    <a:pt x="1018" y="2287"/>
                  </a:cubicBezTo>
                  <a:cubicBezTo>
                    <a:pt x="1068" y="2287"/>
                    <a:pt x="1119" y="2237"/>
                    <a:pt x="1119" y="2186"/>
                  </a:cubicBezTo>
                  <a:cubicBezTo>
                    <a:pt x="1131" y="2124"/>
                    <a:pt x="1081" y="2073"/>
                    <a:pt x="1031" y="2073"/>
                  </a:cubicBezTo>
                  <a:cubicBezTo>
                    <a:pt x="666" y="2061"/>
                    <a:pt x="327" y="1784"/>
                    <a:pt x="239" y="1445"/>
                  </a:cubicBezTo>
                  <a:cubicBezTo>
                    <a:pt x="214" y="1370"/>
                    <a:pt x="201" y="1294"/>
                    <a:pt x="201" y="1219"/>
                  </a:cubicBezTo>
                  <a:cubicBezTo>
                    <a:pt x="201" y="942"/>
                    <a:pt x="340" y="653"/>
                    <a:pt x="566" y="490"/>
                  </a:cubicBezTo>
                  <a:cubicBezTo>
                    <a:pt x="729" y="377"/>
                    <a:pt x="930" y="314"/>
                    <a:pt x="1131" y="264"/>
                  </a:cubicBezTo>
                  <a:cubicBezTo>
                    <a:pt x="1282" y="239"/>
                    <a:pt x="1433" y="214"/>
                    <a:pt x="1571" y="214"/>
                  </a:cubicBezTo>
                  <a:cubicBezTo>
                    <a:pt x="1659" y="214"/>
                    <a:pt x="1747" y="226"/>
                    <a:pt x="1835" y="239"/>
                  </a:cubicBezTo>
                  <a:cubicBezTo>
                    <a:pt x="2262" y="339"/>
                    <a:pt x="2589" y="691"/>
                    <a:pt x="2903" y="1056"/>
                  </a:cubicBezTo>
                  <a:cubicBezTo>
                    <a:pt x="2923" y="1082"/>
                    <a:pt x="2951" y="1095"/>
                    <a:pt x="2978" y="1095"/>
                  </a:cubicBezTo>
                  <a:cubicBezTo>
                    <a:pt x="3001" y="1095"/>
                    <a:pt x="3024" y="1086"/>
                    <a:pt x="3041" y="1068"/>
                  </a:cubicBezTo>
                  <a:cubicBezTo>
                    <a:pt x="3092" y="1030"/>
                    <a:pt x="3092" y="968"/>
                    <a:pt x="3054" y="917"/>
                  </a:cubicBezTo>
                  <a:cubicBezTo>
                    <a:pt x="2740" y="565"/>
                    <a:pt x="2388" y="151"/>
                    <a:pt x="1885" y="38"/>
                  </a:cubicBezTo>
                  <a:cubicBezTo>
                    <a:pt x="1772" y="13"/>
                    <a:pt x="1672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683209" y="42980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5" y="214"/>
                  </a:moveTo>
                  <a:cubicBezTo>
                    <a:pt x="453" y="214"/>
                    <a:pt x="503" y="227"/>
                    <a:pt x="541" y="252"/>
                  </a:cubicBezTo>
                  <a:cubicBezTo>
                    <a:pt x="591" y="290"/>
                    <a:pt x="616" y="353"/>
                    <a:pt x="616" y="403"/>
                  </a:cubicBezTo>
                  <a:cubicBezTo>
                    <a:pt x="616" y="453"/>
                    <a:pt x="591" y="503"/>
                    <a:pt x="566" y="541"/>
                  </a:cubicBezTo>
                  <a:cubicBezTo>
                    <a:pt x="528" y="591"/>
                    <a:pt x="466" y="616"/>
                    <a:pt x="415" y="616"/>
                  </a:cubicBezTo>
                  <a:cubicBezTo>
                    <a:pt x="365" y="616"/>
                    <a:pt x="315" y="591"/>
                    <a:pt x="277" y="566"/>
                  </a:cubicBezTo>
                  <a:cubicBezTo>
                    <a:pt x="239" y="529"/>
                    <a:pt x="214" y="466"/>
                    <a:pt x="214" y="415"/>
                  </a:cubicBezTo>
                  <a:cubicBezTo>
                    <a:pt x="214" y="365"/>
                    <a:pt x="227" y="315"/>
                    <a:pt x="252" y="277"/>
                  </a:cubicBezTo>
                  <a:cubicBezTo>
                    <a:pt x="302" y="239"/>
                    <a:pt x="352" y="214"/>
                    <a:pt x="415" y="214"/>
                  </a:cubicBezTo>
                  <a:close/>
                  <a:moveTo>
                    <a:pt x="415" y="1"/>
                  </a:moveTo>
                  <a:cubicBezTo>
                    <a:pt x="302" y="1"/>
                    <a:pt x="177" y="51"/>
                    <a:pt x="101" y="152"/>
                  </a:cubicBezTo>
                  <a:cubicBezTo>
                    <a:pt x="38" y="227"/>
                    <a:pt x="1" y="315"/>
                    <a:pt x="1" y="415"/>
                  </a:cubicBezTo>
                  <a:cubicBezTo>
                    <a:pt x="1" y="529"/>
                    <a:pt x="51" y="642"/>
                    <a:pt x="151" y="730"/>
                  </a:cubicBezTo>
                  <a:cubicBezTo>
                    <a:pt x="227" y="792"/>
                    <a:pt x="315" y="818"/>
                    <a:pt x="415" y="818"/>
                  </a:cubicBezTo>
                  <a:cubicBezTo>
                    <a:pt x="528" y="818"/>
                    <a:pt x="642" y="767"/>
                    <a:pt x="729" y="679"/>
                  </a:cubicBezTo>
                  <a:cubicBezTo>
                    <a:pt x="792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79" y="101"/>
                  </a:cubicBezTo>
                  <a:cubicBezTo>
                    <a:pt x="604" y="26"/>
                    <a:pt x="50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561645" y="4401996"/>
              <a:ext cx="103583" cy="75961"/>
            </a:xfrm>
            <a:custGeom>
              <a:avLst/>
              <a:gdLst/>
              <a:ahLst/>
              <a:cxnLst/>
              <a:rect l="l" t="t" r="r" b="b"/>
              <a:pathLst>
                <a:path w="3105" h="2277" extrusionOk="0">
                  <a:moveTo>
                    <a:pt x="1584" y="0"/>
                  </a:moveTo>
                  <a:cubicBezTo>
                    <a:pt x="1420" y="0"/>
                    <a:pt x="1257" y="25"/>
                    <a:pt x="1106" y="63"/>
                  </a:cubicBezTo>
                  <a:cubicBezTo>
                    <a:pt x="880" y="101"/>
                    <a:pt x="654" y="176"/>
                    <a:pt x="453" y="314"/>
                  </a:cubicBezTo>
                  <a:cubicBezTo>
                    <a:pt x="164" y="528"/>
                    <a:pt x="1" y="867"/>
                    <a:pt x="1" y="1219"/>
                  </a:cubicBezTo>
                  <a:cubicBezTo>
                    <a:pt x="1" y="1307"/>
                    <a:pt x="13" y="1407"/>
                    <a:pt x="38" y="1508"/>
                  </a:cubicBezTo>
                  <a:cubicBezTo>
                    <a:pt x="164" y="1935"/>
                    <a:pt x="579" y="2249"/>
                    <a:pt x="1018" y="2275"/>
                  </a:cubicBezTo>
                  <a:cubicBezTo>
                    <a:pt x="1025" y="2276"/>
                    <a:pt x="1031" y="2276"/>
                    <a:pt x="1038" y="2276"/>
                  </a:cubicBezTo>
                  <a:cubicBezTo>
                    <a:pt x="1091" y="2276"/>
                    <a:pt x="1131" y="2232"/>
                    <a:pt x="1131" y="2187"/>
                  </a:cubicBezTo>
                  <a:cubicBezTo>
                    <a:pt x="1131" y="2124"/>
                    <a:pt x="1094" y="2073"/>
                    <a:pt x="1031" y="2073"/>
                  </a:cubicBezTo>
                  <a:cubicBezTo>
                    <a:pt x="679" y="2048"/>
                    <a:pt x="340" y="1784"/>
                    <a:pt x="239" y="1445"/>
                  </a:cubicBezTo>
                  <a:cubicBezTo>
                    <a:pt x="227" y="1370"/>
                    <a:pt x="214" y="1294"/>
                    <a:pt x="214" y="1219"/>
                  </a:cubicBezTo>
                  <a:cubicBezTo>
                    <a:pt x="214" y="930"/>
                    <a:pt x="352" y="654"/>
                    <a:pt x="579" y="490"/>
                  </a:cubicBezTo>
                  <a:cubicBezTo>
                    <a:pt x="729" y="377"/>
                    <a:pt x="930" y="314"/>
                    <a:pt x="1144" y="264"/>
                  </a:cubicBezTo>
                  <a:cubicBezTo>
                    <a:pt x="1295" y="239"/>
                    <a:pt x="1433" y="214"/>
                    <a:pt x="1584" y="214"/>
                  </a:cubicBezTo>
                  <a:cubicBezTo>
                    <a:pt x="1672" y="214"/>
                    <a:pt x="1760" y="226"/>
                    <a:pt x="1848" y="239"/>
                  </a:cubicBezTo>
                  <a:cubicBezTo>
                    <a:pt x="2262" y="339"/>
                    <a:pt x="2602" y="691"/>
                    <a:pt x="2903" y="1056"/>
                  </a:cubicBezTo>
                  <a:cubicBezTo>
                    <a:pt x="2923" y="1083"/>
                    <a:pt x="2954" y="1095"/>
                    <a:pt x="2985" y="1095"/>
                  </a:cubicBezTo>
                  <a:cubicBezTo>
                    <a:pt x="3011" y="1095"/>
                    <a:pt x="3037" y="1086"/>
                    <a:pt x="3054" y="1068"/>
                  </a:cubicBezTo>
                  <a:cubicBezTo>
                    <a:pt x="3104" y="1031"/>
                    <a:pt x="3104" y="968"/>
                    <a:pt x="3067" y="917"/>
                  </a:cubicBezTo>
                  <a:cubicBezTo>
                    <a:pt x="2752" y="553"/>
                    <a:pt x="2401" y="151"/>
                    <a:pt x="1885" y="38"/>
                  </a:cubicBezTo>
                  <a:cubicBezTo>
                    <a:pt x="1785" y="13"/>
                    <a:pt x="1684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646747" y="44225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3" y="202"/>
                  </a:moveTo>
                  <a:cubicBezTo>
                    <a:pt x="453" y="202"/>
                    <a:pt x="503" y="227"/>
                    <a:pt x="541" y="252"/>
                  </a:cubicBezTo>
                  <a:cubicBezTo>
                    <a:pt x="578" y="290"/>
                    <a:pt x="604" y="353"/>
                    <a:pt x="604" y="403"/>
                  </a:cubicBezTo>
                  <a:cubicBezTo>
                    <a:pt x="604" y="453"/>
                    <a:pt x="591" y="503"/>
                    <a:pt x="566" y="541"/>
                  </a:cubicBezTo>
                  <a:cubicBezTo>
                    <a:pt x="516" y="579"/>
                    <a:pt x="465" y="604"/>
                    <a:pt x="403" y="604"/>
                  </a:cubicBezTo>
                  <a:cubicBezTo>
                    <a:pt x="365" y="604"/>
                    <a:pt x="315" y="591"/>
                    <a:pt x="277" y="566"/>
                  </a:cubicBezTo>
                  <a:cubicBezTo>
                    <a:pt x="227" y="529"/>
                    <a:pt x="201" y="466"/>
                    <a:pt x="201" y="416"/>
                  </a:cubicBezTo>
                  <a:cubicBezTo>
                    <a:pt x="201" y="365"/>
                    <a:pt x="227" y="315"/>
                    <a:pt x="252" y="277"/>
                  </a:cubicBezTo>
                  <a:cubicBezTo>
                    <a:pt x="289" y="227"/>
                    <a:pt x="352" y="202"/>
                    <a:pt x="403" y="202"/>
                  </a:cubicBezTo>
                  <a:close/>
                  <a:moveTo>
                    <a:pt x="403" y="1"/>
                  </a:moveTo>
                  <a:cubicBezTo>
                    <a:pt x="289" y="1"/>
                    <a:pt x="176" y="51"/>
                    <a:pt x="88" y="139"/>
                  </a:cubicBezTo>
                  <a:cubicBezTo>
                    <a:pt x="26" y="227"/>
                    <a:pt x="0" y="315"/>
                    <a:pt x="0" y="416"/>
                  </a:cubicBezTo>
                  <a:cubicBezTo>
                    <a:pt x="0" y="529"/>
                    <a:pt x="51" y="642"/>
                    <a:pt x="139" y="717"/>
                  </a:cubicBezTo>
                  <a:cubicBezTo>
                    <a:pt x="214" y="792"/>
                    <a:pt x="315" y="818"/>
                    <a:pt x="403" y="818"/>
                  </a:cubicBezTo>
                  <a:cubicBezTo>
                    <a:pt x="516" y="818"/>
                    <a:pt x="641" y="767"/>
                    <a:pt x="717" y="667"/>
                  </a:cubicBezTo>
                  <a:cubicBezTo>
                    <a:pt x="779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66" y="89"/>
                  </a:cubicBezTo>
                  <a:cubicBezTo>
                    <a:pt x="591" y="26"/>
                    <a:pt x="503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516375" y="4528598"/>
              <a:ext cx="103583" cy="75894"/>
            </a:xfrm>
            <a:custGeom>
              <a:avLst/>
              <a:gdLst/>
              <a:ahLst/>
              <a:cxnLst/>
              <a:rect l="l" t="t" r="r" b="b"/>
              <a:pathLst>
                <a:path w="3105" h="2275" extrusionOk="0">
                  <a:moveTo>
                    <a:pt x="1571" y="0"/>
                  </a:moveTo>
                  <a:cubicBezTo>
                    <a:pt x="1408" y="0"/>
                    <a:pt x="1257" y="25"/>
                    <a:pt x="1094" y="50"/>
                  </a:cubicBezTo>
                  <a:cubicBezTo>
                    <a:pt x="880" y="101"/>
                    <a:pt x="641" y="163"/>
                    <a:pt x="453" y="314"/>
                  </a:cubicBezTo>
                  <a:cubicBezTo>
                    <a:pt x="164" y="515"/>
                    <a:pt x="0" y="867"/>
                    <a:pt x="0" y="1206"/>
                  </a:cubicBezTo>
                  <a:cubicBezTo>
                    <a:pt x="0" y="1307"/>
                    <a:pt x="13" y="1395"/>
                    <a:pt x="38" y="1495"/>
                  </a:cubicBezTo>
                  <a:cubicBezTo>
                    <a:pt x="164" y="1923"/>
                    <a:pt x="566" y="2249"/>
                    <a:pt x="1018" y="2274"/>
                  </a:cubicBezTo>
                  <a:cubicBezTo>
                    <a:pt x="1081" y="2274"/>
                    <a:pt x="1131" y="2237"/>
                    <a:pt x="1131" y="2174"/>
                  </a:cubicBezTo>
                  <a:cubicBezTo>
                    <a:pt x="1131" y="2111"/>
                    <a:pt x="1094" y="2061"/>
                    <a:pt x="1031" y="2061"/>
                  </a:cubicBezTo>
                  <a:cubicBezTo>
                    <a:pt x="679" y="2048"/>
                    <a:pt x="340" y="1772"/>
                    <a:pt x="239" y="1433"/>
                  </a:cubicBezTo>
                  <a:cubicBezTo>
                    <a:pt x="227" y="1357"/>
                    <a:pt x="214" y="1282"/>
                    <a:pt x="214" y="1206"/>
                  </a:cubicBezTo>
                  <a:cubicBezTo>
                    <a:pt x="214" y="930"/>
                    <a:pt x="352" y="641"/>
                    <a:pt x="566" y="478"/>
                  </a:cubicBezTo>
                  <a:cubicBezTo>
                    <a:pt x="729" y="364"/>
                    <a:pt x="930" y="302"/>
                    <a:pt x="1144" y="251"/>
                  </a:cubicBezTo>
                  <a:cubicBezTo>
                    <a:pt x="1282" y="226"/>
                    <a:pt x="1433" y="201"/>
                    <a:pt x="1571" y="201"/>
                  </a:cubicBezTo>
                  <a:cubicBezTo>
                    <a:pt x="1672" y="201"/>
                    <a:pt x="1760" y="214"/>
                    <a:pt x="1835" y="239"/>
                  </a:cubicBezTo>
                  <a:cubicBezTo>
                    <a:pt x="2262" y="327"/>
                    <a:pt x="2602" y="691"/>
                    <a:pt x="2903" y="1056"/>
                  </a:cubicBezTo>
                  <a:cubicBezTo>
                    <a:pt x="2922" y="1074"/>
                    <a:pt x="2947" y="1084"/>
                    <a:pt x="2974" y="1084"/>
                  </a:cubicBezTo>
                  <a:cubicBezTo>
                    <a:pt x="3001" y="1084"/>
                    <a:pt x="3029" y="1074"/>
                    <a:pt x="3054" y="1056"/>
                  </a:cubicBezTo>
                  <a:cubicBezTo>
                    <a:pt x="3092" y="1018"/>
                    <a:pt x="3104" y="955"/>
                    <a:pt x="3066" y="917"/>
                  </a:cubicBezTo>
                  <a:cubicBezTo>
                    <a:pt x="2752" y="553"/>
                    <a:pt x="2400" y="151"/>
                    <a:pt x="1885" y="25"/>
                  </a:cubicBezTo>
                  <a:cubicBezTo>
                    <a:pt x="1785" y="0"/>
                    <a:pt x="1684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601477" y="4548714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2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53"/>
                    <a:pt x="591" y="503"/>
                    <a:pt x="553" y="541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7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14" y="327"/>
                    <a:pt x="252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1" y="641"/>
                    <a:pt x="139" y="729"/>
                  </a:cubicBezTo>
                  <a:cubicBezTo>
                    <a:pt x="214" y="792"/>
                    <a:pt x="314" y="830"/>
                    <a:pt x="402" y="830"/>
                  </a:cubicBezTo>
                  <a:cubicBezTo>
                    <a:pt x="515" y="830"/>
                    <a:pt x="641" y="779"/>
                    <a:pt x="717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567516" y="4745305"/>
              <a:ext cx="28956" cy="14712"/>
            </a:xfrm>
            <a:custGeom>
              <a:avLst/>
              <a:gdLst/>
              <a:ahLst/>
              <a:cxnLst/>
              <a:rect l="l" t="t" r="r" b="b"/>
              <a:pathLst>
                <a:path w="868" h="441" extrusionOk="0">
                  <a:moveTo>
                    <a:pt x="867" y="440"/>
                  </a:moveTo>
                  <a:cubicBezTo>
                    <a:pt x="566" y="327"/>
                    <a:pt x="264" y="189"/>
                    <a:pt x="0" y="1"/>
                  </a:cubicBezTo>
                  <a:cubicBezTo>
                    <a:pt x="264" y="189"/>
                    <a:pt x="566" y="327"/>
                    <a:pt x="867" y="440"/>
                  </a:cubicBezTo>
                  <a:close/>
                </a:path>
              </a:pathLst>
            </a:custGeom>
            <a:solidFill>
              <a:srgbClr val="EFD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547800" y="4715948"/>
              <a:ext cx="433513" cy="159761"/>
            </a:xfrm>
            <a:custGeom>
              <a:avLst/>
              <a:gdLst/>
              <a:ahLst/>
              <a:cxnLst/>
              <a:rect l="l" t="t" r="r" b="b"/>
              <a:pathLst>
                <a:path w="12995" h="4789" extrusionOk="0">
                  <a:moveTo>
                    <a:pt x="12994" y="4789"/>
                  </a:moveTo>
                  <a:cubicBezTo>
                    <a:pt x="9212" y="3444"/>
                    <a:pt x="5417" y="2100"/>
                    <a:pt x="1634" y="742"/>
                  </a:cubicBezTo>
                  <a:cubicBezTo>
                    <a:pt x="5417" y="2100"/>
                    <a:pt x="9212" y="3444"/>
                    <a:pt x="12994" y="4789"/>
                  </a:cubicBezTo>
                  <a:cubicBezTo>
                    <a:pt x="12994" y="4789"/>
                    <a:pt x="12994" y="4789"/>
                    <a:pt x="12994" y="4789"/>
                  </a:cubicBezTo>
                  <a:close/>
                  <a:moveTo>
                    <a:pt x="152" y="114"/>
                  </a:moveTo>
                  <a:cubicBezTo>
                    <a:pt x="101" y="76"/>
                    <a:pt x="51" y="39"/>
                    <a:pt x="1" y="1"/>
                  </a:cubicBezTo>
                  <a:lnTo>
                    <a:pt x="1" y="1"/>
                  </a:lnTo>
                  <a:cubicBezTo>
                    <a:pt x="51" y="39"/>
                    <a:pt x="101" y="76"/>
                    <a:pt x="152" y="114"/>
                  </a:cubicBezTo>
                  <a:close/>
                </a:path>
              </a:pathLst>
            </a:custGeom>
            <a:solidFill>
              <a:srgbClr val="F24B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6"/>
          <p:cNvGrpSpPr/>
          <p:nvPr/>
        </p:nvGrpSpPr>
        <p:grpSpPr>
          <a:xfrm>
            <a:off x="226151" y="48196"/>
            <a:ext cx="8752603" cy="864161"/>
            <a:chOff x="226150" y="36146"/>
            <a:chExt cx="8752603" cy="648121"/>
          </a:xfrm>
        </p:grpSpPr>
        <p:sp>
          <p:nvSpPr>
            <p:cNvPr id="409" name="Google Shape;409;p6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6"/>
          <p:cNvGrpSpPr/>
          <p:nvPr/>
        </p:nvGrpSpPr>
        <p:grpSpPr>
          <a:xfrm>
            <a:off x="42235" y="4841444"/>
            <a:ext cx="8970793" cy="1944825"/>
            <a:chOff x="42234" y="3631082"/>
            <a:chExt cx="8970793" cy="1458619"/>
          </a:xfrm>
        </p:grpSpPr>
        <p:grpSp>
          <p:nvGrpSpPr>
            <p:cNvPr id="412" name="Google Shape;412;p6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413" name="Google Shape;413;p6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6" name="Google Shape;416;p6"/>
            <p:cNvGrpSpPr/>
            <p:nvPr/>
          </p:nvGrpSpPr>
          <p:grpSpPr>
            <a:xfrm>
              <a:off x="8430774" y="3921549"/>
              <a:ext cx="582254" cy="567217"/>
              <a:chOff x="8362049" y="142511"/>
              <a:chExt cx="582254" cy="567217"/>
            </a:xfrm>
          </p:grpSpPr>
          <p:sp>
            <p:nvSpPr>
              <p:cNvPr id="417" name="Google Shape;417;p6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0" name="Google Shape;420;p6"/>
            <p:cNvSpPr/>
            <p:nvPr/>
          </p:nvSpPr>
          <p:spPr>
            <a:xfrm rot="-944183">
              <a:off x="7931940" y="46733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06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7"/>
          <p:cNvGrpSpPr/>
          <p:nvPr/>
        </p:nvGrpSpPr>
        <p:grpSpPr>
          <a:xfrm>
            <a:off x="454950" y="359856"/>
            <a:ext cx="8234100" cy="6138293"/>
            <a:chOff x="429225" y="317630"/>
            <a:chExt cx="8234100" cy="4603720"/>
          </a:xfrm>
        </p:grpSpPr>
        <p:sp>
          <p:nvSpPr>
            <p:cNvPr id="423" name="Google Shape;423;p7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424" name="Google Shape;424;p7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425" name="Google Shape;425;p7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7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7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7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7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7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7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7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7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7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7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7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7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7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7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8" name="Google Shape;458;p7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459" name="Google Shape;459;p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10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subTitle" idx="1"/>
          </p:nvPr>
        </p:nvSpPr>
        <p:spPr>
          <a:xfrm>
            <a:off x="720000" y="2346600"/>
            <a:ext cx="4294800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79" name="Google Shape;479;p7"/>
          <p:cNvSpPr>
            <a:spLocks noGrp="1"/>
          </p:cNvSpPr>
          <p:nvPr>
            <p:ph type="pic" idx="2"/>
          </p:nvPr>
        </p:nvSpPr>
        <p:spPr>
          <a:xfrm>
            <a:off x="5322000" y="1832167"/>
            <a:ext cx="2973600" cy="3964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2760000" algn="bl" rotWithShape="0">
              <a:schemeClr val="dk1">
                <a:alpha val="21000"/>
              </a:schemeClr>
            </a:outerShdw>
          </a:effectLst>
        </p:spPr>
      </p:sp>
      <p:grpSp>
        <p:nvGrpSpPr>
          <p:cNvPr id="480" name="Google Shape;480;p7"/>
          <p:cNvGrpSpPr/>
          <p:nvPr/>
        </p:nvGrpSpPr>
        <p:grpSpPr>
          <a:xfrm>
            <a:off x="167655" y="48195"/>
            <a:ext cx="8811098" cy="1251733"/>
            <a:chOff x="167655" y="36146"/>
            <a:chExt cx="8811098" cy="938800"/>
          </a:xfrm>
        </p:grpSpPr>
        <p:grpSp>
          <p:nvGrpSpPr>
            <p:cNvPr id="481" name="Google Shape;481;p7"/>
            <p:cNvGrpSpPr/>
            <p:nvPr/>
          </p:nvGrpSpPr>
          <p:grpSpPr>
            <a:xfrm>
              <a:off x="167655" y="61975"/>
              <a:ext cx="851192" cy="912971"/>
              <a:chOff x="167655" y="61975"/>
              <a:chExt cx="851192" cy="912971"/>
            </a:xfrm>
          </p:grpSpPr>
          <p:grpSp>
            <p:nvGrpSpPr>
              <p:cNvPr id="482" name="Google Shape;482;p7"/>
              <p:cNvGrpSpPr/>
              <p:nvPr/>
            </p:nvGrpSpPr>
            <p:grpSpPr>
              <a:xfrm>
                <a:off x="167655" y="61975"/>
                <a:ext cx="851192" cy="546052"/>
                <a:chOff x="1161225" y="29450"/>
                <a:chExt cx="963432" cy="618055"/>
              </a:xfrm>
            </p:grpSpPr>
            <p:sp>
              <p:nvSpPr>
                <p:cNvPr id="483" name="Google Shape;483;p7"/>
                <p:cNvSpPr/>
                <p:nvPr/>
              </p:nvSpPr>
              <p:spPr>
                <a:xfrm>
                  <a:off x="1845444" y="33644"/>
                  <a:ext cx="279213" cy="42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2" h="13422" extrusionOk="0">
                      <a:moveTo>
                        <a:pt x="4223" y="1"/>
                      </a:moveTo>
                      <a:lnTo>
                        <a:pt x="4034" y="516"/>
                      </a:lnTo>
                      <a:cubicBezTo>
                        <a:pt x="3155" y="2916"/>
                        <a:pt x="2275" y="5316"/>
                        <a:pt x="1396" y="7729"/>
                      </a:cubicBezTo>
                      <a:cubicBezTo>
                        <a:pt x="1194" y="8294"/>
                        <a:pt x="968" y="8897"/>
                        <a:pt x="491" y="9287"/>
                      </a:cubicBezTo>
                      <a:cubicBezTo>
                        <a:pt x="340" y="9413"/>
                        <a:pt x="177" y="9513"/>
                        <a:pt x="1" y="9588"/>
                      </a:cubicBezTo>
                      <a:lnTo>
                        <a:pt x="126" y="9915"/>
                      </a:lnTo>
                      <a:cubicBezTo>
                        <a:pt x="1509" y="10845"/>
                        <a:pt x="2715" y="12014"/>
                        <a:pt x="3695" y="13371"/>
                      </a:cubicBezTo>
                      <a:lnTo>
                        <a:pt x="3708" y="13371"/>
                      </a:lnTo>
                      <a:lnTo>
                        <a:pt x="3758" y="13421"/>
                      </a:lnTo>
                      <a:cubicBezTo>
                        <a:pt x="5643" y="11184"/>
                        <a:pt x="7126" y="8621"/>
                        <a:pt x="8106" y="5869"/>
                      </a:cubicBezTo>
                      <a:cubicBezTo>
                        <a:pt x="8445" y="4914"/>
                        <a:pt x="8721" y="3846"/>
                        <a:pt x="8282" y="2941"/>
                      </a:cubicBezTo>
                      <a:cubicBezTo>
                        <a:pt x="8005" y="2376"/>
                        <a:pt x="7503" y="1973"/>
                        <a:pt x="7013" y="1597"/>
                      </a:cubicBezTo>
                      <a:cubicBezTo>
                        <a:pt x="6158" y="931"/>
                        <a:pt x="5253" y="277"/>
                        <a:pt x="42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7"/>
                <p:cNvSpPr/>
                <p:nvPr/>
              </p:nvSpPr>
              <p:spPr>
                <a:xfrm>
                  <a:off x="1538515" y="29450"/>
                  <a:ext cx="442125" cy="388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" h="12133" extrusionOk="0">
                      <a:moveTo>
                        <a:pt x="12763" y="0"/>
                      </a:moveTo>
                      <a:cubicBezTo>
                        <a:pt x="11878" y="0"/>
                        <a:pt x="10993" y="267"/>
                        <a:pt x="10142" y="534"/>
                      </a:cubicBezTo>
                      <a:cubicBezTo>
                        <a:pt x="7905" y="1212"/>
                        <a:pt x="5681" y="1903"/>
                        <a:pt x="3444" y="2582"/>
                      </a:cubicBezTo>
                      <a:lnTo>
                        <a:pt x="3494" y="2745"/>
                      </a:lnTo>
                      <a:cubicBezTo>
                        <a:pt x="2300" y="5434"/>
                        <a:pt x="1220" y="8161"/>
                        <a:pt x="265" y="10951"/>
                      </a:cubicBezTo>
                      <a:cubicBezTo>
                        <a:pt x="139" y="11328"/>
                        <a:pt x="1" y="11743"/>
                        <a:pt x="39" y="12132"/>
                      </a:cubicBezTo>
                      <a:cubicBezTo>
                        <a:pt x="2904" y="11428"/>
                        <a:pt x="5781" y="10712"/>
                        <a:pt x="8646" y="10008"/>
                      </a:cubicBezTo>
                      <a:cubicBezTo>
                        <a:pt x="8960" y="9933"/>
                        <a:pt x="9287" y="9845"/>
                        <a:pt x="9589" y="9719"/>
                      </a:cubicBezTo>
                      <a:cubicBezTo>
                        <a:pt x="9765" y="9644"/>
                        <a:pt x="9928" y="9544"/>
                        <a:pt x="10079" y="9418"/>
                      </a:cubicBezTo>
                      <a:cubicBezTo>
                        <a:pt x="10556" y="9028"/>
                        <a:pt x="10782" y="8425"/>
                        <a:pt x="10984" y="7860"/>
                      </a:cubicBezTo>
                      <a:cubicBezTo>
                        <a:pt x="11863" y="5447"/>
                        <a:pt x="12743" y="3047"/>
                        <a:pt x="13622" y="647"/>
                      </a:cubicBezTo>
                      <a:lnTo>
                        <a:pt x="13811" y="132"/>
                      </a:lnTo>
                      <a:cubicBezTo>
                        <a:pt x="13660" y="94"/>
                        <a:pt x="13522" y="56"/>
                        <a:pt x="13359" y="44"/>
                      </a:cubicBezTo>
                      <a:cubicBezTo>
                        <a:pt x="13160" y="14"/>
                        <a:pt x="12961" y="0"/>
                        <a:pt x="127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7"/>
                <p:cNvSpPr/>
                <p:nvPr/>
              </p:nvSpPr>
              <p:spPr>
                <a:xfrm>
                  <a:off x="1467321" y="112072"/>
                  <a:ext cx="183079" cy="32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9" h="10067" extrusionOk="0">
                      <a:moveTo>
                        <a:pt x="5668" y="1"/>
                      </a:moveTo>
                      <a:cubicBezTo>
                        <a:pt x="4901" y="240"/>
                        <a:pt x="4135" y="479"/>
                        <a:pt x="3368" y="717"/>
                      </a:cubicBezTo>
                      <a:cubicBezTo>
                        <a:pt x="2351" y="3080"/>
                        <a:pt x="1358" y="5455"/>
                        <a:pt x="403" y="7842"/>
                      </a:cubicBezTo>
                      <a:cubicBezTo>
                        <a:pt x="202" y="8320"/>
                        <a:pt x="1" y="8822"/>
                        <a:pt x="13" y="9350"/>
                      </a:cubicBezTo>
                      <a:cubicBezTo>
                        <a:pt x="26" y="9601"/>
                        <a:pt x="76" y="9840"/>
                        <a:pt x="164" y="10066"/>
                      </a:cubicBezTo>
                      <a:cubicBezTo>
                        <a:pt x="855" y="9890"/>
                        <a:pt x="1559" y="9714"/>
                        <a:pt x="2263" y="9551"/>
                      </a:cubicBezTo>
                      <a:cubicBezTo>
                        <a:pt x="2225" y="9162"/>
                        <a:pt x="2363" y="8747"/>
                        <a:pt x="2489" y="8370"/>
                      </a:cubicBezTo>
                      <a:cubicBezTo>
                        <a:pt x="3444" y="5580"/>
                        <a:pt x="4524" y="2853"/>
                        <a:pt x="5718" y="164"/>
                      </a:cubicBezTo>
                      <a:lnTo>
                        <a:pt x="566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7"/>
                <p:cNvSpPr/>
                <p:nvPr/>
              </p:nvSpPr>
              <p:spPr>
                <a:xfrm>
                  <a:off x="1161225" y="135025"/>
                  <a:ext cx="413954" cy="374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1" h="11700" extrusionOk="0">
                      <a:moveTo>
                        <a:pt x="12930" y="0"/>
                      </a:moveTo>
                      <a:lnTo>
                        <a:pt x="12930" y="0"/>
                      </a:lnTo>
                      <a:cubicBezTo>
                        <a:pt x="10882" y="629"/>
                        <a:pt x="8821" y="1257"/>
                        <a:pt x="6761" y="1885"/>
                      </a:cubicBezTo>
                      <a:cubicBezTo>
                        <a:pt x="6007" y="2124"/>
                        <a:pt x="5228" y="2363"/>
                        <a:pt x="4612" y="2853"/>
                      </a:cubicBezTo>
                      <a:cubicBezTo>
                        <a:pt x="4084" y="3267"/>
                        <a:pt x="3707" y="3833"/>
                        <a:pt x="3355" y="4398"/>
                      </a:cubicBezTo>
                      <a:cubicBezTo>
                        <a:pt x="2362" y="5944"/>
                        <a:pt x="1445" y="7540"/>
                        <a:pt x="591" y="9173"/>
                      </a:cubicBezTo>
                      <a:cubicBezTo>
                        <a:pt x="314" y="9701"/>
                        <a:pt x="25" y="10267"/>
                        <a:pt x="13" y="10870"/>
                      </a:cubicBezTo>
                      <a:cubicBezTo>
                        <a:pt x="0" y="11159"/>
                        <a:pt x="63" y="11435"/>
                        <a:pt x="151" y="11699"/>
                      </a:cubicBezTo>
                      <a:lnTo>
                        <a:pt x="201" y="11687"/>
                      </a:lnTo>
                      <a:cubicBezTo>
                        <a:pt x="3380" y="10908"/>
                        <a:pt x="6547" y="10128"/>
                        <a:pt x="9726" y="9349"/>
                      </a:cubicBezTo>
                      <a:cubicBezTo>
                        <a:pt x="9638" y="9123"/>
                        <a:pt x="9588" y="8884"/>
                        <a:pt x="9575" y="8633"/>
                      </a:cubicBezTo>
                      <a:cubicBezTo>
                        <a:pt x="9563" y="8105"/>
                        <a:pt x="9764" y="7603"/>
                        <a:pt x="9965" y="7125"/>
                      </a:cubicBezTo>
                      <a:cubicBezTo>
                        <a:pt x="10920" y="4738"/>
                        <a:pt x="11913" y="2363"/>
                        <a:pt x="129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7"/>
                <p:cNvSpPr/>
                <p:nvPr/>
              </p:nvSpPr>
              <p:spPr>
                <a:xfrm>
                  <a:off x="1539732" y="340572"/>
                  <a:ext cx="424038" cy="211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6" h="6598" extrusionOk="0">
                      <a:moveTo>
                        <a:pt x="9551" y="0"/>
                      </a:moveTo>
                      <a:cubicBezTo>
                        <a:pt x="9249" y="126"/>
                        <a:pt x="8922" y="214"/>
                        <a:pt x="8608" y="289"/>
                      </a:cubicBezTo>
                      <a:cubicBezTo>
                        <a:pt x="5743" y="993"/>
                        <a:pt x="2866" y="1709"/>
                        <a:pt x="1" y="2413"/>
                      </a:cubicBezTo>
                      <a:cubicBezTo>
                        <a:pt x="13" y="2539"/>
                        <a:pt x="38" y="2652"/>
                        <a:pt x="89" y="2778"/>
                      </a:cubicBezTo>
                      <a:cubicBezTo>
                        <a:pt x="202" y="3079"/>
                        <a:pt x="453" y="3318"/>
                        <a:pt x="692" y="3532"/>
                      </a:cubicBezTo>
                      <a:cubicBezTo>
                        <a:pt x="1961" y="4675"/>
                        <a:pt x="3343" y="5693"/>
                        <a:pt x="4813" y="6560"/>
                      </a:cubicBezTo>
                      <a:lnTo>
                        <a:pt x="4826" y="6598"/>
                      </a:lnTo>
                      <a:cubicBezTo>
                        <a:pt x="7628" y="5655"/>
                        <a:pt x="10443" y="4713"/>
                        <a:pt x="13245" y="3783"/>
                      </a:cubicBezTo>
                      <a:cubicBezTo>
                        <a:pt x="12265" y="2426"/>
                        <a:pt x="11059" y="1257"/>
                        <a:pt x="9676" y="327"/>
                      </a:cubicBezTo>
                      <a:lnTo>
                        <a:pt x="955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7"/>
                <p:cNvSpPr/>
                <p:nvPr/>
              </p:nvSpPr>
              <p:spPr>
                <a:xfrm>
                  <a:off x="1472571" y="417816"/>
                  <a:ext cx="221655" cy="156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4" h="4901" extrusionOk="0">
                      <a:moveTo>
                        <a:pt x="2099" y="0"/>
                      </a:moveTo>
                      <a:cubicBezTo>
                        <a:pt x="1395" y="163"/>
                        <a:pt x="691" y="339"/>
                        <a:pt x="0" y="515"/>
                      </a:cubicBezTo>
                      <a:cubicBezTo>
                        <a:pt x="264" y="1181"/>
                        <a:pt x="817" y="1747"/>
                        <a:pt x="1370" y="2249"/>
                      </a:cubicBezTo>
                      <a:cubicBezTo>
                        <a:pt x="2438" y="3204"/>
                        <a:pt x="3581" y="4084"/>
                        <a:pt x="4775" y="4876"/>
                      </a:cubicBezTo>
                      <a:lnTo>
                        <a:pt x="4775" y="4901"/>
                      </a:lnTo>
                      <a:cubicBezTo>
                        <a:pt x="5491" y="4662"/>
                        <a:pt x="6208" y="4423"/>
                        <a:pt x="6924" y="4185"/>
                      </a:cubicBezTo>
                      <a:lnTo>
                        <a:pt x="6911" y="4147"/>
                      </a:lnTo>
                      <a:cubicBezTo>
                        <a:pt x="5441" y="3280"/>
                        <a:pt x="4059" y="2262"/>
                        <a:pt x="2790" y="1119"/>
                      </a:cubicBezTo>
                      <a:cubicBezTo>
                        <a:pt x="2551" y="905"/>
                        <a:pt x="2300" y="666"/>
                        <a:pt x="2187" y="365"/>
                      </a:cubicBezTo>
                      <a:cubicBezTo>
                        <a:pt x="2136" y="239"/>
                        <a:pt x="2111" y="126"/>
                        <a:pt x="20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7"/>
                <p:cNvSpPr/>
                <p:nvPr/>
              </p:nvSpPr>
              <p:spPr>
                <a:xfrm>
                  <a:off x="1166027" y="434302"/>
                  <a:ext cx="459443" cy="213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2" h="6660" extrusionOk="0">
                      <a:moveTo>
                        <a:pt x="9576" y="0"/>
                      </a:moveTo>
                      <a:cubicBezTo>
                        <a:pt x="6397" y="779"/>
                        <a:pt x="3230" y="1559"/>
                        <a:pt x="51" y="2338"/>
                      </a:cubicBezTo>
                      <a:lnTo>
                        <a:pt x="1" y="2350"/>
                      </a:lnTo>
                      <a:cubicBezTo>
                        <a:pt x="328" y="3242"/>
                        <a:pt x="1182" y="3971"/>
                        <a:pt x="1974" y="4587"/>
                      </a:cubicBezTo>
                      <a:cubicBezTo>
                        <a:pt x="3155" y="5492"/>
                        <a:pt x="4412" y="6422"/>
                        <a:pt x="5882" y="6623"/>
                      </a:cubicBezTo>
                      <a:cubicBezTo>
                        <a:pt x="6074" y="6648"/>
                        <a:pt x="6267" y="6659"/>
                        <a:pt x="6460" y="6659"/>
                      </a:cubicBezTo>
                      <a:cubicBezTo>
                        <a:pt x="7526" y="6659"/>
                        <a:pt x="8592" y="6310"/>
                        <a:pt x="9614" y="5969"/>
                      </a:cubicBezTo>
                      <a:cubicBezTo>
                        <a:pt x="11185" y="5441"/>
                        <a:pt x="12780" y="4914"/>
                        <a:pt x="14351" y="4386"/>
                      </a:cubicBezTo>
                      <a:lnTo>
                        <a:pt x="14351" y="4361"/>
                      </a:lnTo>
                      <a:cubicBezTo>
                        <a:pt x="13157" y="3569"/>
                        <a:pt x="12014" y="2689"/>
                        <a:pt x="10946" y="1734"/>
                      </a:cubicBezTo>
                      <a:cubicBezTo>
                        <a:pt x="10393" y="1232"/>
                        <a:pt x="9840" y="666"/>
                        <a:pt x="95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0" name="Google Shape;490;p7"/>
              <p:cNvSpPr/>
              <p:nvPr/>
            </p:nvSpPr>
            <p:spPr>
              <a:xfrm>
                <a:off x="284125" y="678025"/>
                <a:ext cx="302819" cy="296921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8860" extrusionOk="0">
                    <a:moveTo>
                      <a:pt x="6661" y="1"/>
                    </a:moveTo>
                    <a:cubicBezTo>
                      <a:pt x="5794" y="554"/>
                      <a:pt x="4939" y="1107"/>
                      <a:pt x="4072" y="1647"/>
                    </a:cubicBezTo>
                    <a:lnTo>
                      <a:pt x="4047" y="1597"/>
                    </a:lnTo>
                    <a:cubicBezTo>
                      <a:pt x="2991" y="1232"/>
                      <a:pt x="1936" y="855"/>
                      <a:pt x="880" y="478"/>
                    </a:cubicBezTo>
                    <a:lnTo>
                      <a:pt x="880" y="478"/>
                    </a:lnTo>
                    <a:cubicBezTo>
                      <a:pt x="1220" y="1521"/>
                      <a:pt x="1572" y="2564"/>
                      <a:pt x="1911" y="3607"/>
                    </a:cubicBezTo>
                    <a:lnTo>
                      <a:pt x="1710" y="3695"/>
                    </a:lnTo>
                    <a:cubicBezTo>
                      <a:pt x="1257" y="4562"/>
                      <a:pt x="679" y="5367"/>
                      <a:pt x="1" y="6070"/>
                    </a:cubicBezTo>
                    <a:cubicBezTo>
                      <a:pt x="1031" y="6083"/>
                      <a:pt x="2062" y="6083"/>
                      <a:pt x="3105" y="6095"/>
                    </a:cubicBezTo>
                    <a:cubicBezTo>
                      <a:pt x="3670" y="7013"/>
                      <a:pt x="4235" y="7943"/>
                      <a:pt x="4801" y="8860"/>
                    </a:cubicBezTo>
                    <a:cubicBezTo>
                      <a:pt x="5103" y="7867"/>
                      <a:pt x="5404" y="6887"/>
                      <a:pt x="5706" y="5894"/>
                    </a:cubicBezTo>
                    <a:lnTo>
                      <a:pt x="5655" y="5744"/>
                    </a:lnTo>
                    <a:cubicBezTo>
                      <a:pt x="6774" y="5417"/>
                      <a:pt x="7905" y="5115"/>
                      <a:pt x="9036" y="4851"/>
                    </a:cubicBezTo>
                    <a:cubicBezTo>
                      <a:pt x="8269" y="4248"/>
                      <a:pt x="7478" y="3683"/>
                      <a:pt x="6661" y="3168"/>
                    </a:cubicBezTo>
                    <a:lnTo>
                      <a:pt x="6585" y="3042"/>
                    </a:lnTo>
                    <a:cubicBezTo>
                      <a:pt x="6698" y="2037"/>
                      <a:pt x="6724" y="1006"/>
                      <a:pt x="66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1" name="Google Shape;491;p7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7"/>
          <p:cNvGrpSpPr/>
          <p:nvPr/>
        </p:nvGrpSpPr>
        <p:grpSpPr>
          <a:xfrm>
            <a:off x="9696" y="5599289"/>
            <a:ext cx="1197654" cy="1172880"/>
            <a:chOff x="9696" y="4199467"/>
            <a:chExt cx="1197654" cy="879660"/>
          </a:xfrm>
        </p:grpSpPr>
        <p:grpSp>
          <p:nvGrpSpPr>
            <p:cNvPr id="493" name="Google Shape;493;p7"/>
            <p:cNvGrpSpPr/>
            <p:nvPr/>
          </p:nvGrpSpPr>
          <p:grpSpPr>
            <a:xfrm rot="2302211">
              <a:off x="136170" y="4318796"/>
              <a:ext cx="598745" cy="615824"/>
              <a:chOff x="8498350" y="3464975"/>
              <a:chExt cx="507323" cy="521794"/>
            </a:xfrm>
          </p:grpSpPr>
          <p:sp>
            <p:nvSpPr>
              <p:cNvPr id="494" name="Google Shape;494;p7"/>
              <p:cNvSpPr/>
              <p:nvPr/>
            </p:nvSpPr>
            <p:spPr>
              <a:xfrm>
                <a:off x="8498350" y="3464975"/>
                <a:ext cx="507323" cy="521794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007" extrusionOk="0">
                    <a:moveTo>
                      <a:pt x="4140" y="1"/>
                    </a:moveTo>
                    <a:cubicBezTo>
                      <a:pt x="3823" y="1"/>
                      <a:pt x="3500" y="66"/>
                      <a:pt x="3192" y="203"/>
                    </a:cubicBezTo>
                    <a:cubicBezTo>
                      <a:pt x="2752" y="404"/>
                      <a:pt x="2363" y="693"/>
                      <a:pt x="2061" y="1058"/>
                    </a:cubicBezTo>
                    <a:cubicBezTo>
                      <a:pt x="1320" y="1950"/>
                      <a:pt x="0" y="3684"/>
                      <a:pt x="239" y="4375"/>
                    </a:cubicBezTo>
                    <a:lnTo>
                      <a:pt x="603" y="5192"/>
                    </a:lnTo>
                    <a:cubicBezTo>
                      <a:pt x="616" y="5242"/>
                      <a:pt x="641" y="5292"/>
                      <a:pt x="679" y="5330"/>
                    </a:cubicBezTo>
                    <a:cubicBezTo>
                      <a:pt x="866" y="5632"/>
                      <a:pt x="1186" y="5777"/>
                      <a:pt x="1514" y="5777"/>
                    </a:cubicBezTo>
                    <a:cubicBezTo>
                      <a:pt x="1870" y="5777"/>
                      <a:pt x="2235" y="5607"/>
                      <a:pt x="2451" y="5280"/>
                    </a:cubicBezTo>
                    <a:lnTo>
                      <a:pt x="3142" y="4287"/>
                    </a:lnTo>
                    <a:lnTo>
                      <a:pt x="5127" y="8773"/>
                    </a:lnTo>
                    <a:lnTo>
                      <a:pt x="4248" y="9163"/>
                    </a:lnTo>
                    <a:cubicBezTo>
                      <a:pt x="3519" y="9489"/>
                      <a:pt x="3192" y="10319"/>
                      <a:pt x="3506" y="11023"/>
                    </a:cubicBezTo>
                    <a:lnTo>
                      <a:pt x="3569" y="11186"/>
                    </a:lnTo>
                    <a:cubicBezTo>
                      <a:pt x="3799" y="11700"/>
                      <a:pt x="4310" y="12006"/>
                      <a:pt x="4853" y="12006"/>
                    </a:cubicBezTo>
                    <a:cubicBezTo>
                      <a:pt x="5053" y="12006"/>
                      <a:pt x="5258" y="11965"/>
                      <a:pt x="5454" y="11877"/>
                    </a:cubicBezTo>
                    <a:lnTo>
                      <a:pt x="10581" y="9615"/>
                    </a:lnTo>
                    <a:cubicBezTo>
                      <a:pt x="11322" y="9276"/>
                      <a:pt x="11674" y="8421"/>
                      <a:pt x="11347" y="7680"/>
                    </a:cubicBezTo>
                    <a:lnTo>
                      <a:pt x="11322" y="7617"/>
                    </a:lnTo>
                    <a:cubicBezTo>
                      <a:pt x="11083" y="7084"/>
                      <a:pt x="10556" y="6767"/>
                      <a:pt x="9995" y="6767"/>
                    </a:cubicBezTo>
                    <a:cubicBezTo>
                      <a:pt x="9788" y="6767"/>
                      <a:pt x="9577" y="6810"/>
                      <a:pt x="9374" y="6901"/>
                    </a:cubicBezTo>
                    <a:lnTo>
                      <a:pt x="8784" y="7152"/>
                    </a:lnTo>
                    <a:lnTo>
                      <a:pt x="6208" y="1322"/>
                    </a:lnTo>
                    <a:cubicBezTo>
                      <a:pt x="5839" y="492"/>
                      <a:pt x="5011" y="1"/>
                      <a:pt x="4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8686739" y="3511866"/>
                <a:ext cx="107079" cy="152797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516" extrusionOk="0">
                    <a:moveTo>
                      <a:pt x="120" y="1"/>
                    </a:moveTo>
                    <a:cubicBezTo>
                      <a:pt x="72" y="1"/>
                      <a:pt x="34" y="25"/>
                      <a:pt x="13" y="67"/>
                    </a:cubicBezTo>
                    <a:cubicBezTo>
                      <a:pt x="1" y="130"/>
                      <a:pt x="26" y="192"/>
                      <a:pt x="76" y="205"/>
                    </a:cubicBezTo>
                    <a:cubicBezTo>
                      <a:pt x="692" y="419"/>
                      <a:pt x="1131" y="984"/>
                      <a:pt x="1420" y="1587"/>
                    </a:cubicBezTo>
                    <a:cubicBezTo>
                      <a:pt x="1709" y="2190"/>
                      <a:pt x="1898" y="2856"/>
                      <a:pt x="2250" y="3460"/>
                    </a:cubicBezTo>
                    <a:cubicBezTo>
                      <a:pt x="2275" y="3493"/>
                      <a:pt x="2311" y="3515"/>
                      <a:pt x="2348" y="3515"/>
                    </a:cubicBezTo>
                    <a:cubicBezTo>
                      <a:pt x="2366" y="3515"/>
                      <a:pt x="2384" y="3510"/>
                      <a:pt x="2401" y="3497"/>
                    </a:cubicBezTo>
                    <a:cubicBezTo>
                      <a:pt x="2451" y="3472"/>
                      <a:pt x="2463" y="3409"/>
                      <a:pt x="2438" y="3359"/>
                    </a:cubicBezTo>
                    <a:cubicBezTo>
                      <a:pt x="2086" y="2781"/>
                      <a:pt x="1911" y="2128"/>
                      <a:pt x="1609" y="1499"/>
                    </a:cubicBezTo>
                    <a:cubicBezTo>
                      <a:pt x="1307" y="871"/>
                      <a:pt x="842" y="243"/>
                      <a:pt x="151" y="4"/>
                    </a:cubicBezTo>
                    <a:cubicBezTo>
                      <a:pt x="141" y="2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" name="Google Shape;496;p7"/>
            <p:cNvGrpSpPr/>
            <p:nvPr/>
          </p:nvGrpSpPr>
          <p:grpSpPr>
            <a:xfrm>
              <a:off x="564775" y="4453146"/>
              <a:ext cx="642575" cy="625981"/>
              <a:chOff x="8362049" y="142511"/>
              <a:chExt cx="582254" cy="567217"/>
            </a:xfrm>
          </p:grpSpPr>
          <p:sp>
            <p:nvSpPr>
              <p:cNvPr id="497" name="Google Shape;497;p7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95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9"/>
          <p:cNvGrpSpPr/>
          <p:nvPr/>
        </p:nvGrpSpPr>
        <p:grpSpPr>
          <a:xfrm>
            <a:off x="454950" y="359856"/>
            <a:ext cx="8234100" cy="6138293"/>
            <a:chOff x="429225" y="317630"/>
            <a:chExt cx="8234100" cy="4603720"/>
          </a:xfrm>
        </p:grpSpPr>
        <p:sp>
          <p:nvSpPr>
            <p:cNvPr id="575" name="Google Shape;575;p9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576" name="Google Shape;576;p9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577" name="Google Shape;577;p9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9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9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9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9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9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9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9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9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9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5" name="Google Shape;605;p9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9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9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8" name="Google Shape;608;p9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9" name="Google Shape;609;p9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10" name="Google Shape;610;p9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611" name="Google Shape;611;p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29" name="Google Shape;629;p9"/>
          <p:cNvSpPr txBox="1">
            <a:spLocks noGrp="1"/>
          </p:cNvSpPr>
          <p:nvPr>
            <p:ph type="title"/>
          </p:nvPr>
        </p:nvSpPr>
        <p:spPr>
          <a:xfrm>
            <a:off x="2135550" y="1917469"/>
            <a:ext cx="4872900" cy="18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9"/>
          <p:cNvSpPr txBox="1">
            <a:spLocks noGrp="1"/>
          </p:cNvSpPr>
          <p:nvPr>
            <p:ph type="subTitle" idx="1"/>
          </p:nvPr>
        </p:nvSpPr>
        <p:spPr>
          <a:xfrm>
            <a:off x="2135550" y="3755884"/>
            <a:ext cx="48729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1" name="Google Shape;631;p9"/>
          <p:cNvGrpSpPr/>
          <p:nvPr/>
        </p:nvGrpSpPr>
        <p:grpSpPr>
          <a:xfrm>
            <a:off x="66200" y="-36389"/>
            <a:ext cx="8963289" cy="6751148"/>
            <a:chOff x="66199" y="-27292"/>
            <a:chExt cx="8963289" cy="5063361"/>
          </a:xfrm>
        </p:grpSpPr>
        <p:grpSp>
          <p:nvGrpSpPr>
            <p:cNvPr id="632" name="Google Shape;632;p9"/>
            <p:cNvGrpSpPr/>
            <p:nvPr/>
          </p:nvGrpSpPr>
          <p:grpSpPr>
            <a:xfrm>
              <a:off x="66199" y="39445"/>
              <a:ext cx="8963289" cy="4996624"/>
              <a:chOff x="66199" y="39445"/>
              <a:chExt cx="8963289" cy="4996624"/>
            </a:xfrm>
          </p:grpSpPr>
          <p:grpSp>
            <p:nvGrpSpPr>
              <p:cNvPr id="633" name="Google Shape;633;p9"/>
              <p:cNvGrpSpPr/>
              <p:nvPr/>
            </p:nvGrpSpPr>
            <p:grpSpPr>
              <a:xfrm>
                <a:off x="1414925" y="4514275"/>
                <a:ext cx="507323" cy="521794"/>
                <a:chOff x="8498350" y="3464975"/>
                <a:chExt cx="507323" cy="521794"/>
              </a:xfrm>
            </p:grpSpPr>
            <p:sp>
              <p:nvSpPr>
                <p:cNvPr id="634" name="Google Shape;634;p9"/>
                <p:cNvSpPr/>
                <p:nvPr/>
              </p:nvSpPr>
              <p:spPr>
                <a:xfrm>
                  <a:off x="8498350" y="3464975"/>
                  <a:ext cx="507323" cy="521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4" h="12007" extrusionOk="0">
                      <a:moveTo>
                        <a:pt x="4140" y="1"/>
                      </a:moveTo>
                      <a:cubicBezTo>
                        <a:pt x="3823" y="1"/>
                        <a:pt x="3500" y="66"/>
                        <a:pt x="3192" y="203"/>
                      </a:cubicBezTo>
                      <a:cubicBezTo>
                        <a:pt x="2752" y="404"/>
                        <a:pt x="2363" y="693"/>
                        <a:pt x="2061" y="1058"/>
                      </a:cubicBezTo>
                      <a:cubicBezTo>
                        <a:pt x="1320" y="1950"/>
                        <a:pt x="0" y="3684"/>
                        <a:pt x="239" y="4375"/>
                      </a:cubicBezTo>
                      <a:lnTo>
                        <a:pt x="603" y="5192"/>
                      </a:lnTo>
                      <a:cubicBezTo>
                        <a:pt x="616" y="5242"/>
                        <a:pt x="641" y="5292"/>
                        <a:pt x="679" y="5330"/>
                      </a:cubicBezTo>
                      <a:cubicBezTo>
                        <a:pt x="866" y="5632"/>
                        <a:pt x="1186" y="5777"/>
                        <a:pt x="1514" y="5777"/>
                      </a:cubicBezTo>
                      <a:cubicBezTo>
                        <a:pt x="1870" y="5777"/>
                        <a:pt x="2235" y="5607"/>
                        <a:pt x="2451" y="5280"/>
                      </a:cubicBezTo>
                      <a:lnTo>
                        <a:pt x="3142" y="4287"/>
                      </a:lnTo>
                      <a:lnTo>
                        <a:pt x="5127" y="8773"/>
                      </a:lnTo>
                      <a:lnTo>
                        <a:pt x="4248" y="9163"/>
                      </a:lnTo>
                      <a:cubicBezTo>
                        <a:pt x="3519" y="9489"/>
                        <a:pt x="3192" y="10319"/>
                        <a:pt x="3506" y="11023"/>
                      </a:cubicBezTo>
                      <a:lnTo>
                        <a:pt x="3569" y="11186"/>
                      </a:lnTo>
                      <a:cubicBezTo>
                        <a:pt x="3799" y="11700"/>
                        <a:pt x="4310" y="12006"/>
                        <a:pt x="4853" y="12006"/>
                      </a:cubicBezTo>
                      <a:cubicBezTo>
                        <a:pt x="5053" y="12006"/>
                        <a:pt x="5258" y="11965"/>
                        <a:pt x="5454" y="11877"/>
                      </a:cubicBezTo>
                      <a:lnTo>
                        <a:pt x="10581" y="9615"/>
                      </a:lnTo>
                      <a:cubicBezTo>
                        <a:pt x="11322" y="9276"/>
                        <a:pt x="11674" y="8421"/>
                        <a:pt x="11347" y="7680"/>
                      </a:cubicBezTo>
                      <a:lnTo>
                        <a:pt x="11322" y="7617"/>
                      </a:lnTo>
                      <a:cubicBezTo>
                        <a:pt x="11083" y="7084"/>
                        <a:pt x="10556" y="6767"/>
                        <a:pt x="9995" y="6767"/>
                      </a:cubicBezTo>
                      <a:cubicBezTo>
                        <a:pt x="9788" y="6767"/>
                        <a:pt x="9577" y="6810"/>
                        <a:pt x="9374" y="6901"/>
                      </a:cubicBezTo>
                      <a:lnTo>
                        <a:pt x="8784" y="7152"/>
                      </a:lnTo>
                      <a:lnTo>
                        <a:pt x="6208" y="1322"/>
                      </a:lnTo>
                      <a:cubicBezTo>
                        <a:pt x="5839" y="492"/>
                        <a:pt x="5011" y="1"/>
                        <a:pt x="4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9"/>
                <p:cNvSpPr/>
                <p:nvPr/>
              </p:nvSpPr>
              <p:spPr>
                <a:xfrm>
                  <a:off x="8686739" y="3511866"/>
                  <a:ext cx="107079" cy="15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" h="3516" extrusionOk="0">
                      <a:moveTo>
                        <a:pt x="120" y="1"/>
                      </a:moveTo>
                      <a:cubicBezTo>
                        <a:pt x="72" y="1"/>
                        <a:pt x="34" y="25"/>
                        <a:pt x="13" y="67"/>
                      </a:cubicBezTo>
                      <a:cubicBezTo>
                        <a:pt x="1" y="130"/>
                        <a:pt x="26" y="192"/>
                        <a:pt x="76" y="205"/>
                      </a:cubicBezTo>
                      <a:cubicBezTo>
                        <a:pt x="692" y="419"/>
                        <a:pt x="1131" y="984"/>
                        <a:pt x="1420" y="1587"/>
                      </a:cubicBezTo>
                      <a:cubicBezTo>
                        <a:pt x="1709" y="2190"/>
                        <a:pt x="1898" y="2856"/>
                        <a:pt x="2250" y="3460"/>
                      </a:cubicBezTo>
                      <a:cubicBezTo>
                        <a:pt x="2275" y="3493"/>
                        <a:pt x="2311" y="3515"/>
                        <a:pt x="2348" y="3515"/>
                      </a:cubicBezTo>
                      <a:cubicBezTo>
                        <a:pt x="2366" y="3515"/>
                        <a:pt x="2384" y="3510"/>
                        <a:pt x="2401" y="3497"/>
                      </a:cubicBezTo>
                      <a:cubicBezTo>
                        <a:pt x="2451" y="3472"/>
                        <a:pt x="2463" y="3409"/>
                        <a:pt x="2438" y="3359"/>
                      </a:cubicBezTo>
                      <a:cubicBezTo>
                        <a:pt x="2086" y="2781"/>
                        <a:pt x="1911" y="2128"/>
                        <a:pt x="1609" y="1499"/>
                      </a:cubicBezTo>
                      <a:cubicBezTo>
                        <a:pt x="1307" y="871"/>
                        <a:pt x="842" y="243"/>
                        <a:pt x="151" y="4"/>
                      </a:cubicBezTo>
                      <a:cubicBezTo>
                        <a:pt x="141" y="2"/>
                        <a:pt x="130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6" name="Google Shape;636;p9"/>
              <p:cNvGrpSpPr/>
              <p:nvPr/>
            </p:nvGrpSpPr>
            <p:grpSpPr>
              <a:xfrm>
                <a:off x="66199" y="4468849"/>
                <a:ext cx="582254" cy="567217"/>
                <a:chOff x="8362049" y="142511"/>
                <a:chExt cx="582254" cy="567217"/>
              </a:xfrm>
            </p:grpSpPr>
            <p:sp>
              <p:nvSpPr>
                <p:cNvPr id="637" name="Google Shape;637;p9"/>
                <p:cNvSpPr/>
                <p:nvPr/>
              </p:nvSpPr>
              <p:spPr>
                <a:xfrm rot="538731">
                  <a:off x="8397420" y="179404"/>
                  <a:ext cx="511512" cy="49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2" h="12118" extrusionOk="0">
                      <a:moveTo>
                        <a:pt x="5729" y="0"/>
                      </a:moveTo>
                      <a:cubicBezTo>
                        <a:pt x="4031" y="0"/>
                        <a:pt x="2322" y="1305"/>
                        <a:pt x="1956" y="1625"/>
                      </a:cubicBezTo>
                      <a:cubicBezTo>
                        <a:pt x="1202" y="2278"/>
                        <a:pt x="511" y="2969"/>
                        <a:pt x="247" y="4339"/>
                      </a:cubicBezTo>
                      <a:cubicBezTo>
                        <a:pt x="1" y="5637"/>
                        <a:pt x="1092" y="6419"/>
                        <a:pt x="1947" y="6419"/>
                      </a:cubicBezTo>
                      <a:cubicBezTo>
                        <a:pt x="2400" y="6419"/>
                        <a:pt x="2787" y="6200"/>
                        <a:pt x="2874" y="5721"/>
                      </a:cubicBezTo>
                      <a:cubicBezTo>
                        <a:pt x="3196" y="4011"/>
                        <a:pt x="4095" y="3591"/>
                        <a:pt x="4698" y="3591"/>
                      </a:cubicBezTo>
                      <a:cubicBezTo>
                        <a:pt x="4964" y="3591"/>
                        <a:pt x="5172" y="3673"/>
                        <a:pt x="5249" y="3761"/>
                      </a:cubicBezTo>
                      <a:cubicBezTo>
                        <a:pt x="5475" y="4012"/>
                        <a:pt x="5475" y="4402"/>
                        <a:pt x="5236" y="4653"/>
                      </a:cubicBezTo>
                      <a:lnTo>
                        <a:pt x="4356" y="5621"/>
                      </a:lnTo>
                      <a:cubicBezTo>
                        <a:pt x="3829" y="6199"/>
                        <a:pt x="3816" y="7053"/>
                        <a:pt x="4319" y="7619"/>
                      </a:cubicBezTo>
                      <a:cubicBezTo>
                        <a:pt x="4612" y="7948"/>
                        <a:pt x="5027" y="8118"/>
                        <a:pt x="5449" y="8118"/>
                      </a:cubicBezTo>
                      <a:cubicBezTo>
                        <a:pt x="5768" y="8118"/>
                        <a:pt x="6091" y="8020"/>
                        <a:pt x="6367" y="7820"/>
                      </a:cubicBezTo>
                      <a:lnTo>
                        <a:pt x="7385" y="7103"/>
                      </a:lnTo>
                      <a:cubicBezTo>
                        <a:pt x="7510" y="7011"/>
                        <a:pt x="7660" y="6965"/>
                        <a:pt x="7808" y="6965"/>
                      </a:cubicBezTo>
                      <a:cubicBezTo>
                        <a:pt x="8001" y="6965"/>
                        <a:pt x="8192" y="7042"/>
                        <a:pt x="8327" y="7191"/>
                      </a:cubicBezTo>
                      <a:cubicBezTo>
                        <a:pt x="8566" y="7455"/>
                        <a:pt x="8579" y="7857"/>
                        <a:pt x="8327" y="8121"/>
                      </a:cubicBezTo>
                      <a:cubicBezTo>
                        <a:pt x="7510" y="9013"/>
                        <a:pt x="6405" y="8951"/>
                        <a:pt x="5739" y="9390"/>
                      </a:cubicBezTo>
                      <a:cubicBezTo>
                        <a:pt x="5022" y="9868"/>
                        <a:pt x="4796" y="10798"/>
                        <a:pt x="5249" y="11514"/>
                      </a:cubicBezTo>
                      <a:cubicBezTo>
                        <a:pt x="5599" y="11936"/>
                        <a:pt x="6135" y="12117"/>
                        <a:pt x="6759" y="12117"/>
                      </a:cubicBezTo>
                      <a:cubicBezTo>
                        <a:pt x="8846" y="12117"/>
                        <a:pt x="11923" y="10098"/>
                        <a:pt x="12348" y="8347"/>
                      </a:cubicBezTo>
                      <a:cubicBezTo>
                        <a:pt x="12487" y="7782"/>
                        <a:pt x="12562" y="7003"/>
                        <a:pt x="12474" y="6425"/>
                      </a:cubicBezTo>
                      <a:cubicBezTo>
                        <a:pt x="12399" y="5847"/>
                        <a:pt x="12084" y="5219"/>
                        <a:pt x="11481" y="4590"/>
                      </a:cubicBezTo>
                      <a:cubicBezTo>
                        <a:pt x="10681" y="3755"/>
                        <a:pt x="9764" y="3565"/>
                        <a:pt x="9096" y="3565"/>
                      </a:cubicBezTo>
                      <a:cubicBezTo>
                        <a:pt x="8537" y="3565"/>
                        <a:pt x="8151" y="3698"/>
                        <a:pt x="8151" y="3698"/>
                      </a:cubicBezTo>
                      <a:cubicBezTo>
                        <a:pt x="8579" y="2605"/>
                        <a:pt x="8491" y="1486"/>
                        <a:pt x="7561" y="670"/>
                      </a:cubicBezTo>
                      <a:cubicBezTo>
                        <a:pt x="6999" y="183"/>
                        <a:pt x="6365" y="0"/>
                        <a:pt x="572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9"/>
                <p:cNvSpPr/>
                <p:nvPr/>
              </p:nvSpPr>
              <p:spPr>
                <a:xfrm rot="538731">
                  <a:off x="8459930" y="214731"/>
                  <a:ext cx="123826" cy="1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3519" extrusionOk="0">
                      <a:moveTo>
                        <a:pt x="2920" y="1"/>
                      </a:moveTo>
                      <a:cubicBezTo>
                        <a:pt x="2905" y="1"/>
                        <a:pt x="2891" y="4"/>
                        <a:pt x="2878" y="11"/>
                      </a:cubicBezTo>
                      <a:cubicBezTo>
                        <a:pt x="2023" y="438"/>
                        <a:pt x="1106" y="903"/>
                        <a:pt x="578" y="1745"/>
                      </a:cubicBezTo>
                      <a:cubicBezTo>
                        <a:pt x="264" y="2247"/>
                        <a:pt x="138" y="2825"/>
                        <a:pt x="13" y="3391"/>
                      </a:cubicBezTo>
                      <a:cubicBezTo>
                        <a:pt x="0" y="3441"/>
                        <a:pt x="38" y="3504"/>
                        <a:pt x="88" y="3516"/>
                      </a:cubicBezTo>
                      <a:cubicBezTo>
                        <a:pt x="96" y="3518"/>
                        <a:pt x="104" y="3519"/>
                        <a:pt x="112" y="3519"/>
                      </a:cubicBezTo>
                      <a:cubicBezTo>
                        <a:pt x="163" y="3519"/>
                        <a:pt x="203" y="3483"/>
                        <a:pt x="214" y="3429"/>
                      </a:cubicBezTo>
                      <a:cubicBezTo>
                        <a:pt x="339" y="2876"/>
                        <a:pt x="465" y="2323"/>
                        <a:pt x="754" y="1845"/>
                      </a:cubicBezTo>
                      <a:cubicBezTo>
                        <a:pt x="1244" y="1079"/>
                        <a:pt x="2111" y="626"/>
                        <a:pt x="2966" y="199"/>
                      </a:cubicBezTo>
                      <a:cubicBezTo>
                        <a:pt x="3016" y="174"/>
                        <a:pt x="3041" y="111"/>
                        <a:pt x="3016" y="61"/>
                      </a:cubicBezTo>
                      <a:cubicBezTo>
                        <a:pt x="2997" y="24"/>
                        <a:pt x="2959" y="1"/>
                        <a:pt x="2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9"/>
                <p:cNvSpPr/>
                <p:nvPr/>
              </p:nvSpPr>
              <p:spPr>
                <a:xfrm rot="538731">
                  <a:off x="8808412" y="414635"/>
                  <a:ext cx="42511" cy="11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771" extrusionOk="0">
                      <a:moveTo>
                        <a:pt x="123" y="0"/>
                      </a:moveTo>
                      <a:cubicBezTo>
                        <a:pt x="88" y="0"/>
                        <a:pt x="55" y="23"/>
                        <a:pt x="38" y="56"/>
                      </a:cubicBezTo>
                      <a:cubicBezTo>
                        <a:pt x="0" y="106"/>
                        <a:pt x="25" y="169"/>
                        <a:pt x="76" y="194"/>
                      </a:cubicBezTo>
                      <a:cubicBezTo>
                        <a:pt x="277" y="320"/>
                        <a:pt x="415" y="508"/>
                        <a:pt x="528" y="735"/>
                      </a:cubicBezTo>
                      <a:cubicBezTo>
                        <a:pt x="628" y="973"/>
                        <a:pt x="691" y="1237"/>
                        <a:pt x="742" y="1501"/>
                      </a:cubicBezTo>
                      <a:cubicBezTo>
                        <a:pt x="792" y="1715"/>
                        <a:pt x="830" y="1928"/>
                        <a:pt x="830" y="2142"/>
                      </a:cubicBezTo>
                      <a:cubicBezTo>
                        <a:pt x="830" y="2305"/>
                        <a:pt x="804" y="2469"/>
                        <a:pt x="729" y="2620"/>
                      </a:cubicBezTo>
                      <a:cubicBezTo>
                        <a:pt x="704" y="2670"/>
                        <a:pt x="716" y="2733"/>
                        <a:pt x="779" y="2758"/>
                      </a:cubicBezTo>
                      <a:cubicBezTo>
                        <a:pt x="796" y="2766"/>
                        <a:pt x="814" y="2770"/>
                        <a:pt x="832" y="2770"/>
                      </a:cubicBezTo>
                      <a:cubicBezTo>
                        <a:pt x="867" y="2770"/>
                        <a:pt x="901" y="2754"/>
                        <a:pt x="917" y="2720"/>
                      </a:cubicBezTo>
                      <a:cubicBezTo>
                        <a:pt x="1005" y="2532"/>
                        <a:pt x="1043" y="2331"/>
                        <a:pt x="1043" y="2142"/>
                      </a:cubicBezTo>
                      <a:cubicBezTo>
                        <a:pt x="1043" y="1903"/>
                        <a:pt x="993" y="1665"/>
                        <a:pt x="955" y="1451"/>
                      </a:cubicBezTo>
                      <a:cubicBezTo>
                        <a:pt x="892" y="1187"/>
                        <a:pt x="830" y="911"/>
                        <a:pt x="716" y="647"/>
                      </a:cubicBezTo>
                      <a:cubicBezTo>
                        <a:pt x="603" y="395"/>
                        <a:pt x="427" y="169"/>
                        <a:pt x="176" y="18"/>
                      </a:cubicBezTo>
                      <a:cubicBezTo>
                        <a:pt x="159" y="6"/>
                        <a:pt x="14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0" name="Google Shape;640;p9"/>
              <p:cNvGrpSpPr/>
              <p:nvPr/>
            </p:nvGrpSpPr>
            <p:grpSpPr>
              <a:xfrm>
                <a:off x="8403333" y="39445"/>
                <a:ext cx="626155" cy="609986"/>
                <a:chOff x="8362049" y="142511"/>
                <a:chExt cx="582254" cy="567217"/>
              </a:xfrm>
            </p:grpSpPr>
            <p:sp>
              <p:nvSpPr>
                <p:cNvPr id="641" name="Google Shape;641;p9"/>
                <p:cNvSpPr/>
                <p:nvPr/>
              </p:nvSpPr>
              <p:spPr>
                <a:xfrm rot="538731">
                  <a:off x="8397420" y="179404"/>
                  <a:ext cx="511512" cy="49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2" h="12118" extrusionOk="0">
                      <a:moveTo>
                        <a:pt x="5729" y="0"/>
                      </a:moveTo>
                      <a:cubicBezTo>
                        <a:pt x="4031" y="0"/>
                        <a:pt x="2322" y="1305"/>
                        <a:pt x="1956" y="1625"/>
                      </a:cubicBezTo>
                      <a:cubicBezTo>
                        <a:pt x="1202" y="2278"/>
                        <a:pt x="511" y="2969"/>
                        <a:pt x="247" y="4339"/>
                      </a:cubicBezTo>
                      <a:cubicBezTo>
                        <a:pt x="1" y="5637"/>
                        <a:pt x="1092" y="6419"/>
                        <a:pt x="1947" y="6419"/>
                      </a:cubicBezTo>
                      <a:cubicBezTo>
                        <a:pt x="2400" y="6419"/>
                        <a:pt x="2787" y="6200"/>
                        <a:pt x="2874" y="5721"/>
                      </a:cubicBezTo>
                      <a:cubicBezTo>
                        <a:pt x="3196" y="4011"/>
                        <a:pt x="4095" y="3591"/>
                        <a:pt x="4698" y="3591"/>
                      </a:cubicBezTo>
                      <a:cubicBezTo>
                        <a:pt x="4964" y="3591"/>
                        <a:pt x="5172" y="3673"/>
                        <a:pt x="5249" y="3761"/>
                      </a:cubicBezTo>
                      <a:cubicBezTo>
                        <a:pt x="5475" y="4012"/>
                        <a:pt x="5475" y="4402"/>
                        <a:pt x="5236" y="4653"/>
                      </a:cubicBezTo>
                      <a:lnTo>
                        <a:pt x="4356" y="5621"/>
                      </a:lnTo>
                      <a:cubicBezTo>
                        <a:pt x="3829" y="6199"/>
                        <a:pt x="3816" y="7053"/>
                        <a:pt x="4319" y="7619"/>
                      </a:cubicBezTo>
                      <a:cubicBezTo>
                        <a:pt x="4612" y="7948"/>
                        <a:pt x="5027" y="8118"/>
                        <a:pt x="5449" y="8118"/>
                      </a:cubicBezTo>
                      <a:cubicBezTo>
                        <a:pt x="5768" y="8118"/>
                        <a:pt x="6091" y="8020"/>
                        <a:pt x="6367" y="7820"/>
                      </a:cubicBezTo>
                      <a:lnTo>
                        <a:pt x="7385" y="7103"/>
                      </a:lnTo>
                      <a:cubicBezTo>
                        <a:pt x="7510" y="7011"/>
                        <a:pt x="7660" y="6965"/>
                        <a:pt x="7808" y="6965"/>
                      </a:cubicBezTo>
                      <a:cubicBezTo>
                        <a:pt x="8001" y="6965"/>
                        <a:pt x="8192" y="7042"/>
                        <a:pt x="8327" y="7191"/>
                      </a:cubicBezTo>
                      <a:cubicBezTo>
                        <a:pt x="8566" y="7455"/>
                        <a:pt x="8579" y="7857"/>
                        <a:pt x="8327" y="8121"/>
                      </a:cubicBezTo>
                      <a:cubicBezTo>
                        <a:pt x="7510" y="9013"/>
                        <a:pt x="6405" y="8951"/>
                        <a:pt x="5739" y="9390"/>
                      </a:cubicBezTo>
                      <a:cubicBezTo>
                        <a:pt x="5022" y="9868"/>
                        <a:pt x="4796" y="10798"/>
                        <a:pt x="5249" y="11514"/>
                      </a:cubicBezTo>
                      <a:cubicBezTo>
                        <a:pt x="5599" y="11936"/>
                        <a:pt x="6135" y="12117"/>
                        <a:pt x="6759" y="12117"/>
                      </a:cubicBezTo>
                      <a:cubicBezTo>
                        <a:pt x="8846" y="12117"/>
                        <a:pt x="11923" y="10098"/>
                        <a:pt x="12348" y="8347"/>
                      </a:cubicBezTo>
                      <a:cubicBezTo>
                        <a:pt x="12487" y="7782"/>
                        <a:pt x="12562" y="7003"/>
                        <a:pt x="12474" y="6425"/>
                      </a:cubicBezTo>
                      <a:cubicBezTo>
                        <a:pt x="12399" y="5847"/>
                        <a:pt x="12084" y="5219"/>
                        <a:pt x="11481" y="4590"/>
                      </a:cubicBezTo>
                      <a:cubicBezTo>
                        <a:pt x="10681" y="3755"/>
                        <a:pt x="9764" y="3565"/>
                        <a:pt x="9096" y="3565"/>
                      </a:cubicBezTo>
                      <a:cubicBezTo>
                        <a:pt x="8537" y="3565"/>
                        <a:pt x="8151" y="3698"/>
                        <a:pt x="8151" y="3698"/>
                      </a:cubicBezTo>
                      <a:cubicBezTo>
                        <a:pt x="8579" y="2605"/>
                        <a:pt x="8491" y="1486"/>
                        <a:pt x="7561" y="670"/>
                      </a:cubicBezTo>
                      <a:cubicBezTo>
                        <a:pt x="6999" y="183"/>
                        <a:pt x="6365" y="0"/>
                        <a:pt x="57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642;p9"/>
                <p:cNvSpPr/>
                <p:nvPr/>
              </p:nvSpPr>
              <p:spPr>
                <a:xfrm rot="538731">
                  <a:off x="8459930" y="214731"/>
                  <a:ext cx="123826" cy="1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3519" extrusionOk="0">
                      <a:moveTo>
                        <a:pt x="2920" y="1"/>
                      </a:moveTo>
                      <a:cubicBezTo>
                        <a:pt x="2905" y="1"/>
                        <a:pt x="2891" y="4"/>
                        <a:pt x="2878" y="11"/>
                      </a:cubicBezTo>
                      <a:cubicBezTo>
                        <a:pt x="2023" y="438"/>
                        <a:pt x="1106" y="903"/>
                        <a:pt x="578" y="1745"/>
                      </a:cubicBezTo>
                      <a:cubicBezTo>
                        <a:pt x="264" y="2247"/>
                        <a:pt x="138" y="2825"/>
                        <a:pt x="13" y="3391"/>
                      </a:cubicBezTo>
                      <a:cubicBezTo>
                        <a:pt x="0" y="3441"/>
                        <a:pt x="38" y="3504"/>
                        <a:pt x="88" y="3516"/>
                      </a:cubicBezTo>
                      <a:cubicBezTo>
                        <a:pt x="96" y="3518"/>
                        <a:pt x="104" y="3519"/>
                        <a:pt x="112" y="3519"/>
                      </a:cubicBezTo>
                      <a:cubicBezTo>
                        <a:pt x="163" y="3519"/>
                        <a:pt x="203" y="3483"/>
                        <a:pt x="214" y="3429"/>
                      </a:cubicBezTo>
                      <a:cubicBezTo>
                        <a:pt x="339" y="2876"/>
                        <a:pt x="465" y="2323"/>
                        <a:pt x="754" y="1845"/>
                      </a:cubicBezTo>
                      <a:cubicBezTo>
                        <a:pt x="1244" y="1079"/>
                        <a:pt x="2111" y="626"/>
                        <a:pt x="2966" y="199"/>
                      </a:cubicBezTo>
                      <a:cubicBezTo>
                        <a:pt x="3016" y="174"/>
                        <a:pt x="3041" y="111"/>
                        <a:pt x="3016" y="61"/>
                      </a:cubicBezTo>
                      <a:cubicBezTo>
                        <a:pt x="2997" y="24"/>
                        <a:pt x="2959" y="1"/>
                        <a:pt x="2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9"/>
                <p:cNvSpPr/>
                <p:nvPr/>
              </p:nvSpPr>
              <p:spPr>
                <a:xfrm rot="538731">
                  <a:off x="8808412" y="414635"/>
                  <a:ext cx="42511" cy="11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771" extrusionOk="0">
                      <a:moveTo>
                        <a:pt x="123" y="0"/>
                      </a:moveTo>
                      <a:cubicBezTo>
                        <a:pt x="88" y="0"/>
                        <a:pt x="55" y="23"/>
                        <a:pt x="38" y="56"/>
                      </a:cubicBezTo>
                      <a:cubicBezTo>
                        <a:pt x="0" y="106"/>
                        <a:pt x="25" y="169"/>
                        <a:pt x="76" y="194"/>
                      </a:cubicBezTo>
                      <a:cubicBezTo>
                        <a:pt x="277" y="320"/>
                        <a:pt x="415" y="508"/>
                        <a:pt x="528" y="735"/>
                      </a:cubicBezTo>
                      <a:cubicBezTo>
                        <a:pt x="628" y="973"/>
                        <a:pt x="691" y="1237"/>
                        <a:pt x="742" y="1501"/>
                      </a:cubicBezTo>
                      <a:cubicBezTo>
                        <a:pt x="792" y="1715"/>
                        <a:pt x="830" y="1928"/>
                        <a:pt x="830" y="2142"/>
                      </a:cubicBezTo>
                      <a:cubicBezTo>
                        <a:pt x="830" y="2305"/>
                        <a:pt x="804" y="2469"/>
                        <a:pt x="729" y="2620"/>
                      </a:cubicBezTo>
                      <a:cubicBezTo>
                        <a:pt x="704" y="2670"/>
                        <a:pt x="716" y="2733"/>
                        <a:pt x="779" y="2758"/>
                      </a:cubicBezTo>
                      <a:cubicBezTo>
                        <a:pt x="796" y="2766"/>
                        <a:pt x="814" y="2770"/>
                        <a:pt x="832" y="2770"/>
                      </a:cubicBezTo>
                      <a:cubicBezTo>
                        <a:pt x="867" y="2770"/>
                        <a:pt x="901" y="2754"/>
                        <a:pt x="917" y="2720"/>
                      </a:cubicBezTo>
                      <a:cubicBezTo>
                        <a:pt x="1005" y="2532"/>
                        <a:pt x="1043" y="2331"/>
                        <a:pt x="1043" y="2142"/>
                      </a:cubicBezTo>
                      <a:cubicBezTo>
                        <a:pt x="1043" y="1903"/>
                        <a:pt x="993" y="1665"/>
                        <a:pt x="955" y="1451"/>
                      </a:cubicBezTo>
                      <a:cubicBezTo>
                        <a:pt x="892" y="1187"/>
                        <a:pt x="830" y="911"/>
                        <a:pt x="716" y="647"/>
                      </a:cubicBezTo>
                      <a:cubicBezTo>
                        <a:pt x="603" y="395"/>
                        <a:pt x="427" y="169"/>
                        <a:pt x="176" y="18"/>
                      </a:cubicBezTo>
                      <a:cubicBezTo>
                        <a:pt x="159" y="6"/>
                        <a:pt x="14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44" name="Google Shape;644;p9"/>
            <p:cNvSpPr/>
            <p:nvPr/>
          </p:nvSpPr>
          <p:spPr>
            <a:xfrm rot="-943292">
              <a:off x="7762978" y="195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226150" y="48195"/>
            <a:ext cx="8619856" cy="6768956"/>
            <a:chOff x="226150" y="36146"/>
            <a:chExt cx="8619856" cy="5076717"/>
          </a:xfrm>
        </p:grpSpPr>
        <p:sp>
          <p:nvSpPr>
            <p:cNvPr id="646" name="Google Shape;646;p9"/>
            <p:cNvSpPr/>
            <p:nvPr/>
          </p:nvSpPr>
          <p:spPr>
            <a:xfrm rot="-6480780" flipH="1">
              <a:off x="8326689" y="4642825"/>
              <a:ext cx="575285" cy="300167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9"/>
          <p:cNvGrpSpPr/>
          <p:nvPr/>
        </p:nvGrpSpPr>
        <p:grpSpPr>
          <a:xfrm>
            <a:off x="129876" y="622801"/>
            <a:ext cx="8785669" cy="5531295"/>
            <a:chOff x="129875" y="467100"/>
            <a:chExt cx="8785669" cy="4148471"/>
          </a:xfrm>
        </p:grpSpPr>
        <p:sp>
          <p:nvSpPr>
            <p:cNvPr id="649" name="Google Shape;649;p9"/>
            <p:cNvSpPr/>
            <p:nvPr/>
          </p:nvSpPr>
          <p:spPr>
            <a:xfrm>
              <a:off x="8612725" y="43186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205913" y="35279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129875" y="4671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23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631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3"/>
          <p:cNvGrpSpPr/>
          <p:nvPr/>
        </p:nvGrpSpPr>
        <p:grpSpPr>
          <a:xfrm>
            <a:off x="454950" y="359856"/>
            <a:ext cx="8234100" cy="6138293"/>
            <a:chOff x="429225" y="317630"/>
            <a:chExt cx="8234100" cy="4603720"/>
          </a:xfrm>
        </p:grpSpPr>
        <p:sp>
          <p:nvSpPr>
            <p:cNvPr id="721" name="Google Shape;721;p13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722" name="Google Shape;722;p13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723" name="Google Shape;723;p13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3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3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3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3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3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3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3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3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3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13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13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13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13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13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56" name="Google Shape;756;p13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757" name="Google Shape;757;p1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1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" name="Google Shape;769;p1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0" name="Google Shape;770;p1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1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" name="Google Shape;772;p1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1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1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5" name="Google Shape;775;p1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3"/>
          <p:cNvSpPr txBox="1">
            <a:spLocks noGrp="1"/>
          </p:cNvSpPr>
          <p:nvPr>
            <p:ph type="subTitle" idx="1"/>
          </p:nvPr>
        </p:nvSpPr>
        <p:spPr>
          <a:xfrm>
            <a:off x="720000" y="4827657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13"/>
          <p:cNvSpPr txBox="1">
            <a:spLocks noGrp="1"/>
          </p:cNvSpPr>
          <p:nvPr>
            <p:ph type="subTitle" idx="2"/>
          </p:nvPr>
        </p:nvSpPr>
        <p:spPr>
          <a:xfrm>
            <a:off x="3419271" y="4827657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3"/>
          <p:cNvSpPr txBox="1">
            <a:spLocks noGrp="1"/>
          </p:cNvSpPr>
          <p:nvPr>
            <p:ph type="subTitle" idx="3"/>
          </p:nvPr>
        </p:nvSpPr>
        <p:spPr>
          <a:xfrm>
            <a:off x="6118549" y="4827657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3"/>
          <p:cNvSpPr txBox="1">
            <a:spLocks noGrp="1"/>
          </p:cNvSpPr>
          <p:nvPr>
            <p:ph type="subTitle" idx="4"/>
          </p:nvPr>
        </p:nvSpPr>
        <p:spPr>
          <a:xfrm>
            <a:off x="720000" y="4283549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0" name="Google Shape;780;p13"/>
          <p:cNvSpPr txBox="1">
            <a:spLocks noGrp="1"/>
          </p:cNvSpPr>
          <p:nvPr>
            <p:ph type="subTitle" idx="5"/>
          </p:nvPr>
        </p:nvSpPr>
        <p:spPr>
          <a:xfrm>
            <a:off x="3419271" y="4283549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1" name="Google Shape;781;p13"/>
          <p:cNvSpPr txBox="1">
            <a:spLocks noGrp="1"/>
          </p:cNvSpPr>
          <p:nvPr>
            <p:ph type="subTitle" idx="6"/>
          </p:nvPr>
        </p:nvSpPr>
        <p:spPr>
          <a:xfrm>
            <a:off x="6118549" y="4283549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2" name="Google Shape;782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375" y="3323360"/>
            <a:ext cx="734700" cy="596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28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83" name="Google Shape;783;p13"/>
          <p:cNvSpPr txBox="1">
            <a:spLocks noGrp="1"/>
          </p:cNvSpPr>
          <p:nvPr>
            <p:ph type="title" idx="8" hasCustomPrompt="1"/>
          </p:nvPr>
        </p:nvSpPr>
        <p:spPr>
          <a:xfrm>
            <a:off x="4204646" y="3323360"/>
            <a:ext cx="734700" cy="596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28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84" name="Google Shape;784;p13"/>
          <p:cNvSpPr txBox="1">
            <a:spLocks noGrp="1"/>
          </p:cNvSpPr>
          <p:nvPr>
            <p:ph type="title" idx="9" hasCustomPrompt="1"/>
          </p:nvPr>
        </p:nvSpPr>
        <p:spPr>
          <a:xfrm>
            <a:off x="6903924" y="3323360"/>
            <a:ext cx="734700" cy="596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28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grpSp>
        <p:nvGrpSpPr>
          <p:cNvPr id="785" name="Google Shape;785;p13"/>
          <p:cNvGrpSpPr/>
          <p:nvPr/>
        </p:nvGrpSpPr>
        <p:grpSpPr>
          <a:xfrm>
            <a:off x="92867" y="109121"/>
            <a:ext cx="648816" cy="1247848"/>
            <a:chOff x="92867" y="81841"/>
            <a:chExt cx="648816" cy="935886"/>
          </a:xfrm>
        </p:grpSpPr>
        <p:sp>
          <p:nvSpPr>
            <p:cNvPr id="786" name="Google Shape;786;p13"/>
            <p:cNvSpPr/>
            <p:nvPr/>
          </p:nvSpPr>
          <p:spPr>
            <a:xfrm rot="1601833" flipH="1">
              <a:off x="129632" y="604330"/>
              <a:ext cx="575283" cy="300166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3"/>
            <p:cNvSpPr/>
            <p:nvPr/>
          </p:nvSpPr>
          <p:spPr>
            <a:xfrm rot="4428589" flipH="1">
              <a:off x="229695" y="249843"/>
              <a:ext cx="575298" cy="30017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13"/>
          <p:cNvGrpSpPr/>
          <p:nvPr/>
        </p:nvGrpSpPr>
        <p:grpSpPr>
          <a:xfrm>
            <a:off x="8480958" y="4387344"/>
            <a:ext cx="663042" cy="1441429"/>
            <a:chOff x="8480958" y="3290508"/>
            <a:chExt cx="663042" cy="1081072"/>
          </a:xfrm>
        </p:grpSpPr>
        <p:sp>
          <p:nvSpPr>
            <p:cNvPr id="789" name="Google Shape;789;p13"/>
            <p:cNvSpPr/>
            <p:nvPr/>
          </p:nvSpPr>
          <p:spPr>
            <a:xfrm rot="-943292">
              <a:off x="8696403" y="33373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grpSp>
          <p:nvGrpSpPr>
            <p:cNvPr id="790" name="Google Shape;790;p13"/>
            <p:cNvGrpSpPr/>
            <p:nvPr/>
          </p:nvGrpSpPr>
          <p:grpSpPr>
            <a:xfrm>
              <a:off x="8480958" y="3761595"/>
              <a:ext cx="626155" cy="609986"/>
              <a:chOff x="8362049" y="142511"/>
              <a:chExt cx="582254" cy="567217"/>
            </a:xfrm>
          </p:grpSpPr>
          <p:sp>
            <p:nvSpPr>
              <p:cNvPr id="791" name="Google Shape;791;p13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3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3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2933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18"/>
          <p:cNvGrpSpPr/>
          <p:nvPr/>
        </p:nvGrpSpPr>
        <p:grpSpPr>
          <a:xfrm>
            <a:off x="454950" y="359856"/>
            <a:ext cx="8234100" cy="6138293"/>
            <a:chOff x="429225" y="317630"/>
            <a:chExt cx="8234100" cy="4603720"/>
          </a:xfrm>
        </p:grpSpPr>
        <p:sp>
          <p:nvSpPr>
            <p:cNvPr id="1136" name="Google Shape;1136;p18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37" name="Google Shape;1137;p18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138" name="Google Shape;1138;p18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1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1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1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1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1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1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1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1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1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1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1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1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1" name="Google Shape;1151;p1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2" name="Google Shape;1152;p1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1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1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1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1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18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18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18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18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18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18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18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18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18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18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18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18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18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18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71" name="Google Shape;1171;p18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172" name="Google Shape;1172;p1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1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1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1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1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1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1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1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1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1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1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1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1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1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1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1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1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1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0" name="Google Shape;1190;p18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18"/>
          <p:cNvSpPr txBox="1">
            <a:spLocks noGrp="1"/>
          </p:cNvSpPr>
          <p:nvPr>
            <p:ph type="subTitle" idx="1"/>
          </p:nvPr>
        </p:nvSpPr>
        <p:spPr>
          <a:xfrm>
            <a:off x="4886873" y="4054733"/>
            <a:ext cx="2774700" cy="1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8"/>
          <p:cNvSpPr txBox="1">
            <a:spLocks noGrp="1"/>
          </p:cNvSpPr>
          <p:nvPr>
            <p:ph type="subTitle" idx="2"/>
          </p:nvPr>
        </p:nvSpPr>
        <p:spPr>
          <a:xfrm>
            <a:off x="1374125" y="4054733"/>
            <a:ext cx="2774700" cy="1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3" name="Google Shape;1193;p18"/>
          <p:cNvSpPr txBox="1">
            <a:spLocks noGrp="1"/>
          </p:cNvSpPr>
          <p:nvPr>
            <p:ph type="subTitle" idx="3"/>
          </p:nvPr>
        </p:nvSpPr>
        <p:spPr>
          <a:xfrm>
            <a:off x="1374125" y="3486967"/>
            <a:ext cx="2774700" cy="6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194" name="Google Shape;1194;p18"/>
          <p:cNvSpPr txBox="1">
            <a:spLocks noGrp="1"/>
          </p:cNvSpPr>
          <p:nvPr>
            <p:ph type="subTitle" idx="4"/>
          </p:nvPr>
        </p:nvSpPr>
        <p:spPr>
          <a:xfrm>
            <a:off x="4886897" y="3486967"/>
            <a:ext cx="2774700" cy="6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grpSp>
        <p:nvGrpSpPr>
          <p:cNvPr id="1195" name="Google Shape;1195;p18"/>
          <p:cNvGrpSpPr/>
          <p:nvPr/>
        </p:nvGrpSpPr>
        <p:grpSpPr>
          <a:xfrm>
            <a:off x="42234" y="1914812"/>
            <a:ext cx="9012090" cy="3895697"/>
            <a:chOff x="42234" y="1436108"/>
            <a:chExt cx="9012090" cy="2921773"/>
          </a:xfrm>
        </p:grpSpPr>
        <p:grpSp>
          <p:nvGrpSpPr>
            <p:cNvPr id="1196" name="Google Shape;1196;p18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1197" name="Google Shape;1197;p18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18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18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18"/>
            <p:cNvGrpSpPr/>
            <p:nvPr/>
          </p:nvGrpSpPr>
          <p:grpSpPr>
            <a:xfrm>
              <a:off x="8391283" y="1907195"/>
              <a:ext cx="626155" cy="609986"/>
              <a:chOff x="8362049" y="142511"/>
              <a:chExt cx="582254" cy="567217"/>
            </a:xfrm>
          </p:grpSpPr>
          <p:sp>
            <p:nvSpPr>
              <p:cNvPr id="1201" name="Google Shape;1201;p18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18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8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4" name="Google Shape;1204;p18"/>
            <p:cNvSpPr/>
            <p:nvPr/>
          </p:nvSpPr>
          <p:spPr>
            <a:xfrm rot="-943292">
              <a:off x="8606728" y="14829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1205" name="Google Shape;1205;p18"/>
          <p:cNvGrpSpPr/>
          <p:nvPr/>
        </p:nvGrpSpPr>
        <p:grpSpPr>
          <a:xfrm>
            <a:off x="129875" y="48195"/>
            <a:ext cx="609978" cy="970500"/>
            <a:chOff x="129875" y="36146"/>
            <a:chExt cx="609978" cy="727875"/>
          </a:xfrm>
        </p:grpSpPr>
        <p:sp>
          <p:nvSpPr>
            <p:cNvPr id="1206" name="Google Shape;1206;p18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129875" y="4671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72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345E9-FE72-4633-A4FF-7C44ADC0F4E4}" type="datetimeFigureOut">
              <a:rPr lang="en-US" smtClean="0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7A9E-C853-4051-AB5F-8AC7EF9DF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0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25"/>
          <p:cNvGrpSpPr/>
          <p:nvPr/>
        </p:nvGrpSpPr>
        <p:grpSpPr>
          <a:xfrm>
            <a:off x="454950" y="359856"/>
            <a:ext cx="8234100" cy="6138293"/>
            <a:chOff x="429225" y="317630"/>
            <a:chExt cx="8234100" cy="4603720"/>
          </a:xfrm>
        </p:grpSpPr>
        <p:sp>
          <p:nvSpPr>
            <p:cNvPr id="1714" name="Google Shape;1714;p25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715" name="Google Shape;1715;p25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716" name="Google Shape;1716;p25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7" name="Google Shape;1717;p25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8" name="Google Shape;1718;p25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9" name="Google Shape;1719;p25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0" name="Google Shape;1720;p25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1" name="Google Shape;1721;p25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2" name="Google Shape;1722;p25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3" name="Google Shape;1723;p25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4" name="Google Shape;1724;p25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5" name="Google Shape;1725;p25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6" name="Google Shape;1726;p25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7" name="Google Shape;1727;p25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8" name="Google Shape;1728;p25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9" name="Google Shape;1729;p25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0" name="Google Shape;1730;p25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1" name="Google Shape;1731;p25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2" name="Google Shape;1732;p25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3" name="Google Shape;1733;p25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4" name="Google Shape;1734;p25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5" name="Google Shape;1735;p25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6" name="Google Shape;1736;p25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7" name="Google Shape;1737;p25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8" name="Google Shape;1738;p25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9" name="Google Shape;1739;p25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0" name="Google Shape;1740;p25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1" name="Google Shape;1741;p25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2" name="Google Shape;1742;p25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3" name="Google Shape;1743;p25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4" name="Google Shape;1744;p25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5" name="Google Shape;1745;p25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6" name="Google Shape;1746;p25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7" name="Google Shape;1747;p25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8" name="Google Shape;1748;p25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49" name="Google Shape;1749;p25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750" name="Google Shape;1750;p25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1" name="Google Shape;1751;p25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2" name="Google Shape;1752;p25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3" name="Google Shape;1753;p25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4" name="Google Shape;1754;p25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5" name="Google Shape;1755;p25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6" name="Google Shape;1756;p25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7" name="Google Shape;1757;p25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8" name="Google Shape;1758;p25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9" name="Google Shape;1759;p25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0" name="Google Shape;1760;p25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1" name="Google Shape;1761;p25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2" name="Google Shape;1762;p25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3" name="Google Shape;1763;p25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4" name="Google Shape;1764;p25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5" name="Google Shape;1765;p25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25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7" name="Google Shape;1767;p25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68" name="Google Shape;1768;p25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9" name="Google Shape;1769;p25"/>
          <p:cNvSpPr txBox="1">
            <a:spLocks noGrp="1"/>
          </p:cNvSpPr>
          <p:nvPr>
            <p:ph type="subTitle" idx="1"/>
          </p:nvPr>
        </p:nvSpPr>
        <p:spPr>
          <a:xfrm>
            <a:off x="858263" y="4404733"/>
            <a:ext cx="2222700" cy="1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p25"/>
          <p:cNvSpPr txBox="1">
            <a:spLocks noGrp="1"/>
          </p:cNvSpPr>
          <p:nvPr>
            <p:ph type="subTitle" idx="2"/>
          </p:nvPr>
        </p:nvSpPr>
        <p:spPr>
          <a:xfrm>
            <a:off x="3460648" y="4404733"/>
            <a:ext cx="2222700" cy="1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1" name="Google Shape;1771;p25"/>
          <p:cNvSpPr txBox="1">
            <a:spLocks noGrp="1"/>
          </p:cNvSpPr>
          <p:nvPr>
            <p:ph type="subTitle" idx="3"/>
          </p:nvPr>
        </p:nvSpPr>
        <p:spPr>
          <a:xfrm>
            <a:off x="6063041" y="4404733"/>
            <a:ext cx="2222700" cy="1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25"/>
          <p:cNvSpPr txBox="1">
            <a:spLocks noGrp="1"/>
          </p:cNvSpPr>
          <p:nvPr>
            <p:ph type="subTitle" idx="4"/>
          </p:nvPr>
        </p:nvSpPr>
        <p:spPr>
          <a:xfrm>
            <a:off x="858275" y="3727400"/>
            <a:ext cx="2222700" cy="6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773" name="Google Shape;1773;p25"/>
          <p:cNvSpPr txBox="1">
            <a:spLocks noGrp="1"/>
          </p:cNvSpPr>
          <p:nvPr>
            <p:ph type="subTitle" idx="5"/>
          </p:nvPr>
        </p:nvSpPr>
        <p:spPr>
          <a:xfrm>
            <a:off x="3460661" y="3727400"/>
            <a:ext cx="2222700" cy="6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774" name="Google Shape;1774;p25"/>
          <p:cNvSpPr txBox="1">
            <a:spLocks noGrp="1"/>
          </p:cNvSpPr>
          <p:nvPr>
            <p:ph type="subTitle" idx="6"/>
          </p:nvPr>
        </p:nvSpPr>
        <p:spPr>
          <a:xfrm>
            <a:off x="6063051" y="3727400"/>
            <a:ext cx="2222700" cy="6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grpSp>
        <p:nvGrpSpPr>
          <p:cNvPr id="1775" name="Google Shape;1775;p25"/>
          <p:cNvGrpSpPr/>
          <p:nvPr/>
        </p:nvGrpSpPr>
        <p:grpSpPr>
          <a:xfrm>
            <a:off x="273400" y="1511000"/>
            <a:ext cx="8554844" cy="5109661"/>
            <a:chOff x="273400" y="1133250"/>
            <a:chExt cx="8554844" cy="3832246"/>
          </a:xfrm>
        </p:grpSpPr>
        <p:sp>
          <p:nvSpPr>
            <p:cNvPr id="1776" name="Google Shape;1776;p25"/>
            <p:cNvSpPr/>
            <p:nvPr/>
          </p:nvSpPr>
          <p:spPr>
            <a:xfrm>
              <a:off x="273400" y="39433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273400" y="11332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8525425" y="41014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8244125" y="46685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0" name="Google Shape;1780;p25"/>
          <p:cNvGrpSpPr/>
          <p:nvPr/>
        </p:nvGrpSpPr>
        <p:grpSpPr>
          <a:xfrm>
            <a:off x="8220276" y="480701"/>
            <a:ext cx="863733" cy="988929"/>
            <a:chOff x="8166475" y="4286125"/>
            <a:chExt cx="863733" cy="741697"/>
          </a:xfrm>
        </p:grpSpPr>
        <p:sp>
          <p:nvSpPr>
            <p:cNvPr id="1781" name="Google Shape;1781;p25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5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5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93" name="Google Shape;1793;p25"/>
          <p:cNvGrpSpPr/>
          <p:nvPr/>
        </p:nvGrpSpPr>
        <p:grpSpPr>
          <a:xfrm>
            <a:off x="119801" y="43444"/>
            <a:ext cx="8947027" cy="6622077"/>
            <a:chOff x="119800" y="32583"/>
            <a:chExt cx="8947027" cy="4966558"/>
          </a:xfrm>
        </p:grpSpPr>
        <p:grpSp>
          <p:nvGrpSpPr>
            <p:cNvPr id="1794" name="Google Shape;1794;p25"/>
            <p:cNvGrpSpPr/>
            <p:nvPr/>
          </p:nvGrpSpPr>
          <p:grpSpPr>
            <a:xfrm>
              <a:off x="119800" y="548125"/>
              <a:ext cx="507323" cy="521794"/>
              <a:chOff x="8498350" y="3464975"/>
              <a:chExt cx="507323" cy="521794"/>
            </a:xfrm>
          </p:grpSpPr>
          <p:sp>
            <p:nvSpPr>
              <p:cNvPr id="1795" name="Google Shape;1795;p25"/>
              <p:cNvSpPr/>
              <p:nvPr/>
            </p:nvSpPr>
            <p:spPr>
              <a:xfrm>
                <a:off x="8498350" y="3464975"/>
                <a:ext cx="507323" cy="521794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007" extrusionOk="0">
                    <a:moveTo>
                      <a:pt x="4140" y="1"/>
                    </a:moveTo>
                    <a:cubicBezTo>
                      <a:pt x="3823" y="1"/>
                      <a:pt x="3500" y="66"/>
                      <a:pt x="3192" y="203"/>
                    </a:cubicBezTo>
                    <a:cubicBezTo>
                      <a:pt x="2752" y="404"/>
                      <a:pt x="2363" y="693"/>
                      <a:pt x="2061" y="1058"/>
                    </a:cubicBezTo>
                    <a:cubicBezTo>
                      <a:pt x="1320" y="1950"/>
                      <a:pt x="0" y="3684"/>
                      <a:pt x="239" y="4375"/>
                    </a:cubicBezTo>
                    <a:lnTo>
                      <a:pt x="603" y="5192"/>
                    </a:lnTo>
                    <a:cubicBezTo>
                      <a:pt x="616" y="5242"/>
                      <a:pt x="641" y="5292"/>
                      <a:pt x="679" y="5330"/>
                    </a:cubicBezTo>
                    <a:cubicBezTo>
                      <a:pt x="866" y="5632"/>
                      <a:pt x="1186" y="5777"/>
                      <a:pt x="1514" y="5777"/>
                    </a:cubicBezTo>
                    <a:cubicBezTo>
                      <a:pt x="1870" y="5777"/>
                      <a:pt x="2235" y="5607"/>
                      <a:pt x="2451" y="5280"/>
                    </a:cubicBezTo>
                    <a:lnTo>
                      <a:pt x="3142" y="4287"/>
                    </a:lnTo>
                    <a:lnTo>
                      <a:pt x="5127" y="8773"/>
                    </a:lnTo>
                    <a:lnTo>
                      <a:pt x="4248" y="9163"/>
                    </a:lnTo>
                    <a:cubicBezTo>
                      <a:pt x="3519" y="9489"/>
                      <a:pt x="3192" y="10319"/>
                      <a:pt x="3506" y="11023"/>
                    </a:cubicBezTo>
                    <a:lnTo>
                      <a:pt x="3569" y="11186"/>
                    </a:lnTo>
                    <a:cubicBezTo>
                      <a:pt x="3799" y="11700"/>
                      <a:pt x="4310" y="12006"/>
                      <a:pt x="4853" y="12006"/>
                    </a:cubicBezTo>
                    <a:cubicBezTo>
                      <a:pt x="5053" y="12006"/>
                      <a:pt x="5258" y="11965"/>
                      <a:pt x="5454" y="11877"/>
                    </a:cubicBezTo>
                    <a:lnTo>
                      <a:pt x="10581" y="9615"/>
                    </a:lnTo>
                    <a:cubicBezTo>
                      <a:pt x="11322" y="9276"/>
                      <a:pt x="11674" y="8421"/>
                      <a:pt x="11347" y="7680"/>
                    </a:cubicBezTo>
                    <a:lnTo>
                      <a:pt x="11322" y="7617"/>
                    </a:lnTo>
                    <a:cubicBezTo>
                      <a:pt x="11083" y="7084"/>
                      <a:pt x="10556" y="6767"/>
                      <a:pt x="9995" y="6767"/>
                    </a:cubicBezTo>
                    <a:cubicBezTo>
                      <a:pt x="9788" y="6767"/>
                      <a:pt x="9577" y="6810"/>
                      <a:pt x="9374" y="6901"/>
                    </a:cubicBezTo>
                    <a:lnTo>
                      <a:pt x="8784" y="7152"/>
                    </a:lnTo>
                    <a:lnTo>
                      <a:pt x="6208" y="1322"/>
                    </a:lnTo>
                    <a:cubicBezTo>
                      <a:pt x="5839" y="492"/>
                      <a:pt x="5011" y="1"/>
                      <a:pt x="4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25"/>
              <p:cNvSpPr/>
              <p:nvPr/>
            </p:nvSpPr>
            <p:spPr>
              <a:xfrm>
                <a:off x="8686739" y="3511866"/>
                <a:ext cx="107079" cy="152797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516" extrusionOk="0">
                    <a:moveTo>
                      <a:pt x="120" y="1"/>
                    </a:moveTo>
                    <a:cubicBezTo>
                      <a:pt x="72" y="1"/>
                      <a:pt x="34" y="25"/>
                      <a:pt x="13" y="67"/>
                    </a:cubicBezTo>
                    <a:cubicBezTo>
                      <a:pt x="1" y="130"/>
                      <a:pt x="26" y="192"/>
                      <a:pt x="76" y="205"/>
                    </a:cubicBezTo>
                    <a:cubicBezTo>
                      <a:pt x="692" y="419"/>
                      <a:pt x="1131" y="984"/>
                      <a:pt x="1420" y="1587"/>
                    </a:cubicBezTo>
                    <a:cubicBezTo>
                      <a:pt x="1709" y="2190"/>
                      <a:pt x="1898" y="2856"/>
                      <a:pt x="2250" y="3460"/>
                    </a:cubicBezTo>
                    <a:cubicBezTo>
                      <a:pt x="2275" y="3493"/>
                      <a:pt x="2311" y="3515"/>
                      <a:pt x="2348" y="3515"/>
                    </a:cubicBezTo>
                    <a:cubicBezTo>
                      <a:pt x="2366" y="3515"/>
                      <a:pt x="2384" y="3510"/>
                      <a:pt x="2401" y="3497"/>
                    </a:cubicBezTo>
                    <a:cubicBezTo>
                      <a:pt x="2451" y="3472"/>
                      <a:pt x="2463" y="3409"/>
                      <a:pt x="2438" y="3359"/>
                    </a:cubicBezTo>
                    <a:cubicBezTo>
                      <a:pt x="2086" y="2781"/>
                      <a:pt x="1911" y="2128"/>
                      <a:pt x="1609" y="1499"/>
                    </a:cubicBezTo>
                    <a:cubicBezTo>
                      <a:pt x="1307" y="871"/>
                      <a:pt x="842" y="243"/>
                      <a:pt x="151" y="4"/>
                    </a:cubicBezTo>
                    <a:cubicBezTo>
                      <a:pt x="141" y="2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7" name="Google Shape;1797;p25"/>
            <p:cNvGrpSpPr/>
            <p:nvPr/>
          </p:nvGrpSpPr>
          <p:grpSpPr>
            <a:xfrm rot="922728">
              <a:off x="356090" y="87442"/>
              <a:ext cx="489838" cy="563816"/>
              <a:chOff x="104132" y="3774240"/>
              <a:chExt cx="602807" cy="693845"/>
            </a:xfrm>
          </p:grpSpPr>
          <p:sp>
            <p:nvSpPr>
              <p:cNvPr id="1798" name="Google Shape;1798;p25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25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25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1" name="Google Shape;1801;p25"/>
            <p:cNvGrpSpPr/>
            <p:nvPr/>
          </p:nvGrpSpPr>
          <p:grpSpPr>
            <a:xfrm>
              <a:off x="8484574" y="4431924"/>
              <a:ext cx="582254" cy="567217"/>
              <a:chOff x="8362049" y="142511"/>
              <a:chExt cx="582254" cy="567217"/>
            </a:xfrm>
          </p:grpSpPr>
          <p:sp>
            <p:nvSpPr>
              <p:cNvPr id="1802" name="Google Shape;1802;p25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25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25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05" name="Google Shape;1805;p25"/>
            <p:cNvSpPr/>
            <p:nvPr/>
          </p:nvSpPr>
          <p:spPr>
            <a:xfrm rot="-944183">
              <a:off x="8490453" y="1231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896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3" name="Google Shape;2193;p30"/>
          <p:cNvGrpSpPr/>
          <p:nvPr/>
        </p:nvGrpSpPr>
        <p:grpSpPr>
          <a:xfrm>
            <a:off x="454950" y="359856"/>
            <a:ext cx="8234100" cy="6138293"/>
            <a:chOff x="429225" y="317630"/>
            <a:chExt cx="8234100" cy="4603720"/>
          </a:xfrm>
        </p:grpSpPr>
        <p:sp>
          <p:nvSpPr>
            <p:cNvPr id="2194" name="Google Shape;2194;p30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2195" name="Google Shape;2195;p30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2196" name="Google Shape;2196;p30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3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3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3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3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1" name="Google Shape;2201;p3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2" name="Google Shape;2202;p3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3" name="Google Shape;2203;p3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4" name="Google Shape;2204;p3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3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6" name="Google Shape;2206;p3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7" name="Google Shape;2207;p3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8" name="Google Shape;2208;p3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9" name="Google Shape;2209;p3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0" name="Google Shape;2210;p3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1" name="Google Shape;2211;p3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2" name="Google Shape;2212;p3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3" name="Google Shape;2213;p3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4" name="Google Shape;2214;p3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5" name="Google Shape;2215;p30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6" name="Google Shape;2216;p30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7" name="Google Shape;2217;p30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8" name="Google Shape;2218;p30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9" name="Google Shape;2219;p30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0" name="Google Shape;2220;p30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1" name="Google Shape;2221;p30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2" name="Google Shape;2222;p30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3" name="Google Shape;2223;p30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4" name="Google Shape;2224;p30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5" name="Google Shape;2225;p30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6" name="Google Shape;2226;p30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7" name="Google Shape;2227;p30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8" name="Google Shape;2228;p30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29" name="Google Shape;2229;p30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2230" name="Google Shape;2230;p3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1" name="Google Shape;2231;p3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2" name="Google Shape;2232;p3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3" name="Google Shape;2233;p3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4" name="Google Shape;2234;p3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5" name="Google Shape;2235;p3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6" name="Google Shape;2236;p3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7" name="Google Shape;2237;p3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8" name="Google Shape;2238;p3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9" name="Google Shape;2239;p3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0" name="Google Shape;2240;p3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1" name="Google Shape;2241;p3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2" name="Google Shape;2242;p3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3" name="Google Shape;2243;p3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4" name="Google Shape;2244;p3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5" name="Google Shape;2245;p3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6" name="Google Shape;2246;p3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7" name="Google Shape;2247;p3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461680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1"/>
          <p:cNvSpPr/>
          <p:nvPr/>
        </p:nvSpPr>
        <p:spPr>
          <a:xfrm>
            <a:off x="454950" y="364151"/>
            <a:ext cx="8234100" cy="6134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2640000" algn="bl" rotWithShape="0">
              <a:schemeClr val="dk1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2355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9F18F-6DF2-4F20-BA73-07179B2DBDD4}" type="datetimeFigureOut">
              <a:rPr lang="en-US" smtClean="0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870-6EE7-4168-AB23-165D4C52D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2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4BCA0-144C-4AFE-A03E-9457D1CE9C1A}" type="datetimeFigureOut">
              <a:rPr lang="en-US" smtClean="0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852-F2A9-4F98-84A0-23E31E5D0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9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3C87AD-9DF0-4948-B546-A07FA9B09256}" type="datetimeFigureOut">
              <a:rPr lang="en-US" smtClean="0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369B-C5E8-4E3D-9B1A-4AFC87443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39495-50AF-47FF-BA82-E5E14715660E}" type="datetimeFigureOut">
              <a:rPr lang="en-US" smtClean="0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F77-DE65-4F7C-9331-296F7D4EA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0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723AA-36F9-4DDB-853B-4F155752771A}" type="datetimeFigureOut">
              <a:rPr lang="en-US" smtClean="0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724D-2E4D-4A2F-BCD9-2D8097A4B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1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CE7F8-C4E7-4AAA-AB6B-8D9CA533C5A2}" type="datetimeFigureOut">
              <a:rPr lang="en-US" smtClean="0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433-B067-4168-AC36-9EE4D993F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DD10B-CBAA-4E09-9912-A51FBC6B968F}" type="datetimeFigureOut">
              <a:rPr lang="en-US" smtClean="0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1A48-B72E-42BE-9225-4C9E2FD6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70A18D-DC49-41C9-99D1-E7F5943AA309}" type="datetimeFigureOut">
              <a:rPr lang="en-US" smtClean="0"/>
              <a:pPr>
                <a:defRPr/>
              </a:pPr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9A80-3A15-43B1-94D8-F6079A81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0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549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6.wmf"/><Relationship Id="rId26" Type="http://schemas.openxmlformats.org/officeDocument/2006/relationships/image" Target="../media/image40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39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4.bin"/><Relationship Id="rId3" Type="http://schemas.openxmlformats.org/officeDocument/2006/relationships/image" Target="../media/image61.jpeg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0.wmf"/><Relationship Id="rId4" Type="http://schemas.openxmlformats.org/officeDocument/2006/relationships/image" Target="../media/image73.pn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7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8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6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7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9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image" Target="../media/image102.PNG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10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9.wmf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" name="Google Shape;2263;p35"/>
          <p:cNvGrpSpPr/>
          <p:nvPr/>
        </p:nvGrpSpPr>
        <p:grpSpPr>
          <a:xfrm>
            <a:off x="111101" y="906850"/>
            <a:ext cx="1558683" cy="1026838"/>
            <a:chOff x="182653" y="47625"/>
            <a:chExt cx="1847669" cy="1236567"/>
          </a:xfrm>
        </p:grpSpPr>
        <p:grpSp>
          <p:nvGrpSpPr>
            <p:cNvPr id="2264" name="Google Shape;2264;p35"/>
            <p:cNvGrpSpPr/>
            <p:nvPr/>
          </p:nvGrpSpPr>
          <p:grpSpPr>
            <a:xfrm>
              <a:off x="182653" y="97826"/>
              <a:ext cx="1270971" cy="1186365"/>
              <a:chOff x="182650" y="97825"/>
              <a:chExt cx="1411249" cy="1317305"/>
            </a:xfrm>
          </p:grpSpPr>
          <p:sp>
            <p:nvSpPr>
              <p:cNvPr id="2265" name="Google Shape;2265;p35"/>
              <p:cNvSpPr/>
              <p:nvPr/>
            </p:nvSpPr>
            <p:spPr>
              <a:xfrm>
                <a:off x="182650" y="97825"/>
                <a:ext cx="1411249" cy="1317305"/>
              </a:xfrm>
              <a:custGeom>
                <a:avLst/>
                <a:gdLst/>
                <a:ahLst/>
                <a:cxnLst/>
                <a:rect l="l" t="t" r="r" b="b"/>
                <a:pathLst>
                  <a:path w="43039" h="40174" extrusionOk="0">
                    <a:moveTo>
                      <a:pt x="9412" y="14275"/>
                    </a:moveTo>
                    <a:cubicBezTo>
                      <a:pt x="14765" y="17354"/>
                      <a:pt x="20206" y="20319"/>
                      <a:pt x="25710" y="23134"/>
                    </a:cubicBezTo>
                    <a:cubicBezTo>
                      <a:pt x="25836" y="23209"/>
                      <a:pt x="26012" y="23222"/>
                      <a:pt x="26062" y="23348"/>
                    </a:cubicBezTo>
                    <a:cubicBezTo>
                      <a:pt x="26075" y="23398"/>
                      <a:pt x="26037" y="23436"/>
                      <a:pt x="25999" y="23448"/>
                    </a:cubicBezTo>
                    <a:lnTo>
                      <a:pt x="26037" y="23524"/>
                    </a:lnTo>
                    <a:cubicBezTo>
                      <a:pt x="21275" y="25798"/>
                      <a:pt x="16349" y="27733"/>
                      <a:pt x="11310" y="29317"/>
                    </a:cubicBezTo>
                    <a:cubicBezTo>
                      <a:pt x="10468" y="24378"/>
                      <a:pt x="9802" y="19415"/>
                      <a:pt x="9312" y="14438"/>
                    </a:cubicBezTo>
                    <a:lnTo>
                      <a:pt x="9412" y="14275"/>
                    </a:lnTo>
                    <a:close/>
                    <a:moveTo>
                      <a:pt x="126" y="0"/>
                    </a:moveTo>
                    <a:lnTo>
                      <a:pt x="0" y="38"/>
                    </a:lnTo>
                    <a:cubicBezTo>
                      <a:pt x="101" y="1508"/>
                      <a:pt x="201" y="2978"/>
                      <a:pt x="302" y="4448"/>
                    </a:cubicBezTo>
                    <a:cubicBezTo>
                      <a:pt x="1144" y="16348"/>
                      <a:pt x="1973" y="28261"/>
                      <a:pt x="2803" y="40173"/>
                    </a:cubicBezTo>
                    <a:cubicBezTo>
                      <a:pt x="3406" y="40010"/>
                      <a:pt x="3996" y="39822"/>
                      <a:pt x="4587" y="39633"/>
                    </a:cubicBezTo>
                    <a:cubicBezTo>
                      <a:pt x="5567" y="39294"/>
                      <a:pt x="6547" y="38917"/>
                      <a:pt x="7515" y="38552"/>
                    </a:cubicBezTo>
                    <a:cubicBezTo>
                      <a:pt x="19339" y="34004"/>
                      <a:pt x="31164" y="29455"/>
                      <a:pt x="42988" y="24906"/>
                    </a:cubicBezTo>
                    <a:lnTo>
                      <a:pt x="43039" y="24818"/>
                    </a:lnTo>
                    <a:cubicBezTo>
                      <a:pt x="28952" y="16185"/>
                      <a:pt x="14652" y="7917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266" name="Google Shape;2266;p35"/>
              <p:cNvGrpSpPr/>
              <p:nvPr/>
            </p:nvGrpSpPr>
            <p:grpSpPr>
              <a:xfrm>
                <a:off x="238818" y="149796"/>
                <a:ext cx="1261444" cy="779205"/>
                <a:chOff x="238818" y="149796"/>
                <a:chExt cx="1261444" cy="779205"/>
              </a:xfrm>
            </p:grpSpPr>
            <p:sp>
              <p:nvSpPr>
                <p:cNvPr id="2267" name="Google Shape;2267;p35"/>
                <p:cNvSpPr/>
                <p:nvPr/>
              </p:nvSpPr>
              <p:spPr>
                <a:xfrm>
                  <a:off x="238818" y="149796"/>
                  <a:ext cx="44922" cy="85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97" extrusionOk="0">
                      <a:moveTo>
                        <a:pt x="1214" y="1"/>
                      </a:moveTo>
                      <a:cubicBezTo>
                        <a:pt x="1174" y="1"/>
                        <a:pt x="1136" y="19"/>
                        <a:pt x="1115" y="61"/>
                      </a:cubicBezTo>
                      <a:cubicBezTo>
                        <a:pt x="939" y="463"/>
                        <a:pt x="750" y="865"/>
                        <a:pt x="562" y="1268"/>
                      </a:cubicBezTo>
                      <a:cubicBezTo>
                        <a:pt x="386" y="1657"/>
                        <a:pt x="185" y="2059"/>
                        <a:pt x="34" y="2474"/>
                      </a:cubicBezTo>
                      <a:cubicBezTo>
                        <a:pt x="1" y="2541"/>
                        <a:pt x="56" y="2597"/>
                        <a:pt x="116" y="2597"/>
                      </a:cubicBezTo>
                      <a:cubicBezTo>
                        <a:pt x="146" y="2597"/>
                        <a:pt x="176" y="2583"/>
                        <a:pt x="197" y="2549"/>
                      </a:cubicBezTo>
                      <a:cubicBezTo>
                        <a:pt x="411" y="2160"/>
                        <a:pt x="587" y="1758"/>
                        <a:pt x="775" y="1356"/>
                      </a:cubicBezTo>
                      <a:cubicBezTo>
                        <a:pt x="964" y="966"/>
                        <a:pt x="1140" y="564"/>
                        <a:pt x="1328" y="162"/>
                      </a:cubicBezTo>
                      <a:cubicBezTo>
                        <a:pt x="1370" y="70"/>
                        <a:pt x="1290" y="1"/>
                        <a:pt x="1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8" name="Google Shape;2268;p35"/>
                <p:cNvSpPr/>
                <p:nvPr/>
              </p:nvSpPr>
              <p:spPr>
                <a:xfrm>
                  <a:off x="342794" y="198783"/>
                  <a:ext cx="34561" cy="50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1538" extrusionOk="0">
                      <a:moveTo>
                        <a:pt x="915" y="1"/>
                      </a:moveTo>
                      <a:cubicBezTo>
                        <a:pt x="891" y="1"/>
                        <a:pt x="866" y="11"/>
                        <a:pt x="846" y="37"/>
                      </a:cubicBezTo>
                      <a:cubicBezTo>
                        <a:pt x="658" y="239"/>
                        <a:pt x="495" y="465"/>
                        <a:pt x="356" y="703"/>
                      </a:cubicBezTo>
                      <a:cubicBezTo>
                        <a:pt x="218" y="930"/>
                        <a:pt x="93" y="1181"/>
                        <a:pt x="17" y="1445"/>
                      </a:cubicBezTo>
                      <a:cubicBezTo>
                        <a:pt x="1" y="1494"/>
                        <a:pt x="43" y="1538"/>
                        <a:pt x="85" y="1538"/>
                      </a:cubicBezTo>
                      <a:cubicBezTo>
                        <a:pt x="108" y="1538"/>
                        <a:pt x="130" y="1526"/>
                        <a:pt x="143" y="1495"/>
                      </a:cubicBezTo>
                      <a:cubicBezTo>
                        <a:pt x="256" y="1256"/>
                        <a:pt x="369" y="1018"/>
                        <a:pt x="520" y="804"/>
                      </a:cubicBezTo>
                      <a:cubicBezTo>
                        <a:pt x="658" y="578"/>
                        <a:pt x="821" y="364"/>
                        <a:pt x="997" y="163"/>
                      </a:cubicBezTo>
                      <a:cubicBezTo>
                        <a:pt x="1053" y="89"/>
                        <a:pt x="985" y="1"/>
                        <a:pt x="9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9" name="Google Shape;2269;p35"/>
                <p:cNvSpPr/>
                <p:nvPr/>
              </p:nvSpPr>
              <p:spPr>
                <a:xfrm>
                  <a:off x="417718" y="255213"/>
                  <a:ext cx="58563" cy="94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6" h="2877" extrusionOk="0">
                      <a:moveTo>
                        <a:pt x="1681" y="1"/>
                      </a:moveTo>
                      <a:cubicBezTo>
                        <a:pt x="1663" y="1"/>
                        <a:pt x="1645" y="8"/>
                        <a:pt x="1628" y="25"/>
                      </a:cubicBezTo>
                      <a:cubicBezTo>
                        <a:pt x="1426" y="189"/>
                        <a:pt x="1301" y="440"/>
                        <a:pt x="1163" y="654"/>
                      </a:cubicBezTo>
                      <a:cubicBezTo>
                        <a:pt x="1012" y="880"/>
                        <a:pt x="874" y="1106"/>
                        <a:pt x="748" y="1332"/>
                      </a:cubicBezTo>
                      <a:cubicBezTo>
                        <a:pt x="610" y="1558"/>
                        <a:pt x="484" y="1785"/>
                        <a:pt x="371" y="2023"/>
                      </a:cubicBezTo>
                      <a:cubicBezTo>
                        <a:pt x="233" y="2262"/>
                        <a:pt x="107" y="2513"/>
                        <a:pt x="19" y="2777"/>
                      </a:cubicBezTo>
                      <a:cubicBezTo>
                        <a:pt x="1" y="2824"/>
                        <a:pt x="43" y="2876"/>
                        <a:pt x="87" y="2876"/>
                      </a:cubicBezTo>
                      <a:cubicBezTo>
                        <a:pt x="103" y="2876"/>
                        <a:pt x="119" y="2869"/>
                        <a:pt x="132" y="2853"/>
                      </a:cubicBezTo>
                      <a:cubicBezTo>
                        <a:pt x="270" y="2639"/>
                        <a:pt x="384" y="2400"/>
                        <a:pt x="497" y="2187"/>
                      </a:cubicBezTo>
                      <a:cubicBezTo>
                        <a:pt x="635" y="1948"/>
                        <a:pt x="773" y="1709"/>
                        <a:pt x="911" y="1483"/>
                      </a:cubicBezTo>
                      <a:cubicBezTo>
                        <a:pt x="1050" y="1257"/>
                        <a:pt x="1188" y="1031"/>
                        <a:pt x="1339" y="805"/>
                      </a:cubicBezTo>
                      <a:cubicBezTo>
                        <a:pt x="1477" y="591"/>
                        <a:pt x="1665" y="377"/>
                        <a:pt x="1766" y="139"/>
                      </a:cubicBezTo>
                      <a:cubicBezTo>
                        <a:pt x="1785" y="81"/>
                        <a:pt x="1738" y="1"/>
                        <a:pt x="16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0" name="Google Shape;2270;p35"/>
                <p:cNvSpPr/>
                <p:nvPr/>
              </p:nvSpPr>
              <p:spPr>
                <a:xfrm>
                  <a:off x="540973" y="308857"/>
                  <a:ext cx="28790" cy="39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1196" extrusionOk="0">
                      <a:moveTo>
                        <a:pt x="786" y="0"/>
                      </a:moveTo>
                      <a:cubicBezTo>
                        <a:pt x="773" y="0"/>
                        <a:pt x="760" y="4"/>
                        <a:pt x="746" y="10"/>
                      </a:cubicBezTo>
                      <a:lnTo>
                        <a:pt x="708" y="23"/>
                      </a:lnTo>
                      <a:lnTo>
                        <a:pt x="658" y="61"/>
                      </a:lnTo>
                      <a:cubicBezTo>
                        <a:pt x="646" y="73"/>
                        <a:pt x="620" y="98"/>
                        <a:pt x="608" y="124"/>
                      </a:cubicBezTo>
                      <a:cubicBezTo>
                        <a:pt x="570" y="161"/>
                        <a:pt x="533" y="199"/>
                        <a:pt x="495" y="237"/>
                      </a:cubicBezTo>
                      <a:cubicBezTo>
                        <a:pt x="432" y="325"/>
                        <a:pt x="357" y="413"/>
                        <a:pt x="306" y="513"/>
                      </a:cubicBezTo>
                      <a:cubicBezTo>
                        <a:pt x="181" y="702"/>
                        <a:pt x="80" y="903"/>
                        <a:pt x="17" y="1116"/>
                      </a:cubicBezTo>
                      <a:cubicBezTo>
                        <a:pt x="0" y="1159"/>
                        <a:pt x="35" y="1195"/>
                        <a:pt x="71" y="1195"/>
                      </a:cubicBezTo>
                      <a:cubicBezTo>
                        <a:pt x="88" y="1195"/>
                        <a:pt x="106" y="1187"/>
                        <a:pt x="118" y="1167"/>
                      </a:cubicBezTo>
                      <a:cubicBezTo>
                        <a:pt x="206" y="978"/>
                        <a:pt x="319" y="790"/>
                        <a:pt x="432" y="614"/>
                      </a:cubicBezTo>
                      <a:cubicBezTo>
                        <a:pt x="495" y="526"/>
                        <a:pt x="570" y="450"/>
                        <a:pt x="633" y="362"/>
                      </a:cubicBezTo>
                      <a:cubicBezTo>
                        <a:pt x="671" y="325"/>
                        <a:pt x="708" y="287"/>
                        <a:pt x="746" y="249"/>
                      </a:cubicBezTo>
                      <a:cubicBezTo>
                        <a:pt x="759" y="237"/>
                        <a:pt x="784" y="212"/>
                        <a:pt x="796" y="199"/>
                      </a:cubicBezTo>
                      <a:lnTo>
                        <a:pt x="822" y="174"/>
                      </a:lnTo>
                      <a:lnTo>
                        <a:pt x="847" y="124"/>
                      </a:lnTo>
                      <a:cubicBezTo>
                        <a:pt x="877" y="62"/>
                        <a:pt x="841" y="0"/>
                        <a:pt x="7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1" name="Google Shape;2271;p35"/>
                <p:cNvSpPr/>
                <p:nvPr/>
              </p:nvSpPr>
              <p:spPr>
                <a:xfrm>
                  <a:off x="604027" y="362205"/>
                  <a:ext cx="56792" cy="9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" h="2844" extrusionOk="0">
                      <a:moveTo>
                        <a:pt x="1579" y="0"/>
                      </a:moveTo>
                      <a:cubicBezTo>
                        <a:pt x="1551" y="0"/>
                        <a:pt x="1523" y="12"/>
                        <a:pt x="1500" y="42"/>
                      </a:cubicBezTo>
                      <a:cubicBezTo>
                        <a:pt x="1198" y="457"/>
                        <a:pt x="922" y="897"/>
                        <a:pt x="670" y="1349"/>
                      </a:cubicBezTo>
                      <a:cubicBezTo>
                        <a:pt x="419" y="1801"/>
                        <a:pt x="180" y="2266"/>
                        <a:pt x="17" y="2756"/>
                      </a:cubicBezTo>
                      <a:cubicBezTo>
                        <a:pt x="1" y="2806"/>
                        <a:pt x="37" y="2844"/>
                        <a:pt x="76" y="2844"/>
                      </a:cubicBezTo>
                      <a:cubicBezTo>
                        <a:pt x="96" y="2844"/>
                        <a:pt x="117" y="2833"/>
                        <a:pt x="130" y="2807"/>
                      </a:cubicBezTo>
                      <a:cubicBezTo>
                        <a:pt x="369" y="2367"/>
                        <a:pt x="595" y="1914"/>
                        <a:pt x="846" y="1475"/>
                      </a:cubicBezTo>
                      <a:cubicBezTo>
                        <a:pt x="1098" y="1022"/>
                        <a:pt x="1374" y="608"/>
                        <a:pt x="1676" y="180"/>
                      </a:cubicBezTo>
                      <a:cubicBezTo>
                        <a:pt x="1731" y="97"/>
                        <a:pt x="1657" y="0"/>
                        <a:pt x="1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2" name="Google Shape;2272;p35"/>
                <p:cNvSpPr/>
                <p:nvPr/>
              </p:nvSpPr>
              <p:spPr>
                <a:xfrm>
                  <a:off x="720495" y="412798"/>
                  <a:ext cx="30560" cy="4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43" extrusionOk="0">
                      <a:moveTo>
                        <a:pt x="798" y="0"/>
                      </a:moveTo>
                      <a:cubicBezTo>
                        <a:pt x="773" y="0"/>
                        <a:pt x="747" y="10"/>
                        <a:pt x="725" y="32"/>
                      </a:cubicBezTo>
                      <a:cubicBezTo>
                        <a:pt x="411" y="384"/>
                        <a:pt x="147" y="799"/>
                        <a:pt x="9" y="1264"/>
                      </a:cubicBezTo>
                      <a:cubicBezTo>
                        <a:pt x="1" y="1310"/>
                        <a:pt x="41" y="1342"/>
                        <a:pt x="79" y="1342"/>
                      </a:cubicBezTo>
                      <a:cubicBezTo>
                        <a:pt x="102" y="1342"/>
                        <a:pt x="125" y="1330"/>
                        <a:pt x="134" y="1301"/>
                      </a:cubicBezTo>
                      <a:cubicBezTo>
                        <a:pt x="323" y="887"/>
                        <a:pt x="561" y="485"/>
                        <a:pt x="876" y="145"/>
                      </a:cubicBezTo>
                      <a:cubicBezTo>
                        <a:pt x="932" y="80"/>
                        <a:pt x="869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3" name="Google Shape;2273;p35"/>
                <p:cNvSpPr/>
                <p:nvPr/>
              </p:nvSpPr>
              <p:spPr>
                <a:xfrm>
                  <a:off x="788894" y="465130"/>
                  <a:ext cx="54071" cy="82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2529" extrusionOk="0">
                      <a:moveTo>
                        <a:pt x="1502" y="0"/>
                      </a:moveTo>
                      <a:cubicBezTo>
                        <a:pt x="1477" y="0"/>
                        <a:pt x="1451" y="10"/>
                        <a:pt x="1428" y="32"/>
                      </a:cubicBezTo>
                      <a:cubicBezTo>
                        <a:pt x="1114" y="384"/>
                        <a:pt x="825" y="773"/>
                        <a:pt x="586" y="1176"/>
                      </a:cubicBezTo>
                      <a:cubicBezTo>
                        <a:pt x="335" y="1578"/>
                        <a:pt x="134" y="2018"/>
                        <a:pt x="8" y="2470"/>
                      </a:cubicBezTo>
                      <a:cubicBezTo>
                        <a:pt x="1" y="2509"/>
                        <a:pt x="32" y="2529"/>
                        <a:pt x="60" y="2529"/>
                      </a:cubicBezTo>
                      <a:cubicBezTo>
                        <a:pt x="76" y="2529"/>
                        <a:pt x="92" y="2522"/>
                        <a:pt x="96" y="2508"/>
                      </a:cubicBezTo>
                      <a:cubicBezTo>
                        <a:pt x="310" y="2093"/>
                        <a:pt x="511" y="1678"/>
                        <a:pt x="750" y="1276"/>
                      </a:cubicBezTo>
                      <a:cubicBezTo>
                        <a:pt x="989" y="874"/>
                        <a:pt x="1278" y="510"/>
                        <a:pt x="1592" y="158"/>
                      </a:cubicBezTo>
                      <a:cubicBezTo>
                        <a:pt x="1648" y="83"/>
                        <a:pt x="1578" y="0"/>
                        <a:pt x="15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4" name="Google Shape;2274;p35"/>
                <p:cNvSpPr/>
                <p:nvPr/>
              </p:nvSpPr>
              <p:spPr>
                <a:xfrm>
                  <a:off x="903296" y="512642"/>
                  <a:ext cx="24396" cy="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165" extrusionOk="0">
                      <a:moveTo>
                        <a:pt x="637" y="1"/>
                      </a:moveTo>
                      <a:cubicBezTo>
                        <a:pt x="622" y="1"/>
                        <a:pt x="606" y="5"/>
                        <a:pt x="591" y="16"/>
                      </a:cubicBezTo>
                      <a:cubicBezTo>
                        <a:pt x="541" y="41"/>
                        <a:pt x="503" y="91"/>
                        <a:pt x="465" y="129"/>
                      </a:cubicBezTo>
                      <a:cubicBezTo>
                        <a:pt x="427" y="166"/>
                        <a:pt x="402" y="204"/>
                        <a:pt x="365" y="242"/>
                      </a:cubicBezTo>
                      <a:cubicBezTo>
                        <a:pt x="302" y="330"/>
                        <a:pt x="239" y="418"/>
                        <a:pt x="189" y="518"/>
                      </a:cubicBezTo>
                      <a:cubicBezTo>
                        <a:pt x="138" y="606"/>
                        <a:pt x="101" y="694"/>
                        <a:pt x="63" y="795"/>
                      </a:cubicBezTo>
                      <a:cubicBezTo>
                        <a:pt x="50" y="845"/>
                        <a:pt x="38" y="895"/>
                        <a:pt x="25" y="945"/>
                      </a:cubicBezTo>
                      <a:cubicBezTo>
                        <a:pt x="13" y="1008"/>
                        <a:pt x="13" y="1059"/>
                        <a:pt x="0" y="1109"/>
                      </a:cubicBezTo>
                      <a:cubicBezTo>
                        <a:pt x="0" y="1145"/>
                        <a:pt x="30" y="1165"/>
                        <a:pt x="57" y="1165"/>
                      </a:cubicBezTo>
                      <a:cubicBezTo>
                        <a:pt x="77" y="1165"/>
                        <a:pt x="95" y="1155"/>
                        <a:pt x="101" y="1134"/>
                      </a:cubicBezTo>
                      <a:cubicBezTo>
                        <a:pt x="113" y="1084"/>
                        <a:pt x="138" y="1033"/>
                        <a:pt x="151" y="996"/>
                      </a:cubicBezTo>
                      <a:cubicBezTo>
                        <a:pt x="164" y="945"/>
                        <a:pt x="176" y="895"/>
                        <a:pt x="201" y="858"/>
                      </a:cubicBezTo>
                      <a:cubicBezTo>
                        <a:pt x="239" y="757"/>
                        <a:pt x="277" y="669"/>
                        <a:pt x="327" y="594"/>
                      </a:cubicBezTo>
                      <a:cubicBezTo>
                        <a:pt x="377" y="506"/>
                        <a:pt x="427" y="430"/>
                        <a:pt x="490" y="355"/>
                      </a:cubicBezTo>
                      <a:cubicBezTo>
                        <a:pt x="528" y="317"/>
                        <a:pt x="553" y="279"/>
                        <a:pt x="591" y="242"/>
                      </a:cubicBezTo>
                      <a:cubicBezTo>
                        <a:pt x="629" y="217"/>
                        <a:pt x="666" y="179"/>
                        <a:pt x="704" y="141"/>
                      </a:cubicBezTo>
                      <a:cubicBezTo>
                        <a:pt x="744" y="71"/>
                        <a:pt x="696" y="1"/>
                        <a:pt x="6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5" name="Google Shape;2275;p35"/>
                <p:cNvSpPr/>
                <p:nvPr/>
              </p:nvSpPr>
              <p:spPr>
                <a:xfrm>
                  <a:off x="966908" y="567105"/>
                  <a:ext cx="44988" cy="71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" h="2186" extrusionOk="0">
                      <a:moveTo>
                        <a:pt x="1278" y="0"/>
                      </a:moveTo>
                      <a:cubicBezTo>
                        <a:pt x="1262" y="0"/>
                        <a:pt x="1244" y="4"/>
                        <a:pt x="1227" y="13"/>
                      </a:cubicBezTo>
                      <a:cubicBezTo>
                        <a:pt x="1139" y="51"/>
                        <a:pt x="1089" y="139"/>
                        <a:pt x="1013" y="227"/>
                      </a:cubicBezTo>
                      <a:cubicBezTo>
                        <a:pt x="950" y="302"/>
                        <a:pt x="888" y="390"/>
                        <a:pt x="825" y="478"/>
                      </a:cubicBezTo>
                      <a:cubicBezTo>
                        <a:pt x="712" y="642"/>
                        <a:pt x="599" y="818"/>
                        <a:pt x="498" y="993"/>
                      </a:cubicBezTo>
                      <a:cubicBezTo>
                        <a:pt x="297" y="1345"/>
                        <a:pt x="108" y="1722"/>
                        <a:pt x="8" y="2112"/>
                      </a:cubicBezTo>
                      <a:cubicBezTo>
                        <a:pt x="0" y="2158"/>
                        <a:pt x="39" y="2185"/>
                        <a:pt x="77" y="2185"/>
                      </a:cubicBezTo>
                      <a:cubicBezTo>
                        <a:pt x="101" y="2185"/>
                        <a:pt x="124" y="2174"/>
                        <a:pt x="134" y="2150"/>
                      </a:cubicBezTo>
                      <a:cubicBezTo>
                        <a:pt x="310" y="1798"/>
                        <a:pt x="473" y="1433"/>
                        <a:pt x="674" y="1081"/>
                      </a:cubicBezTo>
                      <a:cubicBezTo>
                        <a:pt x="774" y="918"/>
                        <a:pt x="888" y="755"/>
                        <a:pt x="1001" y="591"/>
                      </a:cubicBezTo>
                      <a:cubicBezTo>
                        <a:pt x="1051" y="516"/>
                        <a:pt x="1114" y="441"/>
                        <a:pt x="1177" y="353"/>
                      </a:cubicBezTo>
                      <a:cubicBezTo>
                        <a:pt x="1239" y="277"/>
                        <a:pt x="1315" y="202"/>
                        <a:pt x="1352" y="101"/>
                      </a:cubicBezTo>
                      <a:cubicBezTo>
                        <a:pt x="1372" y="44"/>
                        <a:pt x="1332" y="0"/>
                        <a:pt x="12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6" name="Google Shape;2276;p35"/>
                <p:cNvSpPr/>
                <p:nvPr/>
              </p:nvSpPr>
              <p:spPr>
                <a:xfrm>
                  <a:off x="1072949" y="607993"/>
                  <a:ext cx="23478" cy="39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1194" extrusionOk="0">
                      <a:moveTo>
                        <a:pt x="594" y="1"/>
                      </a:moveTo>
                      <a:cubicBezTo>
                        <a:pt x="565" y="1"/>
                        <a:pt x="535" y="15"/>
                        <a:pt x="519" y="48"/>
                      </a:cubicBezTo>
                      <a:cubicBezTo>
                        <a:pt x="343" y="412"/>
                        <a:pt x="167" y="764"/>
                        <a:pt x="16" y="1129"/>
                      </a:cubicBezTo>
                      <a:cubicBezTo>
                        <a:pt x="0" y="1168"/>
                        <a:pt x="29" y="1193"/>
                        <a:pt x="60" y="1193"/>
                      </a:cubicBezTo>
                      <a:cubicBezTo>
                        <a:pt x="77" y="1193"/>
                        <a:pt x="95" y="1185"/>
                        <a:pt x="104" y="1166"/>
                      </a:cubicBezTo>
                      <a:cubicBezTo>
                        <a:pt x="305" y="827"/>
                        <a:pt x="493" y="475"/>
                        <a:pt x="682" y="123"/>
                      </a:cubicBezTo>
                      <a:cubicBezTo>
                        <a:pt x="715" y="56"/>
                        <a:pt x="654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7" name="Google Shape;2277;p35"/>
                <p:cNvSpPr/>
                <p:nvPr/>
              </p:nvSpPr>
              <p:spPr>
                <a:xfrm>
                  <a:off x="1143217" y="675801"/>
                  <a:ext cx="50956" cy="6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2113" extrusionOk="0">
                      <a:moveTo>
                        <a:pt x="1506" y="1"/>
                      </a:moveTo>
                      <a:cubicBezTo>
                        <a:pt x="1502" y="1"/>
                        <a:pt x="1497" y="1"/>
                        <a:pt x="1492" y="3"/>
                      </a:cubicBezTo>
                      <a:cubicBezTo>
                        <a:pt x="1391" y="28"/>
                        <a:pt x="1316" y="91"/>
                        <a:pt x="1241" y="167"/>
                      </a:cubicBezTo>
                      <a:cubicBezTo>
                        <a:pt x="1165" y="242"/>
                        <a:pt x="1090" y="317"/>
                        <a:pt x="1027" y="393"/>
                      </a:cubicBezTo>
                      <a:cubicBezTo>
                        <a:pt x="876" y="556"/>
                        <a:pt x="738" y="732"/>
                        <a:pt x="612" y="920"/>
                      </a:cubicBezTo>
                      <a:cubicBezTo>
                        <a:pt x="487" y="1096"/>
                        <a:pt x="374" y="1272"/>
                        <a:pt x="260" y="1461"/>
                      </a:cubicBezTo>
                      <a:cubicBezTo>
                        <a:pt x="210" y="1549"/>
                        <a:pt x="160" y="1649"/>
                        <a:pt x="122" y="1737"/>
                      </a:cubicBezTo>
                      <a:cubicBezTo>
                        <a:pt x="97" y="1800"/>
                        <a:pt x="72" y="1850"/>
                        <a:pt x="47" y="1901"/>
                      </a:cubicBezTo>
                      <a:cubicBezTo>
                        <a:pt x="34" y="1951"/>
                        <a:pt x="34" y="2001"/>
                        <a:pt x="9" y="2039"/>
                      </a:cubicBezTo>
                      <a:cubicBezTo>
                        <a:pt x="1" y="2081"/>
                        <a:pt x="32" y="2112"/>
                        <a:pt x="66" y="2112"/>
                      </a:cubicBezTo>
                      <a:cubicBezTo>
                        <a:pt x="81" y="2112"/>
                        <a:pt x="98" y="2105"/>
                        <a:pt x="110" y="2089"/>
                      </a:cubicBezTo>
                      <a:cubicBezTo>
                        <a:pt x="122" y="2051"/>
                        <a:pt x="160" y="2014"/>
                        <a:pt x="173" y="1976"/>
                      </a:cubicBezTo>
                      <a:cubicBezTo>
                        <a:pt x="210" y="1938"/>
                        <a:pt x="235" y="1888"/>
                        <a:pt x="260" y="1838"/>
                      </a:cubicBezTo>
                      <a:cubicBezTo>
                        <a:pt x="311" y="1750"/>
                        <a:pt x="361" y="1662"/>
                        <a:pt x="411" y="1574"/>
                      </a:cubicBezTo>
                      <a:cubicBezTo>
                        <a:pt x="524" y="1385"/>
                        <a:pt x="637" y="1209"/>
                        <a:pt x="776" y="1034"/>
                      </a:cubicBezTo>
                      <a:cubicBezTo>
                        <a:pt x="889" y="870"/>
                        <a:pt x="1014" y="707"/>
                        <a:pt x="1153" y="556"/>
                      </a:cubicBezTo>
                      <a:cubicBezTo>
                        <a:pt x="1228" y="468"/>
                        <a:pt x="1291" y="393"/>
                        <a:pt x="1366" y="317"/>
                      </a:cubicBezTo>
                      <a:cubicBezTo>
                        <a:pt x="1404" y="280"/>
                        <a:pt x="1442" y="242"/>
                        <a:pt x="1467" y="192"/>
                      </a:cubicBezTo>
                      <a:cubicBezTo>
                        <a:pt x="1517" y="154"/>
                        <a:pt x="1530" y="116"/>
                        <a:pt x="1542" y="66"/>
                      </a:cubicBezTo>
                      <a:cubicBezTo>
                        <a:pt x="1553" y="33"/>
                        <a:pt x="1536" y="1"/>
                        <a:pt x="15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8" name="Google Shape;2278;p35"/>
                <p:cNvSpPr/>
                <p:nvPr/>
              </p:nvSpPr>
              <p:spPr>
                <a:xfrm>
                  <a:off x="1244241" y="719443"/>
                  <a:ext cx="26199" cy="3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1212" extrusionOk="0">
                      <a:moveTo>
                        <a:pt x="723" y="1"/>
                      </a:moveTo>
                      <a:cubicBezTo>
                        <a:pt x="685" y="1"/>
                        <a:pt x="656" y="23"/>
                        <a:pt x="635" y="54"/>
                      </a:cubicBezTo>
                      <a:cubicBezTo>
                        <a:pt x="421" y="406"/>
                        <a:pt x="208" y="771"/>
                        <a:pt x="19" y="1148"/>
                      </a:cubicBezTo>
                      <a:cubicBezTo>
                        <a:pt x="1" y="1176"/>
                        <a:pt x="38" y="1211"/>
                        <a:pt x="69" y="1211"/>
                      </a:cubicBezTo>
                      <a:cubicBezTo>
                        <a:pt x="79" y="1211"/>
                        <a:pt x="88" y="1207"/>
                        <a:pt x="95" y="1198"/>
                      </a:cubicBezTo>
                      <a:cubicBezTo>
                        <a:pt x="346" y="846"/>
                        <a:pt x="560" y="482"/>
                        <a:pt x="786" y="117"/>
                      </a:cubicBezTo>
                      <a:cubicBezTo>
                        <a:pt x="798" y="80"/>
                        <a:pt x="773" y="29"/>
                        <a:pt x="748" y="4"/>
                      </a:cubicBezTo>
                      <a:cubicBezTo>
                        <a:pt x="739" y="2"/>
                        <a:pt x="731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9" name="Google Shape;2279;p35"/>
                <p:cNvSpPr/>
                <p:nvPr/>
              </p:nvSpPr>
              <p:spPr>
                <a:xfrm>
                  <a:off x="1311427" y="774988"/>
                  <a:ext cx="53251" cy="7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2257" extrusionOk="0">
                      <a:moveTo>
                        <a:pt x="1491" y="0"/>
                      </a:moveTo>
                      <a:cubicBezTo>
                        <a:pt x="1468" y="0"/>
                        <a:pt x="1445" y="9"/>
                        <a:pt x="1426" y="32"/>
                      </a:cubicBezTo>
                      <a:cubicBezTo>
                        <a:pt x="1162" y="371"/>
                        <a:pt x="911" y="723"/>
                        <a:pt x="672" y="1075"/>
                      </a:cubicBezTo>
                      <a:cubicBezTo>
                        <a:pt x="559" y="1251"/>
                        <a:pt x="446" y="1427"/>
                        <a:pt x="345" y="1602"/>
                      </a:cubicBezTo>
                      <a:cubicBezTo>
                        <a:pt x="232" y="1778"/>
                        <a:pt x="107" y="1967"/>
                        <a:pt x="19" y="2168"/>
                      </a:cubicBezTo>
                      <a:cubicBezTo>
                        <a:pt x="1" y="2212"/>
                        <a:pt x="40" y="2257"/>
                        <a:pt x="82" y="2257"/>
                      </a:cubicBezTo>
                      <a:cubicBezTo>
                        <a:pt x="99" y="2257"/>
                        <a:pt x="117" y="2249"/>
                        <a:pt x="132" y="2231"/>
                      </a:cubicBezTo>
                      <a:cubicBezTo>
                        <a:pt x="257" y="2067"/>
                        <a:pt x="358" y="1879"/>
                        <a:pt x="471" y="1703"/>
                      </a:cubicBezTo>
                      <a:cubicBezTo>
                        <a:pt x="584" y="1527"/>
                        <a:pt x="697" y="1351"/>
                        <a:pt x="823" y="1175"/>
                      </a:cubicBezTo>
                      <a:cubicBezTo>
                        <a:pt x="1062" y="823"/>
                        <a:pt x="1313" y="484"/>
                        <a:pt x="1577" y="157"/>
                      </a:cubicBezTo>
                      <a:cubicBezTo>
                        <a:pt x="1624" y="82"/>
                        <a:pt x="1558" y="0"/>
                        <a:pt x="14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0" name="Google Shape;2280;p35"/>
                <p:cNvSpPr/>
                <p:nvPr/>
              </p:nvSpPr>
              <p:spPr>
                <a:xfrm>
                  <a:off x="1408254" y="814827"/>
                  <a:ext cx="24527" cy="3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1087" extrusionOk="0">
                      <a:moveTo>
                        <a:pt x="653" y="0"/>
                      </a:moveTo>
                      <a:cubicBezTo>
                        <a:pt x="627" y="0"/>
                        <a:pt x="602" y="21"/>
                        <a:pt x="584" y="48"/>
                      </a:cubicBezTo>
                      <a:cubicBezTo>
                        <a:pt x="383" y="362"/>
                        <a:pt x="195" y="689"/>
                        <a:pt x="19" y="1016"/>
                      </a:cubicBezTo>
                      <a:cubicBezTo>
                        <a:pt x="1" y="1051"/>
                        <a:pt x="33" y="1087"/>
                        <a:pt x="67" y="1087"/>
                      </a:cubicBezTo>
                      <a:cubicBezTo>
                        <a:pt x="81" y="1087"/>
                        <a:pt x="96" y="1081"/>
                        <a:pt x="107" y="1066"/>
                      </a:cubicBezTo>
                      <a:cubicBezTo>
                        <a:pt x="320" y="764"/>
                        <a:pt x="521" y="438"/>
                        <a:pt x="722" y="111"/>
                      </a:cubicBezTo>
                      <a:cubicBezTo>
                        <a:pt x="747" y="86"/>
                        <a:pt x="722" y="23"/>
                        <a:pt x="685" y="10"/>
                      </a:cubicBezTo>
                      <a:cubicBezTo>
                        <a:pt x="674" y="3"/>
                        <a:pt x="664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1" name="Google Shape;2281;p35"/>
                <p:cNvSpPr/>
                <p:nvPr/>
              </p:nvSpPr>
              <p:spPr>
                <a:xfrm>
                  <a:off x="1448946" y="853715"/>
                  <a:ext cx="51316" cy="7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" h="2296" extrusionOk="0">
                      <a:moveTo>
                        <a:pt x="1466" y="0"/>
                      </a:moveTo>
                      <a:cubicBezTo>
                        <a:pt x="1449" y="0"/>
                        <a:pt x="1432" y="6"/>
                        <a:pt x="1416" y="18"/>
                      </a:cubicBezTo>
                      <a:cubicBezTo>
                        <a:pt x="1278" y="156"/>
                        <a:pt x="1178" y="370"/>
                        <a:pt x="1077" y="546"/>
                      </a:cubicBezTo>
                      <a:cubicBezTo>
                        <a:pt x="952" y="734"/>
                        <a:pt x="838" y="936"/>
                        <a:pt x="713" y="1124"/>
                      </a:cubicBezTo>
                      <a:cubicBezTo>
                        <a:pt x="474" y="1501"/>
                        <a:pt x="223" y="1865"/>
                        <a:pt x="9" y="2242"/>
                      </a:cubicBezTo>
                      <a:cubicBezTo>
                        <a:pt x="0" y="2269"/>
                        <a:pt x="23" y="2296"/>
                        <a:pt x="46" y="2296"/>
                      </a:cubicBezTo>
                      <a:cubicBezTo>
                        <a:pt x="55" y="2296"/>
                        <a:pt x="65" y="2291"/>
                        <a:pt x="72" y="2280"/>
                      </a:cubicBezTo>
                      <a:cubicBezTo>
                        <a:pt x="373" y="1953"/>
                        <a:pt x="625" y="1589"/>
                        <a:pt x="876" y="1212"/>
                      </a:cubicBezTo>
                      <a:cubicBezTo>
                        <a:pt x="1002" y="1036"/>
                        <a:pt x="1115" y="860"/>
                        <a:pt x="1228" y="672"/>
                      </a:cubicBezTo>
                      <a:cubicBezTo>
                        <a:pt x="1291" y="584"/>
                        <a:pt x="1341" y="496"/>
                        <a:pt x="1391" y="408"/>
                      </a:cubicBezTo>
                      <a:cubicBezTo>
                        <a:pt x="1454" y="307"/>
                        <a:pt x="1517" y="219"/>
                        <a:pt x="1555" y="106"/>
                      </a:cubicBezTo>
                      <a:cubicBezTo>
                        <a:pt x="1564" y="50"/>
                        <a:pt x="1517" y="0"/>
                        <a:pt x="14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82" name="Google Shape;2282;p35"/>
            <p:cNvGrpSpPr/>
            <p:nvPr/>
          </p:nvGrpSpPr>
          <p:grpSpPr>
            <a:xfrm>
              <a:off x="1179130" y="47625"/>
              <a:ext cx="851192" cy="546052"/>
              <a:chOff x="1161225" y="29450"/>
              <a:chExt cx="963432" cy="618055"/>
            </a:xfrm>
          </p:grpSpPr>
          <p:sp>
            <p:nvSpPr>
              <p:cNvPr id="2283" name="Google Shape;2283;p35"/>
              <p:cNvSpPr/>
              <p:nvPr/>
            </p:nvSpPr>
            <p:spPr>
              <a:xfrm>
                <a:off x="1845444" y="33644"/>
                <a:ext cx="279213" cy="429672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13422" extrusionOk="0">
                    <a:moveTo>
                      <a:pt x="4223" y="1"/>
                    </a:moveTo>
                    <a:lnTo>
                      <a:pt x="4034" y="516"/>
                    </a:lnTo>
                    <a:cubicBezTo>
                      <a:pt x="3155" y="2916"/>
                      <a:pt x="2275" y="5316"/>
                      <a:pt x="1396" y="7729"/>
                    </a:cubicBezTo>
                    <a:cubicBezTo>
                      <a:pt x="1194" y="8294"/>
                      <a:pt x="968" y="8897"/>
                      <a:pt x="491" y="9287"/>
                    </a:cubicBezTo>
                    <a:cubicBezTo>
                      <a:pt x="340" y="9413"/>
                      <a:pt x="177" y="9513"/>
                      <a:pt x="1" y="9588"/>
                    </a:cubicBezTo>
                    <a:lnTo>
                      <a:pt x="126" y="9915"/>
                    </a:lnTo>
                    <a:cubicBezTo>
                      <a:pt x="1509" y="10845"/>
                      <a:pt x="2715" y="12014"/>
                      <a:pt x="3695" y="13371"/>
                    </a:cubicBezTo>
                    <a:lnTo>
                      <a:pt x="3708" y="13371"/>
                    </a:lnTo>
                    <a:lnTo>
                      <a:pt x="3758" y="13421"/>
                    </a:lnTo>
                    <a:cubicBezTo>
                      <a:pt x="5643" y="11184"/>
                      <a:pt x="7126" y="8621"/>
                      <a:pt x="8106" y="5869"/>
                    </a:cubicBezTo>
                    <a:cubicBezTo>
                      <a:pt x="8445" y="4914"/>
                      <a:pt x="8721" y="3846"/>
                      <a:pt x="8282" y="2941"/>
                    </a:cubicBezTo>
                    <a:cubicBezTo>
                      <a:pt x="8005" y="2376"/>
                      <a:pt x="7503" y="1973"/>
                      <a:pt x="7013" y="1597"/>
                    </a:cubicBezTo>
                    <a:cubicBezTo>
                      <a:pt x="6158" y="931"/>
                      <a:pt x="5253" y="277"/>
                      <a:pt x="4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5"/>
              <p:cNvSpPr/>
              <p:nvPr/>
            </p:nvSpPr>
            <p:spPr>
              <a:xfrm>
                <a:off x="1538515" y="29450"/>
                <a:ext cx="442125" cy="388408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12133" extrusionOk="0">
                    <a:moveTo>
                      <a:pt x="12763" y="0"/>
                    </a:moveTo>
                    <a:cubicBezTo>
                      <a:pt x="11878" y="0"/>
                      <a:pt x="10993" y="267"/>
                      <a:pt x="10142" y="534"/>
                    </a:cubicBezTo>
                    <a:cubicBezTo>
                      <a:pt x="7905" y="1212"/>
                      <a:pt x="5681" y="1903"/>
                      <a:pt x="3444" y="2582"/>
                    </a:cubicBezTo>
                    <a:lnTo>
                      <a:pt x="3494" y="2745"/>
                    </a:lnTo>
                    <a:cubicBezTo>
                      <a:pt x="2300" y="5434"/>
                      <a:pt x="1220" y="8161"/>
                      <a:pt x="265" y="10951"/>
                    </a:cubicBezTo>
                    <a:cubicBezTo>
                      <a:pt x="139" y="11328"/>
                      <a:pt x="1" y="11743"/>
                      <a:pt x="39" y="12132"/>
                    </a:cubicBezTo>
                    <a:cubicBezTo>
                      <a:pt x="2904" y="11428"/>
                      <a:pt x="5781" y="10712"/>
                      <a:pt x="8646" y="10008"/>
                    </a:cubicBezTo>
                    <a:cubicBezTo>
                      <a:pt x="8960" y="9933"/>
                      <a:pt x="9287" y="9845"/>
                      <a:pt x="9589" y="9719"/>
                    </a:cubicBezTo>
                    <a:cubicBezTo>
                      <a:pt x="9765" y="9644"/>
                      <a:pt x="9928" y="9544"/>
                      <a:pt x="10079" y="9418"/>
                    </a:cubicBezTo>
                    <a:cubicBezTo>
                      <a:pt x="10556" y="9028"/>
                      <a:pt x="10782" y="8425"/>
                      <a:pt x="10984" y="7860"/>
                    </a:cubicBezTo>
                    <a:cubicBezTo>
                      <a:pt x="11863" y="5447"/>
                      <a:pt x="12743" y="3047"/>
                      <a:pt x="13622" y="647"/>
                    </a:cubicBezTo>
                    <a:lnTo>
                      <a:pt x="13811" y="132"/>
                    </a:lnTo>
                    <a:cubicBezTo>
                      <a:pt x="13660" y="94"/>
                      <a:pt x="13522" y="56"/>
                      <a:pt x="13359" y="44"/>
                    </a:cubicBezTo>
                    <a:cubicBezTo>
                      <a:pt x="13160" y="14"/>
                      <a:pt x="12961" y="0"/>
                      <a:pt x="12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5"/>
              <p:cNvSpPr/>
              <p:nvPr/>
            </p:nvSpPr>
            <p:spPr>
              <a:xfrm>
                <a:off x="1467321" y="112072"/>
                <a:ext cx="183079" cy="322270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10067" extrusionOk="0">
                    <a:moveTo>
                      <a:pt x="5668" y="1"/>
                    </a:moveTo>
                    <a:cubicBezTo>
                      <a:pt x="4901" y="240"/>
                      <a:pt x="4135" y="479"/>
                      <a:pt x="3368" y="717"/>
                    </a:cubicBezTo>
                    <a:cubicBezTo>
                      <a:pt x="2351" y="3080"/>
                      <a:pt x="1358" y="5455"/>
                      <a:pt x="403" y="7842"/>
                    </a:cubicBezTo>
                    <a:cubicBezTo>
                      <a:pt x="202" y="8320"/>
                      <a:pt x="1" y="8822"/>
                      <a:pt x="13" y="9350"/>
                    </a:cubicBezTo>
                    <a:cubicBezTo>
                      <a:pt x="26" y="9601"/>
                      <a:pt x="76" y="9840"/>
                      <a:pt x="164" y="10066"/>
                    </a:cubicBezTo>
                    <a:cubicBezTo>
                      <a:pt x="855" y="9890"/>
                      <a:pt x="1559" y="9714"/>
                      <a:pt x="2263" y="9551"/>
                    </a:cubicBezTo>
                    <a:cubicBezTo>
                      <a:pt x="2225" y="9162"/>
                      <a:pt x="2363" y="8747"/>
                      <a:pt x="2489" y="8370"/>
                    </a:cubicBezTo>
                    <a:cubicBezTo>
                      <a:pt x="3444" y="5580"/>
                      <a:pt x="4524" y="2853"/>
                      <a:pt x="5718" y="164"/>
                    </a:cubicBezTo>
                    <a:lnTo>
                      <a:pt x="5668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5"/>
              <p:cNvSpPr/>
              <p:nvPr/>
            </p:nvSpPr>
            <p:spPr>
              <a:xfrm>
                <a:off x="1161225" y="135025"/>
                <a:ext cx="413954" cy="374546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11700" extrusionOk="0">
                    <a:moveTo>
                      <a:pt x="12930" y="0"/>
                    </a:moveTo>
                    <a:lnTo>
                      <a:pt x="12930" y="0"/>
                    </a:lnTo>
                    <a:cubicBezTo>
                      <a:pt x="10882" y="629"/>
                      <a:pt x="8821" y="1257"/>
                      <a:pt x="6761" y="1885"/>
                    </a:cubicBezTo>
                    <a:cubicBezTo>
                      <a:pt x="6007" y="2124"/>
                      <a:pt x="5228" y="2363"/>
                      <a:pt x="4612" y="2853"/>
                    </a:cubicBezTo>
                    <a:cubicBezTo>
                      <a:pt x="4084" y="3267"/>
                      <a:pt x="3707" y="3833"/>
                      <a:pt x="3355" y="4398"/>
                    </a:cubicBezTo>
                    <a:cubicBezTo>
                      <a:pt x="2362" y="5944"/>
                      <a:pt x="1445" y="7540"/>
                      <a:pt x="591" y="9173"/>
                    </a:cubicBezTo>
                    <a:cubicBezTo>
                      <a:pt x="314" y="9701"/>
                      <a:pt x="25" y="10267"/>
                      <a:pt x="13" y="10870"/>
                    </a:cubicBezTo>
                    <a:cubicBezTo>
                      <a:pt x="0" y="11159"/>
                      <a:pt x="63" y="11435"/>
                      <a:pt x="151" y="11699"/>
                    </a:cubicBezTo>
                    <a:lnTo>
                      <a:pt x="201" y="11687"/>
                    </a:lnTo>
                    <a:cubicBezTo>
                      <a:pt x="3380" y="10908"/>
                      <a:pt x="6547" y="10128"/>
                      <a:pt x="9726" y="9349"/>
                    </a:cubicBezTo>
                    <a:cubicBezTo>
                      <a:pt x="9638" y="9123"/>
                      <a:pt x="9588" y="8884"/>
                      <a:pt x="9575" y="8633"/>
                    </a:cubicBezTo>
                    <a:cubicBezTo>
                      <a:pt x="9563" y="8105"/>
                      <a:pt x="9764" y="7603"/>
                      <a:pt x="9965" y="7125"/>
                    </a:cubicBezTo>
                    <a:cubicBezTo>
                      <a:pt x="10920" y="4738"/>
                      <a:pt x="11913" y="2363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5"/>
              <p:cNvSpPr/>
              <p:nvPr/>
            </p:nvSpPr>
            <p:spPr>
              <a:xfrm>
                <a:off x="1539732" y="340572"/>
                <a:ext cx="424038" cy="211218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6598" extrusionOk="0">
                    <a:moveTo>
                      <a:pt x="9551" y="0"/>
                    </a:moveTo>
                    <a:cubicBezTo>
                      <a:pt x="9249" y="126"/>
                      <a:pt x="8922" y="214"/>
                      <a:pt x="8608" y="289"/>
                    </a:cubicBezTo>
                    <a:cubicBezTo>
                      <a:pt x="5743" y="993"/>
                      <a:pt x="2866" y="1709"/>
                      <a:pt x="1" y="2413"/>
                    </a:cubicBezTo>
                    <a:cubicBezTo>
                      <a:pt x="13" y="2539"/>
                      <a:pt x="38" y="2652"/>
                      <a:pt x="89" y="2778"/>
                    </a:cubicBezTo>
                    <a:cubicBezTo>
                      <a:pt x="202" y="3079"/>
                      <a:pt x="453" y="3318"/>
                      <a:pt x="692" y="3532"/>
                    </a:cubicBezTo>
                    <a:cubicBezTo>
                      <a:pt x="1961" y="4675"/>
                      <a:pt x="3343" y="5693"/>
                      <a:pt x="4813" y="6560"/>
                    </a:cubicBezTo>
                    <a:lnTo>
                      <a:pt x="4826" y="6598"/>
                    </a:lnTo>
                    <a:cubicBezTo>
                      <a:pt x="7628" y="5655"/>
                      <a:pt x="10443" y="4713"/>
                      <a:pt x="13245" y="3783"/>
                    </a:cubicBezTo>
                    <a:cubicBezTo>
                      <a:pt x="12265" y="2426"/>
                      <a:pt x="11059" y="1257"/>
                      <a:pt x="9676" y="327"/>
                    </a:cubicBezTo>
                    <a:lnTo>
                      <a:pt x="955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5"/>
              <p:cNvSpPr/>
              <p:nvPr/>
            </p:nvSpPr>
            <p:spPr>
              <a:xfrm>
                <a:off x="1472571" y="417816"/>
                <a:ext cx="221655" cy="156893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901" extrusionOk="0">
                    <a:moveTo>
                      <a:pt x="2099" y="0"/>
                    </a:moveTo>
                    <a:cubicBezTo>
                      <a:pt x="1395" y="163"/>
                      <a:pt x="691" y="339"/>
                      <a:pt x="0" y="515"/>
                    </a:cubicBezTo>
                    <a:cubicBezTo>
                      <a:pt x="264" y="1181"/>
                      <a:pt x="817" y="1747"/>
                      <a:pt x="1370" y="2249"/>
                    </a:cubicBezTo>
                    <a:cubicBezTo>
                      <a:pt x="2438" y="3204"/>
                      <a:pt x="3581" y="4084"/>
                      <a:pt x="4775" y="4876"/>
                    </a:cubicBezTo>
                    <a:lnTo>
                      <a:pt x="4775" y="4901"/>
                    </a:lnTo>
                    <a:cubicBezTo>
                      <a:pt x="5491" y="4662"/>
                      <a:pt x="6208" y="4423"/>
                      <a:pt x="6924" y="4185"/>
                    </a:cubicBezTo>
                    <a:lnTo>
                      <a:pt x="6911" y="4147"/>
                    </a:lnTo>
                    <a:cubicBezTo>
                      <a:pt x="5441" y="3280"/>
                      <a:pt x="4059" y="2262"/>
                      <a:pt x="2790" y="1119"/>
                    </a:cubicBezTo>
                    <a:cubicBezTo>
                      <a:pt x="2551" y="905"/>
                      <a:pt x="2300" y="666"/>
                      <a:pt x="2187" y="365"/>
                    </a:cubicBezTo>
                    <a:cubicBezTo>
                      <a:pt x="2136" y="239"/>
                      <a:pt x="2111" y="126"/>
                      <a:pt x="20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5"/>
              <p:cNvSpPr/>
              <p:nvPr/>
            </p:nvSpPr>
            <p:spPr>
              <a:xfrm>
                <a:off x="1166027" y="434302"/>
                <a:ext cx="459443" cy="213203"/>
              </a:xfrm>
              <a:custGeom>
                <a:avLst/>
                <a:gdLst/>
                <a:ahLst/>
                <a:cxnLst/>
                <a:rect l="l" t="t" r="r" b="b"/>
                <a:pathLst>
                  <a:path w="14352" h="6660" extrusionOk="0">
                    <a:moveTo>
                      <a:pt x="9576" y="0"/>
                    </a:moveTo>
                    <a:cubicBezTo>
                      <a:pt x="6397" y="779"/>
                      <a:pt x="3230" y="1559"/>
                      <a:pt x="51" y="2338"/>
                    </a:cubicBezTo>
                    <a:lnTo>
                      <a:pt x="1" y="2350"/>
                    </a:lnTo>
                    <a:cubicBezTo>
                      <a:pt x="328" y="3242"/>
                      <a:pt x="1182" y="3971"/>
                      <a:pt x="1974" y="4587"/>
                    </a:cubicBezTo>
                    <a:cubicBezTo>
                      <a:pt x="3155" y="5492"/>
                      <a:pt x="4412" y="6422"/>
                      <a:pt x="5882" y="6623"/>
                    </a:cubicBezTo>
                    <a:cubicBezTo>
                      <a:pt x="6074" y="6648"/>
                      <a:pt x="6267" y="6659"/>
                      <a:pt x="6460" y="6659"/>
                    </a:cubicBezTo>
                    <a:cubicBezTo>
                      <a:pt x="7526" y="6659"/>
                      <a:pt x="8592" y="6310"/>
                      <a:pt x="9614" y="5969"/>
                    </a:cubicBezTo>
                    <a:cubicBezTo>
                      <a:pt x="11185" y="5441"/>
                      <a:pt x="12780" y="4914"/>
                      <a:pt x="14351" y="4386"/>
                    </a:cubicBezTo>
                    <a:lnTo>
                      <a:pt x="14351" y="4361"/>
                    </a:lnTo>
                    <a:cubicBezTo>
                      <a:pt x="13157" y="3569"/>
                      <a:pt x="12014" y="2689"/>
                      <a:pt x="10946" y="1734"/>
                    </a:cubicBezTo>
                    <a:cubicBezTo>
                      <a:pt x="10393" y="1232"/>
                      <a:pt x="9840" y="666"/>
                      <a:pt x="9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3" name="Google Shape;2419;p38"/>
          <p:cNvSpPr txBox="1">
            <a:spLocks/>
          </p:cNvSpPr>
          <p:nvPr/>
        </p:nvSpPr>
        <p:spPr>
          <a:xfrm>
            <a:off x="259025" y="3552427"/>
            <a:ext cx="8592860" cy="1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eaLnBrk="1" fontAlgn="auto" hangingPunct="1">
              <a:lnSpc>
                <a:spcPct val="150000"/>
              </a:lnSpc>
            </a:pPr>
            <a:r>
              <a:rPr lang="en-US" sz="4500" b="1" kern="0">
                <a:solidFill>
                  <a:srgbClr val="000F7C"/>
                </a:solidFill>
                <a:latin typeface="Arial"/>
              </a:rPr>
              <a:t>CHÀO MỪNG CÁC EM </a:t>
            </a:r>
            <a:br>
              <a:rPr lang="en-US" sz="4500" b="1" kern="0">
                <a:solidFill>
                  <a:srgbClr val="000F7C"/>
                </a:solidFill>
                <a:latin typeface="Arial"/>
              </a:rPr>
            </a:br>
            <a:r>
              <a:rPr lang="en-US" sz="4500" b="1" kern="0">
                <a:solidFill>
                  <a:srgbClr val="000F7C"/>
                </a:solidFill>
                <a:latin typeface="Arial"/>
              </a:rPr>
              <a:t>ĐẾN VỚI TIẾT HỌC </a:t>
            </a:r>
            <a:br>
              <a:rPr lang="en-US" sz="4500" b="1" kern="0">
                <a:solidFill>
                  <a:srgbClr val="000F7C"/>
                </a:solidFill>
                <a:latin typeface="Arial"/>
              </a:rPr>
            </a:br>
            <a:r>
              <a:rPr lang="en-US" sz="4500" b="1" kern="0">
                <a:solidFill>
                  <a:srgbClr val="000F7C"/>
                </a:solidFill>
                <a:latin typeface="Arial"/>
              </a:rPr>
              <a:t>NGÀY HÔM NAY!</a:t>
            </a:r>
          </a:p>
        </p:txBody>
      </p:sp>
    </p:spTree>
    <p:extLst>
      <p:ext uri="{BB962C8B-B14F-4D97-AF65-F5344CB8AC3E}">
        <p14:creationId xmlns:p14="http://schemas.microsoft.com/office/powerpoint/2010/main" val="352689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5820" y="1475537"/>
            <a:ext cx="8471338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i="1" dirty="0" err="1">
                <a:solidFill>
                  <a:srgbClr val="FF0000"/>
                </a:solidFill>
                <a:cs typeface="Times New Roman" pitchFamily="18" charset="0"/>
              </a:rPr>
              <a:t>Lưu</a:t>
            </a:r>
            <a:r>
              <a:rPr lang="en-US" altLang="en-US" sz="2400" b="1" i="1" dirty="0">
                <a:solidFill>
                  <a:srgbClr val="FF0000"/>
                </a:solidFill>
                <a:cs typeface="Times New Roman" pitchFamily="18" charset="0"/>
              </a:rPr>
              <a:t> ý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i="1" dirty="0">
                <a:cs typeface="Times New Roman" pitchFamily="18" charset="0"/>
              </a:rPr>
              <a:t>* </a:t>
            </a:r>
            <a:r>
              <a:rPr lang="vi-VN" altLang="en-US" sz="2400" b="1" i="1" dirty="0">
                <a:cs typeface="Times New Roman" pitchFamily="18" charset="0"/>
              </a:rPr>
              <a:t>Trước khi quy đồng chúng ta nên</a:t>
            </a:r>
            <a:r>
              <a:rPr lang="en-US" altLang="en-US" sz="2400" dirty="0">
                <a:cs typeface="Times New Roman" pitchFamily="18" charset="0"/>
              </a:rPr>
              <a:t>: 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cs typeface="Times New Roman" pitchFamily="18" charset="0"/>
              </a:rPr>
              <a:t>+</a:t>
            </a:r>
            <a:r>
              <a:rPr lang="vi-VN" altLang="en-US" sz="2400" dirty="0">
                <a:cs typeface="Times New Roman" pitchFamily="18" charset="0"/>
              </a:rPr>
              <a:t> Chuyển các phân số có </a:t>
            </a:r>
            <a:r>
              <a:rPr lang="vi-VN" altLang="en-US" sz="2400" dirty="0">
                <a:solidFill>
                  <a:srgbClr val="FF0000"/>
                </a:solidFill>
                <a:cs typeface="Times New Roman" pitchFamily="18" charset="0"/>
              </a:rPr>
              <a:t>mẫu</a:t>
            </a:r>
            <a:r>
              <a:rPr lang="vi-VN" altLang="en-US" sz="2400" dirty="0">
                <a:cs typeface="Times New Roman" pitchFamily="18" charset="0"/>
              </a:rPr>
              <a:t> </a:t>
            </a:r>
            <a:r>
              <a:rPr lang="vi-VN" altLang="en-US" sz="2400" dirty="0">
                <a:solidFill>
                  <a:srgbClr val="FF0000"/>
                </a:solidFill>
                <a:cs typeface="Times New Roman" pitchFamily="18" charset="0"/>
              </a:rPr>
              <a:t>âm</a:t>
            </a:r>
            <a:r>
              <a:rPr lang="vi-VN" altLang="en-US" sz="2400" dirty="0">
                <a:cs typeface="Times New Roman" pitchFamily="18" charset="0"/>
              </a:rPr>
              <a:t> thành các phân số bằng nó có </a:t>
            </a:r>
            <a:r>
              <a:rPr lang="vi-VN" altLang="en-US" sz="2400" dirty="0">
                <a:solidFill>
                  <a:srgbClr val="FF0000"/>
                </a:solidFill>
                <a:cs typeface="Times New Roman" pitchFamily="18" charset="0"/>
              </a:rPr>
              <a:t>mẫu</a:t>
            </a:r>
            <a:r>
              <a:rPr lang="vi-VN" altLang="en-US" sz="2400" dirty="0">
                <a:cs typeface="Times New Roman" pitchFamily="18" charset="0"/>
              </a:rPr>
              <a:t> </a:t>
            </a:r>
            <a:r>
              <a:rPr lang="vi-VN" altLang="en-US" sz="2400" dirty="0">
                <a:solidFill>
                  <a:srgbClr val="FF0000"/>
                </a:solidFill>
                <a:cs typeface="Times New Roman" pitchFamily="18" charset="0"/>
              </a:rPr>
              <a:t>dương</a:t>
            </a:r>
            <a:r>
              <a:rPr lang="en-US" altLang="en-US" sz="2400" dirty="0"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cs typeface="Times New Roman" pitchFamily="18" charset="0"/>
              </a:rPr>
              <a:t>+</a:t>
            </a:r>
            <a:r>
              <a:rPr lang="vi-VN" altLang="en-US" sz="2400" dirty="0">
                <a:cs typeface="Times New Roman" pitchFamily="18" charset="0"/>
              </a:rPr>
              <a:t> Rút gọn các phân số đến </a:t>
            </a:r>
            <a:r>
              <a:rPr lang="vi-VN" altLang="en-US" sz="2400" dirty="0">
                <a:solidFill>
                  <a:srgbClr val="FF0000"/>
                </a:solidFill>
                <a:cs typeface="Times New Roman" pitchFamily="18" charset="0"/>
              </a:rPr>
              <a:t>tối giản</a:t>
            </a:r>
            <a:r>
              <a:rPr lang="en-US" altLang="en-US" sz="2400" dirty="0" smtClean="0">
                <a:cs typeface="Times New Roman" pitchFamily="18" charset="0"/>
              </a:rPr>
              <a:t>.</a:t>
            </a:r>
            <a:endParaRPr lang="en-US" alt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52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4497" y="1576558"/>
            <a:ext cx="8192530" cy="3121573"/>
            <a:chOff x="925343" y="2074390"/>
            <a:chExt cx="8192530" cy="41139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Vertical Scroll 4"/>
            <p:cNvSpPr/>
            <p:nvPr/>
          </p:nvSpPr>
          <p:spPr>
            <a:xfrm>
              <a:off x="925343" y="2074390"/>
              <a:ext cx="8192530" cy="4113925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524432" y="2638693"/>
              <a:ext cx="7078719" cy="32449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Quy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tắc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  <a:r>
                <a:rPr lang="en-US" altLang="en-US" sz="2800" b="1" dirty="0" smtClean="0">
                  <a:latin typeface="Times New Roman" panose="02020603050405020304" pitchFamily="18" charset="0"/>
                </a:rPr>
                <a:t> 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2800" dirty="0" err="1" smtClean="0">
                  <a:latin typeface="Times New Roman" panose="02020603050405020304" pitchFamily="18" charset="0"/>
                </a:rPr>
                <a:t>Muốn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so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sánh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hai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phân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số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không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cùng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,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ta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viết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chúng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dưới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dạng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hai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phân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số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có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cùng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dương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rồi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so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sánh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tử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với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nhau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: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Phân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số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nào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có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tử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hơn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thì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phân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số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đó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hơn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3269" y="830317"/>
            <a:ext cx="599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392" y="36891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86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82" name="Rectangle 170"/>
          <p:cNvSpPr>
            <a:spLocks noChangeArrowheads="1"/>
          </p:cNvSpPr>
          <p:nvPr/>
        </p:nvSpPr>
        <p:spPr bwMode="auto">
          <a:xfrm>
            <a:off x="3411538" y="2236788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Giải</a:t>
            </a:r>
            <a:endParaRPr lang="en-US" altLang="en-US" sz="32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352925" y="2859088"/>
            <a:ext cx="0" cy="3641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3269" y="599090"/>
            <a:ext cx="599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083824"/>
            <a:ext cx="8387256" cy="1453735"/>
            <a:chOff x="0" y="1083824"/>
            <a:chExt cx="8387256" cy="1453735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1083824"/>
              <a:ext cx="8387256" cy="1290720"/>
              <a:chOff x="0" y="1083824"/>
              <a:chExt cx="8387256" cy="1290720"/>
            </a:xfrm>
          </p:grpSpPr>
          <p:sp>
            <p:nvSpPr>
              <p:cNvPr id="10277" name="Text Box 9"/>
              <p:cNvSpPr txBox="1">
                <a:spLocks noChangeArrowheads="1"/>
              </p:cNvSpPr>
              <p:nvPr/>
            </p:nvSpPr>
            <p:spPr bwMode="auto">
              <a:xfrm>
                <a:off x="0" y="1165609"/>
                <a:ext cx="6769211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 err="1" smtClean="0">
                    <a:latin typeface="Times New Roman" pitchFamily="18" charset="0"/>
                  </a:rPr>
                  <a:t>Luyện</a:t>
                </a:r>
                <a:r>
                  <a:rPr lang="en-US" altLang="en-US" sz="2400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dirty="0" err="1" smtClean="0">
                    <a:latin typeface="Times New Roman" pitchFamily="18" charset="0"/>
                  </a:rPr>
                  <a:t>tập</a:t>
                </a:r>
                <a:r>
                  <a:rPr lang="en-US" altLang="en-US" sz="2400" dirty="0" smtClean="0">
                    <a:latin typeface="Times New Roman" pitchFamily="18" charset="0"/>
                  </a:rPr>
                  <a:t> 3: So </a:t>
                </a:r>
                <a:r>
                  <a:rPr lang="en-US" altLang="en-US" sz="2400" dirty="0" err="1">
                    <a:latin typeface="Times New Roman" pitchFamily="18" charset="0"/>
                  </a:rPr>
                  <a:t>sánh</a:t>
                </a:r>
                <a:r>
                  <a:rPr lang="en-US" altLang="en-US" sz="2400" dirty="0">
                    <a:latin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</a:rPr>
                  <a:t>các</a:t>
                </a:r>
                <a:r>
                  <a:rPr lang="en-US" altLang="en-US" sz="2400" dirty="0">
                    <a:latin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</a:rPr>
                  <a:t>phân</a:t>
                </a:r>
                <a:r>
                  <a:rPr lang="en-US" altLang="en-US" sz="2400" dirty="0">
                    <a:latin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</a:rPr>
                  <a:t>số</a:t>
                </a:r>
                <a:r>
                  <a:rPr lang="en-US" altLang="en-US" sz="2400" dirty="0">
                    <a:latin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</a:rPr>
                  <a:t>sau</a:t>
                </a:r>
                <a:r>
                  <a:rPr lang="en-US" altLang="en-US" sz="2400" dirty="0" smtClean="0">
                    <a:latin typeface="Times New Roman" pitchFamily="18" charset="0"/>
                  </a:rPr>
                  <a:t>: a)       </a:t>
                </a:r>
                <a:r>
                  <a:rPr lang="en-US" altLang="en-US" sz="2400" dirty="0" err="1" smtClean="0">
                    <a:latin typeface="Times New Roman" pitchFamily="18" charset="0"/>
                  </a:rPr>
                  <a:t>và</a:t>
                </a:r>
                <a:r>
                  <a:rPr lang="en-US" altLang="en-US" sz="2400" dirty="0" smtClean="0">
                    <a:latin typeface="Times New Roman" pitchFamily="18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 smtClean="0">
                    <a:latin typeface="Times New Roman" pitchFamily="18" charset="0"/>
                  </a:rPr>
                  <a:t>                                               </a:t>
                </a:r>
                <a:endParaRPr lang="en-US" altLang="en-US" sz="2400" dirty="0">
                  <a:latin typeface="Times New Roman" pitchFamily="18" charset="0"/>
                </a:endParaRPr>
              </a:p>
            </p:txBody>
          </p:sp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082190" y="1083825"/>
              <a:ext cx="370587" cy="718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90" name="Equation" r:id="rId3" imgW="203040" imgH="393480" progId="Equation.DSMT4">
                      <p:embed/>
                    </p:oleObj>
                  </mc:Choice>
                  <mc:Fallback>
                    <p:oleObj name="Equation" r:id="rId3" imgW="203040" imgH="393480" progId="Equation.DSMT4">
                      <p:embed/>
                      <p:pic>
                        <p:nvPicPr>
                          <p:cNvPr id="46" name="Object 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2190" y="1083825"/>
                            <a:ext cx="370587" cy="7180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4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007098" y="1083824"/>
              <a:ext cx="370587" cy="718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91" name="Equation" r:id="rId5" imgW="203040" imgH="393480" progId="Equation.DSMT4">
                      <p:embed/>
                    </p:oleObj>
                  </mc:Choice>
                  <mc:Fallback>
                    <p:oleObj name="Equation" r:id="rId5" imgW="203040" imgH="393480" progId="Equation.DSMT4">
                      <p:embed/>
                      <p:pic>
                        <p:nvPicPr>
                          <p:cNvPr id="47" name="Object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07098" y="1083824"/>
                            <a:ext cx="370587" cy="7180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TextBox 47"/>
              <p:cNvSpPr txBox="1"/>
              <p:nvPr/>
            </p:nvSpPr>
            <p:spPr>
              <a:xfrm>
                <a:off x="4729656" y="1912879"/>
                <a:ext cx="3657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b)    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9" name="Object 48"/>
            <p:cNvGraphicFramePr>
              <a:graphicFrameLocks noChangeAspect="1"/>
            </p:cNvGraphicFramePr>
            <p:nvPr>
              <p:extLst/>
            </p:nvPr>
          </p:nvGraphicFramePr>
          <p:xfrm>
            <a:off x="5128390" y="1819544"/>
            <a:ext cx="393750" cy="718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2" name="Equation" r:id="rId7" imgW="215640" imgH="393480" progId="Equation.DSMT4">
                    <p:embed/>
                  </p:oleObj>
                </mc:Choice>
                <mc:Fallback>
                  <p:oleObj name="Equation" r:id="rId7" imgW="215640" imgH="393480" progId="Equation.DSMT4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8390" y="1819544"/>
                          <a:ext cx="393750" cy="7180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/>
            </p:nvPr>
          </p:nvGraphicFramePr>
          <p:xfrm>
            <a:off x="5941848" y="1809038"/>
            <a:ext cx="416911" cy="71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3" name="Equation" r:id="rId9" imgW="228600" imgH="393480" progId="Equation.DSMT4">
                    <p:embed/>
                  </p:oleObj>
                </mc:Choice>
                <mc:Fallback>
                  <p:oleObj name="Equation" r:id="rId9" imgW="228600" imgH="393480" progId="Equation.DSMT4">
                    <p:embed/>
                    <p:pic>
                      <p:nvPicPr>
                        <p:cNvPr id="5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1848" y="1809038"/>
                          <a:ext cx="416911" cy="718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79375" y="2700338"/>
            <a:ext cx="4313948" cy="2008300"/>
            <a:chOff x="79375" y="2700338"/>
            <a:chExt cx="4313948" cy="2008300"/>
          </a:xfrm>
        </p:grpSpPr>
        <p:sp>
          <p:nvSpPr>
            <p:cNvPr id="10281" name="Text Box 19"/>
            <p:cNvSpPr txBox="1">
              <a:spLocks noChangeArrowheads="1"/>
            </p:cNvSpPr>
            <p:nvPr/>
          </p:nvSpPr>
          <p:spPr bwMode="auto">
            <a:xfrm>
              <a:off x="79375" y="2700338"/>
              <a:ext cx="6071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dirty="0">
                  <a:latin typeface="Times New Roman" pitchFamily="18" charset="0"/>
                </a:rPr>
                <a:t>a)</a:t>
              </a:r>
              <a:endParaRPr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0924" y="2711670"/>
              <a:ext cx="3962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BCNN(10,15) = 30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350561" y="3290997"/>
            <a:ext cx="1522651" cy="629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4" name="Equation" r:id="rId11" imgW="952200" imgH="393480" progId="Equation.DSMT4">
                    <p:embed/>
                  </p:oleObj>
                </mc:Choice>
                <mc:Fallback>
                  <p:oleObj name="Equation" r:id="rId11" imgW="952200" imgH="39348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61" y="3290997"/>
                          <a:ext cx="1522651" cy="629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2267606" y="3290996"/>
            <a:ext cx="1542953" cy="629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5" name="Equation" r:id="rId13" imgW="965160" imgH="393480" progId="Equation.DSMT4">
                    <p:embed/>
                  </p:oleObj>
                </mc:Choice>
                <mc:Fallback>
                  <p:oleObj name="Equation" r:id="rId13" imgW="965160" imgH="39348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606" y="3290996"/>
                          <a:ext cx="1542953" cy="629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126124" y="4120055"/>
              <a:ext cx="4025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21 &lt; 22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hay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2109292" y="4079276"/>
            <a:ext cx="872987" cy="629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6" name="Equation" r:id="rId15" imgW="545760" imgH="393480" progId="Equation.DSMT4">
                    <p:embed/>
                  </p:oleObj>
                </mc:Choice>
                <mc:Fallback>
                  <p:oleObj name="Equation" r:id="rId15" imgW="545760" imgH="39348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292" y="4079276"/>
                          <a:ext cx="872987" cy="629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3547236" y="4079276"/>
            <a:ext cx="812080" cy="629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7" name="Equation" r:id="rId17" imgW="507960" imgH="393480" progId="Equation.DSMT4">
                    <p:embed/>
                  </p:oleObj>
                </mc:Choice>
                <mc:Fallback>
                  <p:oleObj name="Equation" r:id="rId17" imgW="507960" imgH="39348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7236" y="4079276"/>
                          <a:ext cx="812080" cy="629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1902373" y="3405351"/>
              <a:ext cx="357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23874" y="2706248"/>
            <a:ext cx="4562475" cy="2065455"/>
            <a:chOff x="4423874" y="2706248"/>
            <a:chExt cx="4562475" cy="2065455"/>
          </a:xfrm>
        </p:grpSpPr>
        <p:sp>
          <p:nvSpPr>
            <p:cNvPr id="99" name="Text Box 19"/>
            <p:cNvSpPr txBox="1">
              <a:spLocks noChangeArrowheads="1"/>
            </p:cNvSpPr>
            <p:nvPr/>
          </p:nvSpPr>
          <p:spPr bwMode="auto">
            <a:xfrm>
              <a:off x="4423874" y="2706248"/>
              <a:ext cx="45624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dirty="0">
                  <a:latin typeface="Times New Roman" pitchFamily="18" charset="0"/>
                </a:rPr>
                <a:t>b</a:t>
              </a:r>
              <a:r>
                <a:rPr lang="vi-VN" altLang="en-US" sz="2400" dirty="0" smtClean="0">
                  <a:latin typeface="Times New Roman" pitchFamily="18" charset="0"/>
                </a:rPr>
                <a:t>)</a:t>
              </a:r>
              <a:r>
                <a:rPr lang="en-US" altLang="en-US" sz="2400" dirty="0" smtClean="0">
                  <a:latin typeface="Times New Roman" pitchFamily="18" charset="0"/>
                </a:rPr>
                <a:t>  BCNN (8,24) = 24 </a:t>
              </a:r>
              <a:r>
                <a:rPr lang="en-US" altLang="en-US" sz="2400" dirty="0" err="1" smtClean="0">
                  <a:latin typeface="Times New Roman" pitchFamily="18" charset="0"/>
                </a:rPr>
                <a:t>nên</a:t>
              </a:r>
              <a:r>
                <a:rPr lang="en-US" altLang="en-US" sz="2400" dirty="0" smtClean="0">
                  <a:latin typeface="Times New Roman" pitchFamily="18" charset="0"/>
                </a:rPr>
                <a:t> </a:t>
              </a:r>
              <a:r>
                <a:rPr lang="en-US" altLang="en-US" sz="2400" dirty="0" err="1" smtClean="0">
                  <a:latin typeface="Times New Roman" pitchFamily="18" charset="0"/>
                </a:rPr>
                <a:t>ta</a:t>
              </a:r>
              <a:r>
                <a:rPr lang="en-US" altLang="en-US" sz="2400" dirty="0" smtClean="0">
                  <a:latin typeface="Times New Roman" pitchFamily="18" charset="0"/>
                </a:rPr>
                <a:t> </a:t>
              </a:r>
              <a:r>
                <a:rPr lang="en-US" altLang="en-US" sz="2400" dirty="0" err="1" smtClean="0">
                  <a:latin typeface="Times New Roman" pitchFamily="18" charset="0"/>
                </a:rPr>
                <a:t>có</a:t>
              </a:r>
              <a:r>
                <a:rPr lang="en-US" altLang="en-US" sz="2400" dirty="0" smtClean="0">
                  <a:latin typeface="Times New Roman" pitchFamily="18" charset="0"/>
                </a:rPr>
                <a:t>: </a:t>
              </a:r>
              <a:endParaRPr lang="en-US" altLang="en-US" sz="2400" dirty="0">
                <a:latin typeface="Times New Roman" pitchFamily="18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4651264" y="3333038"/>
            <a:ext cx="1785740" cy="709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8" name="Equation" r:id="rId19" imgW="990360" imgH="393480" progId="Equation.DSMT4">
                    <p:embed/>
                  </p:oleObj>
                </mc:Choice>
                <mc:Fallback>
                  <p:oleObj name="Equation" r:id="rId19" imgW="990360" imgH="393480" progId="Equation.DSMT4">
                    <p:embed/>
                    <p:pic>
                      <p:nvPicPr>
                        <p:cNvPr id="2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1264" y="3333038"/>
                          <a:ext cx="1785740" cy="7097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6469123" y="3400098"/>
              <a:ext cx="357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6882095" y="3322528"/>
            <a:ext cx="412094" cy="709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9" name="Equation" r:id="rId21" imgW="228600" imgH="393480" progId="Equation.DSMT4">
                    <p:embed/>
                  </p:oleObj>
                </mc:Choice>
                <mc:Fallback>
                  <p:oleObj name="Equation" r:id="rId21" imgW="228600" imgH="393480" progId="Equation.DSMT4">
                    <p:embed/>
                    <p:pic>
                      <p:nvPicPr>
                        <p:cNvPr id="26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2095" y="3322528"/>
                          <a:ext cx="412094" cy="7097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4466905" y="4172611"/>
              <a:ext cx="3741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-3 &gt; -5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  hay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6370158" y="4121321"/>
            <a:ext cx="923122" cy="650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0" name="Equation" r:id="rId23" imgW="558720" imgH="393480" progId="Equation.DSMT4">
                    <p:embed/>
                  </p:oleObj>
                </mc:Choice>
                <mc:Fallback>
                  <p:oleObj name="Equation" r:id="rId23" imgW="558720" imgH="393480" progId="Equation.DSMT4">
                    <p:embed/>
                    <p:pic>
                      <p:nvPicPr>
                        <p:cNvPr id="2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0158" y="4121321"/>
                          <a:ext cx="923122" cy="650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/>
            </p:nvPr>
          </p:nvGraphicFramePr>
          <p:xfrm>
            <a:off x="7963557" y="4121317"/>
            <a:ext cx="896664" cy="646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1" name="Equation" r:id="rId25" imgW="545760" imgH="393480" progId="Equation.DSMT4">
                    <p:embed/>
                  </p:oleObj>
                </mc:Choice>
                <mc:Fallback>
                  <p:oleObj name="Equation" r:id="rId25" imgW="545760" imgH="393480" progId="Equation.DSMT4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3557" y="4121317"/>
                          <a:ext cx="896664" cy="6464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Rectangle 31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3392" y="36891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82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Admin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159" y="0"/>
            <a:ext cx="7220607" cy="3363310"/>
          </a:xfrm>
          <a:prstGeom prst="rect">
            <a:avLst/>
          </a:prstGeom>
          <a:noFill/>
        </p:spPr>
      </p:pic>
      <p:pic>
        <p:nvPicPr>
          <p:cNvPr id="92163" name="Picture 3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0674" y="3437759"/>
            <a:ext cx="2865601" cy="3401746"/>
          </a:xfrm>
          <a:prstGeom prst="rect">
            <a:avLst/>
          </a:prstGeom>
          <a:noFill/>
        </p:spPr>
      </p:pic>
      <p:pic>
        <p:nvPicPr>
          <p:cNvPr id="92164" name="Picture 4" descr="C:\Users\Admin\Desktop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3745" y="3254255"/>
            <a:ext cx="3249220" cy="3594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228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54657" y="1395194"/>
            <a:ext cx="3200400" cy="5921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 b="1" i="1" u="sng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i="1" u="sng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i="1" u="sng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99"/>
          <p:cNvSpPr>
            <a:spLocks noChangeArrowheads="1"/>
          </p:cNvSpPr>
          <p:nvPr/>
        </p:nvSpPr>
        <p:spPr bwMode="auto">
          <a:xfrm>
            <a:off x="228600" y="1936477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7200" dirty="0" smtClean="0">
                <a:latin typeface="Times New Roman" pitchFamily="18" charset="0"/>
              </a:rPr>
              <a:t>.</a:t>
            </a:r>
            <a:r>
              <a:rPr lang="en-US" altLang="en-US" sz="2800" dirty="0" err="1" smtClean="0">
                <a:latin typeface="Times New Roman" pitchFamily="18" charset="0"/>
              </a:rPr>
              <a:t>Phân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tử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mẫu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hai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nguyên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cùng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itchFamily="18" charset="0"/>
              </a:rPr>
              <a:t>lớn</a:t>
            </a:r>
            <a:r>
              <a:rPr lang="en-US" alt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itchFamily="18" charset="0"/>
              </a:rPr>
              <a:t>hơn</a:t>
            </a:r>
            <a:r>
              <a:rPr lang="en-US" altLang="en-US" sz="2800" dirty="0">
                <a:solidFill>
                  <a:srgbClr val="FF3300"/>
                </a:solidFill>
                <a:latin typeface="Times New Roman" pitchFamily="18" charset="0"/>
              </a:rPr>
              <a:t> 0</a:t>
            </a:r>
            <a:r>
              <a:rPr lang="en-US" altLang="en-US" sz="2800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en-US" sz="2800" dirty="0" err="1">
                <a:latin typeface="Times New Roman" pitchFamily="18" charset="0"/>
              </a:rPr>
              <a:t>Phân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0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" name="Rectangle 168"/>
          <p:cNvSpPr>
            <a:spLocks noChangeArrowheads="1"/>
          </p:cNvSpPr>
          <p:nvPr/>
        </p:nvSpPr>
        <p:spPr bwMode="auto">
          <a:xfrm>
            <a:off x="236632" y="3483099"/>
            <a:ext cx="877335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dirty="0" smtClean="0">
                <a:latin typeface="Times New Roman" pitchFamily="18" charset="0"/>
              </a:rPr>
              <a:t>   </a:t>
            </a:r>
            <a:r>
              <a:rPr lang="en-US" altLang="en-US" sz="7200" dirty="0" smtClean="0">
                <a:latin typeface="Times New Roman" pitchFamily="18" charset="0"/>
              </a:rPr>
              <a:t>.</a:t>
            </a:r>
            <a:r>
              <a:rPr lang="en-US" altLang="en-US" sz="2800" dirty="0" err="1" smtClean="0">
                <a:latin typeface="Times New Roman" pitchFamily="18" charset="0"/>
              </a:rPr>
              <a:t>Phân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tử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mẫu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hai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nguyên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itchFamily="18" charset="0"/>
              </a:rPr>
              <a:t>nhỏ</a:t>
            </a:r>
            <a:r>
              <a:rPr lang="en-US" alt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itchFamily="18" charset="0"/>
              </a:rPr>
              <a:t>hơn</a:t>
            </a:r>
            <a:r>
              <a:rPr lang="en-US" altLang="en-US" sz="2800" dirty="0">
                <a:solidFill>
                  <a:srgbClr val="FF3300"/>
                </a:solidFill>
                <a:latin typeface="Times New Roman" pitchFamily="18" charset="0"/>
              </a:rPr>
              <a:t> 0.</a:t>
            </a:r>
          </a:p>
          <a:p>
            <a:pPr algn="ctr" eaLnBrk="1" hangingPunct="1"/>
            <a:r>
              <a:rPr lang="en-US" altLang="en-US" sz="2800" dirty="0" err="1">
                <a:latin typeface="Times New Roman" pitchFamily="18" charset="0"/>
              </a:rPr>
              <a:t>Phân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nhỏ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0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</a:rPr>
              <a:t>âm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ctr" eaLnBrk="1" hangingPunct="1"/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269" y="599090"/>
            <a:ext cx="599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392" y="36891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599090"/>
            <a:ext cx="599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An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345" y="1096775"/>
            <a:ext cx="7363966" cy="2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 descr="C:\Users\Admin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177" y="3455932"/>
            <a:ext cx="8633477" cy="10845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392" y="36891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3945" y="1470205"/>
                <a:ext cx="4572000" cy="35285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8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HD5</a:t>
                </a:r>
                <a:r>
                  <a:rPr lang="nl-NL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HD6</a:t>
                </a:r>
                <a:r>
                  <a:rPr lang="nl-NL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 Đúng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2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fr-FR" sz="2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5" y="1470205"/>
                <a:ext cx="4572000" cy="3528530"/>
              </a:xfrm>
              <a:prstGeom prst="rect">
                <a:avLst/>
              </a:prstGeom>
              <a:blipFill>
                <a:blip r:embed="rId2"/>
                <a:stretch>
                  <a:fillRect l="-2667" b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392" y="36891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944" y="1470205"/>
            <a:ext cx="53550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nl-NL" sz="2800" dirty="0"/>
              <a:t>K</a:t>
            </a:r>
            <a:r>
              <a:rPr lang="nl-NL" sz="2800" dirty="0" smtClean="0"/>
              <a:t>hái </a:t>
            </a:r>
            <a:r>
              <a:rPr lang="nl-NL" sz="2800" dirty="0"/>
              <a:t>niệm </a:t>
            </a:r>
            <a:r>
              <a:rPr lang="nl-NL" sz="2800" dirty="0" smtClean="0"/>
              <a:t>hỗn </a:t>
            </a:r>
            <a:r>
              <a:rPr lang="nl-NL" sz="2800" dirty="0"/>
              <a:t>số </a:t>
            </a:r>
            <a:r>
              <a:rPr lang="nl-NL" sz="2800" dirty="0" smtClean="0"/>
              <a:t>dương: SGK/12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392" y="36891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3945" y="1470205"/>
                <a:ext cx="4572000" cy="17900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2800" b="1" dirty="0" err="1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8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fr-FR" sz="2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5" y="1470205"/>
                <a:ext cx="4572000" cy="1790042"/>
              </a:xfrm>
              <a:prstGeom prst="rect">
                <a:avLst/>
              </a:prstGeom>
              <a:blipFill>
                <a:blip r:embed="rId2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392" y="36891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599090"/>
            <a:ext cx="599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497" y="2532958"/>
            <a:ext cx="768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4: 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44576" y="2481669"/>
          <a:ext cx="395891" cy="68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2"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576" y="2481669"/>
                        <a:ext cx="395891" cy="68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3090" y="3100534"/>
            <a:ext cx="515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38534" y="3028223"/>
          <a:ext cx="412751" cy="67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3" name="Equation" r:id="rId5" imgW="241200" imgH="393480" progId="Equation.DSMT4">
                  <p:embed/>
                </p:oleObj>
              </mc:Choice>
              <mc:Fallback>
                <p:oleObj name="Equation" r:id="rId5" imgW="2412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34" y="3028223"/>
                        <a:ext cx="412751" cy="6734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4345" y="1221828"/>
            <a:ext cx="7162800" cy="584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487E"/>
                </a:solidFill>
              </a:rPr>
              <a:t>Hỗn</a:t>
            </a:r>
            <a:r>
              <a:rPr lang="en-US" sz="3200" b="1" dirty="0">
                <a:solidFill>
                  <a:srgbClr val="00487E"/>
                </a:solidFill>
              </a:rPr>
              <a:t> </a:t>
            </a:r>
            <a:r>
              <a:rPr lang="en-US" sz="3200" b="1" dirty="0" err="1">
                <a:solidFill>
                  <a:srgbClr val="00487E"/>
                </a:solidFill>
              </a:rPr>
              <a:t>số</a:t>
            </a:r>
            <a:r>
              <a:rPr lang="en-US" sz="3200" b="1" dirty="0">
                <a:solidFill>
                  <a:srgbClr val="00487E"/>
                </a:solidFill>
              </a:rPr>
              <a:t> = </a:t>
            </a:r>
            <a:r>
              <a:rPr lang="en-US" sz="3200" b="1" dirty="0" err="1">
                <a:solidFill>
                  <a:srgbClr val="00487E"/>
                </a:solidFill>
              </a:rPr>
              <a:t>phần</a:t>
            </a:r>
            <a:r>
              <a:rPr lang="en-US" sz="3200" b="1" dirty="0">
                <a:solidFill>
                  <a:srgbClr val="00487E"/>
                </a:solidFill>
              </a:rPr>
              <a:t> </a:t>
            </a:r>
            <a:r>
              <a:rPr lang="en-US" sz="3200" b="1" dirty="0" err="1">
                <a:solidFill>
                  <a:srgbClr val="00487E"/>
                </a:solidFill>
              </a:rPr>
              <a:t>nguyên</a:t>
            </a:r>
            <a:r>
              <a:rPr lang="en-US" sz="3200" b="1" dirty="0">
                <a:solidFill>
                  <a:srgbClr val="00487E"/>
                </a:solidFill>
              </a:rPr>
              <a:t> + </a:t>
            </a:r>
            <a:r>
              <a:rPr lang="en-US" sz="3200" b="1" dirty="0" err="1">
                <a:solidFill>
                  <a:srgbClr val="00487E"/>
                </a:solidFill>
              </a:rPr>
              <a:t>phần</a:t>
            </a:r>
            <a:r>
              <a:rPr lang="en-US" sz="3200" b="1" dirty="0">
                <a:solidFill>
                  <a:srgbClr val="00487E"/>
                </a:solidFill>
              </a:rPr>
              <a:t> </a:t>
            </a:r>
            <a:r>
              <a:rPr lang="en-US" sz="3200" b="1" dirty="0" err="1">
                <a:solidFill>
                  <a:srgbClr val="00487E"/>
                </a:solidFill>
              </a:rPr>
              <a:t>phân</a:t>
            </a:r>
            <a:r>
              <a:rPr lang="en-US" sz="3200" b="1" dirty="0">
                <a:solidFill>
                  <a:srgbClr val="00487E"/>
                </a:solidFill>
              </a:rPr>
              <a:t> </a:t>
            </a:r>
            <a:r>
              <a:rPr lang="en-US" sz="3200" b="1" dirty="0" err="1">
                <a:solidFill>
                  <a:srgbClr val="00487E"/>
                </a:solidFill>
              </a:rPr>
              <a:t>số</a:t>
            </a:r>
            <a:endParaRPr lang="en-US" sz="3200" b="1" dirty="0">
              <a:solidFill>
                <a:srgbClr val="00487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2979" y="1839310"/>
            <a:ext cx="558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290" y="4014952"/>
            <a:ext cx="261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a)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362404" y="3963662"/>
          <a:ext cx="960383" cy="67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4" name="Equation" r:id="rId7" imgW="558720" imgH="393480" progId="Equation.DSMT4">
                  <p:embed/>
                </p:oleObj>
              </mc:Choice>
              <mc:Fallback>
                <p:oleObj name="Equation" r:id="rId7" imgW="55872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404" y="3963662"/>
                        <a:ext cx="960383" cy="6766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8483" y="4866290"/>
            <a:ext cx="265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484367" y="4804483"/>
          <a:ext cx="931301" cy="671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5" name="Equation" r:id="rId9" imgW="545760" imgH="393480" progId="Equation.DSMT4">
                  <p:embed/>
                </p:oleObj>
              </mc:Choice>
              <mc:Fallback>
                <p:oleObj name="Equation" r:id="rId9" imgW="54576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67" y="4804483"/>
                        <a:ext cx="931301" cy="671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6382" y="61352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4464" y="45683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 animBg="1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/>
          <p:cNvSpPr>
            <a:spLocks noChangeArrowheads="1"/>
          </p:cNvSpPr>
          <p:nvPr/>
        </p:nvSpPr>
        <p:spPr bwMode="auto">
          <a:xfrm>
            <a:off x="8134350" y="1066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7753350" y="81915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4381499" y="2834328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077" name="Picture 6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9540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5522912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0"/>
            <a:ext cx="1371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850188" y="55641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525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32213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754438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11" name="Rectangle 15"/>
          <p:cNvSpPr>
            <a:spLocks noChangeArrowheads="1"/>
          </p:cNvSpPr>
          <p:nvPr/>
        </p:nvSpPr>
        <p:spPr bwMode="gray">
          <a:xfrm>
            <a:off x="0" y="22860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1" u="none" strike="noStrike" kern="1200" cap="none" spc="0" normalizeH="0" baseline="0" noProof="0" smtClean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3089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5016" y="2543503"/>
            <a:ext cx="8345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24: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SÁNH HAI PHÂN SỐ. HỖN SỐ DƯƠNG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21975" y="1064963"/>
            <a:ext cx="5047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GIÁO ÁN TOÁN 6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006495"/>
      </p:ext>
    </p:extLst>
  </p:cSld>
  <p:clrMapOvr>
    <a:masterClrMapping/>
  </p:clrMapOvr>
  <p:transition spd="slow" advTm="18328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3784">
            <a:off x="1535113" y="2449513"/>
            <a:ext cx="33543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804">
            <a:off x="-547688" y="393700"/>
            <a:ext cx="3255963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6984">
            <a:off x="-409575" y="3443288"/>
            <a:ext cx="31575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3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85800"/>
            <a:ext cx="36576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4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811213"/>
            <a:ext cx="239395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5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615">
            <a:off x="3848100" y="2279650"/>
            <a:ext cx="3162300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6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3948113"/>
            <a:ext cx="1733550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7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447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 descr="image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57413" y="98425"/>
            <a:ext cx="3481387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các phân số thành </a:t>
            </a:r>
            <a:r>
              <a:rPr lang="vi-VN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số mẫu dương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152900" y="1120775"/>
            <a:ext cx="152400" cy="9779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8628616">
            <a:off x="5358226" y="1805701"/>
            <a:ext cx="124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1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" y="10515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24: SO SÁNH HAI PHÂN SỐ. HÔN SỐ DƯƠNG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97724" y="1434711"/>
                <a:ext cx="6374524" cy="2838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8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Câu 6.8</a:t>
                </a:r>
                <a:r>
                  <a:rPr lang="nl-NL" sz="28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Quy đồng mẫu các phân số sau :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nl-NL" sz="28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3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724" y="1434711"/>
                <a:ext cx="6374524" cy="2838726"/>
              </a:xfrm>
              <a:prstGeom prst="rect">
                <a:avLst/>
              </a:prstGeom>
              <a:blipFill>
                <a:blip r:embed="rId2"/>
                <a:stretch>
                  <a:fillRect l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2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60483" y="355044"/>
                <a:ext cx="4572000" cy="61666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Câu 6.8</a:t>
                </a:r>
                <a:r>
                  <a:rPr lang="nl-NL" sz="24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có: BCNN (3,7) = 21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2 . 7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3 . 7</m:t>
                        </m:r>
                      </m:den>
                    </m:f>
                  </m:oMath>
                </a14:m>
                <a:r>
                  <a:rPr lang="nl-NL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−6 . 3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7 . 3</m:t>
                        </m:r>
                      </m:den>
                    </m:f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−18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Ta có: BCNN (2</a:t>
                </a:r>
                <a:r>
                  <a:rPr lang="nl-NL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3</a:t>
                </a:r>
                <a:r>
                  <a:rPr lang="nl-NL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 2</a:t>
                </a:r>
                <a:r>
                  <a:rPr lang="nl-NL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3) = 36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3</m:t>
                        </m:r>
                      </m:den>
                    </m:f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−7 . 3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.3.3</m:t>
                        </m:r>
                      </m:den>
                    </m:f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83" y="355044"/>
                <a:ext cx="4572000" cy="6166625"/>
              </a:xfrm>
              <a:prstGeom prst="rect">
                <a:avLst/>
              </a:prstGeom>
              <a:blipFill>
                <a:blip r:embed="rId2"/>
                <a:stretch>
                  <a:fillRect l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Admin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965"/>
            <a:ext cx="5255976" cy="22104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60578" y="557036"/>
            <a:ext cx="398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BCNN(10,5,2) = 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586043" y="1083811"/>
          <a:ext cx="1843253" cy="62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Equation" r:id="rId4" imgW="1168200" imgH="393480" progId="Equation.DSMT4">
                  <p:embed/>
                </p:oleObj>
              </mc:Choice>
              <mc:Fallback>
                <p:oleObj name="Equation" r:id="rId4" imgW="11682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043" y="1083811"/>
                        <a:ext cx="1843253" cy="621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5173" y="1891849"/>
            <a:ext cx="376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&lt; 7 &lt;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434760" y="1914126"/>
          <a:ext cx="1036577" cy="573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name="Equation" r:id="rId6" imgW="711000" imgH="393480" progId="Equation.DSMT4">
                  <p:embed/>
                </p:oleObj>
              </mc:Choice>
              <mc:Fallback>
                <p:oleObj name="Equation" r:id="rId6" imgW="7110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760" y="1914126"/>
                        <a:ext cx="1036577" cy="573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49764" y="2490939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547648" y="3423745"/>
            <a:ext cx="6858000" cy="1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92110" y="136634"/>
            <a:ext cx="191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232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1545" y="1315923"/>
                <a:ext cx="7031421" cy="284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8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Câu 6.11: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8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a. Khối lượng nào lớn hơn: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nl-NL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kg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km/h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km/h ?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45" y="1315923"/>
                <a:ext cx="7031421" cy="2848729"/>
              </a:xfrm>
              <a:prstGeom prst="rect">
                <a:avLst/>
              </a:prstGeom>
              <a:blipFill>
                <a:blip r:embed="rId2"/>
                <a:stretch>
                  <a:fillRect l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392" y="36891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49366" y="346548"/>
                <a:ext cx="4572000" cy="5635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Câu 6.11: 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a. Ta có: 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BCNN (3,11)= 33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55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45 &lt; 55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Ta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BCNN (6,5)= 30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Vì 24&lt;25 nên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 km/h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km/h.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66" y="346548"/>
                <a:ext cx="4572000" cy="5635582"/>
              </a:xfrm>
              <a:prstGeom prst="rect">
                <a:avLst/>
              </a:prstGeom>
              <a:blipFill>
                <a:blip r:embed="rId2"/>
                <a:stretch>
                  <a:fillRect l="-2133" b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31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3590" y="76200"/>
            <a:ext cx="8549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6.12 (SGK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57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feet, 1 feet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30,48 cm)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28599" y="1306873"/>
          <a:ext cx="8610601" cy="1446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3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Chuột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chũi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Dơi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Kitti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Chuột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chuột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9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6794" y="2667000"/>
            <a:ext cx="916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794" y="3124200"/>
            <a:ext cx="317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528" y="3581400"/>
            <a:ext cx="718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628134" y="3276600"/>
          <a:ext cx="3934466" cy="135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2" name="Equation" r:id="rId3" imgW="2311200" imgH="812520" progId="Equation.DSMT4">
                  <p:embed/>
                </p:oleObj>
              </mc:Choice>
              <mc:Fallback>
                <p:oleObj name="Equation" r:id="rId3" imgW="2311200" imgH="81252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8134" y="3276600"/>
                        <a:ext cx="3934466" cy="1358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1098" y="4648200"/>
            <a:ext cx="7261334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.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chũi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992402" y="4724400"/>
          <a:ext cx="2360398" cy="608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3" name="Equation" r:id="rId5" imgW="1498320" imgH="393480" progId="Equation.DSMT4">
                  <p:embed/>
                </p:oleObj>
              </mc:Choice>
              <mc:Fallback>
                <p:oleObj name="Equation" r:id="rId5" imgW="1498320" imgH="3934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2402" y="4724400"/>
                        <a:ext cx="2360398" cy="608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285379" y="4648200"/>
          <a:ext cx="2063588" cy="73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4" name="Equation" r:id="rId7" imgW="1091880" imgH="393480" progId="Equation.DSMT4">
                  <p:embed/>
                </p:oleObj>
              </mc:Choice>
              <mc:Fallback>
                <p:oleObj name="Equation" r:id="rId7" imgW="1091880" imgH="393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5379" y="4648200"/>
                        <a:ext cx="2063588" cy="730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295399" y="2209800"/>
          <a:ext cx="274043" cy="530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5" name="Equation" r:id="rId9" imgW="203040" imgH="393480" progId="Equation.DSMT4">
                  <p:embed/>
                </p:oleObj>
              </mc:Choice>
              <mc:Fallback>
                <p:oleObj name="Equation" r:id="rId9" imgW="20304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5399" y="2209800"/>
                        <a:ext cx="274043" cy="530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6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977960" y="2038119"/>
          <a:ext cx="451039" cy="635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7" name="Equation" r:id="rId13" imgW="279360" imgH="393480" progId="Equation.DSMT4">
                  <p:embed/>
                </p:oleObj>
              </mc:Choice>
              <mc:Fallback>
                <p:oleObj name="Equation" r:id="rId13" imgW="27936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77960" y="2038119"/>
                        <a:ext cx="451039" cy="635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403850" y="2052109"/>
          <a:ext cx="234950" cy="606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8"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03850" y="2052109"/>
                        <a:ext cx="234950" cy="606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613651" y="2038119"/>
          <a:ext cx="311149" cy="702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9" name="Equation" r:id="rId17" imgW="139680" imgH="393480" progId="Equation.DSMT4">
                  <p:embed/>
                </p:oleObj>
              </mc:Choice>
              <mc:Fallback>
                <p:oleObj name="Equation" r:id="rId17" imgW="13968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3651" y="2038119"/>
                        <a:ext cx="311149" cy="702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4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Admin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965"/>
            <a:ext cx="5255976" cy="2210457"/>
          </a:xfrm>
          <a:prstGeom prst="rect">
            <a:avLst/>
          </a:prstGeom>
          <a:noFill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28029"/>
            <a:ext cx="4965759" cy="119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60578" y="557036"/>
            <a:ext cx="398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BCNN(10,5,2) = 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586043" y="1083811"/>
          <a:ext cx="1843253" cy="62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5"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043" y="1083811"/>
                        <a:ext cx="1843253" cy="621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5173" y="1891849"/>
            <a:ext cx="376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&lt; 7 &lt;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434760" y="1914126"/>
          <a:ext cx="1036577" cy="573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Equation" r:id="rId7" imgW="711000" imgH="393480" progId="Equation.DSMT4">
                  <p:embed/>
                </p:oleObj>
              </mc:Choice>
              <mc:Fallback>
                <p:oleObj name="Equation" r:id="rId7" imgW="7110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760" y="1914126"/>
                        <a:ext cx="1036577" cy="573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49764" y="2490939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547648" y="3423745"/>
            <a:ext cx="6858000" cy="1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92110" y="136634"/>
            <a:ext cx="191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2930" y="3573528"/>
            <a:ext cx="146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92414" y="3993931"/>
            <a:ext cx="4151586" cy="2659119"/>
            <a:chOff x="4992414" y="3993931"/>
            <a:chExt cx="4151586" cy="2659119"/>
          </a:xfrm>
        </p:grpSpPr>
        <p:sp>
          <p:nvSpPr>
            <p:cNvPr id="14" name="TextBox 13"/>
            <p:cNvSpPr txBox="1"/>
            <p:nvPr/>
          </p:nvSpPr>
          <p:spPr>
            <a:xfrm>
              <a:off x="5034455" y="3993931"/>
              <a:ext cx="41095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   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táo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5492092" y="4384071"/>
            <a:ext cx="309618" cy="599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7" name="Equation" r:id="rId9" imgW="203040" imgH="393480" progId="Equation.DSMT4">
                    <p:embed/>
                  </p:oleObj>
                </mc:Choice>
                <mc:Fallback>
                  <p:oleObj name="Equation" r:id="rId9" imgW="203040" imgH="39348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2092" y="4384071"/>
                          <a:ext cx="309618" cy="5998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4992414" y="5034454"/>
              <a:ext cx="1450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5911849" y="5025204"/>
            <a:ext cx="1434881" cy="563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8" name="Equation" r:id="rId11" imgW="1002960" imgH="393480" progId="Equation.DSMT4">
                    <p:embed/>
                  </p:oleObj>
                </mc:Choice>
                <mc:Fallback>
                  <p:oleObj name="Equation" r:id="rId11" imgW="1002960" imgH="39348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1849" y="5025204"/>
                          <a:ext cx="1434881" cy="5630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5002925" y="5669651"/>
              <a:ext cx="41410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5948417" y="5970316"/>
            <a:ext cx="264284" cy="682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9" name="Equation" r:id="rId13" imgW="152280" imgH="393480" progId="Equation.DSMT4">
                    <p:embed/>
                  </p:oleObj>
                </mc:Choice>
                <mc:Fallback>
                  <p:oleObj name="Equation" r:id="rId13" imgW="152280" imgH="39348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8417" y="5970316"/>
                          <a:ext cx="264284" cy="6827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0" y="0"/>
            <a:ext cx="232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  <p:pic>
        <p:nvPicPr>
          <p:cNvPr id="5" name="Picture 3" descr="D:\00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3900" y="-818697"/>
            <a:ext cx="1447800" cy="16373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972" y="1320873"/>
            <a:ext cx="2034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881" y="2298918"/>
            <a:ext cx="9491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348507" y="2087385"/>
          <a:ext cx="1890243" cy="960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Equation" r:id="rId4" imgW="774360" imgH="393480" progId="Equation.DSMT4">
                  <p:embed/>
                </p:oleObj>
              </mc:Choice>
              <mc:Fallback>
                <p:oleObj name="Equation" r:id="rId4" imgW="774360" imgH="393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8507" y="2087385"/>
                        <a:ext cx="1890243" cy="960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11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5800" y="1185309"/>
            <a:ext cx="8077200" cy="340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thường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BCNN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thừa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thừa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tương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2-Point Star 7"/>
          <p:cNvSpPr/>
          <p:nvPr/>
        </p:nvSpPr>
        <p:spPr>
          <a:xfrm>
            <a:off x="851338" y="4624550"/>
            <a:ext cx="6695090" cy="2007478"/>
          </a:xfrm>
          <a:prstGeom prst="star12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335962" y="731784"/>
            <a:ext cx="7145886" cy="277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398" y="3878317"/>
            <a:ext cx="693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056820" y="3858555"/>
          <a:ext cx="240543" cy="621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820" y="3858555"/>
                        <a:ext cx="240543" cy="621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798895" y="3848044"/>
          <a:ext cx="220498" cy="621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8895" y="3848044"/>
                        <a:ext cx="220498" cy="621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9307" y="5234145"/>
            <a:ext cx="487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58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972" y="191092"/>
            <a:ext cx="418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325897" y="697835"/>
          <a:ext cx="3017503" cy="2005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4" name="Equation" r:id="rId3" imgW="1269720" imgH="812520" progId="Equation.DSMT4">
                  <p:embed/>
                </p:oleObj>
              </mc:Choice>
              <mc:Fallback>
                <p:oleObj name="Equation" r:id="rId3" imgW="1269720" imgH="8125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5897" y="697835"/>
                        <a:ext cx="3017503" cy="2005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1650" y="2846229"/>
            <a:ext cx="790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287055" y="2651728"/>
          <a:ext cx="1351745" cy="83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5" name="Equation" r:id="rId5" imgW="634680" imgH="393480" progId="Equation.DSMT4">
                  <p:embed/>
                </p:oleObj>
              </mc:Choice>
              <mc:Fallback>
                <p:oleObj name="Equation" r:id="rId5" imgW="634680" imgH="393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7055" y="2651728"/>
                        <a:ext cx="1351745" cy="838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1650" y="3734873"/>
            <a:ext cx="490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BCNN(5;30;6)=30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223219" y="3617510"/>
          <a:ext cx="42592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6" name="Equation" r:id="rId7" imgW="1930320" imgH="393480" progId="Equation.DSMT4">
                  <p:embed/>
                </p:oleObj>
              </mc:Choice>
              <mc:Fallback>
                <p:oleObj name="Equation" r:id="rId7" imgW="1930320" imgH="3934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23219" y="3617510"/>
                        <a:ext cx="4259262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1650" y="772733"/>
            <a:ext cx="55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808" y="4581729"/>
            <a:ext cx="390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-25&lt;1&lt;6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2851135" y="4557803"/>
          <a:ext cx="1492265" cy="61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7" name="Equation" r:id="rId9" imgW="952200" imgH="393480" progId="Equation.DSMT4">
                  <p:embed/>
                </p:oleObj>
              </mc:Choice>
              <mc:Fallback>
                <p:oleObj name="Equation" r:id="rId9" imgW="952200" imgH="393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51135" y="4557803"/>
                        <a:ext cx="1492265" cy="616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23219" y="4610215"/>
            <a:ext cx="418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5655433" y="4544926"/>
          <a:ext cx="1543855" cy="77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8" name="Equation" r:id="rId11" imgW="787320" imgH="393480" progId="Equation.DSMT4">
                  <p:embed/>
                </p:oleObj>
              </mc:Choice>
              <mc:Fallback>
                <p:oleObj name="Equation" r:id="rId11" imgW="787320" imgH="393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5433" y="4544926"/>
                        <a:ext cx="1543855" cy="771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1650" y="5499279"/>
            <a:ext cx="7367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1295400" y="5949385"/>
          <a:ext cx="1637978" cy="83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9" name="Equation" r:id="rId13" imgW="774360" imgH="393480" progId="Equation.DSMT4">
                  <p:embed/>
                </p:oleObj>
              </mc:Choice>
              <mc:Fallback>
                <p:oleObj name="Equation" r:id="rId13" imgW="774360" imgH="393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95400" y="5949385"/>
                        <a:ext cx="1637978" cy="832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6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8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4800" y="0"/>
            <a:ext cx="8605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đồng.Bố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402358" y="2006928"/>
          <a:ext cx="399243" cy="72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4" name="Equation" r:id="rId3" imgW="215640" imgH="393480" progId="Equation.DSMT4">
                  <p:embed/>
                </p:oleObj>
              </mc:Choice>
              <mc:Fallback>
                <p:oleObj name="Equation" r:id="rId3" imgW="21564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2358" y="2006928"/>
                        <a:ext cx="399243" cy="72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360137"/>
            <a:ext cx="772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395803" y="1291631"/>
          <a:ext cx="336303" cy="61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5" name="Equation" r:id="rId5" imgW="215640" imgH="393480" progId="Equation.DSMT4">
                  <p:embed/>
                </p:oleObj>
              </mc:Choice>
              <mc:Fallback>
                <p:oleObj name="Equation" r:id="rId5" imgW="21564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803" y="1291631"/>
                        <a:ext cx="336303" cy="613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999" y="2874885"/>
            <a:ext cx="148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 </a:t>
            </a:r>
            <a:r>
              <a:rPr lang="en-US" sz="2400" dirty="0" err="1" smtClean="0"/>
              <a:t>có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32786" y="2903779"/>
          <a:ext cx="4058161" cy="74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6" name="Equation" r:id="rId7" imgW="2133360" imgH="393480" progId="Equation.DSMT4">
                  <p:embed/>
                </p:oleObj>
              </mc:Choice>
              <mc:Fallback>
                <p:oleObj name="Equation" r:id="rId7" imgW="213336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32786" y="2903779"/>
                        <a:ext cx="4058161" cy="748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5561" y="3821426"/>
            <a:ext cx="243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375&gt;352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683615" y="3728480"/>
          <a:ext cx="1198259" cy="67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7" name="Equation" r:id="rId9" imgW="698400" imgH="393480" progId="Equation.DSMT4">
                  <p:embed/>
                </p:oleObj>
              </mc:Choice>
              <mc:Fallback>
                <p:oleObj name="Equation" r:id="rId9" imgW="698400" imgH="393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83615" y="3728480"/>
                        <a:ext cx="1198259" cy="675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71331" y="3857482"/>
            <a:ext cx="139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893597" y="3777794"/>
          <a:ext cx="916063" cy="67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8" name="Equation" r:id="rId11" imgW="533160" imgH="393480" progId="Equation.DSMT4">
                  <p:embed/>
                </p:oleObj>
              </mc:Choice>
              <mc:Fallback>
                <p:oleObj name="Equation" r:id="rId11" imgW="533160" imgH="393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93597" y="3777794"/>
                        <a:ext cx="916063" cy="676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7565" y="4695441"/>
            <a:ext cx="8199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85800"/>
            <a:ext cx="279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99" y="2097163"/>
            <a:ext cx="772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30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12744"/>
            <a:ext cx="84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781020" y="1782060"/>
          <a:ext cx="1285569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0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1020" y="1782060"/>
                        <a:ext cx="1285569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3947" y="2697240"/>
            <a:ext cx="1128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947" y="3515380"/>
            <a:ext cx="80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74381" y="3426230"/>
          <a:ext cx="11953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1" name="Equation" r:id="rId5" imgW="609480" imgH="393480" progId="Equation.DSMT4">
                  <p:embed/>
                </p:oleObj>
              </mc:Choice>
              <mc:Fallback>
                <p:oleObj name="Equation" r:id="rId5" imgW="60948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4381" y="3426230"/>
                        <a:ext cx="1195388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25971" y="3515380"/>
            <a:ext cx="82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870631" y="3575638"/>
          <a:ext cx="19224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2" name="Equation" r:id="rId7" imgW="888840" imgH="203040" progId="Equation.DSMT4">
                  <p:embed/>
                </p:oleObj>
              </mc:Choice>
              <mc:Fallback>
                <p:oleObj name="Equation" r:id="rId7" imgW="88884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70631" y="3575638"/>
                        <a:ext cx="19224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44981" y="4505980"/>
            <a:ext cx="568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590800" y="4320415"/>
          <a:ext cx="2725613" cy="871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3" name="Equation" r:id="rId9" imgW="1231560" imgH="393480" progId="Equation.DSMT4">
                  <p:embed/>
                </p:oleObj>
              </mc:Choice>
              <mc:Fallback>
                <p:oleObj name="Equation" r:id="rId9" imgW="1231560" imgH="393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0800" y="4320415"/>
                        <a:ext cx="2725613" cy="871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76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2795" y="192021"/>
            <a:ext cx="7821605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6.15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595" y="955112"/>
            <a:ext cx="87448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31-12-2019,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14600000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hécta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10300000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hécta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595" y="4005489"/>
            <a:ext cx="142987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595" y="4666696"/>
            <a:ext cx="855228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14600000 – 10300000 =4300000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595" y="5101270"/>
            <a:ext cx="866019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276600" y="5819551"/>
          <a:ext cx="2057400" cy="73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0" name="Equation" r:id="rId3" imgW="1054080" imgH="393480" progId="Equation.DSMT4">
                  <p:embed/>
                </p:oleObj>
              </mc:Choice>
              <mc:Fallback>
                <p:oleObj name="Equation" r:id="rId3" imgW="1054080" imgH="3934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5819551"/>
                        <a:ext cx="2057400" cy="733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1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290732"/>
            <a:ext cx="73914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6.17: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197735"/>
            <a:ext cx="8555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288665" y="1719577"/>
          <a:ext cx="1365160" cy="769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0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8665" y="1719577"/>
                        <a:ext cx="1365160" cy="769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5763" y="2910625"/>
            <a:ext cx="184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21994"/>
            <a:ext cx="840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3668597" y="3584416"/>
          <a:ext cx="978793" cy="842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1" name="Equation" r:id="rId5" imgW="457200" imgH="393480" progId="Equation.DSMT4">
                  <p:embed/>
                </p:oleObj>
              </mc:Choice>
              <mc:Fallback>
                <p:oleObj name="Equation" r:id="rId5" imgW="457200" imgH="3934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8597" y="3584416"/>
                        <a:ext cx="978793" cy="842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981200" y="4947029"/>
          <a:ext cx="2481330" cy="83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2" name="Equation" r:id="rId7" imgW="1168200" imgH="393480" progId="Equation.DSMT4">
                  <p:embed/>
                </p:oleObj>
              </mc:Choice>
              <mc:Fallback>
                <p:oleObj name="Equation" r:id="rId7" imgW="1168200" imgH="393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0" y="4947029"/>
                        <a:ext cx="2481330" cy="83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5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07135" y="35324"/>
            <a:ext cx="73914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6.20: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33" y="990842"/>
            <a:ext cx="6089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45081" y="1789361"/>
          <a:ext cx="4235925" cy="81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8" name="Equation" r:id="rId3" imgW="1803240" imgH="393480" progId="Equation.DSMT4">
                  <p:embed/>
                </p:oleObj>
              </mc:Choice>
              <mc:Fallback>
                <p:oleObj name="Equation" r:id="rId3" imgW="1803240" imgH="393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081" y="1789361"/>
                        <a:ext cx="4235925" cy="811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6655" y="3169116"/>
            <a:ext cx="347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581" y="3876937"/>
            <a:ext cx="1064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1434286" y="3612011"/>
          <a:ext cx="438580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9" name="Equation" r:id="rId5" imgW="1726920" imgH="393480" progId="Equation.DSMT4">
                  <p:embed/>
                </p:oleObj>
              </mc:Choice>
              <mc:Fallback>
                <p:oleObj name="Equation" r:id="rId5" imgW="1726920" imgH="393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4286" y="3612011"/>
                        <a:ext cx="4385808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1434286" y="4637161"/>
          <a:ext cx="4385808" cy="91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0" name="Equation" r:id="rId7" imgW="1663560" imgH="393480" progId="Equation.DSMT4">
                  <p:embed/>
                </p:oleObj>
              </mc:Choice>
              <mc:Fallback>
                <p:oleObj name="Equation" r:id="rId7" imgW="1663560" imgH="393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4286" y="4637161"/>
                        <a:ext cx="4385808" cy="910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115" y="5710535"/>
            <a:ext cx="1052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15&gt;12&gt;9&gt;8&gt;5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.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2981660" y="5538742"/>
          <a:ext cx="3000464" cy="70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1" name="Equation" r:id="rId9" imgW="1460160" imgH="393480" progId="Equation.DSMT4">
                  <p:embed/>
                </p:oleObj>
              </mc:Choice>
              <mc:Fallback>
                <p:oleObj name="Equation" r:id="rId9" imgW="1460160" imgH="393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81660" y="5538742"/>
                        <a:ext cx="3000464" cy="709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6858000" y="5605795"/>
          <a:ext cx="2133600" cy="604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2" name="Equation" r:id="rId11" imgW="1218960" imgH="393480" progId="Equation.DSMT4">
                  <p:embed/>
                </p:oleObj>
              </mc:Choice>
              <mc:Fallback>
                <p:oleObj name="Equation" r:id="rId11" imgW="1218960" imgH="3934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58000" y="5605795"/>
                        <a:ext cx="2133600" cy="604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3218" y="6248400"/>
            <a:ext cx="1043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514750" y="6050347"/>
          <a:ext cx="4093335" cy="78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3" name="Equation" r:id="rId13" imgW="1803240" imgH="393480" progId="Equation.DSMT4">
                  <p:embed/>
                </p:oleObj>
              </mc:Choice>
              <mc:Fallback>
                <p:oleObj name="Equation" r:id="rId13" imgW="1803240" imgH="393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14750" y="6050347"/>
                        <a:ext cx="4093335" cy="78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24" y="757383"/>
            <a:ext cx="2780876" cy="23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353660" y="515007"/>
            <a:ext cx="4686300" cy="620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27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937392" y="1521373"/>
            <a:ext cx="7649560" cy="2977056"/>
          </a:xfrm>
          <a:prstGeom prst="vertic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srgbClr val="0070C0">
                <a:alpha val="20000"/>
              </a:srgbClr>
            </a:outerShdw>
          </a:effec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altLang="en-US" sz="32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4355" y="2226661"/>
            <a:ext cx="68228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b="1" dirty="0" err="1" smtClean="0">
                <a:latin typeface="Times New Roman" pitchFamily="18" charset="0"/>
              </a:rPr>
              <a:t>Quy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tắc</a:t>
            </a:r>
            <a:r>
              <a:rPr lang="en-US" altLang="en-US" sz="2400" b="1" dirty="0" smtClean="0">
                <a:latin typeface="Times New Roman" pitchFamily="18" charset="0"/>
              </a:rPr>
              <a:t> so </a:t>
            </a:r>
            <a:r>
              <a:rPr lang="en-US" altLang="en-US" sz="2400" b="1" dirty="0" err="1" smtClean="0">
                <a:latin typeface="Times New Roman" pitchFamily="18" charset="0"/>
              </a:rPr>
              <a:t>sánh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hai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phân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số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cùng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mẫu</a:t>
            </a:r>
            <a:r>
              <a:rPr lang="en-US" altLang="en-US" sz="2400" b="1" dirty="0" smtClean="0">
                <a:latin typeface="Times New Roman" pitchFamily="18" charset="0"/>
              </a:rPr>
              <a:t>, </a:t>
            </a:r>
            <a:r>
              <a:rPr lang="en-US" altLang="en-US" sz="2400" b="1" dirty="0" err="1" smtClean="0">
                <a:latin typeface="Times New Roman" pitchFamily="18" charset="0"/>
              </a:rPr>
              <a:t>khác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mẫu</a:t>
            </a:r>
            <a:r>
              <a:rPr lang="en-US" altLang="en-US" sz="2400" b="1" dirty="0" smtClean="0">
                <a:latin typeface="Times New Roman" pitchFamily="18" charset="0"/>
              </a:rPr>
              <a:t>. </a:t>
            </a:r>
            <a:r>
              <a:rPr lang="en-US" altLang="en-US" sz="2400" b="1" dirty="0" err="1" smtClean="0">
                <a:latin typeface="Times New Roman" pitchFamily="18" charset="0"/>
              </a:rPr>
              <a:t>Cách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đổi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một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phân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số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ra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hỗn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số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ngược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lại</a:t>
            </a:r>
            <a:r>
              <a:rPr lang="en-US" altLang="en-US" sz="2400" b="1" dirty="0" smtClean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</a:rPr>
              <a:t>- </a:t>
            </a:r>
            <a:r>
              <a:rPr lang="en-US" altLang="en-US" sz="2400" b="1" dirty="0" err="1" smtClean="0">
                <a:latin typeface="Times New Roman" pitchFamily="18" charset="0"/>
              </a:rPr>
              <a:t>Làm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các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bài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tập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còn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lại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trong</a:t>
            </a:r>
            <a:r>
              <a:rPr lang="en-US" altLang="en-US" sz="2400" b="1" dirty="0" smtClean="0">
                <a:latin typeface="Times New Roman" pitchFamily="18" charset="0"/>
              </a:rPr>
              <a:t> SGK 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872358"/>
            <a:ext cx="655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7655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151429" y="1535770"/>
          <a:ext cx="202725" cy="57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8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429" y="1535770"/>
                        <a:ext cx="202725" cy="571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744170" y="1535769"/>
          <a:ext cx="221154" cy="571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9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170" y="1535769"/>
                        <a:ext cx="221154" cy="571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Heptagon 9"/>
          <p:cNvSpPr/>
          <p:nvPr/>
        </p:nvSpPr>
        <p:spPr>
          <a:xfrm>
            <a:off x="210206" y="3394840"/>
            <a:ext cx="567559" cy="451945"/>
          </a:xfrm>
          <a:prstGeom prst="hept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3782" y="3352802"/>
            <a:ext cx="357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421" y="3426372"/>
            <a:ext cx="66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352" y="4414345"/>
            <a:ext cx="827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34484" y="3384353"/>
            <a:ext cx="317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6 = 2.3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4 =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8897" y="3552520"/>
            <a:ext cx="352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 BCNN (6,4) =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.3 = 12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4323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0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863935"/>
              </p:ext>
            </p:extLst>
          </p:nvPr>
        </p:nvGraphicFramePr>
        <p:xfrm>
          <a:off x="2143125" y="4343400"/>
          <a:ext cx="144145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1" name="Equation" r:id="rId9" imgW="825480" imgH="812520" progId="Equation.DSMT4">
                  <p:embed/>
                </p:oleObj>
              </mc:Choice>
              <mc:Fallback>
                <p:oleObj name="Equation" r:id="rId9" imgW="825480" imgH="812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4343400"/>
                        <a:ext cx="144145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3300226" y="3531499"/>
            <a:ext cx="157655" cy="5675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392" y="36891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0" grpId="1" animBg="1"/>
      <p:bldP spid="11" grpId="0"/>
      <p:bldP spid="11" grpId="1"/>
      <p:bldP spid="12" grpId="0"/>
      <p:bldP spid="12" grpId="1"/>
      <p:bldP spid="14" grpId="0"/>
      <p:bldP spid="1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5810" y="968223"/>
            <a:ext cx="9144000" cy="723959"/>
            <a:chOff x="325810" y="968223"/>
            <a:chExt cx="9144000" cy="723959"/>
          </a:xfrm>
        </p:grpSpPr>
        <p:sp>
          <p:nvSpPr>
            <p:cNvPr id="6" name="TextBox 5"/>
            <p:cNvSpPr txBox="1"/>
            <p:nvPr/>
          </p:nvSpPr>
          <p:spPr>
            <a:xfrm>
              <a:off x="325810" y="1061562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HĐ2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HĐ1,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1221506"/>
                </p:ext>
              </p:extLst>
            </p:nvPr>
          </p:nvGraphicFramePr>
          <p:xfrm>
            <a:off x="7371244" y="989246"/>
            <a:ext cx="408156" cy="702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89" name="Equation" r:id="rId3" imgW="228600" imgH="393480" progId="Equation.DSMT4">
                    <p:embed/>
                  </p:oleObj>
                </mc:Choice>
                <mc:Fallback>
                  <p:oleObj name="Equation" r:id="rId3" imgW="228600" imgH="393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1244" y="989246"/>
                          <a:ext cx="408156" cy="7029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1276715"/>
                </p:ext>
              </p:extLst>
            </p:nvPr>
          </p:nvGraphicFramePr>
          <p:xfrm>
            <a:off x="8207911" y="968223"/>
            <a:ext cx="385480" cy="702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90" name="Equation" r:id="rId5" imgW="215640" imgH="393480" progId="Equation.DSMT4">
                    <p:embed/>
                  </p:oleObj>
                </mc:Choice>
                <mc:Fallback>
                  <p:oleObj name="Equation" r:id="rId5" imgW="215640" imgH="3934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7911" y="968223"/>
                          <a:ext cx="385480" cy="7029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2680137" y="1776266"/>
            <a:ext cx="577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 BCNN(2,5) = 2.5 = 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691610"/>
              </p:ext>
            </p:extLst>
          </p:nvPr>
        </p:nvGraphicFramePr>
        <p:xfrm>
          <a:off x="1179513" y="2492375"/>
          <a:ext cx="18161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1" name="Equation" r:id="rId7" imgW="1015920" imgH="812520" progId="Equation.DSMT4">
                  <p:embed/>
                </p:oleObj>
              </mc:Choice>
              <mc:Fallback>
                <p:oleObj name="Equation" r:id="rId7" imgW="1015920" imgH="812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2492375"/>
                        <a:ext cx="1816100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14703" y="1639629"/>
            <a:ext cx="6611007" cy="830997"/>
            <a:chOff x="714703" y="1639629"/>
            <a:chExt cx="6611007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714703" y="1639629"/>
              <a:ext cx="66110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5 = 1.5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2 = 1.2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2532997" y="1744733"/>
              <a:ext cx="168165" cy="62011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45923" y="4141079"/>
            <a:ext cx="8187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HĐ1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HĐ2,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210206" y="4288190"/>
            <a:ext cx="567559" cy="451945"/>
          </a:xfrm>
          <a:prstGeom prst="hept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3782" y="4246152"/>
            <a:ext cx="357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392" y="36891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655" y="651641"/>
            <a:ext cx="590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248" y="1040524"/>
            <a:ext cx="270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39" y="1492469"/>
            <a:ext cx="8576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BCNN)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55" y="4414346"/>
            <a:ext cx="612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1308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2336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623910" y="4321007"/>
          <a:ext cx="1050160" cy="73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" name="Equation" r:id="rId5" imgW="558720" imgH="393480" progId="Equation.DSMT4">
                  <p:embed/>
                </p:oleObj>
              </mc:Choice>
              <mc:Fallback>
                <p:oleObj name="Equation" r:id="rId5" imgW="5587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3910" y="4321007"/>
                        <a:ext cx="1050160" cy="7398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9902" y="5044965"/>
            <a:ext cx="444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BCNN(4,9,3) = 36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90920" y="5613783"/>
          <a:ext cx="1716813" cy="61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8" name="Equation" r:id="rId7" imgW="1091880" imgH="393480" progId="Equation.DSMT4">
                  <p:embed/>
                </p:oleObj>
              </mc:Choice>
              <mc:Fallback>
                <p:oleObj name="Equation" r:id="rId7" imgW="10918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920" y="5613783"/>
                        <a:ext cx="1716813" cy="618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709470" y="5603274"/>
          <a:ext cx="1284452" cy="60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9" name="Equation" r:id="rId9" imgW="838080" imgH="393480" progId="Equation.DSMT4">
                  <p:embed/>
                </p:oleObj>
              </mc:Choice>
              <mc:Fallback>
                <p:oleObj name="Equation" r:id="rId9" imgW="83808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470" y="5603274"/>
                        <a:ext cx="1284452" cy="603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458137" y="5540211"/>
          <a:ext cx="1532759" cy="65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0" name="Equation" r:id="rId11" imgW="914400" imgH="393480" progId="Equation.DSMT4">
                  <p:embed/>
                </p:oleObj>
              </mc:Choice>
              <mc:Fallback>
                <p:oleObj name="Equation" r:id="rId11" imgW="91440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137" y="5540211"/>
                        <a:ext cx="1532759" cy="65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081047" y="5633549"/>
            <a:ext cx="3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;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73055" y="5617783"/>
            <a:ext cx="3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;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392" y="36891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904" y="809296"/>
            <a:ext cx="7346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392" y="36891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904" y="809296"/>
            <a:ext cx="7346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495" y="1492469"/>
            <a:ext cx="836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375618" y="1840569"/>
          <a:ext cx="277429" cy="57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2" name="Equation" r:id="rId3" imgW="190440" imgH="393480" progId="Equation.DSMT4">
                  <p:embed/>
                </p:oleObj>
              </mc:Choice>
              <mc:Fallback>
                <p:oleObj name="Equation" r:id="rId3" imgW="19044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618" y="1840569"/>
                        <a:ext cx="277429" cy="573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153380" y="1840570"/>
          <a:ext cx="277429" cy="57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3" name="Equation" r:id="rId5" imgW="190440" imgH="393480" progId="Equation.DSMT4">
                  <p:embed/>
                </p:oleObj>
              </mc:Choice>
              <mc:Fallback>
                <p:oleObj name="Equation" r:id="rId5" imgW="19044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380" y="1840570"/>
                        <a:ext cx="277429" cy="573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3476" y="1513489"/>
            <a:ext cx="8282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986" y="2827283"/>
            <a:ext cx="706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(&gt;, &lt;)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“?” </a:t>
            </a:r>
          </a:p>
        </p:txBody>
      </p:sp>
      <p:pic>
        <p:nvPicPr>
          <p:cNvPr id="56323" name="Picture 3" descr="C:\Users\Admin\Desktop\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1698" y="3185783"/>
            <a:ext cx="5991225" cy="8858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7655" y="4540469"/>
            <a:ext cx="126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639832" y="4436626"/>
          <a:ext cx="1089702" cy="750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4"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32" y="4436626"/>
                        <a:ext cx="1089702" cy="7506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740776" y="5477149"/>
          <a:ext cx="1065486" cy="750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5" name="Equation" r:id="rId10" imgW="558720" imgH="393480" progId="Equation.DSMT4">
                  <p:embed/>
                </p:oleObj>
              </mc:Choice>
              <mc:Fallback>
                <p:oleObj name="Equation" r:id="rId10" imgW="55872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776" y="5477149"/>
                        <a:ext cx="1065486" cy="7506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53407" y="4519448"/>
            <a:ext cx="156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-2 &gt; -7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703" y="5554718"/>
            <a:ext cx="156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&gt; -10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92D050"/>
            </a:solidFill>
          </a:ln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3392" y="36891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24: SO SÁNH HAI PHÂN SỐ.HỖN  SỐ DƯƠNG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2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1" grpId="0"/>
      <p:bldP spid="1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315310" y="52560"/>
            <a:ext cx="8429297" cy="4834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04800" y="10515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24: SO SÁNH HAI PHÂN SỐ. HÔN SỐ DƯƠNG (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73269" y="830317"/>
            <a:ext cx="599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04800" y="1429407"/>
            <a:ext cx="8713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/>
        </p:nvGraphicFramePr>
        <p:xfrm>
          <a:off x="7004262" y="1420158"/>
          <a:ext cx="240545" cy="59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3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86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262" y="1420158"/>
                        <a:ext cx="240545" cy="5948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7599197" y="1420158"/>
          <a:ext cx="220500" cy="59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4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87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9197" y="1420158"/>
                        <a:ext cx="220500" cy="5948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1166648" y="3899338"/>
            <a:ext cx="441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BCNN(4,6) = 12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0" name="Object 89"/>
          <p:cNvGraphicFramePr>
            <a:graphicFrameLocks noChangeAspect="1"/>
          </p:cNvGraphicFramePr>
          <p:nvPr/>
        </p:nvGraphicFramePr>
        <p:xfrm>
          <a:off x="2122650" y="4373563"/>
          <a:ext cx="1755667" cy="73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5" name="Equation" r:id="rId7" imgW="939600" imgH="393480" progId="Equation.DSMT4">
                  <p:embed/>
                </p:oleObj>
              </mc:Choice>
              <mc:Fallback>
                <p:oleObj name="Equation" r:id="rId7" imgW="939600" imgH="393480" progId="Equation.DSMT4">
                  <p:embed/>
                  <p:pic>
                    <p:nvPicPr>
                      <p:cNvPr id="9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650" y="4373563"/>
                        <a:ext cx="1755667" cy="735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819807" y="5181600"/>
            <a:ext cx="418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&gt;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hay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/>
        </p:nvGraphicFramePr>
        <p:xfrm>
          <a:off x="2710575" y="5130308"/>
          <a:ext cx="904421" cy="6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6" name="Equation" r:id="rId9" imgW="520560" imgH="393480" progId="Equation.DSMT4">
                  <p:embed/>
                </p:oleObj>
              </mc:Choice>
              <mc:Fallback>
                <p:oleObj name="Equation" r:id="rId9" imgW="520560" imgH="393480" progId="Equation.DSMT4">
                  <p:embed/>
                  <p:pic>
                    <p:nvPicPr>
                      <p:cNvPr id="92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575" y="5130308"/>
                        <a:ext cx="904421" cy="683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/>
        </p:nvGraphicFramePr>
        <p:xfrm>
          <a:off x="4119398" y="5098777"/>
          <a:ext cx="683830" cy="6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7" name="Equation" r:id="rId11" imgW="393480" imgH="393480" progId="Equation.DSMT4">
                  <p:embed/>
                </p:oleObj>
              </mc:Choice>
              <mc:Fallback>
                <p:oleObj name="Equation" r:id="rId11" imgW="393480" imgH="393480" progId="Equation.DSMT4">
                  <p:embed/>
                  <p:pic>
                    <p:nvPicPr>
                      <p:cNvPr id="93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398" y="5098777"/>
                        <a:ext cx="683830" cy="683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210207" y="5827306"/>
            <a:ext cx="8418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8" grpId="0"/>
      <p:bldP spid="91" grpId="0"/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asurement and Data - Mathematics - 1st Grade by Slidesgo">
  <a:themeElements>
    <a:clrScheme name="Simple Light">
      <a:dk1>
        <a:srgbClr val="000F7C"/>
      </a:dk1>
      <a:lt1>
        <a:srgbClr val="FFD495"/>
      </a:lt1>
      <a:dk2>
        <a:srgbClr val="FDFDFD"/>
      </a:dk2>
      <a:lt2>
        <a:srgbClr val="D51460"/>
      </a:lt2>
      <a:accent1>
        <a:srgbClr val="F2825C"/>
      </a:accent1>
      <a:accent2>
        <a:srgbClr val="31AFA1"/>
      </a:accent2>
      <a:accent3>
        <a:srgbClr val="5A5FA5"/>
      </a:accent3>
      <a:accent4>
        <a:srgbClr val="ECEBF8"/>
      </a:accent4>
      <a:accent5>
        <a:srgbClr val="FFFFFF"/>
      </a:accent5>
      <a:accent6>
        <a:srgbClr val="FFFFFF"/>
      </a:accent6>
      <a:hlink>
        <a:srgbClr val="000F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1726</Words>
  <Application>Microsoft Office PowerPoint</Application>
  <PresentationFormat>On-screen Show (4:3)</PresentationFormat>
  <Paragraphs>203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Calibri</vt:lpstr>
      <vt:lpstr>Cambria Math</vt:lpstr>
      <vt:lpstr>Lato</vt:lpstr>
      <vt:lpstr>Lilita One</vt:lpstr>
      <vt:lpstr>Nunito Light</vt:lpstr>
      <vt:lpstr>Quicksand Medium</vt:lpstr>
      <vt:lpstr>Symbol</vt:lpstr>
      <vt:lpstr>Times New Roman</vt:lpstr>
      <vt:lpstr>Verdana</vt:lpstr>
      <vt:lpstr>Office Theme</vt:lpstr>
      <vt:lpstr>Measurement and Data - Mathematics - 1st Grade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TranThiHanh</dc:creator>
  <cp:lastModifiedBy>ACER</cp:lastModifiedBy>
  <cp:revision>160</cp:revision>
  <dcterms:created xsi:type="dcterms:W3CDTF">2020-04-12T13:17:25Z</dcterms:created>
  <dcterms:modified xsi:type="dcterms:W3CDTF">2025-01-21T22:10:14Z</dcterms:modified>
</cp:coreProperties>
</file>