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71" r:id="rId6"/>
    <p:sldId id="260" r:id="rId7"/>
    <p:sldId id="261" r:id="rId8"/>
    <p:sldId id="262" r:id="rId9"/>
    <p:sldId id="263" r:id="rId10"/>
    <p:sldId id="272" r:id="rId11"/>
    <p:sldId id="264" r:id="rId12"/>
    <p:sldId id="265" r:id="rId13"/>
    <p:sldId id="266" r:id="rId14"/>
    <p:sldId id="267" r:id="rId15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EBA1"/>
    <a:srgbClr val="CED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3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8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7" Type="http://schemas.openxmlformats.org/officeDocument/2006/relationships/image" Target="../media/image87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svg"/><Relationship Id="rId18" Type="http://schemas.openxmlformats.org/officeDocument/2006/relationships/image" Target="../media/image76.png"/><Relationship Id="rId26" Type="http://schemas.openxmlformats.org/officeDocument/2006/relationships/image" Target="../media/image108.png"/><Relationship Id="rId3" Type="http://schemas.openxmlformats.org/officeDocument/2006/relationships/image" Target="../media/image91.svg"/><Relationship Id="rId21" Type="http://schemas.openxmlformats.org/officeDocument/2006/relationships/image" Target="../media/image103.svg"/><Relationship Id="rId34" Type="http://schemas.openxmlformats.org/officeDocument/2006/relationships/image" Target="../media/image114.png"/><Relationship Id="rId7" Type="http://schemas.openxmlformats.org/officeDocument/2006/relationships/image" Target="../media/image29.svg"/><Relationship Id="rId12" Type="http://schemas.openxmlformats.org/officeDocument/2006/relationships/image" Target="../media/image98.png"/><Relationship Id="rId17" Type="http://schemas.openxmlformats.org/officeDocument/2006/relationships/image" Target="../media/image13.svg"/><Relationship Id="rId25" Type="http://schemas.openxmlformats.org/officeDocument/2006/relationships/image" Target="../media/image107.svg"/><Relationship Id="rId33" Type="http://schemas.openxmlformats.org/officeDocument/2006/relationships/image" Target="../media/image113.svg"/><Relationship Id="rId2" Type="http://schemas.openxmlformats.org/officeDocument/2006/relationships/image" Target="../media/image90.png"/><Relationship Id="rId16" Type="http://schemas.openxmlformats.org/officeDocument/2006/relationships/image" Target="../media/image12.png"/><Relationship Id="rId20" Type="http://schemas.openxmlformats.org/officeDocument/2006/relationships/image" Target="../media/image102.png"/><Relationship Id="rId29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97.svg"/><Relationship Id="rId24" Type="http://schemas.openxmlformats.org/officeDocument/2006/relationships/image" Target="../media/image106.png"/><Relationship Id="rId32" Type="http://schemas.openxmlformats.org/officeDocument/2006/relationships/image" Target="../media/image112.png"/><Relationship Id="rId37" Type="http://schemas.openxmlformats.org/officeDocument/2006/relationships/image" Target="../media/image117.svg"/><Relationship Id="rId5" Type="http://schemas.openxmlformats.org/officeDocument/2006/relationships/image" Target="../media/image93.svg"/><Relationship Id="rId15" Type="http://schemas.openxmlformats.org/officeDocument/2006/relationships/image" Target="../media/image101.svg"/><Relationship Id="rId23" Type="http://schemas.openxmlformats.org/officeDocument/2006/relationships/image" Target="../media/image105.svg"/><Relationship Id="rId28" Type="http://schemas.openxmlformats.org/officeDocument/2006/relationships/image" Target="../media/image14.png"/><Relationship Id="rId36" Type="http://schemas.openxmlformats.org/officeDocument/2006/relationships/image" Target="../media/image116.png"/><Relationship Id="rId10" Type="http://schemas.openxmlformats.org/officeDocument/2006/relationships/image" Target="../media/image96.png"/><Relationship Id="rId19" Type="http://schemas.openxmlformats.org/officeDocument/2006/relationships/image" Target="../media/image77.svg"/><Relationship Id="rId31" Type="http://schemas.openxmlformats.org/officeDocument/2006/relationships/image" Target="../media/image111.svg"/><Relationship Id="rId4" Type="http://schemas.openxmlformats.org/officeDocument/2006/relationships/image" Target="../media/image92.png"/><Relationship Id="rId9" Type="http://schemas.openxmlformats.org/officeDocument/2006/relationships/image" Target="../media/image95.svg"/><Relationship Id="rId14" Type="http://schemas.openxmlformats.org/officeDocument/2006/relationships/image" Target="../media/image100.png"/><Relationship Id="rId22" Type="http://schemas.openxmlformats.org/officeDocument/2006/relationships/image" Target="../media/image104.png"/><Relationship Id="rId27" Type="http://schemas.openxmlformats.org/officeDocument/2006/relationships/image" Target="../media/image109.svg"/><Relationship Id="rId30" Type="http://schemas.openxmlformats.org/officeDocument/2006/relationships/image" Target="../media/image110.png"/><Relationship Id="rId35" Type="http://schemas.openxmlformats.org/officeDocument/2006/relationships/image" Target="../media/image11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18" Type="http://schemas.openxmlformats.org/officeDocument/2006/relationships/image" Target="../media/image50.jp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17" Type="http://schemas.openxmlformats.org/officeDocument/2006/relationships/image" Target="../media/image49.sv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5" Type="http://schemas.openxmlformats.org/officeDocument/2006/relationships/image" Target="../media/image4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2.png"/><Relationship Id="rId7" Type="http://schemas.openxmlformats.org/officeDocument/2006/relationships/image" Target="../media/image56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4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svg"/><Relationship Id="rId7" Type="http://schemas.openxmlformats.org/officeDocument/2006/relationships/image" Target="../media/image70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499" b="30850"/>
          <a:stretch>
            <a:fillRect/>
          </a:stretch>
        </p:blipFill>
        <p:spPr>
          <a:xfrm rot="-1382617">
            <a:off x="1615147" y="3222468"/>
            <a:ext cx="4398805" cy="676666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32364">
            <a:off x="12364205" y="933258"/>
            <a:ext cx="4622817" cy="47524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4640231" y="-524471"/>
            <a:ext cx="8725546" cy="1052423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191000" y="2815750"/>
            <a:ext cx="9662227" cy="5009621"/>
            <a:chOff x="0" y="0"/>
            <a:chExt cx="3403061" cy="1879496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407273" cy="1879496"/>
            </a:xfrm>
            <a:custGeom>
              <a:avLst/>
              <a:gdLst/>
              <a:ahLst/>
              <a:cxnLst/>
              <a:rect l="l" t="t" r="r" b="b"/>
              <a:pathLst>
                <a:path w="3407273" h="1879496">
                  <a:moveTo>
                    <a:pt x="278431" y="16918"/>
                  </a:moveTo>
                  <a:cubicBezTo>
                    <a:pt x="278431" y="16918"/>
                    <a:pt x="604014" y="12258"/>
                    <a:pt x="930760" y="12454"/>
                  </a:cubicBezTo>
                  <a:cubicBezTo>
                    <a:pt x="2337917" y="12671"/>
                    <a:pt x="3133206" y="0"/>
                    <a:pt x="3133206" y="0"/>
                  </a:cubicBezTo>
                  <a:cubicBezTo>
                    <a:pt x="3200669" y="0"/>
                    <a:pt x="3276606" y="0"/>
                    <a:pt x="3355379" y="85073"/>
                  </a:cubicBezTo>
                  <a:cubicBezTo>
                    <a:pt x="3398357" y="131488"/>
                    <a:pt x="3399426" y="240224"/>
                    <a:pt x="3399831" y="320281"/>
                  </a:cubicBezTo>
                  <a:cubicBezTo>
                    <a:pt x="3399831" y="320281"/>
                    <a:pt x="3398126" y="932605"/>
                    <a:pt x="3398126" y="1116912"/>
                  </a:cubicBezTo>
                  <a:cubicBezTo>
                    <a:pt x="3398126" y="1331071"/>
                    <a:pt x="3407274" y="1630250"/>
                    <a:pt x="3407274" y="1630250"/>
                  </a:cubicBezTo>
                  <a:cubicBezTo>
                    <a:pt x="3407274" y="1758918"/>
                    <a:pt x="3403105" y="1879496"/>
                    <a:pt x="3150267" y="1871362"/>
                  </a:cubicBezTo>
                  <a:cubicBezTo>
                    <a:pt x="3150267" y="1871362"/>
                    <a:pt x="2773794" y="1851063"/>
                    <a:pt x="2388311" y="1858662"/>
                  </a:cubicBezTo>
                  <a:cubicBezTo>
                    <a:pt x="1200217" y="1866796"/>
                    <a:pt x="304023" y="1879496"/>
                    <a:pt x="304023" y="1879496"/>
                  </a:cubicBezTo>
                  <a:cubicBezTo>
                    <a:pt x="132548" y="1879496"/>
                    <a:pt x="4213" y="1778427"/>
                    <a:pt x="8532" y="1575880"/>
                  </a:cubicBezTo>
                  <a:cubicBezTo>
                    <a:pt x="8532" y="1575880"/>
                    <a:pt x="9630" y="1077339"/>
                    <a:pt x="4815" y="93260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4296408" y="3567194"/>
            <a:ext cx="9343392" cy="359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7200" b="1" spc="-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 rot="1006921">
            <a:off x="13235319" y="5603780"/>
            <a:ext cx="3894754" cy="389475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7460"/>
            </a:xfrm>
            <a:custGeom>
              <a:avLst/>
              <a:gdLst/>
              <a:ahLst/>
              <a:cxnLst/>
              <a:rect l="l" t="t" r="r" b="b"/>
              <a:pathLst>
                <a:path w="6350000" h="6347460">
                  <a:moveTo>
                    <a:pt x="6350000" y="532130"/>
                  </a:moveTo>
                  <a:cubicBezTo>
                    <a:pt x="6350000" y="463550"/>
                    <a:pt x="6315710" y="402590"/>
                    <a:pt x="6263640" y="367030"/>
                  </a:cubicBezTo>
                  <a:cubicBezTo>
                    <a:pt x="6273800" y="360680"/>
                    <a:pt x="6282690" y="353060"/>
                    <a:pt x="6290310" y="344170"/>
                  </a:cubicBezTo>
                  <a:cubicBezTo>
                    <a:pt x="6328410" y="306070"/>
                    <a:pt x="6350000" y="255270"/>
                    <a:pt x="6350000" y="201930"/>
                  </a:cubicBezTo>
                  <a:cubicBezTo>
                    <a:pt x="6350000" y="148590"/>
                    <a:pt x="6328410" y="96520"/>
                    <a:pt x="6290310" y="59690"/>
                  </a:cubicBezTo>
                  <a:cubicBezTo>
                    <a:pt x="6252210" y="21590"/>
                    <a:pt x="6200140" y="0"/>
                    <a:pt x="6148070" y="0"/>
                  </a:cubicBezTo>
                  <a:cubicBezTo>
                    <a:pt x="6094730" y="0"/>
                    <a:pt x="6042660" y="21590"/>
                    <a:pt x="6005830" y="59690"/>
                  </a:cubicBezTo>
                  <a:cubicBezTo>
                    <a:pt x="5996940" y="68580"/>
                    <a:pt x="5990590" y="77470"/>
                    <a:pt x="5982970" y="86360"/>
                  </a:cubicBezTo>
                  <a:cubicBezTo>
                    <a:pt x="5946140" y="34290"/>
                    <a:pt x="5886450" y="0"/>
                    <a:pt x="5817870" y="0"/>
                  </a:cubicBezTo>
                  <a:cubicBezTo>
                    <a:pt x="5749290" y="0"/>
                    <a:pt x="5689600" y="34290"/>
                    <a:pt x="5652770" y="86360"/>
                  </a:cubicBezTo>
                  <a:cubicBezTo>
                    <a:pt x="5615940" y="34290"/>
                    <a:pt x="5556250" y="0"/>
                    <a:pt x="5487670" y="0"/>
                  </a:cubicBezTo>
                  <a:cubicBezTo>
                    <a:pt x="5419090" y="0"/>
                    <a:pt x="5359400" y="34290"/>
                    <a:pt x="5322570" y="86360"/>
                  </a:cubicBezTo>
                  <a:cubicBezTo>
                    <a:pt x="5285740" y="34290"/>
                    <a:pt x="5226050" y="0"/>
                    <a:pt x="5157470" y="0"/>
                  </a:cubicBezTo>
                  <a:cubicBezTo>
                    <a:pt x="5088890" y="0"/>
                    <a:pt x="5027930" y="34290"/>
                    <a:pt x="4992370" y="86360"/>
                  </a:cubicBezTo>
                  <a:cubicBezTo>
                    <a:pt x="4955540" y="34290"/>
                    <a:pt x="4894580" y="0"/>
                    <a:pt x="4827270" y="0"/>
                  </a:cubicBezTo>
                  <a:cubicBezTo>
                    <a:pt x="4758690" y="0"/>
                    <a:pt x="4699000" y="34290"/>
                    <a:pt x="4662170" y="86360"/>
                  </a:cubicBezTo>
                  <a:cubicBezTo>
                    <a:pt x="4625340" y="34290"/>
                    <a:pt x="4565650" y="0"/>
                    <a:pt x="4497070" y="0"/>
                  </a:cubicBezTo>
                  <a:cubicBezTo>
                    <a:pt x="4428490" y="0"/>
                    <a:pt x="4368800" y="34290"/>
                    <a:pt x="4331970" y="86360"/>
                  </a:cubicBezTo>
                  <a:cubicBezTo>
                    <a:pt x="4295140" y="34290"/>
                    <a:pt x="4235450" y="0"/>
                    <a:pt x="4166870" y="0"/>
                  </a:cubicBezTo>
                  <a:cubicBezTo>
                    <a:pt x="4098290" y="0"/>
                    <a:pt x="4038600" y="34290"/>
                    <a:pt x="4001770" y="86360"/>
                  </a:cubicBezTo>
                  <a:cubicBezTo>
                    <a:pt x="3964940" y="34290"/>
                    <a:pt x="3903980" y="0"/>
                    <a:pt x="3836670" y="0"/>
                  </a:cubicBezTo>
                  <a:cubicBezTo>
                    <a:pt x="3768090" y="0"/>
                    <a:pt x="3707130" y="34290"/>
                    <a:pt x="3671570" y="86360"/>
                  </a:cubicBezTo>
                  <a:cubicBezTo>
                    <a:pt x="3634740" y="34290"/>
                    <a:pt x="3575050" y="0"/>
                    <a:pt x="3506470" y="0"/>
                  </a:cubicBezTo>
                  <a:cubicBezTo>
                    <a:pt x="3437890" y="0"/>
                    <a:pt x="3378200" y="34290"/>
                    <a:pt x="3341370" y="86360"/>
                  </a:cubicBezTo>
                  <a:cubicBezTo>
                    <a:pt x="3304540" y="34290"/>
                    <a:pt x="3244850" y="0"/>
                    <a:pt x="3176270" y="0"/>
                  </a:cubicBezTo>
                  <a:cubicBezTo>
                    <a:pt x="3107690" y="0"/>
                    <a:pt x="3048000" y="34290"/>
                    <a:pt x="3011170" y="86360"/>
                  </a:cubicBezTo>
                  <a:cubicBezTo>
                    <a:pt x="2974340" y="34290"/>
                    <a:pt x="2914650" y="0"/>
                    <a:pt x="2846070" y="0"/>
                  </a:cubicBezTo>
                  <a:cubicBezTo>
                    <a:pt x="2777490" y="0"/>
                    <a:pt x="2716530" y="34290"/>
                    <a:pt x="2680970" y="86360"/>
                  </a:cubicBezTo>
                  <a:cubicBezTo>
                    <a:pt x="2644140" y="34290"/>
                    <a:pt x="2583180" y="0"/>
                    <a:pt x="2515870" y="0"/>
                  </a:cubicBezTo>
                  <a:cubicBezTo>
                    <a:pt x="2447290" y="0"/>
                    <a:pt x="2387600" y="34290"/>
                    <a:pt x="2350770" y="86360"/>
                  </a:cubicBezTo>
                  <a:cubicBezTo>
                    <a:pt x="2313940" y="34290"/>
                    <a:pt x="2254250" y="0"/>
                    <a:pt x="2185670" y="0"/>
                  </a:cubicBezTo>
                  <a:cubicBezTo>
                    <a:pt x="2117090" y="0"/>
                    <a:pt x="2057400" y="34290"/>
                    <a:pt x="2020570" y="86360"/>
                  </a:cubicBezTo>
                  <a:cubicBezTo>
                    <a:pt x="1983740" y="34290"/>
                    <a:pt x="1924050" y="0"/>
                    <a:pt x="1855470" y="0"/>
                  </a:cubicBezTo>
                  <a:cubicBezTo>
                    <a:pt x="1786890" y="0"/>
                    <a:pt x="1727200" y="34290"/>
                    <a:pt x="1690370" y="86360"/>
                  </a:cubicBezTo>
                  <a:cubicBezTo>
                    <a:pt x="1653540" y="34290"/>
                    <a:pt x="1593850" y="0"/>
                    <a:pt x="1525270" y="0"/>
                  </a:cubicBezTo>
                  <a:cubicBezTo>
                    <a:pt x="1456690" y="0"/>
                    <a:pt x="1395730" y="34290"/>
                    <a:pt x="1360170" y="86360"/>
                  </a:cubicBezTo>
                  <a:cubicBezTo>
                    <a:pt x="1324610" y="34290"/>
                    <a:pt x="1263650" y="0"/>
                    <a:pt x="1195070" y="0"/>
                  </a:cubicBezTo>
                  <a:cubicBezTo>
                    <a:pt x="1126490" y="0"/>
                    <a:pt x="1066800" y="34290"/>
                    <a:pt x="1029970" y="86360"/>
                  </a:cubicBezTo>
                  <a:cubicBezTo>
                    <a:pt x="990600" y="34290"/>
                    <a:pt x="930910" y="0"/>
                    <a:pt x="862330" y="0"/>
                  </a:cubicBezTo>
                  <a:cubicBezTo>
                    <a:pt x="793750" y="0"/>
                    <a:pt x="734060" y="34290"/>
                    <a:pt x="697230" y="86360"/>
                  </a:cubicBezTo>
                  <a:cubicBezTo>
                    <a:pt x="660400" y="34290"/>
                    <a:pt x="600710" y="0"/>
                    <a:pt x="532130" y="0"/>
                  </a:cubicBezTo>
                  <a:cubicBezTo>
                    <a:pt x="463550" y="0"/>
                    <a:pt x="402590" y="34290"/>
                    <a:pt x="367030" y="86360"/>
                  </a:cubicBezTo>
                  <a:cubicBezTo>
                    <a:pt x="360680" y="76200"/>
                    <a:pt x="353060" y="67310"/>
                    <a:pt x="344170" y="59690"/>
                  </a:cubicBezTo>
                  <a:cubicBezTo>
                    <a:pt x="306070" y="21590"/>
                    <a:pt x="254000" y="0"/>
                    <a:pt x="201930" y="0"/>
                  </a:cubicBezTo>
                  <a:cubicBezTo>
                    <a:pt x="148590" y="0"/>
                    <a:pt x="96520" y="21590"/>
                    <a:pt x="59690" y="59690"/>
                  </a:cubicBezTo>
                  <a:cubicBezTo>
                    <a:pt x="21590" y="96520"/>
                    <a:pt x="0" y="148590"/>
                    <a:pt x="0" y="201930"/>
                  </a:cubicBezTo>
                  <a:cubicBezTo>
                    <a:pt x="0" y="255270"/>
                    <a:pt x="21590" y="307340"/>
                    <a:pt x="59690" y="344170"/>
                  </a:cubicBezTo>
                  <a:cubicBezTo>
                    <a:pt x="68580" y="353060"/>
                    <a:pt x="77470" y="359410"/>
                    <a:pt x="86360" y="367030"/>
                  </a:cubicBezTo>
                  <a:cubicBezTo>
                    <a:pt x="34290" y="403860"/>
                    <a:pt x="0" y="463550"/>
                    <a:pt x="0" y="532130"/>
                  </a:cubicBezTo>
                  <a:cubicBezTo>
                    <a:pt x="0" y="600710"/>
                    <a:pt x="34290" y="660400"/>
                    <a:pt x="86360" y="697230"/>
                  </a:cubicBezTo>
                  <a:cubicBezTo>
                    <a:pt x="34290" y="734060"/>
                    <a:pt x="0" y="793750"/>
                    <a:pt x="0" y="862330"/>
                  </a:cubicBezTo>
                  <a:cubicBezTo>
                    <a:pt x="0" y="930910"/>
                    <a:pt x="34290" y="990600"/>
                    <a:pt x="86360" y="1027430"/>
                  </a:cubicBezTo>
                  <a:cubicBezTo>
                    <a:pt x="34290" y="1064260"/>
                    <a:pt x="0" y="1123950"/>
                    <a:pt x="0" y="1192530"/>
                  </a:cubicBezTo>
                  <a:cubicBezTo>
                    <a:pt x="0" y="1261110"/>
                    <a:pt x="34290" y="1322070"/>
                    <a:pt x="86360" y="1357630"/>
                  </a:cubicBezTo>
                  <a:cubicBezTo>
                    <a:pt x="34290" y="1393190"/>
                    <a:pt x="0" y="1454150"/>
                    <a:pt x="0" y="1522730"/>
                  </a:cubicBezTo>
                  <a:cubicBezTo>
                    <a:pt x="0" y="1591310"/>
                    <a:pt x="34290" y="1651000"/>
                    <a:pt x="86360" y="1687830"/>
                  </a:cubicBezTo>
                  <a:cubicBezTo>
                    <a:pt x="34290" y="1724660"/>
                    <a:pt x="0" y="1784350"/>
                    <a:pt x="0" y="1852930"/>
                  </a:cubicBezTo>
                  <a:cubicBezTo>
                    <a:pt x="0" y="1921510"/>
                    <a:pt x="34290" y="1981200"/>
                    <a:pt x="86360" y="2018030"/>
                  </a:cubicBezTo>
                  <a:cubicBezTo>
                    <a:pt x="34290" y="2054860"/>
                    <a:pt x="0" y="2114550"/>
                    <a:pt x="0" y="2183130"/>
                  </a:cubicBezTo>
                  <a:cubicBezTo>
                    <a:pt x="0" y="2251710"/>
                    <a:pt x="34290" y="2311400"/>
                    <a:pt x="86360" y="2348230"/>
                  </a:cubicBezTo>
                  <a:cubicBezTo>
                    <a:pt x="34290" y="2385060"/>
                    <a:pt x="0" y="2444750"/>
                    <a:pt x="0" y="2513330"/>
                  </a:cubicBezTo>
                  <a:cubicBezTo>
                    <a:pt x="0" y="2581910"/>
                    <a:pt x="34290" y="2642870"/>
                    <a:pt x="86360" y="2678430"/>
                  </a:cubicBezTo>
                  <a:cubicBezTo>
                    <a:pt x="34290" y="2713990"/>
                    <a:pt x="0" y="2774950"/>
                    <a:pt x="0" y="2843530"/>
                  </a:cubicBezTo>
                  <a:cubicBezTo>
                    <a:pt x="0" y="2912110"/>
                    <a:pt x="34290" y="2971800"/>
                    <a:pt x="86360" y="3008630"/>
                  </a:cubicBezTo>
                  <a:cubicBezTo>
                    <a:pt x="34290" y="3045460"/>
                    <a:pt x="0" y="3105150"/>
                    <a:pt x="0" y="3173730"/>
                  </a:cubicBezTo>
                  <a:cubicBezTo>
                    <a:pt x="0" y="3242310"/>
                    <a:pt x="34290" y="3302000"/>
                    <a:pt x="86360" y="3338830"/>
                  </a:cubicBezTo>
                  <a:cubicBezTo>
                    <a:pt x="34290" y="3375660"/>
                    <a:pt x="0" y="3435350"/>
                    <a:pt x="0" y="3503930"/>
                  </a:cubicBezTo>
                  <a:cubicBezTo>
                    <a:pt x="0" y="3572510"/>
                    <a:pt x="34290" y="3633470"/>
                    <a:pt x="86360" y="3669030"/>
                  </a:cubicBezTo>
                  <a:cubicBezTo>
                    <a:pt x="34290" y="3705860"/>
                    <a:pt x="0" y="3766820"/>
                    <a:pt x="0" y="3834130"/>
                  </a:cubicBezTo>
                  <a:cubicBezTo>
                    <a:pt x="0" y="3901440"/>
                    <a:pt x="34290" y="3962400"/>
                    <a:pt x="86360" y="3999230"/>
                  </a:cubicBezTo>
                  <a:cubicBezTo>
                    <a:pt x="34290" y="4036060"/>
                    <a:pt x="0" y="4095750"/>
                    <a:pt x="0" y="4164330"/>
                  </a:cubicBezTo>
                  <a:cubicBezTo>
                    <a:pt x="0" y="4232910"/>
                    <a:pt x="34290" y="4292600"/>
                    <a:pt x="86360" y="4329430"/>
                  </a:cubicBezTo>
                  <a:cubicBezTo>
                    <a:pt x="34290" y="4366260"/>
                    <a:pt x="0" y="4425950"/>
                    <a:pt x="0" y="4494530"/>
                  </a:cubicBezTo>
                  <a:cubicBezTo>
                    <a:pt x="0" y="4563110"/>
                    <a:pt x="34290" y="4622800"/>
                    <a:pt x="86360" y="4659630"/>
                  </a:cubicBezTo>
                  <a:cubicBezTo>
                    <a:pt x="34290" y="4696460"/>
                    <a:pt x="0" y="4756150"/>
                    <a:pt x="0" y="4824730"/>
                  </a:cubicBezTo>
                  <a:cubicBezTo>
                    <a:pt x="0" y="4893310"/>
                    <a:pt x="34290" y="4954270"/>
                    <a:pt x="86360" y="4989830"/>
                  </a:cubicBezTo>
                  <a:cubicBezTo>
                    <a:pt x="34290" y="5025390"/>
                    <a:pt x="0" y="5086350"/>
                    <a:pt x="0" y="5154930"/>
                  </a:cubicBezTo>
                  <a:cubicBezTo>
                    <a:pt x="0" y="5223510"/>
                    <a:pt x="34290" y="5283200"/>
                    <a:pt x="86360" y="5320030"/>
                  </a:cubicBezTo>
                  <a:cubicBezTo>
                    <a:pt x="34290" y="5356860"/>
                    <a:pt x="0" y="5416550"/>
                    <a:pt x="0" y="5485130"/>
                  </a:cubicBezTo>
                  <a:cubicBezTo>
                    <a:pt x="0" y="5553710"/>
                    <a:pt x="34290" y="5613400"/>
                    <a:pt x="86360" y="5650230"/>
                  </a:cubicBezTo>
                  <a:cubicBezTo>
                    <a:pt x="34290" y="5687060"/>
                    <a:pt x="0" y="5746750"/>
                    <a:pt x="0" y="5815330"/>
                  </a:cubicBezTo>
                  <a:cubicBezTo>
                    <a:pt x="0" y="5883910"/>
                    <a:pt x="34290" y="5944870"/>
                    <a:pt x="86360" y="5980430"/>
                  </a:cubicBezTo>
                  <a:cubicBezTo>
                    <a:pt x="76200" y="5986780"/>
                    <a:pt x="67310" y="5994400"/>
                    <a:pt x="59690" y="6003290"/>
                  </a:cubicBezTo>
                  <a:cubicBezTo>
                    <a:pt x="22860" y="6041390"/>
                    <a:pt x="0" y="6093460"/>
                    <a:pt x="0" y="6145530"/>
                  </a:cubicBezTo>
                  <a:cubicBezTo>
                    <a:pt x="0" y="6198870"/>
                    <a:pt x="20320" y="6249670"/>
                    <a:pt x="59690" y="6287770"/>
                  </a:cubicBezTo>
                  <a:cubicBezTo>
                    <a:pt x="97790" y="6325870"/>
                    <a:pt x="148590" y="6347460"/>
                    <a:pt x="201930" y="6347460"/>
                  </a:cubicBezTo>
                  <a:cubicBezTo>
                    <a:pt x="256540" y="6347460"/>
                    <a:pt x="307340" y="6325870"/>
                    <a:pt x="344170" y="6287770"/>
                  </a:cubicBezTo>
                  <a:cubicBezTo>
                    <a:pt x="353060" y="6278880"/>
                    <a:pt x="359410" y="6269990"/>
                    <a:pt x="367030" y="6261100"/>
                  </a:cubicBezTo>
                  <a:cubicBezTo>
                    <a:pt x="403860" y="6313170"/>
                    <a:pt x="463550" y="6347460"/>
                    <a:pt x="532130" y="6347460"/>
                  </a:cubicBezTo>
                  <a:cubicBezTo>
                    <a:pt x="600710" y="6347460"/>
                    <a:pt x="660400" y="6313170"/>
                    <a:pt x="697230" y="6261100"/>
                  </a:cubicBezTo>
                  <a:cubicBezTo>
                    <a:pt x="734060" y="6313170"/>
                    <a:pt x="793750" y="6347460"/>
                    <a:pt x="862330" y="6347460"/>
                  </a:cubicBezTo>
                  <a:cubicBezTo>
                    <a:pt x="930910" y="6347460"/>
                    <a:pt x="990600" y="6313170"/>
                    <a:pt x="1027430" y="6261100"/>
                  </a:cubicBezTo>
                  <a:cubicBezTo>
                    <a:pt x="1064260" y="6313170"/>
                    <a:pt x="1123950" y="6347460"/>
                    <a:pt x="1192530" y="6347460"/>
                  </a:cubicBezTo>
                  <a:cubicBezTo>
                    <a:pt x="1261110" y="6347460"/>
                    <a:pt x="1320800" y="6313170"/>
                    <a:pt x="1357630" y="6261100"/>
                  </a:cubicBezTo>
                  <a:cubicBezTo>
                    <a:pt x="1394460" y="6313170"/>
                    <a:pt x="1455420" y="6347460"/>
                    <a:pt x="1522730" y="6347460"/>
                  </a:cubicBezTo>
                  <a:cubicBezTo>
                    <a:pt x="1591310" y="6347460"/>
                    <a:pt x="1651000" y="6313170"/>
                    <a:pt x="1687830" y="6261100"/>
                  </a:cubicBezTo>
                  <a:cubicBezTo>
                    <a:pt x="1724660" y="6313170"/>
                    <a:pt x="1784350" y="6347460"/>
                    <a:pt x="1852930" y="6347460"/>
                  </a:cubicBezTo>
                  <a:cubicBezTo>
                    <a:pt x="1921510" y="6347460"/>
                    <a:pt x="1981200" y="6313170"/>
                    <a:pt x="2018030" y="6261100"/>
                  </a:cubicBezTo>
                  <a:cubicBezTo>
                    <a:pt x="2054860" y="6313170"/>
                    <a:pt x="2114550" y="6347460"/>
                    <a:pt x="2183130" y="6347460"/>
                  </a:cubicBezTo>
                  <a:cubicBezTo>
                    <a:pt x="2251710" y="6347460"/>
                    <a:pt x="2311400" y="6313170"/>
                    <a:pt x="2348230" y="6261100"/>
                  </a:cubicBezTo>
                  <a:cubicBezTo>
                    <a:pt x="2385060" y="6313170"/>
                    <a:pt x="2444750" y="6347460"/>
                    <a:pt x="2513330" y="6347460"/>
                  </a:cubicBezTo>
                  <a:cubicBezTo>
                    <a:pt x="2581910" y="6347460"/>
                    <a:pt x="2642870" y="6313170"/>
                    <a:pt x="2678430" y="6261100"/>
                  </a:cubicBezTo>
                  <a:cubicBezTo>
                    <a:pt x="2715260" y="6313170"/>
                    <a:pt x="2776220" y="6347460"/>
                    <a:pt x="2843530" y="6347460"/>
                  </a:cubicBezTo>
                  <a:cubicBezTo>
                    <a:pt x="2912110" y="6347460"/>
                    <a:pt x="2971800" y="6313170"/>
                    <a:pt x="3008630" y="6261100"/>
                  </a:cubicBezTo>
                  <a:cubicBezTo>
                    <a:pt x="3045460" y="6313170"/>
                    <a:pt x="3105150" y="6347460"/>
                    <a:pt x="3173730" y="6347460"/>
                  </a:cubicBezTo>
                  <a:cubicBezTo>
                    <a:pt x="3242310" y="6347460"/>
                    <a:pt x="3302000" y="6313170"/>
                    <a:pt x="3338830" y="6261100"/>
                  </a:cubicBezTo>
                  <a:cubicBezTo>
                    <a:pt x="3375660" y="6313170"/>
                    <a:pt x="3435350" y="6347460"/>
                    <a:pt x="3503930" y="6347460"/>
                  </a:cubicBezTo>
                  <a:cubicBezTo>
                    <a:pt x="3572510" y="6347460"/>
                    <a:pt x="3632200" y="6313170"/>
                    <a:pt x="3669030" y="6261100"/>
                  </a:cubicBezTo>
                  <a:cubicBezTo>
                    <a:pt x="3705860" y="6313170"/>
                    <a:pt x="3765550" y="6347460"/>
                    <a:pt x="3834130" y="6347460"/>
                  </a:cubicBezTo>
                  <a:cubicBezTo>
                    <a:pt x="3902710" y="6347460"/>
                    <a:pt x="3963670" y="6313170"/>
                    <a:pt x="3999230" y="6261100"/>
                  </a:cubicBezTo>
                  <a:cubicBezTo>
                    <a:pt x="4036060" y="6313170"/>
                    <a:pt x="4095750" y="6347460"/>
                    <a:pt x="4164330" y="6347460"/>
                  </a:cubicBezTo>
                  <a:cubicBezTo>
                    <a:pt x="4232910" y="6347460"/>
                    <a:pt x="4292600" y="6313170"/>
                    <a:pt x="4329430" y="6261100"/>
                  </a:cubicBezTo>
                  <a:cubicBezTo>
                    <a:pt x="4366260" y="6313170"/>
                    <a:pt x="4425950" y="6347460"/>
                    <a:pt x="4494530" y="6347460"/>
                  </a:cubicBezTo>
                  <a:cubicBezTo>
                    <a:pt x="4563110" y="6347460"/>
                    <a:pt x="4622800" y="6313170"/>
                    <a:pt x="4659630" y="6261100"/>
                  </a:cubicBezTo>
                  <a:cubicBezTo>
                    <a:pt x="4696460" y="6313170"/>
                    <a:pt x="4756150" y="6347460"/>
                    <a:pt x="4824730" y="6347460"/>
                  </a:cubicBezTo>
                  <a:cubicBezTo>
                    <a:pt x="4893310" y="6347460"/>
                    <a:pt x="4954270" y="6313170"/>
                    <a:pt x="4989830" y="6261100"/>
                  </a:cubicBezTo>
                  <a:cubicBezTo>
                    <a:pt x="5026660" y="6313170"/>
                    <a:pt x="5087620" y="6347460"/>
                    <a:pt x="5154930" y="6347460"/>
                  </a:cubicBezTo>
                  <a:cubicBezTo>
                    <a:pt x="5223510" y="6347460"/>
                    <a:pt x="5283200" y="6313170"/>
                    <a:pt x="5320030" y="6261100"/>
                  </a:cubicBezTo>
                  <a:cubicBezTo>
                    <a:pt x="5356860" y="6313170"/>
                    <a:pt x="5416550" y="6347460"/>
                    <a:pt x="5485130" y="6347460"/>
                  </a:cubicBezTo>
                  <a:cubicBezTo>
                    <a:pt x="5553710" y="6347460"/>
                    <a:pt x="5613400" y="6313170"/>
                    <a:pt x="5650230" y="6261100"/>
                  </a:cubicBezTo>
                  <a:cubicBezTo>
                    <a:pt x="5687060" y="6313170"/>
                    <a:pt x="5746750" y="6347460"/>
                    <a:pt x="5815330" y="6347460"/>
                  </a:cubicBezTo>
                  <a:cubicBezTo>
                    <a:pt x="5883910" y="6347460"/>
                    <a:pt x="5943600" y="6313170"/>
                    <a:pt x="5980430" y="6261100"/>
                  </a:cubicBezTo>
                  <a:cubicBezTo>
                    <a:pt x="5986780" y="6271260"/>
                    <a:pt x="5994400" y="6280150"/>
                    <a:pt x="6003290" y="6287770"/>
                  </a:cubicBezTo>
                  <a:cubicBezTo>
                    <a:pt x="6041390" y="6325870"/>
                    <a:pt x="6092190" y="6347460"/>
                    <a:pt x="6145530" y="6347460"/>
                  </a:cubicBezTo>
                  <a:cubicBezTo>
                    <a:pt x="6198870" y="6347460"/>
                    <a:pt x="6249670" y="6325870"/>
                    <a:pt x="6287770" y="6287770"/>
                  </a:cubicBezTo>
                  <a:cubicBezTo>
                    <a:pt x="6325870" y="6249670"/>
                    <a:pt x="6347460" y="6198870"/>
                    <a:pt x="6347460" y="6145530"/>
                  </a:cubicBezTo>
                  <a:cubicBezTo>
                    <a:pt x="6347460" y="6092190"/>
                    <a:pt x="6325870" y="6040120"/>
                    <a:pt x="6287770" y="6003290"/>
                  </a:cubicBezTo>
                  <a:cubicBezTo>
                    <a:pt x="6278880" y="5994400"/>
                    <a:pt x="6269990" y="5988050"/>
                    <a:pt x="6261100" y="5980430"/>
                  </a:cubicBezTo>
                  <a:cubicBezTo>
                    <a:pt x="6313170" y="5943600"/>
                    <a:pt x="6347460" y="5883910"/>
                    <a:pt x="6347460" y="5815330"/>
                  </a:cubicBezTo>
                  <a:cubicBezTo>
                    <a:pt x="6347460" y="5746750"/>
                    <a:pt x="6313170" y="5687060"/>
                    <a:pt x="6261100" y="5650230"/>
                  </a:cubicBezTo>
                  <a:cubicBezTo>
                    <a:pt x="6313170" y="5613400"/>
                    <a:pt x="6347460" y="5553710"/>
                    <a:pt x="6347460" y="5485130"/>
                  </a:cubicBezTo>
                  <a:cubicBezTo>
                    <a:pt x="6347460" y="5416550"/>
                    <a:pt x="6313170" y="5356860"/>
                    <a:pt x="6261100" y="5320030"/>
                  </a:cubicBezTo>
                  <a:cubicBezTo>
                    <a:pt x="6313170" y="5283200"/>
                    <a:pt x="6347460" y="5223510"/>
                    <a:pt x="6347460" y="5154930"/>
                  </a:cubicBezTo>
                  <a:cubicBezTo>
                    <a:pt x="6347460" y="5086350"/>
                    <a:pt x="6313170" y="5025390"/>
                    <a:pt x="6261100" y="4989830"/>
                  </a:cubicBezTo>
                  <a:cubicBezTo>
                    <a:pt x="6313170" y="4953000"/>
                    <a:pt x="6347460" y="4892040"/>
                    <a:pt x="6347460" y="4824730"/>
                  </a:cubicBezTo>
                  <a:cubicBezTo>
                    <a:pt x="6347460" y="4756150"/>
                    <a:pt x="6313170" y="4696460"/>
                    <a:pt x="6261100" y="4659630"/>
                  </a:cubicBezTo>
                  <a:cubicBezTo>
                    <a:pt x="6313170" y="4622800"/>
                    <a:pt x="6347460" y="4563110"/>
                    <a:pt x="6347460" y="4494530"/>
                  </a:cubicBezTo>
                  <a:cubicBezTo>
                    <a:pt x="6347460" y="4425950"/>
                    <a:pt x="6313170" y="4366260"/>
                    <a:pt x="6261100" y="4329430"/>
                  </a:cubicBezTo>
                  <a:cubicBezTo>
                    <a:pt x="6313170" y="4292600"/>
                    <a:pt x="6347460" y="4232910"/>
                    <a:pt x="6347460" y="4164330"/>
                  </a:cubicBezTo>
                  <a:cubicBezTo>
                    <a:pt x="6347460" y="4095750"/>
                    <a:pt x="6313170" y="4036060"/>
                    <a:pt x="6261100" y="3999230"/>
                  </a:cubicBezTo>
                  <a:cubicBezTo>
                    <a:pt x="6313170" y="3962400"/>
                    <a:pt x="6347460" y="3901440"/>
                    <a:pt x="6347460" y="3834130"/>
                  </a:cubicBezTo>
                  <a:cubicBezTo>
                    <a:pt x="6347460" y="3765550"/>
                    <a:pt x="6313170" y="3704590"/>
                    <a:pt x="6261100" y="3669030"/>
                  </a:cubicBezTo>
                  <a:cubicBezTo>
                    <a:pt x="6313170" y="3632200"/>
                    <a:pt x="6347460" y="3572510"/>
                    <a:pt x="6347460" y="3503930"/>
                  </a:cubicBezTo>
                  <a:cubicBezTo>
                    <a:pt x="6347460" y="3435350"/>
                    <a:pt x="6313170" y="3375660"/>
                    <a:pt x="6261100" y="3338830"/>
                  </a:cubicBezTo>
                  <a:cubicBezTo>
                    <a:pt x="6313170" y="3302000"/>
                    <a:pt x="6347460" y="3242310"/>
                    <a:pt x="6347460" y="3173730"/>
                  </a:cubicBezTo>
                  <a:cubicBezTo>
                    <a:pt x="6347460" y="3105150"/>
                    <a:pt x="6313170" y="3045460"/>
                    <a:pt x="6261100" y="3008630"/>
                  </a:cubicBezTo>
                  <a:cubicBezTo>
                    <a:pt x="6313170" y="2971800"/>
                    <a:pt x="6347460" y="2912110"/>
                    <a:pt x="6347460" y="2843530"/>
                  </a:cubicBezTo>
                  <a:cubicBezTo>
                    <a:pt x="6347460" y="2774950"/>
                    <a:pt x="6313170" y="2713990"/>
                    <a:pt x="6261100" y="2678430"/>
                  </a:cubicBezTo>
                  <a:cubicBezTo>
                    <a:pt x="6313170" y="2641600"/>
                    <a:pt x="6347460" y="2580640"/>
                    <a:pt x="6347460" y="2513330"/>
                  </a:cubicBezTo>
                  <a:cubicBezTo>
                    <a:pt x="6347460" y="2444750"/>
                    <a:pt x="6313170" y="2383790"/>
                    <a:pt x="6261100" y="2348230"/>
                  </a:cubicBezTo>
                  <a:cubicBezTo>
                    <a:pt x="6313170" y="2311400"/>
                    <a:pt x="6347460" y="2251710"/>
                    <a:pt x="6347460" y="2183130"/>
                  </a:cubicBezTo>
                  <a:cubicBezTo>
                    <a:pt x="6347460" y="2114550"/>
                    <a:pt x="6313170" y="2054860"/>
                    <a:pt x="6261100" y="2018030"/>
                  </a:cubicBezTo>
                  <a:cubicBezTo>
                    <a:pt x="6313170" y="1981200"/>
                    <a:pt x="6347460" y="1921510"/>
                    <a:pt x="6347460" y="1852930"/>
                  </a:cubicBezTo>
                  <a:cubicBezTo>
                    <a:pt x="6347460" y="1784350"/>
                    <a:pt x="6313170" y="1724660"/>
                    <a:pt x="6261100" y="1687830"/>
                  </a:cubicBezTo>
                  <a:cubicBezTo>
                    <a:pt x="6313170" y="1651000"/>
                    <a:pt x="6347460" y="1591310"/>
                    <a:pt x="6347460" y="1522730"/>
                  </a:cubicBezTo>
                  <a:cubicBezTo>
                    <a:pt x="6347460" y="1454150"/>
                    <a:pt x="6313170" y="1393190"/>
                    <a:pt x="6261100" y="1357630"/>
                  </a:cubicBezTo>
                  <a:cubicBezTo>
                    <a:pt x="6313170" y="1322070"/>
                    <a:pt x="6347460" y="1261110"/>
                    <a:pt x="6347460" y="1192530"/>
                  </a:cubicBezTo>
                  <a:cubicBezTo>
                    <a:pt x="6347460" y="1123950"/>
                    <a:pt x="6313170" y="1064260"/>
                    <a:pt x="6261100" y="1027430"/>
                  </a:cubicBezTo>
                  <a:cubicBezTo>
                    <a:pt x="6313170" y="990600"/>
                    <a:pt x="6347460" y="930910"/>
                    <a:pt x="6347460" y="862330"/>
                  </a:cubicBezTo>
                  <a:cubicBezTo>
                    <a:pt x="6347460" y="793750"/>
                    <a:pt x="6313170" y="734060"/>
                    <a:pt x="6261100" y="697230"/>
                  </a:cubicBezTo>
                  <a:cubicBezTo>
                    <a:pt x="6315710" y="660400"/>
                    <a:pt x="6350000" y="600710"/>
                    <a:pt x="6350000" y="532130"/>
                  </a:cubicBezTo>
                  <a:close/>
                </a:path>
              </a:pathLst>
            </a:custGeom>
            <a:solidFill>
              <a:srgbClr val="FD87B1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358140" y="358140"/>
              <a:ext cx="5632450" cy="5633720"/>
            </a:xfrm>
            <a:custGeom>
              <a:avLst/>
              <a:gdLst/>
              <a:ahLst/>
              <a:cxnLst/>
              <a:rect l="l" t="t" r="r" b="b"/>
              <a:pathLst>
                <a:path w="5632450" h="5633720">
                  <a:moveTo>
                    <a:pt x="0" y="0"/>
                  </a:moveTo>
                  <a:lnTo>
                    <a:pt x="5632450" y="0"/>
                  </a:lnTo>
                  <a:lnTo>
                    <a:pt x="5632450" y="5633720"/>
                  </a:lnTo>
                  <a:lnTo>
                    <a:pt x="0" y="5633720"/>
                  </a:lnTo>
                  <a:close/>
                </a:path>
              </a:pathLst>
            </a:custGeom>
            <a:blipFill>
              <a:blip r:embed="rId8"/>
              <a:stretch>
                <a:fillRect l="536" t="5639" r="-33550" b="5639"/>
              </a:stretch>
            </a:blip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180231">
            <a:off x="262679" y="9329328"/>
            <a:ext cx="831833" cy="8318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180231">
            <a:off x="12072165" y="976193"/>
            <a:ext cx="1223634" cy="125092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682344">
            <a:off x="499507" y="6497990"/>
            <a:ext cx="2348424" cy="76857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4958080" y="3247533"/>
            <a:ext cx="1110597" cy="12390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6016542" y="4553394"/>
            <a:ext cx="831833" cy="83183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0185448">
            <a:off x="1797196" y="6745508"/>
            <a:ext cx="2793450" cy="2793450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02C3D58-D335-4DF3-BAA5-EDC588970905}"/>
              </a:ext>
            </a:extLst>
          </p:cNvPr>
          <p:cNvGrpSpPr/>
          <p:nvPr/>
        </p:nvGrpSpPr>
        <p:grpSpPr>
          <a:xfrm>
            <a:off x="4432426" y="419100"/>
            <a:ext cx="9423147" cy="1627324"/>
            <a:chOff x="8035424" y="925376"/>
            <a:chExt cx="9423147" cy="1627324"/>
          </a:xfrm>
        </p:grpSpPr>
        <p:grpSp>
          <p:nvGrpSpPr>
            <p:cNvPr id="2" name="Group 2"/>
            <p:cNvGrpSpPr/>
            <p:nvPr/>
          </p:nvGrpSpPr>
          <p:grpSpPr>
            <a:xfrm>
              <a:off x="8035424" y="1409700"/>
              <a:ext cx="9423147" cy="1143000"/>
              <a:chOff x="0" y="0"/>
              <a:chExt cx="2118812" cy="170942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-1270"/>
                <a:ext cx="2120082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2120082" h="1708150">
                    <a:moveTo>
                      <a:pt x="2108652" y="27940"/>
                    </a:moveTo>
                    <a:cubicBezTo>
                      <a:pt x="2099762" y="24130"/>
                      <a:pt x="2090872" y="21590"/>
                      <a:pt x="2081982" y="21590"/>
                    </a:cubicBezTo>
                    <a:cubicBezTo>
                      <a:pt x="2055312" y="20320"/>
                      <a:pt x="2023812" y="20320"/>
                      <a:pt x="1990120" y="17780"/>
                    </a:cubicBezTo>
                    <a:cubicBezTo>
                      <a:pt x="1913109" y="12700"/>
                      <a:pt x="1837702" y="6350"/>
                      <a:pt x="1760691" y="3810"/>
                    </a:cubicBezTo>
                    <a:cubicBezTo>
                      <a:pt x="1698120" y="1270"/>
                      <a:pt x="1637153" y="3810"/>
                      <a:pt x="1574581" y="2540"/>
                    </a:cubicBezTo>
                    <a:cubicBezTo>
                      <a:pt x="1547307" y="2540"/>
                      <a:pt x="1520032" y="0"/>
                      <a:pt x="1492757" y="2540"/>
                    </a:cubicBezTo>
                    <a:cubicBezTo>
                      <a:pt x="1426977" y="10160"/>
                      <a:pt x="1361197" y="11430"/>
                      <a:pt x="1293812" y="8890"/>
                    </a:cubicBezTo>
                    <a:cubicBezTo>
                      <a:pt x="1260120" y="7620"/>
                      <a:pt x="1226428" y="7620"/>
                      <a:pt x="1192735" y="7620"/>
                    </a:cubicBezTo>
                    <a:cubicBezTo>
                      <a:pt x="1131769" y="7620"/>
                      <a:pt x="1070801" y="7620"/>
                      <a:pt x="1009834" y="6350"/>
                    </a:cubicBezTo>
                    <a:cubicBezTo>
                      <a:pt x="945659" y="5080"/>
                      <a:pt x="313527" y="2540"/>
                      <a:pt x="250956" y="1270"/>
                    </a:cubicBezTo>
                    <a:cubicBezTo>
                      <a:pt x="199615" y="0"/>
                      <a:pt x="149879" y="1270"/>
                      <a:pt x="98538" y="1270"/>
                    </a:cubicBezTo>
                    <a:cubicBezTo>
                      <a:pt x="63242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18110"/>
                      <a:pt x="16510" y="190500"/>
                      <a:pt x="17780" y="261620"/>
                    </a:cubicBezTo>
                    <a:cubicBezTo>
                      <a:pt x="19050" y="334010"/>
                      <a:pt x="17780" y="406400"/>
                      <a:pt x="16510" y="480060"/>
                    </a:cubicBezTo>
                    <a:cubicBezTo>
                      <a:pt x="15240" y="554990"/>
                      <a:pt x="2540" y="1341120"/>
                      <a:pt x="2540" y="1416050"/>
                    </a:cubicBezTo>
                    <a:cubicBezTo>
                      <a:pt x="2540" y="1489710"/>
                      <a:pt x="1270" y="1563370"/>
                      <a:pt x="0" y="1637030"/>
                    </a:cubicBezTo>
                    <a:cubicBezTo>
                      <a:pt x="0" y="1653540"/>
                      <a:pt x="3810" y="1663700"/>
                      <a:pt x="15240" y="1668780"/>
                    </a:cubicBezTo>
                    <a:cubicBezTo>
                      <a:pt x="22860" y="1672590"/>
                      <a:pt x="31750" y="1675130"/>
                      <a:pt x="40640" y="1676400"/>
                    </a:cubicBezTo>
                    <a:cubicBezTo>
                      <a:pt x="96934" y="1681480"/>
                      <a:pt x="157901" y="1685290"/>
                      <a:pt x="218868" y="1690370"/>
                    </a:cubicBezTo>
                    <a:cubicBezTo>
                      <a:pt x="252560" y="1692910"/>
                      <a:pt x="286252" y="1697990"/>
                      <a:pt x="319945" y="1699260"/>
                    </a:cubicBezTo>
                    <a:cubicBezTo>
                      <a:pt x="376098" y="1701800"/>
                      <a:pt x="1001812" y="1703070"/>
                      <a:pt x="1057966" y="1704340"/>
                    </a:cubicBezTo>
                    <a:cubicBezTo>
                      <a:pt x="1065988" y="1704340"/>
                      <a:pt x="1074010" y="1704340"/>
                      <a:pt x="1082032" y="1704340"/>
                    </a:cubicBezTo>
                    <a:cubicBezTo>
                      <a:pt x="1120538" y="1704340"/>
                      <a:pt x="1160648" y="1703070"/>
                      <a:pt x="1199153" y="1703070"/>
                    </a:cubicBezTo>
                    <a:cubicBezTo>
                      <a:pt x="1244076" y="1703070"/>
                      <a:pt x="1287395" y="1704340"/>
                      <a:pt x="1332318" y="1704340"/>
                    </a:cubicBezTo>
                    <a:cubicBezTo>
                      <a:pt x="1398098" y="1704340"/>
                      <a:pt x="1465483" y="1704340"/>
                      <a:pt x="1531263" y="1704340"/>
                    </a:cubicBezTo>
                    <a:cubicBezTo>
                      <a:pt x="1592230" y="1704340"/>
                      <a:pt x="1653197" y="1705610"/>
                      <a:pt x="1714164" y="1706880"/>
                    </a:cubicBezTo>
                    <a:cubicBezTo>
                      <a:pt x="1741438" y="1706880"/>
                      <a:pt x="1770318" y="1708150"/>
                      <a:pt x="1797592" y="1708150"/>
                    </a:cubicBezTo>
                    <a:cubicBezTo>
                      <a:pt x="1885834" y="1706880"/>
                      <a:pt x="1972471" y="1700530"/>
                      <a:pt x="2059122" y="1700530"/>
                    </a:cubicBezTo>
                    <a:cubicBezTo>
                      <a:pt x="2062932" y="1700530"/>
                      <a:pt x="2068012" y="1697990"/>
                      <a:pt x="2071822" y="1695450"/>
                    </a:cubicBezTo>
                    <a:cubicBezTo>
                      <a:pt x="2076902" y="1691640"/>
                      <a:pt x="2079442" y="1685290"/>
                      <a:pt x="2081982" y="1682750"/>
                    </a:cubicBezTo>
                    <a:cubicBezTo>
                      <a:pt x="2083252" y="1628140"/>
                      <a:pt x="2084522" y="1574800"/>
                      <a:pt x="2085792" y="1521460"/>
                    </a:cubicBezTo>
                    <a:cubicBezTo>
                      <a:pt x="2087062" y="1438910"/>
                      <a:pt x="2097222" y="646430"/>
                      <a:pt x="2098492" y="563880"/>
                    </a:cubicBezTo>
                    <a:cubicBezTo>
                      <a:pt x="2098492" y="514350"/>
                      <a:pt x="2099762" y="464820"/>
                      <a:pt x="2101032" y="415290"/>
                    </a:cubicBezTo>
                    <a:cubicBezTo>
                      <a:pt x="2102302" y="361950"/>
                      <a:pt x="2103572" y="308610"/>
                      <a:pt x="2106112" y="255270"/>
                    </a:cubicBezTo>
                    <a:cubicBezTo>
                      <a:pt x="2107382" y="223520"/>
                      <a:pt x="2107382" y="190500"/>
                      <a:pt x="2112462" y="158750"/>
                    </a:cubicBezTo>
                    <a:cubicBezTo>
                      <a:pt x="2117542" y="120650"/>
                      <a:pt x="2120082" y="83820"/>
                      <a:pt x="2118812" y="44450"/>
                    </a:cubicBezTo>
                    <a:cubicBezTo>
                      <a:pt x="2118812" y="38100"/>
                      <a:pt x="2115002" y="30480"/>
                      <a:pt x="2108652" y="27940"/>
                    </a:cubicBezTo>
                    <a:close/>
                  </a:path>
                </a:pathLst>
              </a:custGeom>
              <a:solidFill>
                <a:srgbClr val="FFD7E5"/>
              </a:solidFill>
            </p:spPr>
          </p:sp>
        </p:grpSp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0148009" y="925376"/>
              <a:ext cx="5241207" cy="733769"/>
            </a:xfrm>
            <a:prstGeom prst="rect">
              <a:avLst/>
            </a:prstGeom>
          </p:spPr>
        </p:pic>
        <p:sp>
          <p:nvSpPr>
            <p:cNvPr id="7" name="TextBox 7"/>
            <p:cNvSpPr txBox="1"/>
            <p:nvPr/>
          </p:nvSpPr>
          <p:spPr>
            <a:xfrm>
              <a:off x="8478949" y="1659145"/>
              <a:ext cx="8497999" cy="6474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3200" b="1" dirty="0">
                  <a:solidFill>
                    <a:srgbClr val="2726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Nghe </a:t>
              </a:r>
              <a:r>
                <a:rPr lang="en-US" sz="3200" b="1" dirty="0" err="1">
                  <a:solidFill>
                    <a:srgbClr val="2726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200" b="1" dirty="0">
                  <a:solidFill>
                    <a:srgbClr val="2726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2726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en-US" sz="3200" b="1" dirty="0">
                  <a:solidFill>
                    <a:srgbClr val="2726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3200" b="1" dirty="0" err="1">
                  <a:solidFill>
                    <a:srgbClr val="2726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3200" b="1" dirty="0">
                  <a:solidFill>
                    <a:srgbClr val="2726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2726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đàng</a:t>
              </a:r>
              <a:r>
                <a:rPr lang="en-US" sz="3200" b="1" dirty="0">
                  <a:solidFill>
                    <a:srgbClr val="2726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</a:p>
          </p:txBody>
        </p:sp>
      </p:grpSp>
      <p:pic>
        <p:nvPicPr>
          <p:cNvPr id="10" name="Lên Đàng (Thu thanh trước 1975)  Official Lyric Video by Hà Nội Vi Vu">
            <a:hlinkClick r:id="" action="ppaction://media"/>
            <a:extLst>
              <a:ext uri="{FF2B5EF4-FFF2-40B4-BE49-F238E27FC236}">
                <a16:creationId xmlns:a16="http://schemas.microsoft.com/office/drawing/2014/main" id="{ADF80F9D-826E-4C5F-BF8F-C1F123D718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3600" y="2209800"/>
            <a:ext cx="14020800" cy="788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929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40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94648" y="2017830"/>
            <a:ext cx="13254952" cy="4963816"/>
            <a:chOff x="0" y="0"/>
            <a:chExt cx="2979532" cy="1689603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2980802" cy="1688333"/>
            </a:xfrm>
            <a:custGeom>
              <a:avLst/>
              <a:gdLst/>
              <a:ahLst/>
              <a:cxnLst/>
              <a:rect l="l" t="t" r="r" b="b"/>
              <a:pathLst>
                <a:path w="2980802" h="1688333">
                  <a:moveTo>
                    <a:pt x="2969372" y="27940"/>
                  </a:moveTo>
                  <a:cubicBezTo>
                    <a:pt x="2960482" y="24130"/>
                    <a:pt x="2951593" y="21590"/>
                    <a:pt x="2942702" y="21590"/>
                  </a:cubicBezTo>
                  <a:cubicBezTo>
                    <a:pt x="2916032" y="20320"/>
                    <a:pt x="2871903" y="20320"/>
                    <a:pt x="2823672" y="17780"/>
                  </a:cubicBezTo>
                  <a:cubicBezTo>
                    <a:pt x="2713431" y="12700"/>
                    <a:pt x="2605486" y="6350"/>
                    <a:pt x="2495244" y="3810"/>
                  </a:cubicBezTo>
                  <a:cubicBezTo>
                    <a:pt x="2405673" y="1270"/>
                    <a:pt x="2318398" y="3810"/>
                    <a:pt x="2228827" y="2540"/>
                  </a:cubicBezTo>
                  <a:cubicBezTo>
                    <a:pt x="2189783" y="2540"/>
                    <a:pt x="2150739" y="0"/>
                    <a:pt x="2111696" y="2540"/>
                  </a:cubicBezTo>
                  <a:cubicBezTo>
                    <a:pt x="2017531" y="10160"/>
                    <a:pt x="1923366" y="11430"/>
                    <a:pt x="1826905" y="8890"/>
                  </a:cubicBezTo>
                  <a:cubicBezTo>
                    <a:pt x="1778674" y="7620"/>
                    <a:pt x="1730443" y="7620"/>
                    <a:pt x="1682213" y="7620"/>
                  </a:cubicBezTo>
                  <a:cubicBezTo>
                    <a:pt x="1594938" y="7620"/>
                    <a:pt x="1507663" y="7620"/>
                    <a:pt x="1420389" y="6350"/>
                  </a:cubicBezTo>
                  <a:cubicBezTo>
                    <a:pt x="1328521" y="5080"/>
                    <a:pt x="423621" y="2540"/>
                    <a:pt x="334050" y="1270"/>
                  </a:cubicBezTo>
                  <a:cubicBezTo>
                    <a:pt x="260555" y="0"/>
                    <a:pt x="189358" y="1270"/>
                    <a:pt x="115863" y="1270"/>
                  </a:cubicBezTo>
                  <a:cubicBezTo>
                    <a:pt x="6533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3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113566" y="1661663"/>
                    <a:pt x="200841" y="1665473"/>
                    <a:pt x="288116" y="1670553"/>
                  </a:cubicBezTo>
                  <a:cubicBezTo>
                    <a:pt x="336346" y="1673093"/>
                    <a:pt x="384577" y="1678173"/>
                    <a:pt x="432808" y="1679443"/>
                  </a:cubicBezTo>
                  <a:cubicBezTo>
                    <a:pt x="513192" y="1681983"/>
                    <a:pt x="1408905" y="1683253"/>
                    <a:pt x="1489290" y="1684523"/>
                  </a:cubicBezTo>
                  <a:cubicBezTo>
                    <a:pt x="1500773" y="1684523"/>
                    <a:pt x="1512257" y="1684523"/>
                    <a:pt x="1523740" y="1684523"/>
                  </a:cubicBezTo>
                  <a:cubicBezTo>
                    <a:pt x="1578861" y="1684523"/>
                    <a:pt x="1636278" y="1683253"/>
                    <a:pt x="1691399" y="1683253"/>
                  </a:cubicBezTo>
                  <a:cubicBezTo>
                    <a:pt x="1755707" y="1683253"/>
                    <a:pt x="1817718" y="1684523"/>
                    <a:pt x="1882025" y="1684523"/>
                  </a:cubicBezTo>
                  <a:cubicBezTo>
                    <a:pt x="1976190" y="1684523"/>
                    <a:pt x="2072652" y="1684523"/>
                    <a:pt x="2166816" y="1684523"/>
                  </a:cubicBezTo>
                  <a:cubicBezTo>
                    <a:pt x="2254091" y="1684523"/>
                    <a:pt x="2341365" y="1685793"/>
                    <a:pt x="2428640" y="1687063"/>
                  </a:cubicBezTo>
                  <a:cubicBezTo>
                    <a:pt x="2467684" y="1687063"/>
                    <a:pt x="2509025" y="1688333"/>
                    <a:pt x="2548068" y="1688333"/>
                  </a:cubicBezTo>
                  <a:cubicBezTo>
                    <a:pt x="2674387" y="1687063"/>
                    <a:pt x="2798409" y="1680713"/>
                    <a:pt x="2919842" y="1680713"/>
                  </a:cubicBezTo>
                  <a:cubicBezTo>
                    <a:pt x="2923652" y="1680713"/>
                    <a:pt x="2928732" y="1678173"/>
                    <a:pt x="2932542" y="1675633"/>
                  </a:cubicBezTo>
                  <a:cubicBezTo>
                    <a:pt x="2937622" y="1671823"/>
                    <a:pt x="2940162" y="1665473"/>
                    <a:pt x="2942702" y="1662933"/>
                  </a:cubicBezTo>
                  <a:cubicBezTo>
                    <a:pt x="2943972" y="1608532"/>
                    <a:pt x="2945242" y="1555862"/>
                    <a:pt x="2946512" y="1503191"/>
                  </a:cubicBezTo>
                  <a:cubicBezTo>
                    <a:pt x="2947782" y="1421677"/>
                    <a:pt x="2957942" y="639144"/>
                    <a:pt x="2959212" y="557630"/>
                  </a:cubicBezTo>
                  <a:cubicBezTo>
                    <a:pt x="2959212" y="508721"/>
                    <a:pt x="2960482" y="459813"/>
                    <a:pt x="2961752" y="410905"/>
                  </a:cubicBezTo>
                  <a:cubicBezTo>
                    <a:pt x="2963022" y="358234"/>
                    <a:pt x="2964292" y="305564"/>
                    <a:pt x="2966832" y="252893"/>
                  </a:cubicBezTo>
                  <a:cubicBezTo>
                    <a:pt x="2968102" y="221542"/>
                    <a:pt x="2968102" y="188936"/>
                    <a:pt x="2973182" y="157585"/>
                  </a:cubicBezTo>
                  <a:cubicBezTo>
                    <a:pt x="2978262" y="119963"/>
                    <a:pt x="2980802" y="83595"/>
                    <a:pt x="2979532" y="44450"/>
                  </a:cubicBezTo>
                  <a:cubicBezTo>
                    <a:pt x="2979532" y="38100"/>
                    <a:pt x="2975722" y="30480"/>
                    <a:pt x="2969372" y="2794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680534">
            <a:off x="13894338" y="2401418"/>
            <a:ext cx="2348424" cy="76857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828668" y="723900"/>
            <a:ext cx="10630664" cy="965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28668" y="2257246"/>
            <a:ext cx="10801731" cy="4340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2/4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tấu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B107B9A4-FC9F-4856-BF82-0A80952530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7217331"/>
            <a:ext cx="9811132" cy="256835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5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0355D53-8302-4813-BF48-B428DA78F111}"/>
              </a:ext>
            </a:extLst>
          </p:cNvPr>
          <p:cNvSpPr/>
          <p:nvPr/>
        </p:nvSpPr>
        <p:spPr>
          <a:xfrm>
            <a:off x="4267200" y="2597754"/>
            <a:ext cx="9982199" cy="1068803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7"/>
          <p:cNvSpPr txBox="1"/>
          <p:nvPr/>
        </p:nvSpPr>
        <p:spPr>
          <a:xfrm>
            <a:off x="4796702" y="2476500"/>
            <a:ext cx="8763000" cy="9013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endParaRPr lang="en-US" sz="3200" dirty="0">
              <a:solidFill>
                <a:srgbClr val="27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975033" y="845844"/>
            <a:ext cx="5657850" cy="1444336"/>
            <a:chOff x="0" y="0"/>
            <a:chExt cx="5740400" cy="252068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740400" cy="2520687"/>
            </a:xfrm>
            <a:custGeom>
              <a:avLst/>
              <a:gdLst/>
              <a:ahLst/>
              <a:cxnLst/>
              <a:rect l="l" t="t" r="r" b="b"/>
              <a:pathLst>
                <a:path w="5740400" h="2520687">
                  <a:moveTo>
                    <a:pt x="543560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215887"/>
                  </a:lnTo>
                  <a:cubicBezTo>
                    <a:pt x="0" y="2384797"/>
                    <a:pt x="135890" y="2520687"/>
                    <a:pt x="304800" y="2520687"/>
                  </a:cubicBezTo>
                  <a:lnTo>
                    <a:pt x="5435600" y="2520687"/>
                  </a:lnTo>
                  <a:cubicBezTo>
                    <a:pt x="5604510" y="2520687"/>
                    <a:pt x="5740400" y="2384797"/>
                    <a:pt x="5740400" y="2215887"/>
                  </a:cubicBezTo>
                  <a:lnTo>
                    <a:pt x="5740400" y="304800"/>
                  </a:lnTo>
                  <a:cubicBezTo>
                    <a:pt x="5740400" y="135890"/>
                    <a:pt x="5604510" y="0"/>
                    <a:pt x="5435600" y="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6183354" y="1028700"/>
            <a:ext cx="5241207" cy="965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765026" y="521176"/>
            <a:ext cx="2077864" cy="64933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08BABB7-680D-4E0F-B4AE-3707BAFFE373}"/>
              </a:ext>
            </a:extLst>
          </p:cNvPr>
          <p:cNvSpPr/>
          <p:nvPr/>
        </p:nvSpPr>
        <p:spPr>
          <a:xfrm>
            <a:off x="4267200" y="3924300"/>
            <a:ext cx="9982200" cy="176851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171A983C-A57F-4E53-BE96-F694720D3F40}"/>
              </a:ext>
            </a:extLst>
          </p:cNvPr>
          <p:cNvSpPr txBox="1"/>
          <p:nvPr/>
        </p:nvSpPr>
        <p:spPr>
          <a:xfrm>
            <a:off x="4762500" y="4046772"/>
            <a:ext cx="8763000" cy="13860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fr-FR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fr-FR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ỗi</a:t>
            </a:r>
            <a:r>
              <a:rPr lang="fr-FR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fr-FR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fr-FR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fr-FR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fr-FR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gõ</a:t>
            </a:r>
            <a:r>
              <a:rPr lang="fr-FR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đệm</a:t>
            </a:r>
            <a:r>
              <a:rPr lang="fr-FR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trích</a:t>
            </a:r>
            <a:r>
              <a:rPr lang="fr-FR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fr-FR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fr-FR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fr-FR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fr-FR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đàng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93A7E74D-FB3C-4913-8574-F78663EEB0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85103" y="6533578"/>
            <a:ext cx="7315200" cy="3758184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4E1670F3-12AC-4FA2-B0E1-2018507A0D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9820" y="7429500"/>
            <a:ext cx="9769231" cy="28575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99F3B8A-1743-489A-AB00-F5EB487B88E4}"/>
              </a:ext>
            </a:extLst>
          </p:cNvPr>
          <p:cNvSpPr/>
          <p:nvPr/>
        </p:nvSpPr>
        <p:spPr>
          <a:xfrm>
            <a:off x="4267200" y="5950554"/>
            <a:ext cx="9982199" cy="1068803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3B6E24F2-3798-492F-8EA9-46ED448775EB}"/>
              </a:ext>
            </a:extLst>
          </p:cNvPr>
          <p:cNvSpPr txBox="1"/>
          <p:nvPr/>
        </p:nvSpPr>
        <p:spPr>
          <a:xfrm>
            <a:off x="4796702" y="5829300"/>
            <a:ext cx="8763000" cy="9013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sz="3200" dirty="0">
              <a:solidFill>
                <a:srgbClr val="27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5" grpId="0"/>
      <p:bldP spid="9" grpId="0" animBg="1"/>
      <p:bldP spid="10" grpId="0"/>
      <p:bldP spid="13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2583" y="667261"/>
            <a:ext cx="7000864" cy="1676400"/>
            <a:chOff x="0" y="0"/>
            <a:chExt cx="5863658" cy="8878865"/>
          </a:xfrm>
        </p:grpSpPr>
        <p:sp>
          <p:nvSpPr>
            <p:cNvPr id="3" name="Freeform 3"/>
            <p:cNvSpPr/>
            <p:nvPr/>
          </p:nvSpPr>
          <p:spPr>
            <a:xfrm>
              <a:off x="0" y="-4073"/>
              <a:ext cx="5870049" cy="8885467"/>
            </a:xfrm>
            <a:custGeom>
              <a:avLst/>
              <a:gdLst/>
              <a:ahLst/>
              <a:cxnLst/>
              <a:rect l="l" t="t" r="r" b="b"/>
              <a:pathLst>
                <a:path w="5870049" h="8885467">
                  <a:moveTo>
                    <a:pt x="5242271" y="8830989"/>
                  </a:moveTo>
                  <a:cubicBezTo>
                    <a:pt x="5242271" y="8830989"/>
                    <a:pt x="4511397" y="8885467"/>
                    <a:pt x="3768204" y="8882846"/>
                  </a:cubicBezTo>
                  <a:cubicBezTo>
                    <a:pt x="2369313" y="8880683"/>
                    <a:pt x="1057074" y="8872859"/>
                    <a:pt x="1057074" y="8872859"/>
                  </a:cubicBezTo>
                  <a:cubicBezTo>
                    <a:pt x="812932" y="8864024"/>
                    <a:pt x="449110" y="8842794"/>
                    <a:pt x="282371" y="8784617"/>
                  </a:cubicBezTo>
                  <a:cubicBezTo>
                    <a:pt x="4469" y="8687654"/>
                    <a:pt x="0" y="8514374"/>
                    <a:pt x="0" y="6959562"/>
                  </a:cubicBezTo>
                  <a:lnTo>
                    <a:pt x="0" y="695948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782351" y="15681"/>
                    <a:pt x="3252386" y="7673"/>
                  </a:cubicBezTo>
                  <a:cubicBezTo>
                    <a:pt x="4292469" y="0"/>
                    <a:pt x="5009202" y="6979"/>
                    <a:pt x="5009202" y="6979"/>
                  </a:cubicBezTo>
                  <a:cubicBezTo>
                    <a:pt x="5377510" y="14458"/>
                    <a:pt x="5515770" y="42638"/>
                    <a:pt x="5713510" y="165219"/>
                  </a:cubicBezTo>
                  <a:cubicBezTo>
                    <a:pt x="5864527" y="258836"/>
                    <a:pt x="5870049" y="476157"/>
                    <a:pt x="5860909" y="6959483"/>
                  </a:cubicBezTo>
                  <a:lnTo>
                    <a:pt x="5860909" y="6959562"/>
                  </a:lnTo>
                  <a:cubicBezTo>
                    <a:pt x="5860908" y="8632340"/>
                    <a:pt x="5818124" y="8780927"/>
                    <a:pt x="5242271" y="8830989"/>
                  </a:cubicBezTo>
                  <a:close/>
                </a:path>
              </a:pathLst>
            </a:custGeom>
            <a:solidFill>
              <a:srgbClr val="CED8F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722130" y="945741"/>
            <a:ext cx="6629400" cy="9480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8400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9CC819-E325-412C-A147-0CBA13D919AB}"/>
              </a:ext>
            </a:extLst>
          </p:cNvPr>
          <p:cNvSpPr txBox="1"/>
          <p:nvPr/>
        </p:nvSpPr>
        <p:spPr>
          <a:xfrm>
            <a:off x="10049817" y="1740878"/>
            <a:ext cx="6464300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(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C09D314B-56A4-44E5-AA3F-6CBB04FB1B19}"/>
              </a:ext>
            </a:extLst>
          </p:cNvPr>
          <p:cNvSpPr/>
          <p:nvPr/>
        </p:nvSpPr>
        <p:spPr>
          <a:xfrm flipH="1">
            <a:off x="8830617" y="1505461"/>
            <a:ext cx="7924800" cy="1949252"/>
          </a:xfrm>
          <a:prstGeom prst="homePlate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6CEA7B-B05D-40F1-BD5B-B1319EEC0A52}"/>
              </a:ext>
            </a:extLst>
          </p:cNvPr>
          <p:cNvSpPr txBox="1"/>
          <p:nvPr/>
        </p:nvSpPr>
        <p:spPr>
          <a:xfrm>
            <a:off x="10049817" y="4125560"/>
            <a:ext cx="6858000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Phước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D5857FBB-A839-47B4-961E-C75218471F18}"/>
              </a:ext>
            </a:extLst>
          </p:cNvPr>
          <p:cNvSpPr/>
          <p:nvPr/>
        </p:nvSpPr>
        <p:spPr>
          <a:xfrm flipH="1">
            <a:off x="8859646" y="3924300"/>
            <a:ext cx="7924800" cy="2619602"/>
          </a:xfrm>
          <a:prstGeom prst="homePlate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8D91C2-1ADA-474C-81E9-50EAFABCA61A}"/>
              </a:ext>
            </a:extLst>
          </p:cNvPr>
          <p:cNvSpPr txBox="1"/>
          <p:nvPr/>
        </p:nvSpPr>
        <p:spPr>
          <a:xfrm>
            <a:off x="10049817" y="7248906"/>
            <a:ext cx="6464300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200" b="1" i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b="1" i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b="1" i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“</a:t>
            </a:r>
            <a:r>
              <a:rPr lang="en-US" sz="3200" b="1" i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i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3200" b="1" i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3200" b="1" i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b="1" i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ECF5F018-8138-46A0-BA7E-D3CAF78B6DB8}"/>
              </a:ext>
            </a:extLst>
          </p:cNvPr>
          <p:cNvSpPr/>
          <p:nvPr/>
        </p:nvSpPr>
        <p:spPr>
          <a:xfrm flipH="1">
            <a:off x="8881417" y="7013489"/>
            <a:ext cx="7924800" cy="1949252"/>
          </a:xfrm>
          <a:prstGeom prst="homePlate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1">
            <a:extLst>
              <a:ext uri="{FF2B5EF4-FFF2-40B4-BE49-F238E27FC236}">
                <a16:creationId xmlns:a16="http://schemas.microsoft.com/office/drawing/2014/main" id="{DD9969F9-07FB-42CE-8394-14E9D246A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6107" y="3219297"/>
            <a:ext cx="8645424" cy="70947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 animBg="1"/>
      <p:bldP spid="9" grpId="0"/>
      <p:bldP spid="10" grpId="0" animBg="1"/>
      <p:bldP spid="11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56560">
            <a:off x="17003228" y="1137670"/>
            <a:ext cx="760877" cy="10730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04847">
            <a:off x="517967" y="3803119"/>
            <a:ext cx="1122310" cy="11223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61588">
            <a:off x="15678788" y="5514100"/>
            <a:ext cx="1221388" cy="12968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646022">
            <a:off x="544691" y="476732"/>
            <a:ext cx="1303493" cy="12015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777506" y="3980342"/>
            <a:ext cx="1077413" cy="12882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138642" y="563362"/>
            <a:ext cx="1433059" cy="9306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003586">
            <a:off x="16298884" y="2278356"/>
            <a:ext cx="545634" cy="11303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920968">
            <a:off x="691536" y="2688533"/>
            <a:ext cx="1935172" cy="6333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129358">
            <a:off x="2016552" y="1617438"/>
            <a:ext cx="839734" cy="7985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453495">
            <a:off x="449009" y="6682804"/>
            <a:ext cx="1260226" cy="14261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10601344">
            <a:off x="3247953" y="896751"/>
            <a:ext cx="1451981" cy="1451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9438273">
            <a:off x="17174152" y="6290540"/>
            <a:ext cx="399981" cy="18486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-3659741">
            <a:off x="15516672" y="7933902"/>
            <a:ext cx="913813" cy="93419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1842453">
            <a:off x="16896164" y="8692004"/>
            <a:ext cx="876542" cy="97788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 rot="1045001">
            <a:off x="2122556" y="7316621"/>
            <a:ext cx="862233" cy="161852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 rot="-4492633">
            <a:off x="1172670" y="8480136"/>
            <a:ext cx="616301" cy="1812650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2146698" y="2544351"/>
            <a:ext cx="14345878" cy="4885150"/>
            <a:chOff x="0" y="-151450"/>
            <a:chExt cx="19127838" cy="550202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388137"/>
              <a:ext cx="19127838" cy="4962433"/>
              <a:chOff x="0" y="-4262"/>
              <a:chExt cx="5149446" cy="1335947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-4262"/>
                <a:ext cx="5149446" cy="1335947"/>
              </a:xfrm>
              <a:custGeom>
                <a:avLst/>
                <a:gdLst/>
                <a:ahLst/>
                <a:cxnLst/>
                <a:rect l="l" t="t" r="r" b="b"/>
                <a:pathLst>
                  <a:path w="3914842" h="1144961">
                    <a:moveTo>
                      <a:pt x="2975943" y="1133773"/>
                    </a:moveTo>
                    <a:cubicBezTo>
                      <a:pt x="2975943" y="1133773"/>
                      <a:pt x="2556190" y="1144961"/>
                      <a:pt x="2093605" y="1142339"/>
                    </a:cubicBezTo>
                    <a:cubicBezTo>
                      <a:pt x="1711879" y="1140177"/>
                      <a:pt x="1057073" y="1132352"/>
                      <a:pt x="1057073" y="1132352"/>
                    </a:cubicBezTo>
                    <a:cubicBezTo>
                      <a:pt x="812931" y="1123518"/>
                      <a:pt x="565145" y="1106537"/>
                      <a:pt x="398404" y="1048359"/>
                    </a:cubicBezTo>
                    <a:cubicBezTo>
                      <a:pt x="120505" y="951398"/>
                      <a:pt x="0" y="773869"/>
                      <a:pt x="0" y="577261"/>
                    </a:cubicBezTo>
                    <a:lnTo>
                      <a:pt x="0" y="577259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952851" y="7673"/>
                    </a:cubicBezTo>
                    <a:cubicBezTo>
                      <a:pt x="2337264" y="0"/>
                      <a:pt x="2801191" y="7673"/>
                      <a:pt x="2801191" y="7673"/>
                    </a:cubicBezTo>
                    <a:cubicBezTo>
                      <a:pt x="3169498" y="15152"/>
                      <a:pt x="3532811" y="84484"/>
                      <a:pt x="3730551" y="207066"/>
                    </a:cubicBezTo>
                    <a:cubicBezTo>
                      <a:pt x="3881568" y="300683"/>
                      <a:pt x="3914842" y="425358"/>
                      <a:pt x="3905702" y="577261"/>
                    </a:cubicBezTo>
                    <a:lnTo>
                      <a:pt x="3905702" y="577262"/>
                    </a:lnTo>
                    <a:cubicBezTo>
                      <a:pt x="3905702" y="891835"/>
                      <a:pt x="3622706" y="1105932"/>
                      <a:pt x="2975943" y="1133773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rcRect/>
            <a:stretch>
              <a:fillRect/>
            </a:stretch>
          </p:blipFill>
          <p:spPr>
            <a:xfrm>
              <a:off x="7501662" y="-151450"/>
              <a:ext cx="4027217" cy="961150"/>
            </a:xfrm>
            <a:prstGeom prst="rect">
              <a:avLst/>
            </a:prstGeom>
          </p:spPr>
        </p:pic>
      </p:grpSp>
      <p:sp>
        <p:nvSpPr>
          <p:cNvPr id="22" name="TextBox 22"/>
          <p:cNvSpPr txBox="1"/>
          <p:nvPr/>
        </p:nvSpPr>
        <p:spPr>
          <a:xfrm>
            <a:off x="2635353" y="3515448"/>
            <a:ext cx="13283528" cy="2903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00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marL="0" lvl="0" indent="0" algn="ctr">
              <a:lnSpc>
                <a:spcPts val="1200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15619574" y="3626338"/>
            <a:ext cx="708008" cy="70800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0" y="0"/>
            <a:ext cx="1476150" cy="10287000"/>
          </a:xfrm>
          <a:prstGeom prst="rect">
            <a:avLst/>
          </a:prstGeom>
          <a:solidFill>
            <a:srgbClr val="FDF5B6"/>
          </a:solidFill>
        </p:spPr>
      </p:sp>
      <p:sp>
        <p:nvSpPr>
          <p:cNvPr id="5" name="TextBox 5"/>
          <p:cNvSpPr txBox="1"/>
          <p:nvPr/>
        </p:nvSpPr>
        <p:spPr>
          <a:xfrm>
            <a:off x="4381341" y="350712"/>
            <a:ext cx="10287318" cy="1311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00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5953AE1-04FB-471A-99C3-C7727710B62A}"/>
              </a:ext>
            </a:extLst>
          </p:cNvPr>
          <p:cNvGrpSpPr/>
          <p:nvPr/>
        </p:nvGrpSpPr>
        <p:grpSpPr>
          <a:xfrm>
            <a:off x="2332358" y="2724698"/>
            <a:ext cx="13623284" cy="4519262"/>
            <a:chOff x="2633678" y="4264495"/>
            <a:chExt cx="13623284" cy="4519262"/>
          </a:xfrm>
        </p:grpSpPr>
        <p:grpSp>
          <p:nvGrpSpPr>
            <p:cNvPr id="7" name="Group 7"/>
            <p:cNvGrpSpPr/>
            <p:nvPr/>
          </p:nvGrpSpPr>
          <p:grpSpPr>
            <a:xfrm>
              <a:off x="3515353" y="4601745"/>
              <a:ext cx="12192000" cy="4182012"/>
              <a:chOff x="-624744" y="0"/>
              <a:chExt cx="14584660" cy="500272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624744" y="0"/>
                <a:ext cx="14584660" cy="5002725"/>
              </a:xfrm>
              <a:custGeom>
                <a:avLst/>
                <a:gdLst/>
                <a:ahLst/>
                <a:cxnLst/>
                <a:rect l="l" t="t" r="r" b="b"/>
                <a:pathLst>
                  <a:path w="13136232" h="5894282">
                    <a:moveTo>
                      <a:pt x="12629792" y="5877363"/>
                    </a:moveTo>
                    <a:cubicBezTo>
                      <a:pt x="12629792" y="5877363"/>
                      <a:pt x="12392796" y="5867393"/>
                      <a:pt x="12030657" y="5880838"/>
                    </a:cubicBezTo>
                    <a:cubicBezTo>
                      <a:pt x="11668519" y="5894282"/>
                      <a:pt x="490924" y="5894282"/>
                      <a:pt x="490924" y="5894282"/>
                    </a:cubicBezTo>
                    <a:cubicBezTo>
                      <a:pt x="245502" y="5894282"/>
                      <a:pt x="32509" y="5797014"/>
                      <a:pt x="31032" y="5636900"/>
                    </a:cubicBezTo>
                    <a:cubicBezTo>
                      <a:pt x="31032" y="5636900"/>
                      <a:pt x="0" y="3797025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12583244" y="0"/>
                      <a:pt x="12583244" y="0"/>
                    </a:cubicBezTo>
                    <a:cubicBezTo>
                      <a:pt x="12895144" y="0"/>
                      <a:pt x="13128573" y="101069"/>
                      <a:pt x="13120715" y="303616"/>
                    </a:cubicBezTo>
                    <a:cubicBezTo>
                      <a:pt x="13120715" y="303616"/>
                      <a:pt x="13118720" y="3513218"/>
                      <a:pt x="13127476" y="4937313"/>
                    </a:cubicBezTo>
                    <a:cubicBezTo>
                      <a:pt x="13136232" y="5230614"/>
                      <a:pt x="13089683" y="5563686"/>
                      <a:pt x="13089683" y="5563686"/>
                    </a:cubicBezTo>
                    <a:cubicBezTo>
                      <a:pt x="13086718" y="5743711"/>
                      <a:pt x="12875214" y="5877363"/>
                      <a:pt x="12629792" y="5877363"/>
                    </a:cubicBezTo>
                    <a:close/>
                  </a:path>
                </a:pathLst>
              </a:custGeom>
              <a:solidFill>
                <a:srgbClr val="FFFEFE"/>
              </a:solidFill>
            </p:spPr>
          </p:sp>
        </p:grpSp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807430" y="6624137"/>
              <a:ext cx="1462949" cy="1436350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4920006" y="4281804"/>
              <a:ext cx="1061203" cy="1061203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697473">
              <a:off x="15155528" y="7086581"/>
              <a:ext cx="1101434" cy="1079405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1487987">
              <a:off x="2633678" y="4264495"/>
              <a:ext cx="1810452" cy="1922295"/>
            </a:xfrm>
            <a:prstGeom prst="rect">
              <a:avLst/>
            </a:prstGeom>
          </p:spPr>
        </p:pic>
      </p:grpSp>
      <p:sp>
        <p:nvSpPr>
          <p:cNvPr id="13" name="TextBox 13"/>
          <p:cNvSpPr txBox="1"/>
          <p:nvPr/>
        </p:nvSpPr>
        <p:spPr>
          <a:xfrm>
            <a:off x="4405153" y="2056742"/>
            <a:ext cx="10287318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170449" y="3772886"/>
            <a:ext cx="10493748" cy="28634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A4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81333CA8-1A0B-453A-ACA6-27AF28BF50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937083" y="6967425"/>
            <a:ext cx="4935683" cy="3516673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3DB8A45-5E05-4B12-AC34-860C217281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55048" y="6709217"/>
            <a:ext cx="5717648" cy="3609265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35503">
            <a:off x="-1131278" y="-476627"/>
            <a:ext cx="3415912" cy="32606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31074">
            <a:off x="16351769" y="-1098595"/>
            <a:ext cx="3772754" cy="82669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55739">
            <a:off x="16188702" y="6886618"/>
            <a:ext cx="3484672" cy="35823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361682">
            <a:off x="-2230177" y="5258086"/>
            <a:ext cx="4495277" cy="59864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600926">
            <a:off x="16119247" y="6727492"/>
            <a:ext cx="649589" cy="13457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334778">
            <a:off x="1361205" y="8664151"/>
            <a:ext cx="2173525" cy="7113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9925695">
            <a:off x="-993488" y="1554972"/>
            <a:ext cx="2088628" cy="208862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787215">
            <a:off x="16860077" y="3821090"/>
            <a:ext cx="793059" cy="36654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675323" y="2760952"/>
            <a:ext cx="14860077" cy="207774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lvl="0" indent="0" algn="ctr">
              <a:lnSpc>
                <a:spcPts val="840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 SĨ LƯU HỮU PHƯỚC </a:t>
            </a:r>
          </a:p>
          <a:p>
            <a:pPr marL="0" lvl="0" indent="0" algn="ctr">
              <a:lnSpc>
                <a:spcPts val="840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NGHE NHẠC: BÀI HÁT LÊN ĐÀNG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AAF1EA-16B2-475B-8EA2-804C83E351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3693" y="4991100"/>
            <a:ext cx="8361447" cy="46860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5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childre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C85F9370-F3A8-46CE-8749-44C91F3EC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322" y="6849316"/>
            <a:ext cx="4313655" cy="286618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667" y="862685"/>
            <a:ext cx="8969327" cy="85616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850855" y="7612578"/>
            <a:ext cx="2734793" cy="237395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286000" y="1430043"/>
            <a:ext cx="5924752" cy="9480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  <a:spcBef>
                <a:spcPct val="0"/>
              </a:spcBef>
            </a:pP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81200" y="2559233"/>
            <a:ext cx="7162800" cy="5756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Phước</a:t>
            </a:r>
            <a:endParaRPr lang="en-US" sz="3200" dirty="0">
              <a:solidFill>
                <a:srgbClr val="27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endParaRPr lang="en-US" sz="3200" dirty="0">
              <a:solidFill>
                <a:srgbClr val="27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endParaRPr lang="en-US" sz="3200" dirty="0">
              <a:solidFill>
                <a:srgbClr val="27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endParaRPr lang="en-US" sz="3200" dirty="0">
              <a:solidFill>
                <a:srgbClr val="27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endParaRPr lang="en-US" sz="3200" dirty="0">
              <a:solidFill>
                <a:srgbClr val="27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2396C3-B45B-4B19-B768-8F3C9824C7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3600" y="3714750"/>
            <a:ext cx="4343400" cy="3257550"/>
          </a:xfrm>
          <a:prstGeom prst="rect">
            <a:avLst/>
          </a:prstGeom>
        </p:spPr>
      </p:pic>
      <p:pic>
        <p:nvPicPr>
          <p:cNvPr id="9" name="Picture 8" descr="A group of children sitting at a table playing a game&#10;&#10;Description automatically generated with low confidence">
            <a:extLst>
              <a:ext uri="{FF2B5EF4-FFF2-40B4-BE49-F238E27FC236}">
                <a16:creationId xmlns:a16="http://schemas.microsoft.com/office/drawing/2014/main" id="{06F2DB27-3776-467F-BE75-25F2011BC0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90550"/>
            <a:ext cx="4343400" cy="32575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59662" y="864069"/>
            <a:ext cx="12848731" cy="8118486"/>
            <a:chOff x="0" y="0"/>
            <a:chExt cx="9825898" cy="620850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9830111" cy="6208505"/>
            </a:xfrm>
            <a:custGeom>
              <a:avLst/>
              <a:gdLst/>
              <a:ahLst/>
              <a:cxnLst/>
              <a:rect l="l" t="t" r="r" b="b"/>
              <a:pathLst>
                <a:path w="9830111" h="6208505">
                  <a:moveTo>
                    <a:pt x="278431" y="16918"/>
                  </a:moveTo>
                  <a:cubicBezTo>
                    <a:pt x="278431" y="16918"/>
                    <a:pt x="604014" y="12258"/>
                    <a:pt x="1045114" y="12454"/>
                  </a:cubicBezTo>
                  <a:cubicBezTo>
                    <a:pt x="7948380" y="12671"/>
                    <a:pt x="9556042" y="0"/>
                    <a:pt x="9556042" y="0"/>
                  </a:cubicBezTo>
                  <a:cubicBezTo>
                    <a:pt x="9623506" y="0"/>
                    <a:pt x="9699443" y="0"/>
                    <a:pt x="9778216" y="85073"/>
                  </a:cubicBezTo>
                  <a:cubicBezTo>
                    <a:pt x="9821194" y="131488"/>
                    <a:pt x="9822262" y="240224"/>
                    <a:pt x="9822667" y="320281"/>
                  </a:cubicBezTo>
                  <a:cubicBezTo>
                    <a:pt x="9822667" y="320281"/>
                    <a:pt x="9820963" y="4514342"/>
                    <a:pt x="9820963" y="5445921"/>
                  </a:cubicBezTo>
                  <a:cubicBezTo>
                    <a:pt x="9820963" y="5660080"/>
                    <a:pt x="9830111" y="5959259"/>
                    <a:pt x="9830111" y="5959259"/>
                  </a:cubicBezTo>
                  <a:cubicBezTo>
                    <a:pt x="9830111" y="6087927"/>
                    <a:pt x="9825941" y="6208505"/>
                    <a:pt x="9573103" y="6200371"/>
                  </a:cubicBezTo>
                  <a:cubicBezTo>
                    <a:pt x="9573103" y="6200371"/>
                    <a:pt x="9196631" y="6180072"/>
                    <a:pt x="8195606" y="6187671"/>
                  </a:cubicBezTo>
                  <a:cubicBezTo>
                    <a:pt x="2367023" y="6195805"/>
                    <a:pt x="304023" y="6208505"/>
                    <a:pt x="304023" y="6208505"/>
                  </a:cubicBezTo>
                  <a:cubicBezTo>
                    <a:pt x="132548" y="6208505"/>
                    <a:pt x="4213" y="6107436"/>
                    <a:pt x="8532" y="5904889"/>
                  </a:cubicBezTo>
                  <a:cubicBezTo>
                    <a:pt x="8532" y="5904889"/>
                    <a:pt x="9630" y="5406348"/>
                    <a:pt x="4815" y="154252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3957583" y="732326"/>
            <a:ext cx="13682087" cy="9068387"/>
            <a:chOff x="0" y="0"/>
            <a:chExt cx="18242782" cy="1209118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D1B491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706091" y="2336216"/>
            <a:ext cx="4812190" cy="6550353"/>
            <a:chOff x="0" y="0"/>
            <a:chExt cx="6350000" cy="864362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FBD6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2"/>
              <a:stretch>
                <a:fillRect l="2059" t="5215" r="2059" b="5201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24001">
            <a:off x="2552927" y="1277432"/>
            <a:ext cx="777725" cy="211756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4882020" y="858487"/>
            <a:ext cx="11763001" cy="9480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50" lvl="1" algn="ctr">
              <a:lnSpc>
                <a:spcPts val="8400"/>
              </a:lnSpc>
            </a:pPr>
            <a:r>
              <a:rPr lang="en-US" sz="44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400" b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44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44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44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44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Phước</a:t>
            </a:r>
            <a:r>
              <a:rPr lang="en-US" sz="44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(1921 – 1989)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089485" y="2127154"/>
            <a:ext cx="10347704" cy="6758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tràn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nghiên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Nam.</a:t>
            </a:r>
          </a:p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tặng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1996.</a:t>
            </a:r>
          </a:p>
        </p:txBody>
      </p:sp>
    </p:spTree>
    <p:extLst>
      <p:ext uri="{BB962C8B-B14F-4D97-AF65-F5344CB8AC3E}">
        <p14:creationId xmlns:p14="http://schemas.microsoft.com/office/powerpoint/2010/main" val="42105336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59662" y="864069"/>
            <a:ext cx="12848731" cy="8118486"/>
            <a:chOff x="0" y="0"/>
            <a:chExt cx="9825898" cy="620850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9830111" cy="6208505"/>
            </a:xfrm>
            <a:custGeom>
              <a:avLst/>
              <a:gdLst/>
              <a:ahLst/>
              <a:cxnLst/>
              <a:rect l="l" t="t" r="r" b="b"/>
              <a:pathLst>
                <a:path w="9830111" h="6208505">
                  <a:moveTo>
                    <a:pt x="278431" y="16918"/>
                  </a:moveTo>
                  <a:cubicBezTo>
                    <a:pt x="278431" y="16918"/>
                    <a:pt x="604014" y="12258"/>
                    <a:pt x="1045114" y="12454"/>
                  </a:cubicBezTo>
                  <a:cubicBezTo>
                    <a:pt x="7948380" y="12671"/>
                    <a:pt x="9556042" y="0"/>
                    <a:pt x="9556042" y="0"/>
                  </a:cubicBezTo>
                  <a:cubicBezTo>
                    <a:pt x="9623506" y="0"/>
                    <a:pt x="9699443" y="0"/>
                    <a:pt x="9778216" y="85073"/>
                  </a:cubicBezTo>
                  <a:cubicBezTo>
                    <a:pt x="9821194" y="131488"/>
                    <a:pt x="9822262" y="240224"/>
                    <a:pt x="9822667" y="320281"/>
                  </a:cubicBezTo>
                  <a:cubicBezTo>
                    <a:pt x="9822667" y="320281"/>
                    <a:pt x="9820963" y="4514342"/>
                    <a:pt x="9820963" y="5445921"/>
                  </a:cubicBezTo>
                  <a:cubicBezTo>
                    <a:pt x="9820963" y="5660080"/>
                    <a:pt x="9830111" y="5959259"/>
                    <a:pt x="9830111" y="5959259"/>
                  </a:cubicBezTo>
                  <a:cubicBezTo>
                    <a:pt x="9830111" y="6087927"/>
                    <a:pt x="9825941" y="6208505"/>
                    <a:pt x="9573103" y="6200371"/>
                  </a:cubicBezTo>
                  <a:cubicBezTo>
                    <a:pt x="9573103" y="6200371"/>
                    <a:pt x="9196631" y="6180072"/>
                    <a:pt x="8195606" y="6187671"/>
                  </a:cubicBezTo>
                  <a:cubicBezTo>
                    <a:pt x="2367023" y="6195805"/>
                    <a:pt x="304023" y="6208505"/>
                    <a:pt x="304023" y="6208505"/>
                  </a:cubicBezTo>
                  <a:cubicBezTo>
                    <a:pt x="132548" y="6208505"/>
                    <a:pt x="4213" y="6107436"/>
                    <a:pt x="8532" y="5904889"/>
                  </a:cubicBezTo>
                  <a:cubicBezTo>
                    <a:pt x="8532" y="5904889"/>
                    <a:pt x="9630" y="5406348"/>
                    <a:pt x="4815" y="154252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3957583" y="495300"/>
            <a:ext cx="13682087" cy="9448800"/>
            <a:chOff x="0" y="0"/>
            <a:chExt cx="18242782" cy="1209118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D1B491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</p:grpSp>
      <p:sp>
        <p:nvSpPr>
          <p:cNvPr id="10" name="Freeform 10"/>
          <p:cNvSpPr/>
          <p:nvPr/>
        </p:nvSpPr>
        <p:spPr>
          <a:xfrm>
            <a:off x="706091" y="2336216"/>
            <a:ext cx="4812190" cy="6549391"/>
          </a:xfrm>
          <a:custGeom>
            <a:avLst/>
            <a:gdLst/>
            <a:ahLst/>
            <a:cxnLst/>
            <a:rect l="l" t="t" r="r" b="b"/>
            <a:pathLst>
              <a:path w="6350000" h="8642350">
                <a:moveTo>
                  <a:pt x="6350000" y="624840"/>
                </a:moveTo>
                <a:cubicBezTo>
                  <a:pt x="6350000" y="543560"/>
                  <a:pt x="6309360" y="472440"/>
                  <a:pt x="6247130" y="430530"/>
                </a:cubicBezTo>
                <a:cubicBezTo>
                  <a:pt x="6259830" y="422910"/>
                  <a:pt x="6271260" y="412750"/>
                  <a:pt x="6281420" y="402590"/>
                </a:cubicBezTo>
                <a:cubicBezTo>
                  <a:pt x="6324600" y="358140"/>
                  <a:pt x="6350000" y="298450"/>
                  <a:pt x="6350000" y="236220"/>
                </a:cubicBezTo>
                <a:cubicBezTo>
                  <a:pt x="6350000" y="173990"/>
                  <a:pt x="6324600" y="114300"/>
                  <a:pt x="6281420" y="69850"/>
                </a:cubicBezTo>
                <a:cubicBezTo>
                  <a:pt x="6236970" y="25400"/>
                  <a:pt x="6176010" y="0"/>
                  <a:pt x="6115050" y="0"/>
                </a:cubicBezTo>
                <a:cubicBezTo>
                  <a:pt x="6052820" y="0"/>
                  <a:pt x="5991860" y="25400"/>
                  <a:pt x="5948680" y="68580"/>
                </a:cubicBezTo>
                <a:cubicBezTo>
                  <a:pt x="5937250" y="80010"/>
                  <a:pt x="5927090" y="92710"/>
                  <a:pt x="5919470" y="105410"/>
                </a:cubicBezTo>
                <a:cubicBezTo>
                  <a:pt x="5877560" y="41910"/>
                  <a:pt x="5805170" y="0"/>
                  <a:pt x="5723890" y="0"/>
                </a:cubicBezTo>
                <a:cubicBezTo>
                  <a:pt x="5642610" y="0"/>
                  <a:pt x="5570220" y="41910"/>
                  <a:pt x="5528310" y="105410"/>
                </a:cubicBezTo>
                <a:cubicBezTo>
                  <a:pt x="5486400" y="41910"/>
                  <a:pt x="5414010" y="0"/>
                  <a:pt x="5332730" y="0"/>
                </a:cubicBezTo>
                <a:cubicBezTo>
                  <a:pt x="5250180" y="0"/>
                  <a:pt x="5179060" y="41910"/>
                  <a:pt x="5137150" y="105410"/>
                </a:cubicBezTo>
                <a:cubicBezTo>
                  <a:pt x="5095241" y="41910"/>
                  <a:pt x="5022850" y="0"/>
                  <a:pt x="4941570" y="0"/>
                </a:cubicBezTo>
                <a:cubicBezTo>
                  <a:pt x="4860291" y="0"/>
                  <a:pt x="4787900" y="41910"/>
                  <a:pt x="4745990" y="105410"/>
                </a:cubicBezTo>
                <a:cubicBezTo>
                  <a:pt x="4704080" y="41910"/>
                  <a:pt x="4631690" y="0"/>
                  <a:pt x="4550410" y="0"/>
                </a:cubicBezTo>
                <a:cubicBezTo>
                  <a:pt x="4469130" y="0"/>
                  <a:pt x="4396740" y="41910"/>
                  <a:pt x="4354830" y="105410"/>
                </a:cubicBezTo>
                <a:cubicBezTo>
                  <a:pt x="4312920" y="41910"/>
                  <a:pt x="4240530" y="0"/>
                  <a:pt x="4159250" y="0"/>
                </a:cubicBezTo>
                <a:cubicBezTo>
                  <a:pt x="4077970" y="0"/>
                  <a:pt x="4005580" y="41910"/>
                  <a:pt x="3963670" y="105410"/>
                </a:cubicBezTo>
                <a:cubicBezTo>
                  <a:pt x="3921761" y="41910"/>
                  <a:pt x="3849370" y="0"/>
                  <a:pt x="3768091" y="0"/>
                </a:cubicBezTo>
                <a:cubicBezTo>
                  <a:pt x="3686811" y="0"/>
                  <a:pt x="3614420" y="41910"/>
                  <a:pt x="3572511" y="105410"/>
                </a:cubicBezTo>
                <a:cubicBezTo>
                  <a:pt x="3530601" y="41910"/>
                  <a:pt x="3458211" y="0"/>
                  <a:pt x="3376931" y="0"/>
                </a:cubicBezTo>
                <a:cubicBezTo>
                  <a:pt x="3295651" y="0"/>
                  <a:pt x="3216910" y="41910"/>
                  <a:pt x="3175000" y="105410"/>
                </a:cubicBezTo>
                <a:cubicBezTo>
                  <a:pt x="3133090" y="41910"/>
                  <a:pt x="3060700" y="0"/>
                  <a:pt x="2979420" y="0"/>
                </a:cubicBezTo>
                <a:cubicBezTo>
                  <a:pt x="2898140" y="0"/>
                  <a:pt x="2825750" y="41910"/>
                  <a:pt x="2783840" y="105410"/>
                </a:cubicBezTo>
                <a:cubicBezTo>
                  <a:pt x="2741930" y="41910"/>
                  <a:pt x="2669540" y="0"/>
                  <a:pt x="2588260" y="0"/>
                </a:cubicBezTo>
                <a:cubicBezTo>
                  <a:pt x="2505710" y="0"/>
                  <a:pt x="2434590" y="41910"/>
                  <a:pt x="2392680" y="105410"/>
                </a:cubicBezTo>
                <a:cubicBezTo>
                  <a:pt x="2350770" y="41910"/>
                  <a:pt x="2278380" y="0"/>
                  <a:pt x="2197100" y="0"/>
                </a:cubicBezTo>
                <a:cubicBezTo>
                  <a:pt x="2115820" y="0"/>
                  <a:pt x="2043430" y="41910"/>
                  <a:pt x="2001520" y="105410"/>
                </a:cubicBezTo>
                <a:cubicBezTo>
                  <a:pt x="1959610" y="41910"/>
                  <a:pt x="1887220" y="0"/>
                  <a:pt x="1805941" y="0"/>
                </a:cubicBezTo>
                <a:cubicBezTo>
                  <a:pt x="1723391" y="0"/>
                  <a:pt x="1652270" y="41910"/>
                  <a:pt x="1610361" y="105410"/>
                </a:cubicBezTo>
                <a:cubicBezTo>
                  <a:pt x="1568450" y="41910"/>
                  <a:pt x="1496061" y="0"/>
                  <a:pt x="1414781" y="0"/>
                </a:cubicBezTo>
                <a:cubicBezTo>
                  <a:pt x="1329691" y="0"/>
                  <a:pt x="1257300" y="41910"/>
                  <a:pt x="1215391" y="105410"/>
                </a:cubicBezTo>
                <a:cubicBezTo>
                  <a:pt x="1173481" y="41910"/>
                  <a:pt x="1101091" y="0"/>
                  <a:pt x="1019811" y="0"/>
                </a:cubicBezTo>
                <a:cubicBezTo>
                  <a:pt x="937261" y="0"/>
                  <a:pt x="866141" y="41910"/>
                  <a:pt x="824231" y="105410"/>
                </a:cubicBezTo>
                <a:cubicBezTo>
                  <a:pt x="782321" y="41910"/>
                  <a:pt x="709931" y="0"/>
                  <a:pt x="628650" y="0"/>
                </a:cubicBezTo>
                <a:cubicBezTo>
                  <a:pt x="544830" y="0"/>
                  <a:pt x="473710" y="41910"/>
                  <a:pt x="431800" y="105410"/>
                </a:cubicBezTo>
                <a:cubicBezTo>
                  <a:pt x="422910" y="92710"/>
                  <a:pt x="412750" y="80010"/>
                  <a:pt x="402590" y="68580"/>
                </a:cubicBezTo>
                <a:cubicBezTo>
                  <a:pt x="358140" y="25400"/>
                  <a:pt x="297180" y="0"/>
                  <a:pt x="234950" y="0"/>
                </a:cubicBezTo>
                <a:cubicBezTo>
                  <a:pt x="172720" y="0"/>
                  <a:pt x="113030" y="25400"/>
                  <a:pt x="68580" y="68580"/>
                </a:cubicBezTo>
                <a:cubicBezTo>
                  <a:pt x="25400" y="113030"/>
                  <a:pt x="0" y="172720"/>
                  <a:pt x="0" y="234950"/>
                </a:cubicBezTo>
                <a:cubicBezTo>
                  <a:pt x="0" y="297180"/>
                  <a:pt x="25400" y="356870"/>
                  <a:pt x="68580" y="401320"/>
                </a:cubicBezTo>
                <a:cubicBezTo>
                  <a:pt x="78740" y="411480"/>
                  <a:pt x="90170" y="421640"/>
                  <a:pt x="102870" y="429260"/>
                </a:cubicBezTo>
                <a:cubicBezTo>
                  <a:pt x="40640" y="472440"/>
                  <a:pt x="0" y="543560"/>
                  <a:pt x="0" y="624840"/>
                </a:cubicBezTo>
                <a:cubicBezTo>
                  <a:pt x="0" y="706120"/>
                  <a:pt x="40640" y="777240"/>
                  <a:pt x="102870" y="819150"/>
                </a:cubicBezTo>
                <a:cubicBezTo>
                  <a:pt x="40640" y="861060"/>
                  <a:pt x="0" y="932180"/>
                  <a:pt x="0" y="1013460"/>
                </a:cubicBezTo>
                <a:cubicBezTo>
                  <a:pt x="0" y="1094740"/>
                  <a:pt x="40640" y="1165860"/>
                  <a:pt x="102870" y="1207770"/>
                </a:cubicBezTo>
                <a:cubicBezTo>
                  <a:pt x="40640" y="1249680"/>
                  <a:pt x="0" y="1322070"/>
                  <a:pt x="0" y="1402080"/>
                </a:cubicBezTo>
                <a:cubicBezTo>
                  <a:pt x="0" y="1483360"/>
                  <a:pt x="40640" y="1554480"/>
                  <a:pt x="102870" y="1596390"/>
                </a:cubicBezTo>
                <a:cubicBezTo>
                  <a:pt x="40640" y="1638300"/>
                  <a:pt x="0" y="1709420"/>
                  <a:pt x="0" y="1790700"/>
                </a:cubicBezTo>
                <a:cubicBezTo>
                  <a:pt x="0" y="1871980"/>
                  <a:pt x="40640" y="1943100"/>
                  <a:pt x="102870" y="1985010"/>
                </a:cubicBezTo>
                <a:cubicBezTo>
                  <a:pt x="40640" y="2026920"/>
                  <a:pt x="0" y="2099310"/>
                  <a:pt x="0" y="2179320"/>
                </a:cubicBezTo>
                <a:cubicBezTo>
                  <a:pt x="0" y="2260600"/>
                  <a:pt x="40640" y="2331720"/>
                  <a:pt x="102870" y="2373630"/>
                </a:cubicBezTo>
                <a:cubicBezTo>
                  <a:pt x="40640" y="2418080"/>
                  <a:pt x="0" y="2489200"/>
                  <a:pt x="0" y="2570480"/>
                </a:cubicBezTo>
                <a:cubicBezTo>
                  <a:pt x="0" y="2651760"/>
                  <a:pt x="40640" y="2722880"/>
                  <a:pt x="102870" y="2764790"/>
                </a:cubicBezTo>
                <a:cubicBezTo>
                  <a:pt x="40640" y="2806700"/>
                  <a:pt x="0" y="2879090"/>
                  <a:pt x="0" y="2959100"/>
                </a:cubicBezTo>
                <a:cubicBezTo>
                  <a:pt x="0" y="3040380"/>
                  <a:pt x="40640" y="3111500"/>
                  <a:pt x="102870" y="3153410"/>
                </a:cubicBezTo>
                <a:cubicBezTo>
                  <a:pt x="40640" y="3195320"/>
                  <a:pt x="0" y="3266440"/>
                  <a:pt x="0" y="3347720"/>
                </a:cubicBezTo>
                <a:cubicBezTo>
                  <a:pt x="0" y="3429000"/>
                  <a:pt x="40640" y="3500120"/>
                  <a:pt x="102870" y="3542030"/>
                </a:cubicBezTo>
                <a:cubicBezTo>
                  <a:pt x="40640" y="3583940"/>
                  <a:pt x="0" y="3655060"/>
                  <a:pt x="0" y="3736340"/>
                </a:cubicBezTo>
                <a:cubicBezTo>
                  <a:pt x="0" y="3817620"/>
                  <a:pt x="40640" y="3888740"/>
                  <a:pt x="102870" y="3930650"/>
                </a:cubicBezTo>
                <a:cubicBezTo>
                  <a:pt x="40640" y="3973830"/>
                  <a:pt x="0" y="4044950"/>
                  <a:pt x="0" y="4124959"/>
                </a:cubicBezTo>
                <a:cubicBezTo>
                  <a:pt x="0" y="4206239"/>
                  <a:pt x="40640" y="4277359"/>
                  <a:pt x="102870" y="4319269"/>
                </a:cubicBezTo>
                <a:cubicBezTo>
                  <a:pt x="40640" y="4361180"/>
                  <a:pt x="0" y="4432300"/>
                  <a:pt x="0" y="4513580"/>
                </a:cubicBezTo>
                <a:cubicBezTo>
                  <a:pt x="0" y="4594860"/>
                  <a:pt x="40640" y="4665980"/>
                  <a:pt x="102870" y="4707890"/>
                </a:cubicBezTo>
                <a:cubicBezTo>
                  <a:pt x="40640" y="4749800"/>
                  <a:pt x="0" y="4820920"/>
                  <a:pt x="0" y="4902200"/>
                </a:cubicBezTo>
                <a:cubicBezTo>
                  <a:pt x="0" y="4983480"/>
                  <a:pt x="40640" y="5054600"/>
                  <a:pt x="102870" y="5096510"/>
                </a:cubicBezTo>
                <a:cubicBezTo>
                  <a:pt x="40640" y="5138420"/>
                  <a:pt x="0" y="5210810"/>
                  <a:pt x="0" y="5290820"/>
                </a:cubicBezTo>
                <a:cubicBezTo>
                  <a:pt x="0" y="5372100"/>
                  <a:pt x="40640" y="5443220"/>
                  <a:pt x="102870" y="5485130"/>
                </a:cubicBezTo>
                <a:cubicBezTo>
                  <a:pt x="40640" y="5527039"/>
                  <a:pt x="0" y="5598159"/>
                  <a:pt x="0" y="5679439"/>
                </a:cubicBezTo>
                <a:cubicBezTo>
                  <a:pt x="0" y="5760719"/>
                  <a:pt x="40640" y="5831839"/>
                  <a:pt x="102870" y="5873749"/>
                </a:cubicBezTo>
                <a:cubicBezTo>
                  <a:pt x="40640" y="5915659"/>
                  <a:pt x="0" y="5986779"/>
                  <a:pt x="0" y="6068059"/>
                </a:cubicBezTo>
                <a:cubicBezTo>
                  <a:pt x="0" y="6149339"/>
                  <a:pt x="40640" y="6220459"/>
                  <a:pt x="102870" y="6262369"/>
                </a:cubicBezTo>
                <a:cubicBezTo>
                  <a:pt x="40640" y="6304280"/>
                  <a:pt x="0" y="6375400"/>
                  <a:pt x="0" y="6456680"/>
                </a:cubicBezTo>
                <a:cubicBezTo>
                  <a:pt x="0" y="6537960"/>
                  <a:pt x="40640" y="6609080"/>
                  <a:pt x="102870" y="6650990"/>
                </a:cubicBezTo>
                <a:cubicBezTo>
                  <a:pt x="40640" y="6692900"/>
                  <a:pt x="0" y="6764020"/>
                  <a:pt x="0" y="6845300"/>
                </a:cubicBezTo>
                <a:cubicBezTo>
                  <a:pt x="0" y="6926580"/>
                  <a:pt x="40640" y="6997700"/>
                  <a:pt x="102870" y="7039610"/>
                </a:cubicBezTo>
                <a:cubicBezTo>
                  <a:pt x="40640" y="7082790"/>
                  <a:pt x="0" y="7153910"/>
                  <a:pt x="0" y="7233920"/>
                </a:cubicBezTo>
                <a:cubicBezTo>
                  <a:pt x="0" y="7315200"/>
                  <a:pt x="40640" y="7386320"/>
                  <a:pt x="102870" y="7428230"/>
                </a:cubicBezTo>
                <a:cubicBezTo>
                  <a:pt x="40640" y="7470139"/>
                  <a:pt x="0" y="7541260"/>
                  <a:pt x="0" y="7622539"/>
                </a:cubicBezTo>
                <a:cubicBezTo>
                  <a:pt x="0" y="7703819"/>
                  <a:pt x="40640" y="7774939"/>
                  <a:pt x="102870" y="7816849"/>
                </a:cubicBezTo>
                <a:cubicBezTo>
                  <a:pt x="40640" y="7866380"/>
                  <a:pt x="0" y="7937500"/>
                  <a:pt x="0" y="8018780"/>
                </a:cubicBezTo>
                <a:cubicBezTo>
                  <a:pt x="0" y="8100061"/>
                  <a:pt x="40640" y="8171180"/>
                  <a:pt x="102870" y="8213090"/>
                </a:cubicBezTo>
                <a:cubicBezTo>
                  <a:pt x="90170" y="8220710"/>
                  <a:pt x="78740" y="8230870"/>
                  <a:pt x="68580" y="8241030"/>
                </a:cubicBezTo>
                <a:cubicBezTo>
                  <a:pt x="25400" y="8285480"/>
                  <a:pt x="0" y="8346440"/>
                  <a:pt x="0" y="8407400"/>
                </a:cubicBezTo>
                <a:cubicBezTo>
                  <a:pt x="0" y="8469630"/>
                  <a:pt x="25400" y="8529320"/>
                  <a:pt x="68580" y="8573770"/>
                </a:cubicBezTo>
                <a:cubicBezTo>
                  <a:pt x="111760" y="8616950"/>
                  <a:pt x="172720" y="8642350"/>
                  <a:pt x="234950" y="8642350"/>
                </a:cubicBezTo>
                <a:cubicBezTo>
                  <a:pt x="297180" y="8642350"/>
                  <a:pt x="356870" y="8616950"/>
                  <a:pt x="401320" y="8573770"/>
                </a:cubicBezTo>
                <a:cubicBezTo>
                  <a:pt x="412750" y="8562339"/>
                  <a:pt x="422910" y="8549639"/>
                  <a:pt x="430530" y="8536939"/>
                </a:cubicBezTo>
                <a:cubicBezTo>
                  <a:pt x="472440" y="8600439"/>
                  <a:pt x="544830" y="8642349"/>
                  <a:pt x="626110" y="8642349"/>
                </a:cubicBezTo>
                <a:cubicBezTo>
                  <a:pt x="707390" y="8642349"/>
                  <a:pt x="779780" y="8600439"/>
                  <a:pt x="821690" y="8536939"/>
                </a:cubicBezTo>
                <a:cubicBezTo>
                  <a:pt x="863600" y="8600439"/>
                  <a:pt x="935990" y="8642349"/>
                  <a:pt x="1017270" y="8642349"/>
                </a:cubicBezTo>
                <a:cubicBezTo>
                  <a:pt x="1099820" y="8642349"/>
                  <a:pt x="1172210" y="8600439"/>
                  <a:pt x="1212850" y="8536939"/>
                </a:cubicBezTo>
                <a:cubicBezTo>
                  <a:pt x="1254760" y="8600439"/>
                  <a:pt x="1327150" y="8642349"/>
                  <a:pt x="1408430" y="8642349"/>
                </a:cubicBezTo>
                <a:cubicBezTo>
                  <a:pt x="1489710" y="8642349"/>
                  <a:pt x="1562100" y="8600439"/>
                  <a:pt x="1604010" y="8536939"/>
                </a:cubicBezTo>
                <a:cubicBezTo>
                  <a:pt x="1645920" y="8600439"/>
                  <a:pt x="1718310" y="8642349"/>
                  <a:pt x="1799590" y="8642349"/>
                </a:cubicBezTo>
                <a:cubicBezTo>
                  <a:pt x="1880870" y="8642349"/>
                  <a:pt x="1953260" y="8600439"/>
                  <a:pt x="1995170" y="8536939"/>
                </a:cubicBezTo>
                <a:cubicBezTo>
                  <a:pt x="2037080" y="8600439"/>
                  <a:pt x="2109470" y="8642349"/>
                  <a:pt x="2190750" y="8642349"/>
                </a:cubicBezTo>
                <a:cubicBezTo>
                  <a:pt x="2273300" y="8642349"/>
                  <a:pt x="2344420" y="8600439"/>
                  <a:pt x="2386330" y="8536939"/>
                </a:cubicBezTo>
                <a:cubicBezTo>
                  <a:pt x="2428240" y="8600439"/>
                  <a:pt x="2500630" y="8642349"/>
                  <a:pt x="2581910" y="8642349"/>
                </a:cubicBezTo>
                <a:cubicBezTo>
                  <a:pt x="2663190" y="8642349"/>
                  <a:pt x="2735580" y="8600439"/>
                  <a:pt x="2777490" y="8536939"/>
                </a:cubicBezTo>
                <a:cubicBezTo>
                  <a:pt x="2819400" y="8600439"/>
                  <a:pt x="2891790" y="8642349"/>
                  <a:pt x="2973070" y="8642349"/>
                </a:cubicBezTo>
                <a:cubicBezTo>
                  <a:pt x="3055620" y="8642349"/>
                  <a:pt x="3126740" y="8600439"/>
                  <a:pt x="3168650" y="8536939"/>
                </a:cubicBezTo>
                <a:cubicBezTo>
                  <a:pt x="3210560" y="8600439"/>
                  <a:pt x="3282950" y="8642349"/>
                  <a:pt x="3364230" y="8642349"/>
                </a:cubicBezTo>
                <a:cubicBezTo>
                  <a:pt x="3445509" y="8642349"/>
                  <a:pt x="3517900" y="8600439"/>
                  <a:pt x="3559809" y="8536939"/>
                </a:cubicBezTo>
                <a:cubicBezTo>
                  <a:pt x="3601719" y="8600439"/>
                  <a:pt x="3674109" y="8642349"/>
                  <a:pt x="3755389" y="8642349"/>
                </a:cubicBezTo>
                <a:cubicBezTo>
                  <a:pt x="3837939" y="8642349"/>
                  <a:pt x="3909059" y="8600439"/>
                  <a:pt x="3950969" y="8536939"/>
                </a:cubicBezTo>
                <a:cubicBezTo>
                  <a:pt x="3992879" y="8600439"/>
                  <a:pt x="4065269" y="8642349"/>
                  <a:pt x="4146549" y="8642349"/>
                </a:cubicBezTo>
                <a:cubicBezTo>
                  <a:pt x="4227829" y="8642349"/>
                  <a:pt x="4300219" y="8600439"/>
                  <a:pt x="4342129" y="8536939"/>
                </a:cubicBezTo>
                <a:cubicBezTo>
                  <a:pt x="4384039" y="8600439"/>
                  <a:pt x="4456429" y="8642349"/>
                  <a:pt x="4537709" y="8642349"/>
                </a:cubicBezTo>
                <a:cubicBezTo>
                  <a:pt x="4618989" y="8642349"/>
                  <a:pt x="4691379" y="8600439"/>
                  <a:pt x="4733289" y="8536939"/>
                </a:cubicBezTo>
                <a:cubicBezTo>
                  <a:pt x="4775199" y="8600439"/>
                  <a:pt x="4847589" y="8642349"/>
                  <a:pt x="4928869" y="8642349"/>
                </a:cubicBezTo>
                <a:cubicBezTo>
                  <a:pt x="5010149" y="8642349"/>
                  <a:pt x="5082539" y="8600439"/>
                  <a:pt x="5124449" y="8536939"/>
                </a:cubicBezTo>
                <a:cubicBezTo>
                  <a:pt x="5166359" y="8600439"/>
                  <a:pt x="5238749" y="8642349"/>
                  <a:pt x="5320029" y="8642349"/>
                </a:cubicBezTo>
                <a:cubicBezTo>
                  <a:pt x="5401309" y="8642349"/>
                  <a:pt x="5473699" y="8600439"/>
                  <a:pt x="5515609" y="8536939"/>
                </a:cubicBezTo>
                <a:cubicBezTo>
                  <a:pt x="5557519" y="8600439"/>
                  <a:pt x="5629909" y="8642349"/>
                  <a:pt x="5711189" y="8642349"/>
                </a:cubicBezTo>
                <a:cubicBezTo>
                  <a:pt x="5793739" y="8642349"/>
                  <a:pt x="5864859" y="8600439"/>
                  <a:pt x="5906769" y="8536939"/>
                </a:cubicBezTo>
                <a:cubicBezTo>
                  <a:pt x="5915659" y="8549639"/>
                  <a:pt x="5925819" y="8562339"/>
                  <a:pt x="5935978" y="8573770"/>
                </a:cubicBezTo>
                <a:cubicBezTo>
                  <a:pt x="5979158" y="8616950"/>
                  <a:pt x="6040119" y="8642350"/>
                  <a:pt x="6102348" y="8642350"/>
                </a:cubicBezTo>
                <a:cubicBezTo>
                  <a:pt x="6163308" y="8642350"/>
                  <a:pt x="6224269" y="8616950"/>
                  <a:pt x="6268719" y="8573770"/>
                </a:cubicBezTo>
                <a:cubicBezTo>
                  <a:pt x="6311898" y="8529320"/>
                  <a:pt x="6337298" y="8469630"/>
                  <a:pt x="6337298" y="8407400"/>
                </a:cubicBezTo>
                <a:cubicBezTo>
                  <a:pt x="6337298" y="8345170"/>
                  <a:pt x="6311898" y="8285480"/>
                  <a:pt x="6268719" y="8241030"/>
                </a:cubicBezTo>
                <a:cubicBezTo>
                  <a:pt x="6258559" y="8230870"/>
                  <a:pt x="6247128" y="8220711"/>
                  <a:pt x="6234428" y="8213090"/>
                </a:cubicBezTo>
                <a:cubicBezTo>
                  <a:pt x="6296658" y="8171180"/>
                  <a:pt x="6337298" y="8098790"/>
                  <a:pt x="6337298" y="8018780"/>
                </a:cubicBezTo>
                <a:cubicBezTo>
                  <a:pt x="6337298" y="7937500"/>
                  <a:pt x="6296658" y="7866380"/>
                  <a:pt x="6234428" y="7824470"/>
                </a:cubicBezTo>
                <a:cubicBezTo>
                  <a:pt x="6296658" y="7782561"/>
                  <a:pt x="6337298" y="7711440"/>
                  <a:pt x="6337298" y="7630161"/>
                </a:cubicBezTo>
                <a:cubicBezTo>
                  <a:pt x="6337298" y="7548881"/>
                  <a:pt x="6296658" y="7477761"/>
                  <a:pt x="6234428" y="7435851"/>
                </a:cubicBezTo>
                <a:cubicBezTo>
                  <a:pt x="6296658" y="7393941"/>
                  <a:pt x="6337298" y="7321551"/>
                  <a:pt x="6337298" y="7241541"/>
                </a:cubicBezTo>
                <a:cubicBezTo>
                  <a:pt x="6337298" y="7160261"/>
                  <a:pt x="6296658" y="7089141"/>
                  <a:pt x="6234428" y="7047231"/>
                </a:cubicBezTo>
                <a:cubicBezTo>
                  <a:pt x="6296658" y="7005321"/>
                  <a:pt x="6337298" y="6934201"/>
                  <a:pt x="6337298" y="6852921"/>
                </a:cubicBezTo>
                <a:cubicBezTo>
                  <a:pt x="6337298" y="6771642"/>
                  <a:pt x="6296658" y="6700521"/>
                  <a:pt x="6234428" y="6658611"/>
                </a:cubicBezTo>
                <a:cubicBezTo>
                  <a:pt x="6296658" y="6615431"/>
                  <a:pt x="6337298" y="6544311"/>
                  <a:pt x="6337298" y="6464302"/>
                </a:cubicBezTo>
                <a:cubicBezTo>
                  <a:pt x="6337298" y="6383022"/>
                  <a:pt x="6296658" y="6311902"/>
                  <a:pt x="6234428" y="6269992"/>
                </a:cubicBezTo>
                <a:cubicBezTo>
                  <a:pt x="6296658" y="6228082"/>
                  <a:pt x="6337298" y="6156962"/>
                  <a:pt x="6337298" y="6075682"/>
                </a:cubicBezTo>
                <a:cubicBezTo>
                  <a:pt x="6337298" y="5994402"/>
                  <a:pt x="6296658" y="5923282"/>
                  <a:pt x="6234428" y="5881372"/>
                </a:cubicBezTo>
                <a:cubicBezTo>
                  <a:pt x="6296658" y="5839462"/>
                  <a:pt x="6337298" y="5768342"/>
                  <a:pt x="6337298" y="5687062"/>
                </a:cubicBezTo>
                <a:cubicBezTo>
                  <a:pt x="6337298" y="5605782"/>
                  <a:pt x="6296658" y="5534662"/>
                  <a:pt x="6234428" y="5492752"/>
                </a:cubicBezTo>
                <a:cubicBezTo>
                  <a:pt x="6296658" y="5449572"/>
                  <a:pt x="6337298" y="5378452"/>
                  <a:pt x="6337298" y="5298442"/>
                </a:cubicBezTo>
                <a:cubicBezTo>
                  <a:pt x="6337298" y="5217163"/>
                  <a:pt x="6296658" y="5146042"/>
                  <a:pt x="6234428" y="5104133"/>
                </a:cubicBezTo>
                <a:cubicBezTo>
                  <a:pt x="6296658" y="5062223"/>
                  <a:pt x="6337298" y="4991103"/>
                  <a:pt x="6337298" y="4909823"/>
                </a:cubicBezTo>
                <a:cubicBezTo>
                  <a:pt x="6337298" y="4828543"/>
                  <a:pt x="6296658" y="4757423"/>
                  <a:pt x="6234428" y="4715513"/>
                </a:cubicBezTo>
                <a:cubicBezTo>
                  <a:pt x="6296658" y="4672333"/>
                  <a:pt x="6337298" y="4601213"/>
                  <a:pt x="6337298" y="4521203"/>
                </a:cubicBezTo>
                <a:cubicBezTo>
                  <a:pt x="6337298" y="4439923"/>
                  <a:pt x="6296658" y="4368803"/>
                  <a:pt x="6234428" y="4326893"/>
                </a:cubicBezTo>
                <a:cubicBezTo>
                  <a:pt x="6296658" y="4284983"/>
                  <a:pt x="6337298" y="4213863"/>
                  <a:pt x="6337298" y="4132583"/>
                </a:cubicBezTo>
                <a:cubicBezTo>
                  <a:pt x="6337298" y="4051303"/>
                  <a:pt x="6296658" y="3980183"/>
                  <a:pt x="6234428" y="3938274"/>
                </a:cubicBezTo>
                <a:cubicBezTo>
                  <a:pt x="6296658" y="3896364"/>
                  <a:pt x="6337298" y="3825244"/>
                  <a:pt x="6337298" y="3743964"/>
                </a:cubicBezTo>
                <a:cubicBezTo>
                  <a:pt x="6337298" y="3662684"/>
                  <a:pt x="6296658" y="3591564"/>
                  <a:pt x="6234428" y="3549654"/>
                </a:cubicBezTo>
                <a:cubicBezTo>
                  <a:pt x="6296658" y="3506474"/>
                  <a:pt x="6337298" y="3435354"/>
                  <a:pt x="6337298" y="3355344"/>
                </a:cubicBezTo>
                <a:cubicBezTo>
                  <a:pt x="6337298" y="3274064"/>
                  <a:pt x="6296658" y="3202944"/>
                  <a:pt x="6234428" y="3161034"/>
                </a:cubicBezTo>
                <a:cubicBezTo>
                  <a:pt x="6296658" y="3119124"/>
                  <a:pt x="6337298" y="3048004"/>
                  <a:pt x="6337298" y="2966724"/>
                </a:cubicBezTo>
                <a:cubicBezTo>
                  <a:pt x="6337298" y="2885444"/>
                  <a:pt x="6296658" y="2814324"/>
                  <a:pt x="6234428" y="2772414"/>
                </a:cubicBezTo>
                <a:cubicBezTo>
                  <a:pt x="6296658" y="2730504"/>
                  <a:pt x="6337298" y="2659384"/>
                  <a:pt x="6337298" y="2578104"/>
                </a:cubicBezTo>
                <a:cubicBezTo>
                  <a:pt x="6337298" y="2496824"/>
                  <a:pt x="6296658" y="2425704"/>
                  <a:pt x="6234428" y="2383794"/>
                </a:cubicBezTo>
                <a:cubicBezTo>
                  <a:pt x="6296658" y="2341884"/>
                  <a:pt x="6337298" y="2270764"/>
                  <a:pt x="6337298" y="2189484"/>
                </a:cubicBezTo>
                <a:cubicBezTo>
                  <a:pt x="6337298" y="2108204"/>
                  <a:pt x="6296658" y="2037084"/>
                  <a:pt x="6234428" y="1995174"/>
                </a:cubicBezTo>
                <a:cubicBezTo>
                  <a:pt x="6296658" y="1953264"/>
                  <a:pt x="6337298" y="1882144"/>
                  <a:pt x="6337298" y="1800864"/>
                </a:cubicBezTo>
                <a:cubicBezTo>
                  <a:pt x="6337298" y="1719584"/>
                  <a:pt x="6296658" y="1648464"/>
                  <a:pt x="6234428" y="1606554"/>
                </a:cubicBezTo>
                <a:cubicBezTo>
                  <a:pt x="6296658" y="1563374"/>
                  <a:pt x="6337298" y="1492254"/>
                  <a:pt x="6337298" y="1412244"/>
                </a:cubicBezTo>
                <a:cubicBezTo>
                  <a:pt x="6337298" y="1330964"/>
                  <a:pt x="6296658" y="1259844"/>
                  <a:pt x="6234428" y="1217934"/>
                </a:cubicBezTo>
                <a:cubicBezTo>
                  <a:pt x="6296658" y="1176024"/>
                  <a:pt x="6337298" y="1104904"/>
                  <a:pt x="6337298" y="1023624"/>
                </a:cubicBezTo>
                <a:cubicBezTo>
                  <a:pt x="6337298" y="942344"/>
                  <a:pt x="6296658" y="871224"/>
                  <a:pt x="6234428" y="829314"/>
                </a:cubicBezTo>
                <a:cubicBezTo>
                  <a:pt x="6309358" y="775974"/>
                  <a:pt x="6349998" y="704854"/>
                  <a:pt x="6349998" y="624844"/>
                </a:cubicBezTo>
                <a:close/>
              </a:path>
            </a:pathLst>
          </a:custGeom>
          <a:solidFill>
            <a:srgbClr val="FFBD6F"/>
          </a:solidFill>
        </p:spPr>
      </p:sp>
      <p:pic>
        <p:nvPicPr>
          <p:cNvPr id="16" name="Picture 1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5CA58B60-47BB-4FB2-A4F4-85DEF75DE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42" y="2923263"/>
            <a:ext cx="4087014" cy="54520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24001">
            <a:off x="2552927" y="1277432"/>
            <a:ext cx="777725" cy="211756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4882020" y="461684"/>
            <a:ext cx="11763001" cy="9480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50" lvl="1" algn="ctr">
              <a:lnSpc>
                <a:spcPts val="8400"/>
              </a:lnSpc>
            </a:pPr>
            <a:r>
              <a:rPr lang="en-US" sz="44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400" b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44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44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44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44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Phước</a:t>
            </a:r>
            <a:r>
              <a:rPr lang="en-US" sz="44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(1921 – 1989)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770632" y="1409700"/>
            <a:ext cx="11190404" cy="3797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Đằng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giang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đàng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niên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phóng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Nam,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Sài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Gòn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Ca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ngợi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tịch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Múa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Reo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vang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hoan</a:t>
            </a:r>
            <a:r>
              <a:rPr lang="en-US" sz="2799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</a:p>
        </p:txBody>
      </p:sp>
      <p:pic>
        <p:nvPicPr>
          <p:cNvPr id="18" name="Picture 17" descr="Shape, arrow&#10;&#10;Description automatically generated">
            <a:extLst>
              <a:ext uri="{FF2B5EF4-FFF2-40B4-BE49-F238E27FC236}">
                <a16:creationId xmlns:a16="http://schemas.microsoft.com/office/drawing/2014/main" id="{A5A2C1C1-73B3-4B66-B4DE-9069208203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0" b="4577"/>
          <a:stretch/>
        </p:blipFill>
        <p:spPr>
          <a:xfrm>
            <a:off x="10021600" y="5420447"/>
            <a:ext cx="3313400" cy="4180112"/>
          </a:xfrm>
          <a:prstGeom prst="rect">
            <a:avLst/>
          </a:prstGeom>
        </p:spPr>
      </p:pic>
      <p:pic>
        <p:nvPicPr>
          <p:cNvPr id="22" name="Picture 21" descr="Table&#10;&#10;Description automatically generated with low confidence">
            <a:extLst>
              <a:ext uri="{FF2B5EF4-FFF2-40B4-BE49-F238E27FC236}">
                <a16:creationId xmlns:a16="http://schemas.microsoft.com/office/drawing/2014/main" id="{E1DF6BC7-0816-4A07-8F42-7727C32F3A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09"/>
          <a:stretch/>
        </p:blipFill>
        <p:spPr>
          <a:xfrm>
            <a:off x="13568462" y="5420447"/>
            <a:ext cx="3582685" cy="4151164"/>
          </a:xfrm>
          <a:prstGeom prst="rect">
            <a:avLst/>
          </a:prstGeom>
        </p:spPr>
      </p:pic>
      <p:pic>
        <p:nvPicPr>
          <p:cNvPr id="24" name="Picture 23" descr="Text, letter&#10;&#10;Description automatically generated">
            <a:extLst>
              <a:ext uri="{FF2B5EF4-FFF2-40B4-BE49-F238E27FC236}">
                <a16:creationId xmlns:a16="http://schemas.microsoft.com/office/drawing/2014/main" id="{005454AB-AB66-47E1-93C8-B1993457FA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681" y="5426790"/>
            <a:ext cx="3099919" cy="418011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EB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3270" y="1028700"/>
            <a:ext cx="16441461" cy="8361330"/>
            <a:chOff x="0" y="0"/>
            <a:chExt cx="3739902" cy="1901933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3741172" cy="1900663"/>
            </a:xfrm>
            <a:custGeom>
              <a:avLst/>
              <a:gdLst/>
              <a:ahLst/>
              <a:cxnLst/>
              <a:rect l="l" t="t" r="r" b="b"/>
              <a:pathLst>
                <a:path w="3741172" h="1900663">
                  <a:moveTo>
                    <a:pt x="3729742" y="27940"/>
                  </a:moveTo>
                  <a:cubicBezTo>
                    <a:pt x="3720852" y="24130"/>
                    <a:pt x="3711961" y="21590"/>
                    <a:pt x="3703072" y="21590"/>
                  </a:cubicBezTo>
                  <a:cubicBezTo>
                    <a:pt x="3676402" y="20320"/>
                    <a:pt x="3621115" y="20320"/>
                    <a:pt x="3560042" y="17780"/>
                  </a:cubicBezTo>
                  <a:cubicBezTo>
                    <a:pt x="3420444" y="12700"/>
                    <a:pt x="3283754" y="6350"/>
                    <a:pt x="3144156" y="3810"/>
                  </a:cubicBezTo>
                  <a:cubicBezTo>
                    <a:pt x="3030733" y="1270"/>
                    <a:pt x="2920218" y="3810"/>
                    <a:pt x="2806795" y="2540"/>
                  </a:cubicBezTo>
                  <a:cubicBezTo>
                    <a:pt x="2757354" y="2540"/>
                    <a:pt x="2707913" y="0"/>
                    <a:pt x="2658472" y="2540"/>
                  </a:cubicBezTo>
                  <a:cubicBezTo>
                    <a:pt x="2539232" y="10160"/>
                    <a:pt x="2419992" y="11430"/>
                    <a:pt x="2297844" y="8890"/>
                  </a:cubicBezTo>
                  <a:cubicBezTo>
                    <a:pt x="2236770" y="7620"/>
                    <a:pt x="2175696" y="7620"/>
                    <a:pt x="2114622" y="7620"/>
                  </a:cubicBezTo>
                  <a:cubicBezTo>
                    <a:pt x="2004107" y="7620"/>
                    <a:pt x="1893592" y="7620"/>
                    <a:pt x="1783077" y="6350"/>
                  </a:cubicBezTo>
                  <a:cubicBezTo>
                    <a:pt x="1666745" y="5080"/>
                    <a:pt x="520879" y="2540"/>
                    <a:pt x="407456" y="1270"/>
                  </a:cubicBezTo>
                  <a:cubicBezTo>
                    <a:pt x="314390" y="0"/>
                    <a:pt x="224233" y="1270"/>
                    <a:pt x="131168" y="1270"/>
                  </a:cubicBezTo>
                  <a:cubicBezTo>
                    <a:pt x="6718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4476"/>
                    <a:pt x="16510" y="205692"/>
                    <a:pt x="17780" y="285483"/>
                  </a:cubicBezTo>
                  <a:cubicBezTo>
                    <a:pt x="19050" y="366700"/>
                    <a:pt x="17780" y="447916"/>
                    <a:pt x="16510" y="530557"/>
                  </a:cubicBezTo>
                  <a:cubicBezTo>
                    <a:pt x="15240" y="614622"/>
                    <a:pt x="2540" y="1496601"/>
                    <a:pt x="2540" y="1580667"/>
                  </a:cubicBezTo>
                  <a:cubicBezTo>
                    <a:pt x="2540" y="1663308"/>
                    <a:pt x="1270" y="1745949"/>
                    <a:pt x="0" y="1828589"/>
                  </a:cubicBezTo>
                  <a:cubicBezTo>
                    <a:pt x="0" y="1846053"/>
                    <a:pt x="3810" y="1856213"/>
                    <a:pt x="15240" y="1861293"/>
                  </a:cubicBezTo>
                  <a:cubicBezTo>
                    <a:pt x="22860" y="1865103"/>
                    <a:pt x="31750" y="1867643"/>
                    <a:pt x="40640" y="1868913"/>
                  </a:cubicBezTo>
                  <a:cubicBezTo>
                    <a:pt x="128260" y="1873993"/>
                    <a:pt x="238775" y="1877803"/>
                    <a:pt x="349290" y="1882882"/>
                  </a:cubicBezTo>
                  <a:cubicBezTo>
                    <a:pt x="410364" y="1885422"/>
                    <a:pt x="471438" y="1890503"/>
                    <a:pt x="532512" y="1891772"/>
                  </a:cubicBezTo>
                  <a:cubicBezTo>
                    <a:pt x="634302" y="1894313"/>
                    <a:pt x="1768535" y="1895582"/>
                    <a:pt x="1870325" y="1896853"/>
                  </a:cubicBezTo>
                  <a:cubicBezTo>
                    <a:pt x="1884867" y="1896853"/>
                    <a:pt x="1899408" y="1896853"/>
                    <a:pt x="1913949" y="1896853"/>
                  </a:cubicBezTo>
                  <a:cubicBezTo>
                    <a:pt x="1983748" y="1896853"/>
                    <a:pt x="2056456" y="1895582"/>
                    <a:pt x="2126255" y="1895582"/>
                  </a:cubicBezTo>
                  <a:cubicBezTo>
                    <a:pt x="2207687" y="1895582"/>
                    <a:pt x="2286211" y="1896853"/>
                    <a:pt x="2367643" y="1896853"/>
                  </a:cubicBezTo>
                  <a:cubicBezTo>
                    <a:pt x="2486883" y="1896853"/>
                    <a:pt x="2609031" y="1896853"/>
                    <a:pt x="2728271" y="1896853"/>
                  </a:cubicBezTo>
                  <a:cubicBezTo>
                    <a:pt x="2838786" y="1896853"/>
                    <a:pt x="2949301" y="1898122"/>
                    <a:pt x="3059816" y="1899393"/>
                  </a:cubicBezTo>
                  <a:cubicBezTo>
                    <a:pt x="3109257" y="1899393"/>
                    <a:pt x="3161606" y="1900663"/>
                    <a:pt x="3211047" y="1900663"/>
                  </a:cubicBezTo>
                  <a:cubicBezTo>
                    <a:pt x="3371002" y="1899393"/>
                    <a:pt x="3528050" y="1893043"/>
                    <a:pt x="3680211" y="1893043"/>
                  </a:cubicBezTo>
                  <a:cubicBezTo>
                    <a:pt x="3684022" y="1893043"/>
                    <a:pt x="3689102" y="1890503"/>
                    <a:pt x="3692911" y="1887963"/>
                  </a:cubicBezTo>
                  <a:cubicBezTo>
                    <a:pt x="3697992" y="1884153"/>
                    <a:pt x="3700531" y="1877803"/>
                    <a:pt x="3703072" y="1875263"/>
                  </a:cubicBezTo>
                  <a:cubicBezTo>
                    <a:pt x="3704342" y="1818616"/>
                    <a:pt x="3705611" y="1758772"/>
                    <a:pt x="3706881" y="1698929"/>
                  </a:cubicBezTo>
                  <a:cubicBezTo>
                    <a:pt x="3708152" y="1606314"/>
                    <a:pt x="3718311" y="717211"/>
                    <a:pt x="3719581" y="624596"/>
                  </a:cubicBezTo>
                  <a:cubicBezTo>
                    <a:pt x="3719581" y="569027"/>
                    <a:pt x="3720852" y="513458"/>
                    <a:pt x="3722122" y="457890"/>
                  </a:cubicBezTo>
                  <a:cubicBezTo>
                    <a:pt x="3723392" y="398046"/>
                    <a:pt x="3724661" y="338203"/>
                    <a:pt x="3727202" y="278359"/>
                  </a:cubicBezTo>
                  <a:cubicBezTo>
                    <a:pt x="3728472" y="242738"/>
                    <a:pt x="3728472" y="205692"/>
                    <a:pt x="3733552" y="170071"/>
                  </a:cubicBezTo>
                  <a:cubicBezTo>
                    <a:pt x="3738631" y="127326"/>
                    <a:pt x="3741172" y="86005"/>
                    <a:pt x="3739902" y="44450"/>
                  </a:cubicBezTo>
                  <a:cubicBezTo>
                    <a:pt x="3739902" y="38100"/>
                    <a:pt x="3736092" y="30480"/>
                    <a:pt x="3729742" y="2794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589360" y="1661345"/>
            <a:ext cx="13109279" cy="924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  <a:spcBef>
                <a:spcPct val="0"/>
              </a:spcBef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TÁC PHẨM CỦA NHẠC SĨ LƯU HỮU PHƯỚC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88302" y="198850"/>
            <a:ext cx="2402117" cy="1491070"/>
          </a:xfrm>
          <a:prstGeom prst="rect">
            <a:avLst/>
          </a:prstGeom>
        </p:spPr>
      </p:pic>
      <p:pic>
        <p:nvPicPr>
          <p:cNvPr id="18" name="Picture 17" descr="Shape, arrow&#10;&#10;Description automatically generated">
            <a:extLst>
              <a:ext uri="{FF2B5EF4-FFF2-40B4-BE49-F238E27FC236}">
                <a16:creationId xmlns:a16="http://schemas.microsoft.com/office/drawing/2014/main" id="{BF098144-438F-4313-A349-6F65A6BEA8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2" b="2640"/>
          <a:stretch/>
        </p:blipFill>
        <p:spPr>
          <a:xfrm>
            <a:off x="11640254" y="2880962"/>
            <a:ext cx="4570924" cy="578206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837182">
            <a:off x="14742592" y="8133903"/>
            <a:ext cx="3508956" cy="1103726"/>
          </a:xfrm>
          <a:prstGeom prst="rect">
            <a:avLst/>
          </a:prstGeom>
        </p:spPr>
      </p:pic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8F623F84-F848-45DD-B46A-F72978DE0F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919" y="2880961"/>
            <a:ext cx="4570924" cy="5804805"/>
          </a:xfrm>
          <a:prstGeom prst="rect">
            <a:avLst/>
          </a:prstGeom>
        </p:spPr>
      </p:pic>
      <p:pic>
        <p:nvPicPr>
          <p:cNvPr id="16" name="Picture 15" descr="A sheet of music&#10;&#10;Description automatically generated with low confidence">
            <a:extLst>
              <a:ext uri="{FF2B5EF4-FFF2-40B4-BE49-F238E27FC236}">
                <a16:creationId xmlns:a16="http://schemas.microsoft.com/office/drawing/2014/main" id="{61CA0E2F-7DB6-41F7-9AB1-D34D201C14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99" y="2880961"/>
            <a:ext cx="4280801" cy="572913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55965" y="571500"/>
            <a:ext cx="11640837" cy="1098632"/>
            <a:chOff x="0" y="0"/>
            <a:chExt cx="14682140" cy="1940093"/>
          </a:xfrm>
        </p:grpSpPr>
        <p:sp>
          <p:nvSpPr>
            <p:cNvPr id="3" name="Freeform 3"/>
            <p:cNvSpPr/>
            <p:nvPr/>
          </p:nvSpPr>
          <p:spPr>
            <a:xfrm>
              <a:off x="0" y="-4073"/>
              <a:ext cx="14688530" cy="1946696"/>
            </a:xfrm>
            <a:custGeom>
              <a:avLst/>
              <a:gdLst/>
              <a:ahLst/>
              <a:cxnLst/>
              <a:rect l="l" t="t" r="r" b="b"/>
              <a:pathLst>
                <a:path w="14688530" h="1946696">
                  <a:moveTo>
                    <a:pt x="14060753" y="1892218"/>
                  </a:moveTo>
                  <a:cubicBezTo>
                    <a:pt x="14060753" y="1892218"/>
                    <a:pt x="13329878" y="1946696"/>
                    <a:pt x="11321073" y="1944075"/>
                  </a:cubicBezTo>
                  <a:cubicBezTo>
                    <a:pt x="5334503" y="1941912"/>
                    <a:pt x="1057074" y="1934088"/>
                    <a:pt x="1057074" y="1934088"/>
                  </a:cubicBezTo>
                  <a:cubicBezTo>
                    <a:pt x="812932" y="1925254"/>
                    <a:pt x="449110" y="1904023"/>
                    <a:pt x="282371" y="1845846"/>
                  </a:cubicBezTo>
                  <a:cubicBezTo>
                    <a:pt x="4469" y="1748882"/>
                    <a:pt x="0" y="1575604"/>
                    <a:pt x="0" y="1246360"/>
                  </a:cubicBezTo>
                  <a:lnTo>
                    <a:pt x="0" y="124635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822598" y="15681"/>
                    <a:pt x="9113624" y="7673"/>
                  </a:cubicBezTo>
                  <a:cubicBezTo>
                    <a:pt x="13110950" y="0"/>
                    <a:pt x="13827683" y="6979"/>
                    <a:pt x="13827683" y="6979"/>
                  </a:cubicBezTo>
                  <a:cubicBezTo>
                    <a:pt x="14195991" y="14458"/>
                    <a:pt x="14334251" y="42638"/>
                    <a:pt x="14531991" y="165219"/>
                  </a:cubicBezTo>
                  <a:cubicBezTo>
                    <a:pt x="14683008" y="258836"/>
                    <a:pt x="14688530" y="476157"/>
                    <a:pt x="14679389" y="1246351"/>
                  </a:cubicBezTo>
                  <a:lnTo>
                    <a:pt x="14679389" y="1246360"/>
                  </a:lnTo>
                  <a:cubicBezTo>
                    <a:pt x="14679389" y="1693569"/>
                    <a:pt x="14636606" y="1842156"/>
                    <a:pt x="14060753" y="1892218"/>
                  </a:cubicBezTo>
                  <a:close/>
                </a:path>
              </a:pathLst>
            </a:custGeom>
            <a:solidFill>
              <a:srgbClr val="BAE6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636855" y="2019300"/>
            <a:ext cx="15079058" cy="7010400"/>
            <a:chOff x="0" y="0"/>
            <a:chExt cx="19018635" cy="5643866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9025026" cy="5650469"/>
            </a:xfrm>
            <a:custGeom>
              <a:avLst/>
              <a:gdLst/>
              <a:ahLst/>
              <a:cxnLst/>
              <a:rect l="l" t="t" r="r" b="b"/>
              <a:pathLst>
                <a:path w="19025026" h="5650469">
                  <a:moveTo>
                    <a:pt x="18397248" y="5595991"/>
                  </a:moveTo>
                  <a:cubicBezTo>
                    <a:pt x="18397248" y="5595991"/>
                    <a:pt x="17666373" y="5650469"/>
                    <a:pt x="15035202" y="5647848"/>
                  </a:cubicBezTo>
                  <a:cubicBezTo>
                    <a:pt x="6792638" y="5645685"/>
                    <a:pt x="1057074" y="5637861"/>
                    <a:pt x="1057074" y="5637861"/>
                  </a:cubicBezTo>
                  <a:cubicBezTo>
                    <a:pt x="812932" y="5629027"/>
                    <a:pt x="449110" y="5607796"/>
                    <a:pt x="282371" y="5549619"/>
                  </a:cubicBezTo>
                  <a:cubicBezTo>
                    <a:pt x="4469" y="5452655"/>
                    <a:pt x="0" y="5279377"/>
                    <a:pt x="0" y="4295950"/>
                  </a:cubicBezTo>
                  <a:lnTo>
                    <a:pt x="0" y="429590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3334140" y="15681"/>
                    <a:pt x="11995892" y="7673"/>
                  </a:cubicBezTo>
                  <a:cubicBezTo>
                    <a:pt x="17447445" y="0"/>
                    <a:pt x="18164180" y="6979"/>
                    <a:pt x="18164180" y="6979"/>
                  </a:cubicBezTo>
                  <a:cubicBezTo>
                    <a:pt x="18532487" y="14458"/>
                    <a:pt x="18670747" y="42638"/>
                    <a:pt x="18868487" y="165219"/>
                  </a:cubicBezTo>
                  <a:cubicBezTo>
                    <a:pt x="19019504" y="258836"/>
                    <a:pt x="19025026" y="476157"/>
                    <a:pt x="19015886" y="4295903"/>
                  </a:cubicBezTo>
                  <a:lnTo>
                    <a:pt x="19015886" y="4295949"/>
                  </a:lnTo>
                  <a:cubicBezTo>
                    <a:pt x="19015884" y="5397342"/>
                    <a:pt x="18973101" y="5545929"/>
                    <a:pt x="18397248" y="5595991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0532">
            <a:off x="1629525" y="920102"/>
            <a:ext cx="1101434" cy="10794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557041" y="920102"/>
            <a:ext cx="1101434" cy="107940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007690" y="495300"/>
            <a:ext cx="10337389" cy="936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400" b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4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400" b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4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đàng</a:t>
            </a:r>
            <a:r>
              <a:rPr lang="en-US" sz="44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623184" y="2313608"/>
            <a:ext cx="13106400" cy="5756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i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i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đàng</a:t>
            </a:r>
            <a:r>
              <a:rPr lang="en-US" sz="3200" i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ý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i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đàng</a:t>
            </a:r>
            <a:r>
              <a:rPr lang="en-US" sz="3200" i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tỏa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rãi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2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ta?”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heet of music&#10;&#10;Description automatically generated with low confidence">
            <a:extLst>
              <a:ext uri="{FF2B5EF4-FFF2-40B4-BE49-F238E27FC236}">
                <a16:creationId xmlns:a16="http://schemas.microsoft.com/office/drawing/2014/main" id="{25EF208E-7BB6-4C28-8D00-89932B3F5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74" y="1072012"/>
            <a:ext cx="6268680" cy="838958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57039" y="1438078"/>
            <a:ext cx="9423147" cy="7923545"/>
            <a:chOff x="0" y="0"/>
            <a:chExt cx="2118812" cy="1709420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2120082" cy="1708150"/>
            </a:xfrm>
            <a:custGeom>
              <a:avLst/>
              <a:gdLst/>
              <a:ahLst/>
              <a:cxnLst/>
              <a:rect l="l" t="t" r="r" b="b"/>
              <a:pathLst>
                <a:path w="2120082" h="1708150">
                  <a:moveTo>
                    <a:pt x="2108652" y="27940"/>
                  </a:moveTo>
                  <a:cubicBezTo>
                    <a:pt x="2099762" y="24130"/>
                    <a:pt x="2090872" y="21590"/>
                    <a:pt x="2081982" y="21590"/>
                  </a:cubicBezTo>
                  <a:cubicBezTo>
                    <a:pt x="2055312" y="20320"/>
                    <a:pt x="2023812" y="20320"/>
                    <a:pt x="1990120" y="17780"/>
                  </a:cubicBezTo>
                  <a:cubicBezTo>
                    <a:pt x="1913109" y="12700"/>
                    <a:pt x="1837702" y="6350"/>
                    <a:pt x="1760691" y="3810"/>
                  </a:cubicBezTo>
                  <a:cubicBezTo>
                    <a:pt x="1698120" y="1270"/>
                    <a:pt x="1637153" y="3810"/>
                    <a:pt x="1574581" y="2540"/>
                  </a:cubicBezTo>
                  <a:cubicBezTo>
                    <a:pt x="1547307" y="2540"/>
                    <a:pt x="1520032" y="0"/>
                    <a:pt x="1492757" y="2540"/>
                  </a:cubicBezTo>
                  <a:cubicBezTo>
                    <a:pt x="1426977" y="10160"/>
                    <a:pt x="1361197" y="11430"/>
                    <a:pt x="1293812" y="8890"/>
                  </a:cubicBezTo>
                  <a:cubicBezTo>
                    <a:pt x="1260120" y="7620"/>
                    <a:pt x="1226428" y="7620"/>
                    <a:pt x="1192735" y="7620"/>
                  </a:cubicBezTo>
                  <a:cubicBezTo>
                    <a:pt x="1131769" y="7620"/>
                    <a:pt x="1070801" y="7620"/>
                    <a:pt x="1009834" y="6350"/>
                  </a:cubicBezTo>
                  <a:cubicBezTo>
                    <a:pt x="945659" y="5080"/>
                    <a:pt x="313527" y="2540"/>
                    <a:pt x="250956" y="1270"/>
                  </a:cubicBezTo>
                  <a:cubicBezTo>
                    <a:pt x="199615" y="0"/>
                    <a:pt x="149879" y="1270"/>
                    <a:pt x="98538" y="1270"/>
                  </a:cubicBezTo>
                  <a:cubicBezTo>
                    <a:pt x="6324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8110"/>
                    <a:pt x="16510" y="190500"/>
                    <a:pt x="17780" y="261620"/>
                  </a:cubicBezTo>
                  <a:cubicBezTo>
                    <a:pt x="19050" y="334010"/>
                    <a:pt x="17780" y="406400"/>
                    <a:pt x="16510" y="480060"/>
                  </a:cubicBezTo>
                  <a:cubicBezTo>
                    <a:pt x="15240" y="554990"/>
                    <a:pt x="2540" y="1341120"/>
                    <a:pt x="2540" y="1416050"/>
                  </a:cubicBezTo>
                  <a:cubicBezTo>
                    <a:pt x="2540" y="1489710"/>
                    <a:pt x="1270" y="1563370"/>
                    <a:pt x="0" y="1637030"/>
                  </a:cubicBezTo>
                  <a:cubicBezTo>
                    <a:pt x="0" y="1653540"/>
                    <a:pt x="3810" y="1663700"/>
                    <a:pt x="15240" y="1668780"/>
                  </a:cubicBezTo>
                  <a:cubicBezTo>
                    <a:pt x="22860" y="1672590"/>
                    <a:pt x="31750" y="1675130"/>
                    <a:pt x="40640" y="1676400"/>
                  </a:cubicBezTo>
                  <a:cubicBezTo>
                    <a:pt x="96934" y="1681480"/>
                    <a:pt x="157901" y="1685290"/>
                    <a:pt x="218868" y="1690370"/>
                  </a:cubicBezTo>
                  <a:cubicBezTo>
                    <a:pt x="252560" y="1692910"/>
                    <a:pt x="286252" y="1697990"/>
                    <a:pt x="319945" y="1699260"/>
                  </a:cubicBezTo>
                  <a:cubicBezTo>
                    <a:pt x="376098" y="1701800"/>
                    <a:pt x="1001812" y="1703070"/>
                    <a:pt x="1057966" y="1704340"/>
                  </a:cubicBezTo>
                  <a:cubicBezTo>
                    <a:pt x="1065988" y="1704340"/>
                    <a:pt x="1074010" y="1704340"/>
                    <a:pt x="1082032" y="1704340"/>
                  </a:cubicBezTo>
                  <a:cubicBezTo>
                    <a:pt x="1120538" y="1704340"/>
                    <a:pt x="1160648" y="1703070"/>
                    <a:pt x="1199153" y="1703070"/>
                  </a:cubicBezTo>
                  <a:cubicBezTo>
                    <a:pt x="1244076" y="1703070"/>
                    <a:pt x="1287395" y="1704340"/>
                    <a:pt x="1332318" y="1704340"/>
                  </a:cubicBezTo>
                  <a:cubicBezTo>
                    <a:pt x="1398098" y="1704340"/>
                    <a:pt x="1465483" y="1704340"/>
                    <a:pt x="1531263" y="1704340"/>
                  </a:cubicBezTo>
                  <a:cubicBezTo>
                    <a:pt x="1592230" y="1704340"/>
                    <a:pt x="1653197" y="1705610"/>
                    <a:pt x="1714164" y="1706880"/>
                  </a:cubicBezTo>
                  <a:cubicBezTo>
                    <a:pt x="1741438" y="1706880"/>
                    <a:pt x="1770318" y="1708150"/>
                    <a:pt x="1797592" y="1708150"/>
                  </a:cubicBezTo>
                  <a:cubicBezTo>
                    <a:pt x="1885834" y="1706880"/>
                    <a:pt x="1972471" y="1700530"/>
                    <a:pt x="2059122" y="1700530"/>
                  </a:cubicBezTo>
                  <a:cubicBezTo>
                    <a:pt x="2062932" y="1700530"/>
                    <a:pt x="2068012" y="1697990"/>
                    <a:pt x="2071822" y="1695450"/>
                  </a:cubicBezTo>
                  <a:cubicBezTo>
                    <a:pt x="2076902" y="1691640"/>
                    <a:pt x="2079442" y="1685290"/>
                    <a:pt x="2081982" y="1682750"/>
                  </a:cubicBezTo>
                  <a:cubicBezTo>
                    <a:pt x="2083252" y="1628140"/>
                    <a:pt x="2084522" y="1574800"/>
                    <a:pt x="2085792" y="1521460"/>
                  </a:cubicBezTo>
                  <a:cubicBezTo>
                    <a:pt x="2087062" y="1438910"/>
                    <a:pt x="2097222" y="646430"/>
                    <a:pt x="2098492" y="563880"/>
                  </a:cubicBezTo>
                  <a:cubicBezTo>
                    <a:pt x="2098492" y="514350"/>
                    <a:pt x="2099762" y="464820"/>
                    <a:pt x="2101032" y="415290"/>
                  </a:cubicBezTo>
                  <a:cubicBezTo>
                    <a:pt x="2102302" y="361950"/>
                    <a:pt x="2103572" y="308610"/>
                    <a:pt x="2106112" y="255270"/>
                  </a:cubicBezTo>
                  <a:cubicBezTo>
                    <a:pt x="2107382" y="223520"/>
                    <a:pt x="2107382" y="190500"/>
                    <a:pt x="2112462" y="158750"/>
                  </a:cubicBezTo>
                  <a:cubicBezTo>
                    <a:pt x="2117542" y="120650"/>
                    <a:pt x="2120082" y="83820"/>
                    <a:pt x="2118812" y="44450"/>
                  </a:cubicBezTo>
                  <a:cubicBezTo>
                    <a:pt x="2118812" y="38100"/>
                    <a:pt x="2115002" y="30480"/>
                    <a:pt x="2108652" y="27940"/>
                  </a:cubicBezTo>
                  <a:close/>
                </a:path>
              </a:pathLst>
            </a:custGeom>
            <a:solidFill>
              <a:srgbClr val="FFD7E5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48009" y="925376"/>
            <a:ext cx="5241207" cy="7337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00150" y="579740"/>
            <a:ext cx="1101434" cy="10794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129358">
            <a:off x="7210629" y="8352925"/>
            <a:ext cx="1142641" cy="108654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497999" y="1987559"/>
            <a:ext cx="8497999" cy="702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1944,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mẽ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phóng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tỏa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rãi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ta.</a:t>
            </a:r>
          </a:p>
          <a:p>
            <a:pPr marL="457200" indent="-45720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giục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hăng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say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637</Words>
  <Application>Microsoft Office PowerPoint</Application>
  <PresentationFormat>Custom</PresentationFormat>
  <Paragraphs>47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Chu_de_1_Tiet_4_Thuong_thuc_am_nhac_Nhac_si_Luu_Huu_Phuoc_va_nghe_nhac_bai_hat_Len_dang</dc:title>
  <cp:lastModifiedBy>ASIA</cp:lastModifiedBy>
  <cp:revision>7</cp:revision>
  <dcterms:created xsi:type="dcterms:W3CDTF">2006-08-16T00:00:00Z</dcterms:created>
  <dcterms:modified xsi:type="dcterms:W3CDTF">2021-09-21T01:50:34Z</dcterms:modified>
  <dc:identifier>DAEn-V2aPPo</dc:identifier>
</cp:coreProperties>
</file>