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94" r:id="rId2"/>
    <p:sldId id="1030" r:id="rId3"/>
    <p:sldId id="809" r:id="rId4"/>
    <p:sldId id="852" r:id="rId5"/>
    <p:sldId id="995" r:id="rId6"/>
    <p:sldId id="970" r:id="rId7"/>
    <p:sldId id="997" r:id="rId8"/>
    <p:sldId id="1024" r:id="rId9"/>
    <p:sldId id="999" r:id="rId10"/>
    <p:sldId id="1025" r:id="rId11"/>
    <p:sldId id="1017" r:id="rId12"/>
    <p:sldId id="1001" r:id="rId13"/>
    <p:sldId id="1026" r:id="rId14"/>
    <p:sldId id="985" r:id="rId15"/>
    <p:sldId id="986" r:id="rId16"/>
    <p:sldId id="1027" r:id="rId17"/>
    <p:sldId id="1028" r:id="rId18"/>
    <p:sldId id="1029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94"/>
            <p14:sldId id="1030"/>
            <p14:sldId id="809"/>
            <p14:sldId id="852"/>
            <p14:sldId id="995"/>
            <p14:sldId id="970"/>
            <p14:sldId id="997"/>
            <p14:sldId id="1024"/>
            <p14:sldId id="999"/>
            <p14:sldId id="1025"/>
            <p14:sldId id="1017"/>
            <p14:sldId id="1001"/>
            <p14:sldId id="1026"/>
            <p14:sldId id="985"/>
            <p14:sldId id="986"/>
            <p14:sldId id="1027"/>
            <p14:sldId id="1028"/>
            <p14:sldId id="10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65" d="100"/>
          <a:sy n="65" d="100"/>
        </p:scale>
        <p:origin x="732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5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28.png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3.bin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image" Target="../media/image60.wmf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54.bin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10.png"/><Relationship Id="rId9" Type="http://schemas.openxmlformats.org/officeDocument/2006/relationships/image" Target="../media/image38.png"/><Relationship Id="rId14" Type="http://schemas.openxmlformats.org/officeDocument/2006/relationships/oleObject" Target="../embeddings/oleObject49.bin"/><Relationship Id="rId22" Type="http://schemas.openxmlformats.org/officeDocument/2006/relationships/image" Target="../media/image6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5.png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10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82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5.wmf"/><Relationship Id="rId5" Type="http://schemas.openxmlformats.org/officeDocument/2006/relationships/image" Target="../media/image81.png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9.wmf"/><Relationship Id="rId4" Type="http://schemas.openxmlformats.org/officeDocument/2006/relationships/image" Target="../media/image80.png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6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6.png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94.wmf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99.wmf"/><Relationship Id="rId5" Type="http://schemas.openxmlformats.org/officeDocument/2006/relationships/image" Target="../media/image96.png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37.png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7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107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6.png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9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6.png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111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10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28.png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wmf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30.wmf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0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3.png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png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6933" y="2809875"/>
            <a:ext cx="6292679" cy="1219200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55" y="1456418"/>
            <a:ext cx="5124978" cy="8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30" y="2800350"/>
            <a:ext cx="1292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7001" b="17909"/>
          <a:stretch/>
        </p:blipFill>
        <p:spPr bwMode="auto">
          <a:xfrm>
            <a:off x="3933778" y="2886941"/>
            <a:ext cx="5297921" cy="106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75" y="292943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8386"/>
              </p:ext>
            </p:extLst>
          </p:nvPr>
        </p:nvGraphicFramePr>
        <p:xfrm>
          <a:off x="2312131" y="3262313"/>
          <a:ext cx="65420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1" name="Equation" r:id="rId5" imgW="2527200" imgH="241200" progId="Equation.DSMT4">
                  <p:embed/>
                </p:oleObj>
              </mc:Choice>
              <mc:Fallback>
                <p:oleObj name="Equation" r:id="rId5" imgW="2527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131" y="3262313"/>
                        <a:ext cx="654208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0376" y="1143000"/>
            <a:ext cx="11735236" cy="1682921"/>
            <a:chOff x="150376" y="1143000"/>
            <a:chExt cx="11735236" cy="1682921"/>
          </a:xfrm>
        </p:grpSpPr>
        <p:sp>
          <p:nvSpPr>
            <p:cNvPr id="9" name="Rounded Rectangle 8"/>
            <p:cNvSpPr/>
            <p:nvPr/>
          </p:nvSpPr>
          <p:spPr>
            <a:xfrm>
              <a:off x="1742930" y="1143000"/>
              <a:ext cx="10142682" cy="1682921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188752"/>
              <a:ext cx="9525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Rút gọn các biểu thức sau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143000"/>
              <a:ext cx="1515280" cy="15236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8154" y="1574722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453665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694205"/>
                </p:ext>
              </p:extLst>
            </p:nvPr>
          </p:nvGraphicFramePr>
          <p:xfrm>
            <a:off x="2863849" y="1624731"/>
            <a:ext cx="4373563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2" name="Equation" r:id="rId9" imgW="1688760" imgH="241200" progId="Equation.DSMT4">
                    <p:embed/>
                  </p:oleObj>
                </mc:Choice>
                <mc:Fallback>
                  <p:oleObj name="Equation" r:id="rId9" imgW="1688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849" y="1624731"/>
                          <a:ext cx="4373563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320886"/>
                </p:ext>
              </p:extLst>
            </p:nvPr>
          </p:nvGraphicFramePr>
          <p:xfrm>
            <a:off x="2863849" y="2125835"/>
            <a:ext cx="6083300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3" name="Equation" r:id="rId11" imgW="2349360" imgH="241200" progId="Equation.DSMT4">
                    <p:embed/>
                  </p:oleObj>
                </mc:Choice>
                <mc:Fallback>
                  <p:oleObj name="Equation" r:id="rId11" imgW="234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849" y="2125835"/>
                          <a:ext cx="6083300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19863"/>
              </p:ext>
            </p:extLst>
          </p:nvPr>
        </p:nvGraphicFramePr>
        <p:xfrm>
          <a:off x="6627812" y="3810000"/>
          <a:ext cx="24653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4" name="Equation" r:id="rId13" imgW="952200" imgH="304560" progId="Equation.DSMT4">
                  <p:embed/>
                </p:oleObj>
              </mc:Choice>
              <mc:Fallback>
                <p:oleObj name="Equation" r:id="rId13" imgW="952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3810000"/>
                        <a:ext cx="246538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12035"/>
              </p:ext>
            </p:extLst>
          </p:nvPr>
        </p:nvGraphicFramePr>
        <p:xfrm>
          <a:off x="9021763" y="3908425"/>
          <a:ext cx="1052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5" name="Equation" r:id="rId15" imgW="406080" imgH="177480" progId="Equation.DSMT4">
                  <p:embed/>
                </p:oleObj>
              </mc:Choice>
              <mc:Fallback>
                <p:oleObj name="Equation" r:id="rId15" imgW="406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763" y="3908425"/>
                        <a:ext cx="1052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85068"/>
              </p:ext>
            </p:extLst>
          </p:nvPr>
        </p:nvGraphicFramePr>
        <p:xfrm>
          <a:off x="2312131" y="4445000"/>
          <a:ext cx="60817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6" name="Equation" r:id="rId17" imgW="2349360" imgH="241200" progId="Equation.DSMT4">
                  <p:embed/>
                </p:oleObj>
              </mc:Choice>
              <mc:Fallback>
                <p:oleObj name="Equation" r:id="rId17" imgW="234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131" y="4445000"/>
                        <a:ext cx="60817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09320"/>
              </p:ext>
            </p:extLst>
          </p:nvPr>
        </p:nvGraphicFramePr>
        <p:xfrm>
          <a:off x="4722812" y="4992688"/>
          <a:ext cx="3582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7" name="Equation" r:id="rId19" imgW="1384200" imgH="241200" progId="Equation.DSMT4">
                  <p:embed/>
                </p:oleObj>
              </mc:Choice>
              <mc:Fallback>
                <p:oleObj name="Equation" r:id="rId19" imgW="1384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4992688"/>
                        <a:ext cx="3582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6617"/>
              </p:ext>
            </p:extLst>
          </p:nvPr>
        </p:nvGraphicFramePr>
        <p:xfrm>
          <a:off x="4722812" y="5588000"/>
          <a:ext cx="391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8" name="Equation" r:id="rId21" imgW="1511280" imgH="304560" progId="Equation.DSMT4">
                  <p:embed/>
                </p:oleObj>
              </mc:Choice>
              <mc:Fallback>
                <p:oleObj name="Equation" r:id="rId21" imgW="151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5588000"/>
                        <a:ext cx="3911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53558"/>
              </p:ext>
            </p:extLst>
          </p:nvPr>
        </p:nvGraphicFramePr>
        <p:xfrm>
          <a:off x="4722812" y="6172200"/>
          <a:ext cx="755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9" name="Equation" r:id="rId23" imgW="291960" imgH="215640" progId="Equation.DSMT4">
                  <p:embed/>
                </p:oleObj>
              </mc:Choice>
              <mc:Fallback>
                <p:oleObj name="Equation" r:id="rId23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6172200"/>
                        <a:ext cx="755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10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667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49022"/>
              </p:ext>
            </p:extLst>
          </p:nvPr>
        </p:nvGraphicFramePr>
        <p:xfrm>
          <a:off x="3884612" y="3249375"/>
          <a:ext cx="22415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6" name="Equation" r:id="rId5" imgW="952200" imgH="215640" progId="Equation.DSMT4">
                  <p:embed/>
                </p:oleObj>
              </mc:Choice>
              <mc:Fallback>
                <p:oleObj name="Equation" r:id="rId5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3249375"/>
                        <a:ext cx="22415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812" y="1143000"/>
            <a:ext cx="11582401" cy="1481229"/>
            <a:chOff x="150812" y="1219200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295400"/>
              <a:ext cx="9753600" cy="13264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0612" y="1397191"/>
                  <a:ext cx="9372600" cy="53223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1. Viết đa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𝟖</m:t>
                      </m:r>
                    </m:oMath>
                  </a14:m>
                  <a:r>
                    <a:rPr lang="en-US" sz="26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dưới dạng tích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612" y="1397191"/>
                  <a:ext cx="9372600" cy="53223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80" t="-6897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21920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62469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52276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360612" y="1958607"/>
              <a:ext cx="39624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2. Rút gọn biểu thức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42666397"/>
                    </p:ext>
                  </p:extLst>
                </p:nvPr>
              </p:nvGraphicFramePr>
              <p:xfrm>
                <a:off x="6094412" y="1941357"/>
                <a:ext cx="4664075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357" name="Equation" r:id="rId10" imgW="1981080" imgH="241200" progId="Equation.DSMT4">
                        <p:embed/>
                      </p:oleObj>
                    </mc:Choice>
                    <mc:Fallback>
                      <p:oleObj name="Equation" r:id="rId10" imgW="198108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4412" y="1941357"/>
                              <a:ext cx="4664075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42666397"/>
                    </p:ext>
                  </p:extLst>
                </p:nvPr>
              </p:nvGraphicFramePr>
              <p:xfrm>
                <a:off x="6094412" y="1941357"/>
                <a:ext cx="4664075" cy="5667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1261" name="Equation" r:id="rId12" imgW="1981080" imgH="241200" progId="Equation.DSMT4">
                        <p:embed/>
                      </p:oleObj>
                    </mc:Choice>
                    <mc:Fallback>
                      <p:oleObj name="Equation" r:id="rId12" imgW="198108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4412" y="1941357"/>
                              <a:ext cx="4664075" cy="566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2178431" y="3274457"/>
            <a:ext cx="1969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mtClean="0">
                <a:latin typeface="Arial" pitchFamily="34" charset="0"/>
                <a:cs typeface="Arial" pitchFamily="34" charset="0"/>
              </a:rPr>
              <a:t>1. Ta có :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41297"/>
              </p:ext>
            </p:extLst>
          </p:nvPr>
        </p:nvGraphicFramePr>
        <p:xfrm>
          <a:off x="6094412" y="3198575"/>
          <a:ext cx="3108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8" name="Equation" r:id="rId14" imgW="1320480" imgH="241200" progId="Equation.DSMT4">
                  <p:embed/>
                </p:oleObj>
              </mc:Choice>
              <mc:Fallback>
                <p:oleObj name="Equation" r:id="rId14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2" y="3198575"/>
                        <a:ext cx="31083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78431" y="4038600"/>
            <a:ext cx="1969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mtClean="0">
                <a:latin typeface="Arial" pitchFamily="34" charset="0"/>
                <a:cs typeface="Arial" pitchFamily="34" charset="0"/>
              </a:rPr>
              <a:t>2. Ta có :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265871"/>
              </p:ext>
            </p:extLst>
          </p:nvPr>
        </p:nvGraphicFramePr>
        <p:xfrm>
          <a:off x="3860800" y="4001452"/>
          <a:ext cx="46624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9" name="Equation" r:id="rId16" imgW="1981080" imgH="241200" progId="Equation.DSMT4">
                  <p:embed/>
                </p:oleObj>
              </mc:Choice>
              <mc:Fallback>
                <p:oleObj name="Equation" r:id="rId16" imgW="1981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001452"/>
                        <a:ext cx="466248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76573"/>
              </p:ext>
            </p:extLst>
          </p:nvPr>
        </p:nvGraphicFramePr>
        <p:xfrm>
          <a:off x="3957638" y="4559618"/>
          <a:ext cx="579755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0" name="Equation" r:id="rId18" imgW="2463480" imgH="304560" progId="Equation.DSMT4">
                  <p:embed/>
                </p:oleObj>
              </mc:Choice>
              <mc:Fallback>
                <p:oleObj name="Equation" r:id="rId18" imgW="2463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4559618"/>
                        <a:ext cx="579755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18993"/>
              </p:ext>
            </p:extLst>
          </p:nvPr>
        </p:nvGraphicFramePr>
        <p:xfrm>
          <a:off x="3957638" y="5257800"/>
          <a:ext cx="298926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1" name="Equation" r:id="rId19" imgW="1269720" imgH="241200" progId="Equation.DSMT4">
                  <p:embed/>
                </p:oleObj>
              </mc:Choice>
              <mc:Fallback>
                <p:oleObj name="Equation" r:id="rId19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5257800"/>
                        <a:ext cx="2989262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76284"/>
              </p:ext>
            </p:extLst>
          </p:nvPr>
        </p:nvGraphicFramePr>
        <p:xfrm>
          <a:off x="3957638" y="5943600"/>
          <a:ext cx="26908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2" name="Equation" r:id="rId21" imgW="1143000" imgH="241200" progId="Equation.DSMT4">
                  <p:embed/>
                </p:oleObj>
              </mc:Choice>
              <mc:Fallback>
                <p:oleObj name="Equation" r:id="rId21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5943600"/>
                        <a:ext cx="26908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342438"/>
              </p:ext>
            </p:extLst>
          </p:nvPr>
        </p:nvGraphicFramePr>
        <p:xfrm>
          <a:off x="6627812" y="5943600"/>
          <a:ext cx="10763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3" name="Equation" r:id="rId23" imgW="457200" imgH="215640" progId="Equation.DSMT4">
                  <p:embed/>
                </p:oleObj>
              </mc:Choice>
              <mc:Fallback>
                <p:oleObj name="Equation" r:id="rId2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5943600"/>
                        <a:ext cx="10763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1" y="264262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3012" y="3122295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82304"/>
              </p:ext>
            </p:extLst>
          </p:nvPr>
        </p:nvGraphicFramePr>
        <p:xfrm>
          <a:off x="4252119" y="3034188"/>
          <a:ext cx="3518693" cy="62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5" name="Equation" r:id="rId5" imgW="1358640" imgH="241200" progId="Equation.DSMT4">
                  <p:embed/>
                </p:oleObj>
              </mc:Choice>
              <mc:Fallback>
                <p:oleObj name="Equation" r:id="rId5" imgW="13586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119" y="3034188"/>
                        <a:ext cx="3518693" cy="62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4137" y="1073551"/>
            <a:ext cx="11857143" cy="1569076"/>
            <a:chOff x="84137" y="1073551"/>
            <a:chExt cx="11857143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87550" y="1171575"/>
              <a:ext cx="9953730" cy="1266825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546913" y="1328452"/>
                  <a:ext cx="7052699" cy="95754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Giải quyết tình huống mở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đầu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2600" b="1" smtClean="0"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đa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dưới dạng tích.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913" y="1328452"/>
                  <a:ext cx="7052699" cy="9575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24" t="-4459" b="-10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073551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1484298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88232"/>
              </p:ext>
            </p:extLst>
          </p:nvPr>
        </p:nvGraphicFramePr>
        <p:xfrm>
          <a:off x="5430898" y="3665538"/>
          <a:ext cx="535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6" name="Equation" r:id="rId10" imgW="2070000" imgH="304560" progId="Equation.DSMT4">
                  <p:embed/>
                </p:oleObj>
              </mc:Choice>
              <mc:Fallback>
                <p:oleObj name="Equation" r:id="rId10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98" y="3665538"/>
                        <a:ext cx="5359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81685"/>
              </p:ext>
            </p:extLst>
          </p:nvPr>
        </p:nvGraphicFramePr>
        <p:xfrm>
          <a:off x="5432486" y="4470400"/>
          <a:ext cx="4340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7" name="Equation" r:id="rId12" imgW="1676160" imgH="304560" progId="Equation.DSMT4">
                  <p:embed/>
                </p:oleObj>
              </mc:Choice>
              <mc:Fallback>
                <p:oleObj name="Equation" r:id="rId12" imgW="1676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86" y="4470400"/>
                        <a:ext cx="4340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185737"/>
            <a:ext cx="9693276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60923" y="1181100"/>
            <a:ext cx="8872089" cy="4914900"/>
            <a:chOff x="1260923" y="1181100"/>
            <a:chExt cx="8872089" cy="4914900"/>
          </a:xfrm>
        </p:grpSpPr>
        <p:sp>
          <p:nvSpPr>
            <p:cNvPr id="5" name="Rounded Rectangle 4"/>
            <p:cNvSpPr/>
            <p:nvPr/>
          </p:nvSpPr>
          <p:spPr>
            <a:xfrm>
              <a:off x="3503612" y="1181100"/>
              <a:ext cx="6629400" cy="4724400"/>
            </a:xfrm>
            <a:prstGeom prst="roundRect">
              <a:avLst>
                <a:gd name="adj" fmla="val 3628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365523"/>
                </p:ext>
              </p:extLst>
            </p:nvPr>
          </p:nvGraphicFramePr>
          <p:xfrm>
            <a:off x="4505325" y="1395412"/>
            <a:ext cx="373538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58" name="Equation" r:id="rId6" imgW="1587240" imgH="228600" progId="Equation.DSMT4">
                    <p:embed/>
                  </p:oleObj>
                </mc:Choice>
                <mc:Fallback>
                  <p:oleObj name="Equation" r:id="rId6" imgW="1587240" imgH="2286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1395412"/>
                          <a:ext cx="3735387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4748074"/>
                </p:ext>
              </p:extLst>
            </p:nvPr>
          </p:nvGraphicFramePr>
          <p:xfrm>
            <a:off x="4505325" y="2048668"/>
            <a:ext cx="385445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59" name="Equation" r:id="rId8" imgW="1638000" imgH="228600" progId="Equation.DSMT4">
                    <p:embed/>
                  </p:oleObj>
                </mc:Choice>
                <mc:Fallback>
                  <p:oleObj name="Equation" r:id="rId8" imgW="1638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2048668"/>
                          <a:ext cx="3854450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032276"/>
                </p:ext>
              </p:extLst>
            </p:nvPr>
          </p:nvGraphicFramePr>
          <p:xfrm>
            <a:off x="4505325" y="2705099"/>
            <a:ext cx="3854450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0" name="Equation" r:id="rId10" imgW="1638000" imgH="228600" progId="Equation.DSMT4">
                    <p:embed/>
                  </p:oleObj>
                </mc:Choice>
                <mc:Fallback>
                  <p:oleObj name="Equation" r:id="rId10" imgW="1638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2705099"/>
                          <a:ext cx="3854450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8101891"/>
                </p:ext>
              </p:extLst>
            </p:nvPr>
          </p:nvGraphicFramePr>
          <p:xfrm>
            <a:off x="4505325" y="3355180"/>
            <a:ext cx="517048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1" name="Equation" r:id="rId12" imgW="2197080" imgH="228600" progId="Equation.DSMT4">
                    <p:embed/>
                  </p:oleObj>
                </mc:Choice>
                <mc:Fallback>
                  <p:oleObj name="Equation" r:id="rId12" imgW="21970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3355180"/>
                          <a:ext cx="5170487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3192271"/>
                </p:ext>
              </p:extLst>
            </p:nvPr>
          </p:nvGraphicFramePr>
          <p:xfrm>
            <a:off x="4505325" y="4008436"/>
            <a:ext cx="5170487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2" name="Equation" r:id="rId14" imgW="2197080" imgH="228600" progId="Equation.DSMT4">
                    <p:embed/>
                  </p:oleObj>
                </mc:Choice>
                <mc:Fallback>
                  <p:oleObj name="Equation" r:id="rId14" imgW="21970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4008436"/>
                          <a:ext cx="5170487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48130"/>
                </p:ext>
              </p:extLst>
            </p:nvPr>
          </p:nvGraphicFramePr>
          <p:xfrm>
            <a:off x="4505325" y="4661692"/>
            <a:ext cx="493236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3" name="Equation" r:id="rId16" imgW="2095200" imgH="228600" progId="Equation.DSMT4">
                    <p:embed/>
                  </p:oleObj>
                </mc:Choice>
                <mc:Fallback>
                  <p:oleObj name="Equation" r:id="rId16" imgW="2095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4661692"/>
                          <a:ext cx="4932363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345667"/>
                </p:ext>
              </p:extLst>
            </p:nvPr>
          </p:nvGraphicFramePr>
          <p:xfrm>
            <a:off x="4505325" y="5314949"/>
            <a:ext cx="4903788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4" name="Equation" r:id="rId18" imgW="2082600" imgH="228600" progId="Equation.DSMT4">
                    <p:embed/>
                  </p:oleObj>
                </mc:Choice>
                <mc:Fallback>
                  <p:oleObj name="Equation" r:id="rId18" imgW="2082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325" y="5314949"/>
                          <a:ext cx="4903788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31" name="Picture 7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23" y="2235201"/>
              <a:ext cx="2852289" cy="3860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73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5257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32012" y="269557"/>
            <a:ext cx="9982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Viết các biểu thức sau dưới dạng tổng hay hiệu hai lập phương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549509"/>
              </p:ext>
            </p:extLst>
          </p:nvPr>
        </p:nvGraphicFramePr>
        <p:xfrm>
          <a:off x="2513012" y="881062"/>
          <a:ext cx="35020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3" name="Equation" r:id="rId7" imgW="1485720" imgH="241200" progId="Equation.DSMT4">
                  <p:embed/>
                </p:oleObj>
              </mc:Choice>
              <mc:Fallback>
                <p:oleObj name="Equation" r:id="rId7" imgW="148572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881062"/>
                        <a:ext cx="35020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80638"/>
              </p:ext>
            </p:extLst>
          </p:nvPr>
        </p:nvGraphicFramePr>
        <p:xfrm>
          <a:off x="7021512" y="881062"/>
          <a:ext cx="39497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4" name="Equation" r:id="rId9" imgW="1676160" imgH="241200" progId="Equation.DSMT4">
                  <p:embed/>
                </p:oleObj>
              </mc:Choice>
              <mc:Fallback>
                <p:oleObj name="Equation" r:id="rId9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12" y="881062"/>
                        <a:ext cx="39497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842412"/>
              </p:ext>
            </p:extLst>
          </p:nvPr>
        </p:nvGraphicFramePr>
        <p:xfrm>
          <a:off x="2190267" y="2362200"/>
          <a:ext cx="3502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5" name="Equation" r:id="rId11" imgW="1485720" imgH="241200" progId="Equation.DSMT4">
                  <p:embed/>
                </p:oleObj>
              </mc:Choice>
              <mc:Fallback>
                <p:oleObj name="Equation" r:id="rId11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267" y="2362200"/>
                        <a:ext cx="35020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43962"/>
              </p:ext>
            </p:extLst>
          </p:nvPr>
        </p:nvGraphicFramePr>
        <p:xfrm>
          <a:off x="5713412" y="2362200"/>
          <a:ext cx="33829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6" name="Equation" r:id="rId13" imgW="1434960" imgH="241200" progId="Equation.DSMT4">
                  <p:embed/>
                </p:oleObj>
              </mc:Choice>
              <mc:Fallback>
                <p:oleObj name="Equation" r:id="rId13" imgW="143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2362200"/>
                        <a:ext cx="33829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88384"/>
              </p:ext>
            </p:extLst>
          </p:nvPr>
        </p:nvGraphicFramePr>
        <p:xfrm>
          <a:off x="5775324" y="3048000"/>
          <a:ext cx="13477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7" name="Equation" r:id="rId15" imgW="571320" imgH="215640" progId="Equation.DSMT4">
                  <p:embed/>
                </p:oleObj>
              </mc:Choice>
              <mc:Fallback>
                <p:oleObj name="Equation" r:id="rId15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4" y="3048000"/>
                        <a:ext cx="13477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41559"/>
              </p:ext>
            </p:extLst>
          </p:nvPr>
        </p:nvGraphicFramePr>
        <p:xfrm>
          <a:off x="7161212" y="3048000"/>
          <a:ext cx="14081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8" name="Equation" r:id="rId17" imgW="596880" imgH="215640" progId="Equation.DSMT4">
                  <p:embed/>
                </p:oleObj>
              </mc:Choice>
              <mc:Fallback>
                <p:oleObj name="Equation" r:id="rId17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2" y="3048000"/>
                        <a:ext cx="14081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9598"/>
              </p:ext>
            </p:extLst>
          </p:nvPr>
        </p:nvGraphicFramePr>
        <p:xfrm>
          <a:off x="2132012" y="3886200"/>
          <a:ext cx="40116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9" name="Equation" r:id="rId19" imgW="1701720" imgH="241200" progId="Equation.DSMT4">
                  <p:embed/>
                </p:oleObj>
              </mc:Choice>
              <mc:Fallback>
                <p:oleObj name="Equation" r:id="rId19" imgW="1701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3886200"/>
                        <a:ext cx="40116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30977"/>
              </p:ext>
            </p:extLst>
          </p:nvPr>
        </p:nvGraphicFramePr>
        <p:xfrm>
          <a:off x="6170612" y="3886200"/>
          <a:ext cx="41624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0" name="Equation" r:id="rId21" imgW="1765080" imgH="304560" progId="Equation.DSMT4">
                  <p:embed/>
                </p:oleObj>
              </mc:Choice>
              <mc:Fallback>
                <p:oleObj name="Equation" r:id="rId21" imgW="1765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3886200"/>
                        <a:ext cx="41624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2997"/>
              </p:ext>
            </p:extLst>
          </p:nvPr>
        </p:nvGraphicFramePr>
        <p:xfrm>
          <a:off x="6167810" y="4689475"/>
          <a:ext cx="17668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1" name="Equation" r:id="rId23" imgW="749160" imgH="241200" progId="Equation.DSMT4">
                  <p:embed/>
                </p:oleObj>
              </mc:Choice>
              <mc:Fallback>
                <p:oleObj name="Equation" r:id="rId23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810" y="4689475"/>
                        <a:ext cx="176688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30553"/>
              </p:ext>
            </p:extLst>
          </p:nvPr>
        </p:nvGraphicFramePr>
        <p:xfrm>
          <a:off x="7923212" y="4689475"/>
          <a:ext cx="1498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2" name="Equation" r:id="rId25" imgW="634680" imgH="241200" progId="Equation.DSMT4">
                  <p:embed/>
                </p:oleObj>
              </mc:Choice>
              <mc:Fallback>
                <p:oleObj name="Equation" r:id="rId25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689475"/>
                        <a:ext cx="14986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67648"/>
            <a:ext cx="9973513" cy="1246827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4412" y="587706"/>
            <a:ext cx="7545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Thay               bằng biểu thức thích hợp 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5824" y="567226"/>
            <a:ext cx="762000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678937"/>
              </p:ext>
            </p:extLst>
          </p:nvPr>
        </p:nvGraphicFramePr>
        <p:xfrm>
          <a:off x="3453606" y="1870075"/>
          <a:ext cx="5207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2" name="Equation" r:id="rId6" imgW="2209680" imgH="241200" progId="Equation.DSMT4">
                  <p:embed/>
                </p:oleObj>
              </mc:Choice>
              <mc:Fallback>
                <p:oleObj name="Equation" r:id="rId6" imgW="220968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606" y="1870075"/>
                        <a:ext cx="5207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7255961" y="1905000"/>
            <a:ext cx="572502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562029"/>
              </p:ext>
            </p:extLst>
          </p:nvPr>
        </p:nvGraphicFramePr>
        <p:xfrm>
          <a:off x="3425824" y="2743200"/>
          <a:ext cx="66722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3" name="Equation" r:id="rId8" imgW="2831760" imgH="241200" progId="Equation.DSMT4">
                  <p:embed/>
                </p:oleObj>
              </mc:Choice>
              <mc:Fallback>
                <p:oleObj name="Equation" r:id="rId8" imgW="283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4" y="2743200"/>
                        <a:ext cx="66722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019006" y="2771775"/>
            <a:ext cx="572502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18412" y="2771775"/>
            <a:ext cx="572502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896384"/>
              </p:ext>
            </p:extLst>
          </p:nvPr>
        </p:nvGraphicFramePr>
        <p:xfrm>
          <a:off x="7273423" y="1962944"/>
          <a:ext cx="4778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4"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423" y="1962944"/>
                        <a:ext cx="477837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82220"/>
              </p:ext>
            </p:extLst>
          </p:nvPr>
        </p:nvGraphicFramePr>
        <p:xfrm>
          <a:off x="6093618" y="2840039"/>
          <a:ext cx="4778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3618" y="2840039"/>
                        <a:ext cx="477837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55894"/>
              </p:ext>
            </p:extLst>
          </p:nvPr>
        </p:nvGraphicFramePr>
        <p:xfrm>
          <a:off x="7648278" y="2807566"/>
          <a:ext cx="542636" cy="4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6" name="Equation" r:id="rId14" imgW="253800" imgH="215640" progId="Equation.DSMT4">
                  <p:embed/>
                </p:oleObj>
              </mc:Choice>
              <mc:Fallback>
                <p:oleObj name="Equation" r:id="rId14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278" y="2807566"/>
                        <a:ext cx="542636" cy="4618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5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5257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32012" y="269557"/>
            <a:ext cx="99822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>
                <a:latin typeface="Arial" pitchFamily="34" charset="0"/>
                <a:cs typeface="Arial" pitchFamily="34" charset="0"/>
              </a:rPr>
              <a:t>Viết các đa thức sau dưới dạng 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25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5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21378"/>
              </p:ext>
            </p:extLst>
          </p:nvPr>
        </p:nvGraphicFramePr>
        <p:xfrm>
          <a:off x="2769020" y="763770"/>
          <a:ext cx="2318496" cy="6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8" name="Equation" r:id="rId7" imgW="812520" imgH="241200" progId="Equation.DSMT4">
                  <p:embed/>
                </p:oleObj>
              </mc:Choice>
              <mc:Fallback>
                <p:oleObj name="Equation" r:id="rId7" imgW="812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020" y="763770"/>
                        <a:ext cx="2318496" cy="6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757036"/>
              </p:ext>
            </p:extLst>
          </p:nvPr>
        </p:nvGraphicFramePr>
        <p:xfrm>
          <a:off x="7999595" y="821555"/>
          <a:ext cx="1991948" cy="6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9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595" y="821555"/>
                        <a:ext cx="1991948" cy="6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21320"/>
              </p:ext>
            </p:extLst>
          </p:nvPr>
        </p:nvGraphicFramePr>
        <p:xfrm>
          <a:off x="2116138" y="2362200"/>
          <a:ext cx="3651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0" name="Equation" r:id="rId11" imgW="1549080" imgH="241200" progId="Equation.DSMT4">
                  <p:embed/>
                </p:oleObj>
              </mc:Choice>
              <mc:Fallback>
                <p:oleObj name="Equation" r:id="rId11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2362200"/>
                        <a:ext cx="3651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4862"/>
              </p:ext>
            </p:extLst>
          </p:nvPr>
        </p:nvGraphicFramePr>
        <p:xfrm>
          <a:off x="5789612" y="2362200"/>
          <a:ext cx="42195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1" name="Equation" r:id="rId13" imgW="1790640" imgH="304560" progId="Equation.DSMT4">
                  <p:embed/>
                </p:oleObj>
              </mc:Choice>
              <mc:Fallback>
                <p:oleObj name="Equation" r:id="rId13" imgW="1790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2362200"/>
                        <a:ext cx="42195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90688"/>
              </p:ext>
            </p:extLst>
          </p:nvPr>
        </p:nvGraphicFramePr>
        <p:xfrm>
          <a:off x="5818187" y="3124200"/>
          <a:ext cx="37703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2" name="Equation" r:id="rId15" imgW="1600200" imgH="241200" progId="Equation.DSMT4">
                  <p:embed/>
                </p:oleObj>
              </mc:Choice>
              <mc:Fallback>
                <p:oleObj name="Equation" r:id="rId15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7" y="3124200"/>
                        <a:ext cx="37703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13831"/>
              </p:ext>
            </p:extLst>
          </p:nvPr>
        </p:nvGraphicFramePr>
        <p:xfrm>
          <a:off x="2249488" y="3962400"/>
          <a:ext cx="34115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3" name="Equation" r:id="rId17" imgW="1447560" imgH="241200" progId="Equation.DSMT4">
                  <p:embed/>
                </p:oleObj>
              </mc:Choice>
              <mc:Fallback>
                <p:oleObj name="Equation" r:id="rId17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3962400"/>
                        <a:ext cx="34115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238407"/>
              </p:ext>
            </p:extLst>
          </p:nvPr>
        </p:nvGraphicFramePr>
        <p:xfrm>
          <a:off x="5655780" y="3886200"/>
          <a:ext cx="42783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" name="Equation" r:id="rId19" imgW="1815840" imgH="304560" progId="Equation.DSMT4">
                  <p:embed/>
                </p:oleObj>
              </mc:Choice>
              <mc:Fallback>
                <p:oleObj name="Equation" r:id="rId19" imgW="1815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780" y="3886200"/>
                        <a:ext cx="42783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38228"/>
              </p:ext>
            </p:extLst>
          </p:nvPr>
        </p:nvGraphicFramePr>
        <p:xfrm>
          <a:off x="5655780" y="4648200"/>
          <a:ext cx="38290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5" name="Equation" r:id="rId21" imgW="1625400" imgH="241200" progId="Equation.DSMT4">
                  <p:embed/>
                </p:oleObj>
              </mc:Choice>
              <mc:Fallback>
                <p:oleObj name="Equation" r:id="rId21" imgW="1625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780" y="4648200"/>
                        <a:ext cx="38290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4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5257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13013" y="269557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Arial" pitchFamily="34" charset="0"/>
                <a:cs typeface="Arial" pitchFamily="34" charset="0"/>
              </a:rPr>
              <a:t>Rút gọn biểu thức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2.15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49580"/>
              </p:ext>
            </p:extLst>
          </p:nvPr>
        </p:nvGraphicFramePr>
        <p:xfrm>
          <a:off x="2817812" y="775653"/>
          <a:ext cx="88058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name="Equation" r:id="rId7" imgW="3085920" imgH="241200" progId="Equation.DSMT4">
                  <p:embed/>
                </p:oleObj>
              </mc:Choice>
              <mc:Fallback>
                <p:oleObj name="Equation" r:id="rId7" imgW="308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775653"/>
                        <a:ext cx="88058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788953"/>
              </p:ext>
            </p:extLst>
          </p:nvPr>
        </p:nvGraphicFramePr>
        <p:xfrm>
          <a:off x="3732212" y="2286000"/>
          <a:ext cx="72723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name="Equation" r:id="rId9" imgW="3085920" imgH="241200" progId="Equation.DSMT4">
                  <p:embed/>
                </p:oleObj>
              </mc:Choice>
              <mc:Fallback>
                <p:oleObj name="Equation" r:id="rId9" imgW="308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2286000"/>
                        <a:ext cx="72723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96063"/>
              </p:ext>
            </p:extLst>
          </p:nvPr>
        </p:nvGraphicFramePr>
        <p:xfrm>
          <a:off x="3817098" y="2971800"/>
          <a:ext cx="35004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7" name="Equation" r:id="rId11" imgW="1485720" imgH="241200" progId="Equation.DSMT4">
                  <p:embed/>
                </p:oleObj>
              </mc:Choice>
              <mc:Fallback>
                <p:oleObj name="Equation" r:id="rId11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098" y="2971800"/>
                        <a:ext cx="35004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64498" y="2314575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70786"/>
              </p:ext>
            </p:extLst>
          </p:nvPr>
        </p:nvGraphicFramePr>
        <p:xfrm>
          <a:off x="3817098" y="3657600"/>
          <a:ext cx="35607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8" name="Equation" r:id="rId13" imgW="1511280" imgH="304560" progId="Equation.DSMT4">
                  <p:embed/>
                </p:oleObj>
              </mc:Choice>
              <mc:Fallback>
                <p:oleObj name="Equation" r:id="rId13" imgW="1511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098" y="3657600"/>
                        <a:ext cx="35607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00685"/>
              </p:ext>
            </p:extLst>
          </p:nvPr>
        </p:nvGraphicFramePr>
        <p:xfrm>
          <a:off x="3817098" y="4419600"/>
          <a:ext cx="8985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Equation" r:id="rId15" imgW="380880" imgH="215640" progId="Equation.DSMT4">
                  <p:embed/>
                </p:oleObj>
              </mc:Choice>
              <mc:Fallback>
                <p:oleObj name="Equation" r:id="rId15" imgW="38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098" y="4419600"/>
                        <a:ext cx="8985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0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6" y="1143001"/>
            <a:ext cx="11400298" cy="1600200"/>
            <a:chOff x="447216" y="1086762"/>
            <a:chExt cx="11400298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2"/>
              <a:ext cx="11400298" cy="16002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11" y="1241899"/>
              <a:ext cx="111633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Với hai số a, b bất kì, thực hiện phép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+ b)(a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ab + b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Từ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đó rút ra liên hệ giữa 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+ 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(a + b)(a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– ab + 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).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73392" y="1237196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87" y="28675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TỔNG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64602" y="3200400"/>
          <a:ext cx="93392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7" name="Equation" r:id="rId6" imgW="3606480" imgH="241200" progId="Equation.DSMT4">
                  <p:embed/>
                </p:oleObj>
              </mc:Choice>
              <mc:Fallback>
                <p:oleObj name="Equation" r:id="rId6" imgW="3606480" imgH="241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602" y="3200400"/>
                        <a:ext cx="93392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4570412" y="3810000"/>
          <a:ext cx="50974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8" name="Equation" r:id="rId8" imgW="1968480" imgH="215640" progId="Equation.DSMT4">
                  <p:embed/>
                </p:oleObj>
              </mc:Choice>
              <mc:Fallback>
                <p:oleObj name="Equation" r:id="rId8" imgW="1968480" imgH="2156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3810000"/>
                        <a:ext cx="50974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570412" y="4343400"/>
          <a:ext cx="56896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9" name="Equation" r:id="rId10" imgW="2197080" imgH="304560" progId="Equation.DSMT4">
                  <p:embed/>
                </p:oleObj>
              </mc:Choice>
              <mc:Fallback>
                <p:oleObj name="Equation" r:id="rId10" imgW="2197080" imgH="30456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4343400"/>
                        <a:ext cx="56896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570412" y="5029200"/>
          <a:ext cx="1479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0" name="Equation" r:id="rId12" imgW="571320" imgH="215640" progId="Equation.DSMT4">
                  <p:embed/>
                </p:oleObj>
              </mc:Choice>
              <mc:Fallback>
                <p:oleObj name="Equation" r:id="rId12" imgW="571320" imgH="2156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2" y="5029200"/>
                        <a:ext cx="1479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122612" y="57150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mtClean="0">
                <a:latin typeface="Arial" pitchFamily="34" charset="0"/>
                <a:cs typeface="Arial" pitchFamily="34" charset="0"/>
              </a:rPr>
              <a:t>Vậy 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3960812" y="5638800"/>
          <a:ext cx="47355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Equation" r:id="rId14" imgW="1828800" imgH="241200" progId="Equation.DSMT4">
                  <p:embed/>
                </p:oleObj>
              </mc:Choice>
              <mc:Fallback>
                <p:oleObj name="Equation" r:id="rId14" imgW="18288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5638800"/>
                        <a:ext cx="47355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8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6612" y="1287436"/>
            <a:ext cx="10902450" cy="1507511"/>
            <a:chOff x="836612" y="836861"/>
            <a:chExt cx="10902450" cy="1507511"/>
          </a:xfrm>
        </p:grpSpPr>
        <p:sp>
          <p:nvSpPr>
            <p:cNvPr id="10" name="Rounded Rectangle 9"/>
            <p:cNvSpPr/>
            <p:nvPr/>
          </p:nvSpPr>
          <p:spPr>
            <a:xfrm>
              <a:off x="836612" y="836861"/>
              <a:ext cx="10668000" cy="1407454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70012" y="882925"/>
                  <a:ext cx="8610600" cy="1256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A, B là hai biểu thức tuỳ ý,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)(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882925"/>
                  <a:ext cx="8610600" cy="12567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351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TỔNG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Tổng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712" y="1102125"/>
            <a:ext cx="11772900" cy="1581727"/>
            <a:chOff x="112712" y="704273"/>
            <a:chExt cx="11772900" cy="1581727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3"/>
              <a:ext cx="10142682" cy="1412475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0612" y="859427"/>
              <a:ext cx="92964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Viết các đa thức sua dưới dạng tích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0427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972777"/>
                </p:ext>
              </p:extLst>
            </p:nvPr>
          </p:nvGraphicFramePr>
          <p:xfrm>
            <a:off x="2903616" y="1352525"/>
            <a:ext cx="1810862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19" name="Equation" r:id="rId5" imgW="634680" imgH="241200" progId="Equation.DSMT4">
                    <p:embed/>
                  </p:oleObj>
                </mc:Choice>
                <mc:Fallback>
                  <p:oleObj name="Equation" r:id="rId5" imgW="63468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616" y="1352525"/>
                          <a:ext cx="1810862" cy="6880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0015860"/>
                </p:ext>
              </p:extLst>
            </p:nvPr>
          </p:nvGraphicFramePr>
          <p:xfrm>
            <a:off x="7611744" y="1352525"/>
            <a:ext cx="2064068" cy="6880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0" name="Equation" r:id="rId7" imgW="723600" imgH="241200" progId="Equation.DSMT4">
                    <p:embed/>
                  </p:oleObj>
                </mc:Choice>
                <mc:Fallback>
                  <p:oleObj name="Equation" r:id="rId7" imgW="7236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1744" y="1352525"/>
                          <a:ext cx="2064068" cy="6880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37" y="276171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26548"/>
              </p:ext>
            </p:extLst>
          </p:nvPr>
        </p:nvGraphicFramePr>
        <p:xfrm>
          <a:off x="2098612" y="3200400"/>
          <a:ext cx="30575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1" name="Equation" r:id="rId10" imgW="1180800" imgH="241200" progId="Equation.DSMT4">
                  <p:embed/>
                </p:oleObj>
              </mc:Choice>
              <mc:Fallback>
                <p:oleObj name="Equation" r:id="rId10" imgW="1180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12" y="3200400"/>
                        <a:ext cx="30575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54052"/>
              </p:ext>
            </p:extLst>
          </p:nvPr>
        </p:nvGraphicFramePr>
        <p:xfrm>
          <a:off x="5183124" y="3200400"/>
          <a:ext cx="34194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2" name="Equation" r:id="rId12" imgW="1320480" imgH="241200" progId="Equation.DSMT4">
                  <p:embed/>
                </p:oleObj>
              </mc:Choice>
              <mc:Fallback>
                <p:oleObj name="Equation" r:id="rId12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24" y="3200400"/>
                        <a:ext cx="34194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34791"/>
              </p:ext>
            </p:extLst>
          </p:nvPr>
        </p:nvGraphicFramePr>
        <p:xfrm>
          <a:off x="2056574" y="4038600"/>
          <a:ext cx="38147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3" name="Equation" r:id="rId14" imgW="1473120" imgH="241200" progId="Equation.DSMT4">
                  <p:embed/>
                </p:oleObj>
              </mc:Choice>
              <mc:Fallback>
                <p:oleObj name="Equation" r:id="rId14" imgW="147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574" y="4038600"/>
                        <a:ext cx="38147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60789"/>
              </p:ext>
            </p:extLst>
          </p:nvPr>
        </p:nvGraphicFramePr>
        <p:xfrm>
          <a:off x="5852286" y="4038600"/>
          <a:ext cx="42100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4" name="Equation" r:id="rId16" imgW="1625400" imgH="241200" progId="Equation.DSMT4">
                  <p:embed/>
                </p:oleObj>
              </mc:Choice>
              <mc:Fallback>
                <p:oleObj name="Equation" r:id="rId16" imgW="1625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2286" y="4038600"/>
                        <a:ext cx="42100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41809"/>
              </p:ext>
            </p:extLst>
          </p:nvPr>
        </p:nvGraphicFramePr>
        <p:xfrm>
          <a:off x="2249707" y="3172143"/>
          <a:ext cx="4307998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3" name="Equation" r:id="rId5" imgW="1663560" imgH="241200" progId="Equation.DSMT4">
                  <p:embed/>
                </p:oleObj>
              </mc:Choice>
              <mc:Fallback>
                <p:oleObj name="Equation" r:id="rId5" imgW="16635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707" y="3172143"/>
                        <a:ext cx="4307998" cy="62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376" y="1089172"/>
            <a:ext cx="11735236" cy="1523605"/>
            <a:chOff x="150376" y="1089172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1196949"/>
              <a:ext cx="10142682" cy="1415828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7212" y="1295400"/>
              <a:ext cx="40386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Rút gọn các biểu thức :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089172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520894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399837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295653"/>
                </p:ext>
              </p:extLst>
            </p:nvPr>
          </p:nvGraphicFramePr>
          <p:xfrm>
            <a:off x="5942012" y="1295400"/>
            <a:ext cx="3976688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14" name="Equation" r:id="rId9" imgW="1688760" imgH="241200" progId="Equation.DSMT4">
                    <p:embed/>
                  </p:oleObj>
                </mc:Choice>
                <mc:Fallback>
                  <p:oleObj name="Equation" r:id="rId9" imgW="1688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012" y="1295400"/>
                          <a:ext cx="3976688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1529360"/>
                </p:ext>
              </p:extLst>
            </p:nvPr>
          </p:nvGraphicFramePr>
          <p:xfrm>
            <a:off x="5942012" y="1904863"/>
            <a:ext cx="5681663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915" name="Equation" r:id="rId11" imgW="2412720" imgH="241200" progId="Equation.DSMT4">
                    <p:embed/>
                  </p:oleObj>
                </mc:Choice>
                <mc:Fallback>
                  <p:oleObj name="Equation" r:id="rId11" imgW="24127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2012" y="1904863"/>
                          <a:ext cx="5681663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1614"/>
              </p:ext>
            </p:extLst>
          </p:nvPr>
        </p:nvGraphicFramePr>
        <p:xfrm>
          <a:off x="6582251" y="3175079"/>
          <a:ext cx="2170588" cy="5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6" name="Equation" r:id="rId13" imgW="838080" imgH="215640" progId="Equation.DSMT4">
                  <p:embed/>
                </p:oleObj>
              </mc:Choice>
              <mc:Fallback>
                <p:oleObj name="Equation" r:id="rId13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2251" y="3175079"/>
                        <a:ext cx="2170588" cy="5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0412"/>
              </p:ext>
            </p:extLst>
          </p:nvPr>
        </p:nvGraphicFramePr>
        <p:xfrm>
          <a:off x="8761412" y="3255724"/>
          <a:ext cx="822483" cy="45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7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3255724"/>
                        <a:ext cx="822483" cy="459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3903"/>
              </p:ext>
            </p:extLst>
          </p:nvPr>
        </p:nvGraphicFramePr>
        <p:xfrm>
          <a:off x="2271713" y="3862387"/>
          <a:ext cx="62499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8" name="Equation" r:id="rId17" imgW="2412720" imgH="241200" progId="Equation.DSMT4">
                  <p:embed/>
                </p:oleObj>
              </mc:Choice>
              <mc:Fallback>
                <p:oleObj name="Equation" r:id="rId17" imgW="241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3862387"/>
                        <a:ext cx="62499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19479"/>
              </p:ext>
            </p:extLst>
          </p:nvPr>
        </p:nvGraphicFramePr>
        <p:xfrm>
          <a:off x="3579812" y="4471987"/>
          <a:ext cx="37512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9" name="Equation" r:id="rId19" imgW="1447560" imgH="241200" progId="Equation.DSMT4">
                  <p:embed/>
                </p:oleObj>
              </mc:Choice>
              <mc:Fallback>
                <p:oleObj name="Equation" r:id="rId19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4471987"/>
                        <a:ext cx="37512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67669"/>
              </p:ext>
            </p:extLst>
          </p:nvPr>
        </p:nvGraphicFramePr>
        <p:xfrm>
          <a:off x="3579812" y="5081587"/>
          <a:ext cx="43434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0" name="Equation" r:id="rId21" imgW="1676160" imgH="304560" progId="Equation.DSMT4">
                  <p:embed/>
                </p:oleObj>
              </mc:Choice>
              <mc:Fallback>
                <p:oleObj name="Equation" r:id="rId21" imgW="1676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5081587"/>
                        <a:ext cx="43434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162501"/>
              </p:ext>
            </p:extLst>
          </p:nvPr>
        </p:nvGraphicFramePr>
        <p:xfrm>
          <a:off x="3579812" y="5767387"/>
          <a:ext cx="7572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21" name="Equation" r:id="rId23" imgW="291960" imgH="215640" progId="Equation.DSMT4">
                  <p:embed/>
                </p:oleObj>
              </mc:Choice>
              <mc:Fallback>
                <p:oleObj name="Equation" r:id="rId23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5767387"/>
                        <a:ext cx="7572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0812" y="1219200"/>
            <a:ext cx="11582401" cy="1481229"/>
            <a:chOff x="150812" y="7666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769085"/>
              <a:ext cx="9753600" cy="14788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109785" y="944662"/>
                  <a:ext cx="9623427" cy="516466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1 . Viết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5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500" b="1" i="1" smtClean="0">
                          <a:latin typeface="Cambria Math"/>
                          <a:cs typeface="Arial" pitchFamily="34" charset="0"/>
                        </a:rPr>
                        <m:t>𝟐𝟕</m:t>
                      </m:r>
                    </m:oMath>
                  </a14:m>
                  <a:r>
                    <a:rPr lang="en-US" sz="2500" b="1" i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dưới dạng tích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785" y="944662"/>
                  <a:ext cx="9623427" cy="5164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97" t="-3529" b="-2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109785" y="1528671"/>
              <a:ext cx="3603627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2 . Rút gọn biểu thức </a:t>
              </a:r>
              <a:endParaRPr lang="vi-VN" sz="2500" b="1" i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91948960"/>
                    </p:ext>
                  </p:extLst>
                </p:nvPr>
              </p:nvGraphicFramePr>
              <p:xfrm>
                <a:off x="5561012" y="1438179"/>
                <a:ext cx="5494337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540" name="Equation" r:id="rId8" imgW="2120760" imgH="241200" progId="Equation.DSMT4">
                        <p:embed/>
                      </p:oleObj>
                    </mc:Choice>
                    <mc:Fallback>
                      <p:oleObj name="Equation" r:id="rId8" imgW="21207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61012" y="1438179"/>
                              <a:ext cx="5494337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91948960"/>
                    </p:ext>
                  </p:extLst>
                </p:nvPr>
              </p:nvGraphicFramePr>
              <p:xfrm>
                <a:off x="5561012" y="1438179"/>
                <a:ext cx="5494337" cy="6254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456" name="Equation" r:id="rId10" imgW="2120760" imgH="241200" progId="Equation.DSMT4">
                        <p:embed/>
                      </p:oleObj>
                    </mc:Choice>
                    <mc:Fallback>
                      <p:oleObj name="Equation" r:id="rId10" imgW="2120760" imgH="2412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561012" y="1438179"/>
                              <a:ext cx="5494337" cy="625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94161"/>
              </p:ext>
            </p:extLst>
          </p:nvPr>
        </p:nvGraphicFramePr>
        <p:xfrm>
          <a:off x="3819108" y="3200400"/>
          <a:ext cx="2664254" cy="55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" name="Equation" r:id="rId12" imgW="1028520" imgH="215640" progId="Equation.DSMT4">
                  <p:embed/>
                </p:oleObj>
              </mc:Choice>
              <mc:Fallback>
                <p:oleObj name="Equation" r:id="rId12" imgW="102852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108" y="3200400"/>
                        <a:ext cx="2664254" cy="55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23310" y="3276600"/>
            <a:ext cx="1969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mtClean="0">
                <a:latin typeface="Arial" pitchFamily="34" charset="0"/>
                <a:cs typeface="Arial" pitchFamily="34" charset="0"/>
              </a:rPr>
              <a:t>1. Ta có :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266679"/>
              </p:ext>
            </p:extLst>
          </p:nvPr>
        </p:nvGraphicFramePr>
        <p:xfrm>
          <a:off x="6556375" y="3209925"/>
          <a:ext cx="33877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2" name="Equation" r:id="rId14" imgW="1307880" imgH="241200" progId="Equation.DSMT4">
                  <p:embed/>
                </p:oleObj>
              </mc:Choice>
              <mc:Fallback>
                <p:oleObj name="Equation" r:id="rId14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3209925"/>
                        <a:ext cx="33877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109785" y="4114800"/>
            <a:ext cx="1969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smtClean="0">
                <a:latin typeface="Arial" pitchFamily="34" charset="0"/>
                <a:cs typeface="Arial" pitchFamily="34" charset="0"/>
              </a:rPr>
              <a:t>2. Ta có :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56493"/>
              </p:ext>
            </p:extLst>
          </p:nvPr>
        </p:nvGraphicFramePr>
        <p:xfrm>
          <a:off x="3732212" y="4024313"/>
          <a:ext cx="54927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" name="Equation" r:id="rId15" imgW="2120760" imgH="241200" progId="Equation.DSMT4">
                  <p:embed/>
                </p:oleObj>
              </mc:Choice>
              <mc:Fallback>
                <p:oleObj name="Equation" r:id="rId15" imgW="2120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2" y="4024313"/>
                        <a:ext cx="54927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286095"/>
              </p:ext>
            </p:extLst>
          </p:nvPr>
        </p:nvGraphicFramePr>
        <p:xfrm>
          <a:off x="3787042" y="4654868"/>
          <a:ext cx="39481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4" name="Equation" r:id="rId17" imgW="1523880" imgH="304560" progId="Equation.DSMT4">
                  <p:embed/>
                </p:oleObj>
              </mc:Choice>
              <mc:Fallback>
                <p:oleObj name="Equation" r:id="rId17" imgW="152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042" y="4654868"/>
                        <a:ext cx="39481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11698"/>
              </p:ext>
            </p:extLst>
          </p:nvPr>
        </p:nvGraphicFramePr>
        <p:xfrm>
          <a:off x="3787042" y="5305425"/>
          <a:ext cx="3290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5" name="Equation" r:id="rId19" imgW="1269720" imgH="241200" progId="Equation.DSMT4">
                  <p:embed/>
                </p:oleObj>
              </mc:Choice>
              <mc:Fallback>
                <p:oleObj name="Equation" r:id="rId19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042" y="5305425"/>
                        <a:ext cx="3290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94154"/>
              </p:ext>
            </p:extLst>
          </p:nvPr>
        </p:nvGraphicFramePr>
        <p:xfrm>
          <a:off x="3787042" y="5915025"/>
          <a:ext cx="4508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6" name="Equation" r:id="rId21" imgW="1739880" imgH="304560" progId="Equation.DSMT4">
                  <p:embed/>
                </p:oleObj>
              </mc:Choice>
              <mc:Fallback>
                <p:oleObj name="Equation" r:id="rId21" imgW="1739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042" y="5915025"/>
                        <a:ext cx="45085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216" y="1143001"/>
            <a:ext cx="11400298" cy="1600200"/>
            <a:chOff x="447216" y="1143001"/>
            <a:chExt cx="11400298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002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11" y="1295400"/>
              <a:ext cx="111633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Với hai số bất kì, viết 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600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– b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= a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+ (–b)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và sử dụng hằng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đẳng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thức tổng hai lập phương để tính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+ (–b)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.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   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Từ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đó rút ra liên hệ giữa 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– 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(a – b)(a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+ ab + 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).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696807" y="1226614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665412" y="5338286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>
                <a:latin typeface="Arial" pitchFamily="34" charset="0"/>
                <a:cs typeface="Arial" pitchFamily="34" charset="0"/>
              </a:rPr>
              <a:t>Do </a:t>
            </a:r>
            <a:r>
              <a:rPr lang="pt-BR" sz="2600" b="1" smtClean="0">
                <a:latin typeface="Arial" pitchFamily="34" charset="0"/>
                <a:cs typeface="Arial" pitchFamily="34" charset="0"/>
              </a:rPr>
              <a:t>đó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118837"/>
              </p:ext>
            </p:extLst>
          </p:nvPr>
        </p:nvGraphicFramePr>
        <p:xfrm>
          <a:off x="3813113" y="3276600"/>
          <a:ext cx="3090863" cy="62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1" name="Equation" r:id="rId5" imgW="1193760" imgH="241200" progId="Equation.DSMT4">
                  <p:embed/>
                </p:oleObj>
              </mc:Choice>
              <mc:Fallback>
                <p:oleObj name="Equation" r:id="rId5" imgW="11937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13" y="3276600"/>
                        <a:ext cx="3090863" cy="62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9096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78431" y="3350657"/>
            <a:ext cx="1969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600" b="1" smtClean="0">
                <a:latin typeface="Arial" pitchFamily="34" charset="0"/>
                <a:cs typeface="Arial" pitchFamily="34" charset="0"/>
              </a:rPr>
              <a:t>Ta có :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83448"/>
              </p:ext>
            </p:extLst>
          </p:nvPr>
        </p:nvGraphicFramePr>
        <p:xfrm>
          <a:off x="4951412" y="3833575"/>
          <a:ext cx="53594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2" name="Equation" r:id="rId8" imgW="2070000" imgH="304560" progId="Equation.DSMT4">
                  <p:embed/>
                </p:oleObj>
              </mc:Choice>
              <mc:Fallback>
                <p:oleObj name="Equation" r:id="rId8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3833575"/>
                        <a:ext cx="53594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9202"/>
              </p:ext>
            </p:extLst>
          </p:nvPr>
        </p:nvGraphicFramePr>
        <p:xfrm>
          <a:off x="4951412" y="4572000"/>
          <a:ext cx="35496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3" name="Equation" r:id="rId10" imgW="1371600" imgH="241200" progId="Equation.DSMT4">
                  <p:embed/>
                </p:oleObj>
              </mc:Choice>
              <mc:Fallback>
                <p:oleObj name="Equation" r:id="rId10" imgW="1371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4572000"/>
                        <a:ext cx="35496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90925"/>
              </p:ext>
            </p:extLst>
          </p:nvPr>
        </p:nvGraphicFramePr>
        <p:xfrm>
          <a:off x="3899692" y="5243513"/>
          <a:ext cx="47323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4" name="Equation" r:id="rId12" imgW="1828800" imgH="241200" progId="Equation.DSMT4">
                  <p:embed/>
                </p:oleObj>
              </mc:Choice>
              <mc:Fallback>
                <p:oleObj name="Equation" r:id="rId12" imgW="1828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692" y="5243513"/>
                        <a:ext cx="47323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3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6612" y="1287436"/>
            <a:ext cx="10902450" cy="1507511"/>
            <a:chOff x="836612" y="836861"/>
            <a:chExt cx="10902450" cy="1507511"/>
          </a:xfrm>
        </p:grpSpPr>
        <p:sp>
          <p:nvSpPr>
            <p:cNvPr id="10" name="Rounded Rectangle 9"/>
            <p:cNvSpPr/>
            <p:nvPr/>
          </p:nvSpPr>
          <p:spPr>
            <a:xfrm>
              <a:off x="836612" y="836861"/>
              <a:ext cx="10668000" cy="1407454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70012" y="882925"/>
                  <a:ext cx="8610600" cy="1256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A, B là hai biểu thức tuỳ ý,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)(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882925"/>
                  <a:ext cx="8610600" cy="12567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7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38492"/>
              </p:ext>
            </p:extLst>
          </p:nvPr>
        </p:nvGraphicFramePr>
        <p:xfrm>
          <a:off x="2443223" y="3200400"/>
          <a:ext cx="2959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3" name="Equation" r:id="rId5" imgW="1143000" imgH="241200" progId="Equation.DSMT4">
                  <p:embed/>
                </p:oleObj>
              </mc:Choice>
              <mc:Fallback>
                <p:oleObj name="Equation" r:id="rId5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223" y="3200400"/>
                        <a:ext cx="29591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50376" y="1143000"/>
            <a:ext cx="11735236" cy="1523605"/>
            <a:chOff x="150376" y="1143000"/>
            <a:chExt cx="11735236" cy="1523605"/>
          </a:xfrm>
        </p:grpSpPr>
        <p:sp>
          <p:nvSpPr>
            <p:cNvPr id="9" name="Rounded Rectangle 8"/>
            <p:cNvSpPr/>
            <p:nvPr/>
          </p:nvSpPr>
          <p:spPr>
            <a:xfrm>
              <a:off x="1742930" y="1288879"/>
              <a:ext cx="10142682" cy="1216196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334630"/>
              <a:ext cx="9525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Viết các đa thức sau dưới dạng tích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143000"/>
              <a:ext cx="1515280" cy="15236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8154" y="1574722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453665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03178"/>
                </p:ext>
              </p:extLst>
            </p:nvPr>
          </p:nvGraphicFramePr>
          <p:xfrm>
            <a:off x="3108325" y="1814513"/>
            <a:ext cx="157797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44" name="Equation" r:id="rId9" imgW="609480" imgH="241200" progId="Equation.DSMT4">
                    <p:embed/>
                  </p:oleObj>
                </mc:Choice>
                <mc:Fallback>
                  <p:oleObj name="Equation" r:id="rId9" imgW="609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325" y="1814513"/>
                          <a:ext cx="1577975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961317"/>
                </p:ext>
              </p:extLst>
            </p:nvPr>
          </p:nvGraphicFramePr>
          <p:xfrm>
            <a:off x="7226300" y="1782763"/>
            <a:ext cx="193992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045" name="Equation" r:id="rId11" imgW="749160" imgH="241200" progId="Equation.DSMT4">
                    <p:embed/>
                  </p:oleObj>
                </mc:Choice>
                <mc:Fallback>
                  <p:oleObj name="Equation" r:id="rId11" imgW="749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6300" y="1782763"/>
                          <a:ext cx="1939925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HIỆU HAI LẬP PHƯƠNG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Hiệu hai lập phương.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83595"/>
              </p:ext>
            </p:extLst>
          </p:nvPr>
        </p:nvGraphicFramePr>
        <p:xfrm>
          <a:off x="5426075" y="3200400"/>
          <a:ext cx="30908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6" name="Equation" r:id="rId13" imgW="1193760" imgH="241200" progId="Equation.DSMT4">
                  <p:embed/>
                </p:oleObj>
              </mc:Choice>
              <mc:Fallback>
                <p:oleObj name="Equation" r:id="rId13" imgW="119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3200400"/>
                        <a:ext cx="30908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581"/>
              </p:ext>
            </p:extLst>
          </p:nvPr>
        </p:nvGraphicFramePr>
        <p:xfrm>
          <a:off x="2421500" y="4038600"/>
          <a:ext cx="38782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7" name="Equation" r:id="rId15" imgW="1498320" imgH="241200" progId="Equation.DSMT4">
                  <p:embed/>
                </p:oleObj>
              </mc:Choice>
              <mc:Fallback>
                <p:oleObj name="Equation" r:id="rId15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500" y="4038600"/>
                        <a:ext cx="38782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199418"/>
              </p:ext>
            </p:extLst>
          </p:nvPr>
        </p:nvGraphicFramePr>
        <p:xfrm>
          <a:off x="6323012" y="4038600"/>
          <a:ext cx="42084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48" name="Equation" r:id="rId17" imgW="1625400" imgH="241200" progId="Equation.DSMT4">
                  <p:embed/>
                </p:oleObj>
              </mc:Choice>
              <mc:Fallback>
                <p:oleObj name="Equation" r:id="rId17" imgW="1625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012" y="4038600"/>
                        <a:ext cx="42084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8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42134</TotalTime>
  <Words>327</Words>
  <Application>Microsoft Office PowerPoint</Application>
  <PresentationFormat>Custom</PresentationFormat>
  <Paragraphs>83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.VnCentury SchoolbookH</vt:lpstr>
      <vt:lpstr>Arial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2655</cp:revision>
  <dcterms:created xsi:type="dcterms:W3CDTF">2021-08-04T05:24:17Z</dcterms:created>
  <dcterms:modified xsi:type="dcterms:W3CDTF">2025-12-31T06:51:25Z</dcterms:modified>
</cp:coreProperties>
</file>