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43"/>
  </p:notesMasterIdLst>
  <p:sldIdLst>
    <p:sldId id="1419" r:id="rId2"/>
    <p:sldId id="1376" r:id="rId3"/>
    <p:sldId id="1443" r:id="rId4"/>
    <p:sldId id="1424" r:id="rId5"/>
    <p:sldId id="1506" r:id="rId6"/>
    <p:sldId id="1467" r:id="rId7"/>
    <p:sldId id="1435" r:id="rId8"/>
    <p:sldId id="1438" r:id="rId9"/>
    <p:sldId id="1471" r:id="rId10"/>
    <p:sldId id="1477" r:id="rId11"/>
    <p:sldId id="1517" r:id="rId12"/>
    <p:sldId id="1474" r:id="rId13"/>
    <p:sldId id="1484" r:id="rId14"/>
    <p:sldId id="1429" r:id="rId15"/>
    <p:sldId id="1431" r:id="rId16"/>
    <p:sldId id="1492" r:id="rId17"/>
    <p:sldId id="1434" r:id="rId18"/>
    <p:sldId id="1490" r:id="rId19"/>
    <p:sldId id="1479" r:id="rId20"/>
    <p:sldId id="1485" r:id="rId21"/>
    <p:sldId id="1509" r:id="rId22"/>
    <p:sldId id="1512" r:id="rId23"/>
    <p:sldId id="1487" r:id="rId24"/>
    <p:sldId id="1481" r:id="rId25"/>
    <p:sldId id="1445" r:id="rId26"/>
    <p:sldId id="1451" r:id="rId27"/>
    <p:sldId id="1453" r:id="rId28"/>
    <p:sldId id="1516" r:id="rId29"/>
    <p:sldId id="1482" r:id="rId30"/>
    <p:sldId id="1494" r:id="rId31"/>
    <p:sldId id="1495" r:id="rId32"/>
    <p:sldId id="1496" r:id="rId33"/>
    <p:sldId id="1497" r:id="rId34"/>
    <p:sldId id="1498" r:id="rId35"/>
    <p:sldId id="1499" r:id="rId36"/>
    <p:sldId id="1500" r:id="rId37"/>
    <p:sldId id="1501" r:id="rId38"/>
    <p:sldId id="1502" r:id="rId39"/>
    <p:sldId id="1519" r:id="rId40"/>
    <p:sldId id="1514" r:id="rId41"/>
    <p:sldId id="1503" r:id="rId42"/>
  </p:sldIdLst>
  <p:sldSz cx="9144000" cy="5143500" type="screen16x9"/>
  <p:notesSz cx="6858000" cy="9144000"/>
  <p:custDataLst>
    <p:tags r:id="rId44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EB0"/>
    <a:srgbClr val="F9FECE"/>
    <a:srgbClr val="1B04FA"/>
    <a:srgbClr val="FF0000"/>
    <a:srgbClr val="1503BD"/>
    <a:srgbClr val="3366FF"/>
    <a:srgbClr val="1C11AF"/>
    <a:srgbClr val="CF1501"/>
    <a:srgbClr val="FF0066"/>
    <a:srgbClr val="F7FA7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 autoAdjust="0"/>
    <p:restoredTop sz="86455" autoAdjust="0"/>
  </p:normalViewPr>
  <p:slideViewPr>
    <p:cSldViewPr snapToGrid="0">
      <p:cViewPr varScale="1">
        <p:scale>
          <a:sx n="90" d="100"/>
          <a:sy n="90" d="100"/>
        </p:scale>
        <p:origin x="-534" y="-3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0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93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châu</a:t>
            </a:r>
            <a:r>
              <a:rPr lang="en-US" dirty="0"/>
              <a:t> á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0168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8846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614598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975508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231560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6" y="171451"/>
            <a:ext cx="8510588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9" y="1257304"/>
            <a:ext cx="4194175" cy="33170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7" y="1257302"/>
            <a:ext cx="4194175" cy="16013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7" y="2972992"/>
            <a:ext cx="4194175" cy="1601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715BA16A-B0ED-47A3-91F3-308411AD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5DCCE324-5B29-414C-B801-EC18D619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0A723498-7C5C-482B-B50E-CAA44CDE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D56F9-EDCA-48A8-9511-86016BC29C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8779065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5F38F91-2DCB-4F21-B24F-422DF50AE7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90246" y="973710"/>
            <a:ext cx="4098452" cy="2806168"/>
          </a:xfrm>
          <a:custGeom>
            <a:avLst/>
            <a:gdLst>
              <a:gd name="connsiteX0" fmla="*/ 5554921 w 8796840"/>
              <a:gd name="connsiteY0" fmla="*/ 12 h 6139886"/>
              <a:gd name="connsiteX1" fmla="*/ 6509977 w 8796840"/>
              <a:gd name="connsiteY1" fmla="*/ 121875 h 6139886"/>
              <a:gd name="connsiteX2" fmla="*/ 8794630 w 8796840"/>
              <a:gd name="connsiteY2" fmla="*/ 3341442 h 6139886"/>
              <a:gd name="connsiteX3" fmla="*/ 6890752 w 8796840"/>
              <a:gd name="connsiteY3" fmla="*/ 6123221 h 6139886"/>
              <a:gd name="connsiteX4" fmla="*/ 3346612 w 8796840"/>
              <a:gd name="connsiteY4" fmla="*/ 4362947 h 6139886"/>
              <a:gd name="connsiteX5" fmla="*/ 974088 w 8796840"/>
              <a:gd name="connsiteY5" fmla="*/ 5238524 h 6139886"/>
              <a:gd name="connsiteX6" fmla="*/ 202774 w 8796840"/>
              <a:gd name="connsiteY6" fmla="*/ 2657398 h 6139886"/>
              <a:gd name="connsiteX7" fmla="*/ 5554921 w 8796840"/>
              <a:gd name="connsiteY7" fmla="*/ 12 h 61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6840" h="6139886">
                <a:moveTo>
                  <a:pt x="5554921" y="12"/>
                </a:moveTo>
                <a:cubicBezTo>
                  <a:pt x="5883157" y="-754"/>
                  <a:pt x="6204055" y="36939"/>
                  <a:pt x="6509977" y="121875"/>
                </a:cubicBezTo>
                <a:cubicBezTo>
                  <a:pt x="8957354" y="801358"/>
                  <a:pt x="8750694" y="2158806"/>
                  <a:pt x="8794630" y="3341442"/>
                </a:cubicBezTo>
                <a:cubicBezTo>
                  <a:pt x="8838566" y="4524078"/>
                  <a:pt x="8228348" y="5898246"/>
                  <a:pt x="6890752" y="6123221"/>
                </a:cubicBezTo>
                <a:cubicBezTo>
                  <a:pt x="5553157" y="6348195"/>
                  <a:pt x="4430358" y="4218538"/>
                  <a:pt x="3346612" y="4362947"/>
                </a:cubicBezTo>
                <a:cubicBezTo>
                  <a:pt x="2321447" y="4233739"/>
                  <a:pt x="1869073" y="5632229"/>
                  <a:pt x="974088" y="5238524"/>
                </a:cubicBezTo>
                <a:cubicBezTo>
                  <a:pt x="79103" y="4844818"/>
                  <a:pt x="-251227" y="3528414"/>
                  <a:pt x="202774" y="2657398"/>
                </a:cubicBezTo>
                <a:cubicBezTo>
                  <a:pt x="600025" y="1895259"/>
                  <a:pt x="3257266" y="5373"/>
                  <a:pt x="5554921" y="12"/>
                </a:cubicBezTo>
                <a:close/>
              </a:path>
            </a:pathLst>
          </a:custGeom>
          <a:noFill/>
          <a:ln w="38100">
            <a:noFill/>
          </a:ln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8338085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8CC4BFDC-60BD-4097-B958-BA94D74507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1922" y="2862757"/>
            <a:ext cx="2026744" cy="1436474"/>
          </a:xfrm>
          <a:custGeom>
            <a:avLst/>
            <a:gdLst>
              <a:gd name="connsiteX0" fmla="*/ 110720 w 4317034"/>
              <a:gd name="connsiteY0" fmla="*/ 0 h 3064476"/>
              <a:gd name="connsiteX1" fmla="*/ 4206314 w 4317034"/>
              <a:gd name="connsiteY1" fmla="*/ 0 h 3064476"/>
              <a:gd name="connsiteX2" fmla="*/ 4317034 w 4317034"/>
              <a:gd name="connsiteY2" fmla="*/ 110720 h 3064476"/>
              <a:gd name="connsiteX3" fmla="*/ 4317034 w 4317034"/>
              <a:gd name="connsiteY3" fmla="*/ 2953756 h 3064476"/>
              <a:gd name="connsiteX4" fmla="*/ 4206314 w 4317034"/>
              <a:gd name="connsiteY4" fmla="*/ 3064476 h 3064476"/>
              <a:gd name="connsiteX5" fmla="*/ 110720 w 4317034"/>
              <a:gd name="connsiteY5" fmla="*/ 3064476 h 3064476"/>
              <a:gd name="connsiteX6" fmla="*/ 0 w 4317034"/>
              <a:gd name="connsiteY6" fmla="*/ 2953756 h 3064476"/>
              <a:gd name="connsiteX7" fmla="*/ 0 w 4317034"/>
              <a:gd name="connsiteY7" fmla="*/ 110720 h 3064476"/>
              <a:gd name="connsiteX8" fmla="*/ 110720 w 4317034"/>
              <a:gd name="connsiteY8" fmla="*/ 0 h 30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34" h="3064476">
                <a:moveTo>
                  <a:pt x="110720" y="0"/>
                </a:moveTo>
                <a:lnTo>
                  <a:pt x="4206314" y="0"/>
                </a:lnTo>
                <a:cubicBezTo>
                  <a:pt x="4267463" y="0"/>
                  <a:pt x="4317034" y="49571"/>
                  <a:pt x="4317034" y="110720"/>
                </a:cubicBezTo>
                <a:lnTo>
                  <a:pt x="4317034" y="2953756"/>
                </a:lnTo>
                <a:cubicBezTo>
                  <a:pt x="4317034" y="3014905"/>
                  <a:pt x="4267463" y="3064476"/>
                  <a:pt x="4206314" y="3064476"/>
                </a:cubicBezTo>
                <a:lnTo>
                  <a:pt x="110720" y="3064476"/>
                </a:lnTo>
                <a:cubicBezTo>
                  <a:pt x="49571" y="3064476"/>
                  <a:pt x="0" y="3014905"/>
                  <a:pt x="0" y="2953756"/>
                </a:cubicBezTo>
                <a:lnTo>
                  <a:pt x="0" y="110720"/>
                </a:lnTo>
                <a:cubicBezTo>
                  <a:pt x="0" y="49571"/>
                  <a:pt x="49571" y="0"/>
                  <a:pt x="1107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B4A0871F-C8C1-4F08-B99B-C0E6B9062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5062" y="2862757"/>
            <a:ext cx="2026744" cy="1436474"/>
          </a:xfrm>
          <a:custGeom>
            <a:avLst/>
            <a:gdLst>
              <a:gd name="connsiteX0" fmla="*/ 110720 w 4317034"/>
              <a:gd name="connsiteY0" fmla="*/ 0 h 3064476"/>
              <a:gd name="connsiteX1" fmla="*/ 4206314 w 4317034"/>
              <a:gd name="connsiteY1" fmla="*/ 0 h 3064476"/>
              <a:gd name="connsiteX2" fmla="*/ 4317034 w 4317034"/>
              <a:gd name="connsiteY2" fmla="*/ 110720 h 3064476"/>
              <a:gd name="connsiteX3" fmla="*/ 4317034 w 4317034"/>
              <a:gd name="connsiteY3" fmla="*/ 2953756 h 3064476"/>
              <a:gd name="connsiteX4" fmla="*/ 4206314 w 4317034"/>
              <a:gd name="connsiteY4" fmla="*/ 3064476 h 3064476"/>
              <a:gd name="connsiteX5" fmla="*/ 110720 w 4317034"/>
              <a:gd name="connsiteY5" fmla="*/ 3064476 h 3064476"/>
              <a:gd name="connsiteX6" fmla="*/ 0 w 4317034"/>
              <a:gd name="connsiteY6" fmla="*/ 2953756 h 3064476"/>
              <a:gd name="connsiteX7" fmla="*/ 0 w 4317034"/>
              <a:gd name="connsiteY7" fmla="*/ 110720 h 3064476"/>
              <a:gd name="connsiteX8" fmla="*/ 110720 w 4317034"/>
              <a:gd name="connsiteY8" fmla="*/ 0 h 30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34" h="3064476">
                <a:moveTo>
                  <a:pt x="110720" y="0"/>
                </a:moveTo>
                <a:lnTo>
                  <a:pt x="4206314" y="0"/>
                </a:lnTo>
                <a:cubicBezTo>
                  <a:pt x="4267463" y="0"/>
                  <a:pt x="4317034" y="49571"/>
                  <a:pt x="4317034" y="110720"/>
                </a:cubicBezTo>
                <a:lnTo>
                  <a:pt x="4317034" y="2953756"/>
                </a:lnTo>
                <a:cubicBezTo>
                  <a:pt x="4317034" y="3014905"/>
                  <a:pt x="4267463" y="3064476"/>
                  <a:pt x="4206314" y="3064476"/>
                </a:cubicBezTo>
                <a:lnTo>
                  <a:pt x="110720" y="3064476"/>
                </a:lnTo>
                <a:cubicBezTo>
                  <a:pt x="49571" y="3064476"/>
                  <a:pt x="0" y="3014905"/>
                  <a:pt x="0" y="2953756"/>
                </a:cubicBezTo>
                <a:lnTo>
                  <a:pt x="0" y="110720"/>
                </a:lnTo>
                <a:cubicBezTo>
                  <a:pt x="0" y="49571"/>
                  <a:pt x="49571" y="0"/>
                  <a:pt x="1107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0736591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23561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96798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484742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816390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759717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188096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680784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972303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507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9" r:id="rId12"/>
    <p:sldLayoutId id="2147483780" r:id="rId13"/>
    <p:sldLayoutId id="2147483781" r:id="rId14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Kmt5N2LLH2k?feature=oembed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6" Type="http://schemas.microsoft.com/office/2007/relationships/media" Target="../media/media2.mp3"/><Relationship Id="rId1" Type="http://schemas.openxmlformats.org/officeDocument/2006/relationships/audio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2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mp3"/><Relationship Id="rId6" Type="http://schemas.openxmlformats.org/officeDocument/2006/relationships/image" Target="../media/image58.png"/><Relationship Id="rId11" Type="http://schemas.openxmlformats.org/officeDocument/2006/relationships/image" Target="../media/image54.png"/><Relationship Id="rId5" Type="http://schemas.openxmlformats.org/officeDocument/2006/relationships/image" Target="../media/image57.png"/><Relationship Id="rId10" Type="http://schemas.openxmlformats.org/officeDocument/2006/relationships/image" Target="../media/image55.png"/><Relationship Id="rId4" Type="http://schemas.openxmlformats.org/officeDocument/2006/relationships/image" Target="../media/image56.png"/><Relationship Id="rId9" Type="http://schemas.microsoft.com/office/2007/relationships/media" Target="../media/media3.mp3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4.png"/><Relationship Id="rId18" Type="http://schemas.openxmlformats.org/officeDocument/2006/relationships/slide" Target="slide34.xml"/><Relationship Id="rId26" Type="http://schemas.openxmlformats.org/officeDocument/2006/relationships/slide" Target="slide38.xml"/><Relationship Id="rId3" Type="http://schemas.openxmlformats.org/officeDocument/2006/relationships/image" Target="../media/image42.png"/><Relationship Id="rId21" Type="http://schemas.openxmlformats.org/officeDocument/2006/relationships/image" Target="../media/image67.png"/><Relationship Id="rId7" Type="http://schemas.openxmlformats.org/officeDocument/2006/relationships/image" Target="../media/image48.png"/><Relationship Id="rId12" Type="http://schemas.openxmlformats.org/officeDocument/2006/relationships/slide" Target="slide41.xml"/><Relationship Id="rId17" Type="http://schemas.openxmlformats.org/officeDocument/2006/relationships/image" Target="../media/image65.png"/><Relationship Id="rId25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6" Type="http://schemas.openxmlformats.org/officeDocument/2006/relationships/slide" Target="slide33.xml"/><Relationship Id="rId20" Type="http://schemas.openxmlformats.org/officeDocument/2006/relationships/slide" Target="slide35.xml"/><Relationship Id="rId1" Type="http://schemas.openxmlformats.org/officeDocument/2006/relationships/audio" Target="../media/media4.mp3"/><Relationship Id="rId6" Type="http://schemas.openxmlformats.org/officeDocument/2006/relationships/image" Target="../media/image44.png"/><Relationship Id="rId11" Type="http://schemas.openxmlformats.org/officeDocument/2006/relationships/image" Target="../media/image64.png"/><Relationship Id="rId24" Type="http://schemas.openxmlformats.org/officeDocument/2006/relationships/slide" Target="slide37.xml"/><Relationship Id="rId5" Type="http://schemas.openxmlformats.org/officeDocument/2006/relationships/image" Target="../media/image53.png"/><Relationship Id="rId15" Type="http://schemas.openxmlformats.org/officeDocument/2006/relationships/image" Target="../media/image55.png"/><Relationship Id="rId23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49.png"/><Relationship Id="rId14" Type="http://schemas.microsoft.com/office/2007/relationships/media" Target="../media/media4.mp3"/><Relationship Id="rId22" Type="http://schemas.openxmlformats.org/officeDocument/2006/relationships/slide" Target="slide36.xml"/><Relationship Id="rId27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2.png"/><Relationship Id="rId26" Type="http://schemas.microsoft.com/office/2007/relationships/media" Target="../media/media8.mp3"/><Relationship Id="rId3" Type="http://schemas.openxmlformats.org/officeDocument/2006/relationships/audio" Target="../media/media7.mp3"/><Relationship Id="rId21" Type="http://schemas.openxmlformats.org/officeDocument/2006/relationships/image" Target="../media/image71.png"/><Relationship Id="rId34" Type="http://schemas.microsoft.com/office/2007/relationships/media" Target="../media/media15.mp3"/><Relationship Id="rId7" Type="http://schemas.openxmlformats.org/officeDocument/2006/relationships/audio" Target="../media/media11.mp3"/><Relationship Id="rId12" Type="http://schemas.openxmlformats.org/officeDocument/2006/relationships/audio" Target="../media/media16.mp3"/><Relationship Id="rId17" Type="http://schemas.openxmlformats.org/officeDocument/2006/relationships/image" Target="../media/image48.png"/><Relationship Id="rId25" Type="http://schemas.microsoft.com/office/2007/relationships/media" Target="../media/media7.mp3"/><Relationship Id="rId33" Type="http://schemas.microsoft.com/office/2007/relationships/media" Target="../media/media14.mp3"/><Relationship Id="rId2" Type="http://schemas.openxmlformats.org/officeDocument/2006/relationships/audio" Target="../media/media6.mp3"/><Relationship Id="rId16" Type="http://schemas.openxmlformats.org/officeDocument/2006/relationships/image" Target="../media/image44.png"/><Relationship Id="rId20" Type="http://schemas.openxmlformats.org/officeDocument/2006/relationships/image" Target="../media/image64.png"/><Relationship Id="rId29" Type="http://schemas.microsoft.com/office/2007/relationships/media" Target="../media/media10.mp3"/><Relationship Id="rId1" Type="http://schemas.openxmlformats.org/officeDocument/2006/relationships/audio" Target="../media/media5.mp3"/><Relationship Id="rId6" Type="http://schemas.openxmlformats.org/officeDocument/2006/relationships/video" Target="NULL" TargetMode="External"/><Relationship Id="rId11" Type="http://schemas.openxmlformats.org/officeDocument/2006/relationships/audio" Target="../media/media15.mp3"/><Relationship Id="rId24" Type="http://schemas.microsoft.com/office/2007/relationships/media" Target="../media/media6.mp3"/><Relationship Id="rId32" Type="http://schemas.microsoft.com/office/2007/relationships/media" Target="../media/media13.mp3"/><Relationship Id="rId37" Type="http://schemas.microsoft.com/office/2007/relationships/media" Target="../media/media16.mp3"/><Relationship Id="rId5" Type="http://schemas.openxmlformats.org/officeDocument/2006/relationships/audio" Target="../media/media9.mp3"/><Relationship Id="rId15" Type="http://schemas.openxmlformats.org/officeDocument/2006/relationships/image" Target="../media/image53.png"/><Relationship Id="rId23" Type="http://schemas.openxmlformats.org/officeDocument/2006/relationships/image" Target="../media/image55.png"/><Relationship Id="rId28" Type="http://schemas.openxmlformats.org/officeDocument/2006/relationships/image" Target="../media/image72.png"/><Relationship Id="rId36" Type="http://schemas.openxmlformats.org/officeDocument/2006/relationships/image" Target="../media/image65.png"/><Relationship Id="rId10" Type="http://schemas.openxmlformats.org/officeDocument/2006/relationships/audio" Target="../media/media14.mp3"/><Relationship Id="rId19" Type="http://schemas.openxmlformats.org/officeDocument/2006/relationships/image" Target="../media/image49.png"/><Relationship Id="rId31" Type="http://schemas.microsoft.com/office/2007/relationships/media" Target="../media/media12.mp3"/><Relationship Id="rId4" Type="http://schemas.openxmlformats.org/officeDocument/2006/relationships/audio" Target="../media/media8.mp3"/><Relationship Id="rId9" Type="http://schemas.openxmlformats.org/officeDocument/2006/relationships/audio" Target="../media/media13.mp3"/><Relationship Id="rId14" Type="http://schemas.openxmlformats.org/officeDocument/2006/relationships/image" Target="../media/image42.png"/><Relationship Id="rId22" Type="http://schemas.microsoft.com/office/2007/relationships/media" Target="../media/media5.mp3"/><Relationship Id="rId27" Type="http://schemas.microsoft.com/office/2007/relationships/media" Target="../media/media9.mp3"/><Relationship Id="rId30" Type="http://schemas.microsoft.com/office/2007/relationships/media" Target="../media/media11.mp3"/><Relationship Id="rId35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4.png"/><Relationship Id="rId26" Type="http://schemas.openxmlformats.org/officeDocument/2006/relationships/image" Target="../media/image54.png"/><Relationship Id="rId3" Type="http://schemas.openxmlformats.org/officeDocument/2006/relationships/audio" Target="../media/media12.mp3"/><Relationship Id="rId21" Type="http://schemas.openxmlformats.org/officeDocument/2006/relationships/image" Target="../media/image55.png"/><Relationship Id="rId34" Type="http://schemas.openxmlformats.org/officeDocument/2006/relationships/image" Target="../media/image66.png"/><Relationship Id="rId7" Type="http://schemas.openxmlformats.org/officeDocument/2006/relationships/audio" Target="../media/media18.mp3"/><Relationship Id="rId12" Type="http://schemas.openxmlformats.org/officeDocument/2006/relationships/audio" Target="../media/media16.mp3"/><Relationship Id="rId17" Type="http://schemas.openxmlformats.org/officeDocument/2006/relationships/image" Target="../media/image62.png"/><Relationship Id="rId25" Type="http://schemas.microsoft.com/office/2007/relationships/media" Target="../media/media14.mp3"/><Relationship Id="rId33" Type="http://schemas.openxmlformats.org/officeDocument/2006/relationships/slide" Target="slide32.xml"/><Relationship Id="rId2" Type="http://schemas.openxmlformats.org/officeDocument/2006/relationships/audio" Target="../media/media11.mp3"/><Relationship Id="rId16" Type="http://schemas.openxmlformats.org/officeDocument/2006/relationships/image" Target="../media/image44.png"/><Relationship Id="rId20" Type="http://schemas.microsoft.com/office/2007/relationships/media" Target="../media/media10.mp3"/><Relationship Id="rId29" Type="http://schemas.microsoft.com/office/2007/relationships/media" Target="../media/media19.mp3"/><Relationship Id="rId1" Type="http://schemas.openxmlformats.org/officeDocument/2006/relationships/video" Target="NULL" TargetMode="External"/><Relationship Id="rId6" Type="http://schemas.openxmlformats.org/officeDocument/2006/relationships/audio" Target="../media/media17.mp3"/><Relationship Id="rId11" Type="http://schemas.openxmlformats.org/officeDocument/2006/relationships/audio" Target="../media/media15.mp3"/><Relationship Id="rId24" Type="http://schemas.microsoft.com/office/2007/relationships/media" Target="../media/media13.mp3"/><Relationship Id="rId32" Type="http://schemas.microsoft.com/office/2007/relationships/media" Target="../media/media15.mp3"/><Relationship Id="rId5" Type="http://schemas.openxmlformats.org/officeDocument/2006/relationships/audio" Target="../media/media14.mp3"/><Relationship Id="rId15" Type="http://schemas.openxmlformats.org/officeDocument/2006/relationships/image" Target="../media/image53.png"/><Relationship Id="rId23" Type="http://schemas.microsoft.com/office/2007/relationships/media" Target="../media/media12.mp3"/><Relationship Id="rId28" Type="http://schemas.microsoft.com/office/2007/relationships/media" Target="../media/media18.mp3"/><Relationship Id="rId10" Type="http://schemas.openxmlformats.org/officeDocument/2006/relationships/audio" Target="../media/media21.mp3"/><Relationship Id="rId19" Type="http://schemas.openxmlformats.org/officeDocument/2006/relationships/image" Target="../media/image73.png"/><Relationship Id="rId31" Type="http://schemas.microsoft.com/office/2007/relationships/media" Target="../media/media21.mp3"/><Relationship Id="rId4" Type="http://schemas.openxmlformats.org/officeDocument/2006/relationships/audio" Target="../media/media13.mp3"/><Relationship Id="rId9" Type="http://schemas.openxmlformats.org/officeDocument/2006/relationships/audio" Target="../media/media20.mp3"/><Relationship Id="rId14" Type="http://schemas.openxmlformats.org/officeDocument/2006/relationships/image" Target="../media/image42.png"/><Relationship Id="rId22" Type="http://schemas.microsoft.com/office/2007/relationships/media" Target="../media/media11.mp3"/><Relationship Id="rId27" Type="http://schemas.microsoft.com/office/2007/relationships/media" Target="../media/media17.mp3"/><Relationship Id="rId30" Type="http://schemas.microsoft.com/office/2007/relationships/media" Target="../media/media20.mp3"/><Relationship Id="rId35" Type="http://schemas.microsoft.com/office/2007/relationships/media" Target="../media/media16.mp3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76.png"/><Relationship Id="rId26" Type="http://schemas.microsoft.com/office/2007/relationships/media" Target="../media/media13.mp3"/><Relationship Id="rId3" Type="http://schemas.openxmlformats.org/officeDocument/2006/relationships/audio" Target="../media/media12.mp3"/><Relationship Id="rId21" Type="http://schemas.openxmlformats.org/officeDocument/2006/relationships/image" Target="../media/image78.png"/><Relationship Id="rId34" Type="http://schemas.openxmlformats.org/officeDocument/2006/relationships/slide" Target="slide32.xml"/><Relationship Id="rId7" Type="http://schemas.openxmlformats.org/officeDocument/2006/relationships/audio" Target="../media/media22.mp3"/><Relationship Id="rId12" Type="http://schemas.openxmlformats.org/officeDocument/2006/relationships/audio" Target="../media/media16.mp3"/><Relationship Id="rId17" Type="http://schemas.openxmlformats.org/officeDocument/2006/relationships/image" Target="../media/image75.png"/><Relationship Id="rId25" Type="http://schemas.microsoft.com/office/2007/relationships/media" Target="../media/media12.mp3"/><Relationship Id="rId33" Type="http://schemas.microsoft.com/office/2007/relationships/media" Target="../media/media26.mp3"/><Relationship Id="rId2" Type="http://schemas.openxmlformats.org/officeDocument/2006/relationships/audio" Target="../media/media11.mp3"/><Relationship Id="rId16" Type="http://schemas.openxmlformats.org/officeDocument/2006/relationships/image" Target="../media/image74.png"/><Relationship Id="rId20" Type="http://schemas.openxmlformats.org/officeDocument/2006/relationships/image" Target="../media/image62.png"/><Relationship Id="rId29" Type="http://schemas.microsoft.com/office/2007/relationships/media" Target="../media/media22.mp3"/><Relationship Id="rId1" Type="http://schemas.openxmlformats.org/officeDocument/2006/relationships/video" Target="NULL" TargetMode="External"/><Relationship Id="rId6" Type="http://schemas.openxmlformats.org/officeDocument/2006/relationships/audio" Target="../media/media15.mp3"/><Relationship Id="rId11" Type="http://schemas.openxmlformats.org/officeDocument/2006/relationships/audio" Target="../media/media26.mp3"/><Relationship Id="rId24" Type="http://schemas.microsoft.com/office/2007/relationships/media" Target="../media/media11.mp3"/><Relationship Id="rId32" Type="http://schemas.microsoft.com/office/2007/relationships/media" Target="../media/media25.mp3"/><Relationship Id="rId37" Type="http://schemas.openxmlformats.org/officeDocument/2006/relationships/image" Target="../media/image54.png"/><Relationship Id="rId5" Type="http://schemas.openxmlformats.org/officeDocument/2006/relationships/audio" Target="../media/media14.mp3"/><Relationship Id="rId15" Type="http://schemas.openxmlformats.org/officeDocument/2006/relationships/image" Target="../media/image53.png"/><Relationship Id="rId23" Type="http://schemas.openxmlformats.org/officeDocument/2006/relationships/image" Target="../media/image55.png"/><Relationship Id="rId28" Type="http://schemas.microsoft.com/office/2007/relationships/media" Target="../media/media15.mp3"/><Relationship Id="rId36" Type="http://schemas.microsoft.com/office/2007/relationships/media" Target="../media/media16.mp3"/><Relationship Id="rId10" Type="http://schemas.openxmlformats.org/officeDocument/2006/relationships/audio" Target="../media/media25.mp3"/><Relationship Id="rId19" Type="http://schemas.openxmlformats.org/officeDocument/2006/relationships/image" Target="../media/image77.png"/><Relationship Id="rId31" Type="http://schemas.microsoft.com/office/2007/relationships/media" Target="../media/media24.mp3"/><Relationship Id="rId4" Type="http://schemas.openxmlformats.org/officeDocument/2006/relationships/audio" Target="../media/media13.mp3"/><Relationship Id="rId9" Type="http://schemas.openxmlformats.org/officeDocument/2006/relationships/audio" Target="../media/media24.mp3"/><Relationship Id="rId14" Type="http://schemas.openxmlformats.org/officeDocument/2006/relationships/image" Target="../media/image42.png"/><Relationship Id="rId22" Type="http://schemas.microsoft.com/office/2007/relationships/media" Target="../media/media10.mp3"/><Relationship Id="rId27" Type="http://schemas.microsoft.com/office/2007/relationships/media" Target="../media/media14.mp3"/><Relationship Id="rId30" Type="http://schemas.microsoft.com/office/2007/relationships/media" Target="../media/media23.mp3"/><Relationship Id="rId35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79.png"/><Relationship Id="rId26" Type="http://schemas.microsoft.com/office/2007/relationships/media" Target="../media/media12.mp3"/><Relationship Id="rId3" Type="http://schemas.openxmlformats.org/officeDocument/2006/relationships/audio" Target="../media/media12.mp3"/><Relationship Id="rId21" Type="http://schemas.openxmlformats.org/officeDocument/2006/relationships/image" Target="../media/image62.png"/><Relationship Id="rId34" Type="http://schemas.microsoft.com/office/2007/relationships/media" Target="../media/media31.mp3"/><Relationship Id="rId7" Type="http://schemas.openxmlformats.org/officeDocument/2006/relationships/audio" Target="../media/media27.mp3"/><Relationship Id="rId12" Type="http://schemas.openxmlformats.org/officeDocument/2006/relationships/audio" Target="../media/media16.mp3"/><Relationship Id="rId17" Type="http://schemas.openxmlformats.org/officeDocument/2006/relationships/image" Target="../media/image75.png"/><Relationship Id="rId25" Type="http://schemas.microsoft.com/office/2007/relationships/media" Target="../media/media11.mp3"/><Relationship Id="rId33" Type="http://schemas.microsoft.com/office/2007/relationships/media" Target="../media/media30.mp3"/><Relationship Id="rId38" Type="http://schemas.microsoft.com/office/2007/relationships/media" Target="../media/media16.mp3"/><Relationship Id="rId2" Type="http://schemas.openxmlformats.org/officeDocument/2006/relationships/audio" Target="../media/media11.mp3"/><Relationship Id="rId16" Type="http://schemas.openxmlformats.org/officeDocument/2006/relationships/image" Target="../media/image74.png"/><Relationship Id="rId20" Type="http://schemas.openxmlformats.org/officeDocument/2006/relationships/image" Target="../media/image77.png"/><Relationship Id="rId29" Type="http://schemas.microsoft.com/office/2007/relationships/media" Target="../media/media15.mp3"/><Relationship Id="rId1" Type="http://schemas.openxmlformats.org/officeDocument/2006/relationships/video" Target="NULL" TargetMode="External"/><Relationship Id="rId6" Type="http://schemas.openxmlformats.org/officeDocument/2006/relationships/audio" Target="../media/media15.mp3"/><Relationship Id="rId11" Type="http://schemas.openxmlformats.org/officeDocument/2006/relationships/audio" Target="../media/media31.mp3"/><Relationship Id="rId24" Type="http://schemas.openxmlformats.org/officeDocument/2006/relationships/image" Target="../media/image55.png"/><Relationship Id="rId32" Type="http://schemas.microsoft.com/office/2007/relationships/media" Target="../media/media29.mp3"/><Relationship Id="rId37" Type="http://schemas.openxmlformats.org/officeDocument/2006/relationships/image" Target="../media/image68.png"/><Relationship Id="rId5" Type="http://schemas.openxmlformats.org/officeDocument/2006/relationships/audio" Target="../media/media14.mp3"/><Relationship Id="rId15" Type="http://schemas.openxmlformats.org/officeDocument/2006/relationships/image" Target="../media/image53.png"/><Relationship Id="rId23" Type="http://schemas.microsoft.com/office/2007/relationships/media" Target="../media/media10.mp3"/><Relationship Id="rId28" Type="http://schemas.microsoft.com/office/2007/relationships/media" Target="../media/media14.mp3"/><Relationship Id="rId36" Type="http://schemas.openxmlformats.org/officeDocument/2006/relationships/slide" Target="slide32.xml"/><Relationship Id="rId10" Type="http://schemas.openxmlformats.org/officeDocument/2006/relationships/audio" Target="../media/media30.mp3"/><Relationship Id="rId19" Type="http://schemas.openxmlformats.org/officeDocument/2006/relationships/image" Target="../media/image80.png"/><Relationship Id="rId31" Type="http://schemas.microsoft.com/office/2007/relationships/media" Target="../media/media28.mp3"/><Relationship Id="rId4" Type="http://schemas.openxmlformats.org/officeDocument/2006/relationships/audio" Target="../media/media13.mp3"/><Relationship Id="rId9" Type="http://schemas.openxmlformats.org/officeDocument/2006/relationships/audio" Target="../media/media29.mp3"/><Relationship Id="rId14" Type="http://schemas.openxmlformats.org/officeDocument/2006/relationships/image" Target="../media/image42.png"/><Relationship Id="rId22" Type="http://schemas.openxmlformats.org/officeDocument/2006/relationships/image" Target="../media/image81.png"/><Relationship Id="rId27" Type="http://schemas.microsoft.com/office/2007/relationships/media" Target="../media/media13.mp3"/><Relationship Id="rId30" Type="http://schemas.microsoft.com/office/2007/relationships/media" Target="../media/media27.mp3"/><Relationship Id="rId35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media" Target="../media/media32.mp3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png"/><Relationship Id="rId12" Type="http://schemas.openxmlformats.org/officeDocument/2006/relationships/image" Target="../media/image69.png"/><Relationship Id="rId2" Type="http://schemas.openxmlformats.org/officeDocument/2006/relationships/audio" Target="../media/media12.mp3"/><Relationship Id="rId16" Type="http://schemas.microsoft.com/office/2007/relationships/media" Target="../media/media12.mp3"/><Relationship Id="rId1" Type="http://schemas.openxmlformats.org/officeDocument/2006/relationships/audio" Target="../media/media32.mp3"/><Relationship Id="rId6" Type="http://schemas.openxmlformats.org/officeDocument/2006/relationships/image" Target="../media/image53.png"/><Relationship Id="rId11" Type="http://schemas.openxmlformats.org/officeDocument/2006/relationships/slide" Target="slide32.xml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10" Type="http://schemas.openxmlformats.org/officeDocument/2006/relationships/image" Target="../media/image62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Relationship Id="rId1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mp3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84.png"/><Relationship Id="rId26" Type="http://schemas.microsoft.com/office/2007/relationships/media" Target="../media/media13.mp3"/><Relationship Id="rId3" Type="http://schemas.openxmlformats.org/officeDocument/2006/relationships/audio" Target="../media/media12.mp3"/><Relationship Id="rId21" Type="http://schemas.openxmlformats.org/officeDocument/2006/relationships/image" Target="../media/image85.png"/><Relationship Id="rId34" Type="http://schemas.openxmlformats.org/officeDocument/2006/relationships/image" Target="../media/image54.png"/><Relationship Id="rId7" Type="http://schemas.openxmlformats.org/officeDocument/2006/relationships/audio" Target="../media/media33.mp3"/><Relationship Id="rId12" Type="http://schemas.openxmlformats.org/officeDocument/2006/relationships/audio" Target="../media/media16.mp3"/><Relationship Id="rId17" Type="http://schemas.openxmlformats.org/officeDocument/2006/relationships/image" Target="../media/image48.png"/><Relationship Id="rId25" Type="http://schemas.microsoft.com/office/2007/relationships/media" Target="../media/media12.mp3"/><Relationship Id="rId33" Type="http://schemas.microsoft.com/office/2007/relationships/media" Target="../media/media37.mp3"/><Relationship Id="rId2" Type="http://schemas.openxmlformats.org/officeDocument/2006/relationships/audio" Target="../media/media11.mp3"/><Relationship Id="rId16" Type="http://schemas.openxmlformats.org/officeDocument/2006/relationships/image" Target="../media/image44.png"/><Relationship Id="rId20" Type="http://schemas.openxmlformats.org/officeDocument/2006/relationships/image" Target="../media/image62.png"/><Relationship Id="rId29" Type="http://schemas.microsoft.com/office/2007/relationships/media" Target="../media/media33.mp3"/><Relationship Id="rId1" Type="http://schemas.openxmlformats.org/officeDocument/2006/relationships/video" Target="NULL" TargetMode="External"/><Relationship Id="rId6" Type="http://schemas.openxmlformats.org/officeDocument/2006/relationships/audio" Target="../media/media15.mp3"/><Relationship Id="rId11" Type="http://schemas.openxmlformats.org/officeDocument/2006/relationships/audio" Target="../media/media37.mp3"/><Relationship Id="rId24" Type="http://schemas.microsoft.com/office/2007/relationships/media" Target="../media/media11.mp3"/><Relationship Id="rId32" Type="http://schemas.microsoft.com/office/2007/relationships/media" Target="../media/media36.mp3"/><Relationship Id="rId37" Type="http://schemas.microsoft.com/office/2007/relationships/media" Target="../media/media16.mp3"/><Relationship Id="rId5" Type="http://schemas.openxmlformats.org/officeDocument/2006/relationships/audio" Target="../media/media14.mp3"/><Relationship Id="rId15" Type="http://schemas.openxmlformats.org/officeDocument/2006/relationships/image" Target="../media/image83.png"/><Relationship Id="rId23" Type="http://schemas.openxmlformats.org/officeDocument/2006/relationships/image" Target="../media/image55.png"/><Relationship Id="rId28" Type="http://schemas.microsoft.com/office/2007/relationships/media" Target="../media/media15.mp3"/><Relationship Id="rId36" Type="http://schemas.openxmlformats.org/officeDocument/2006/relationships/image" Target="../media/image70.png"/><Relationship Id="rId10" Type="http://schemas.openxmlformats.org/officeDocument/2006/relationships/audio" Target="../media/media36.mp3"/><Relationship Id="rId19" Type="http://schemas.openxmlformats.org/officeDocument/2006/relationships/image" Target="../media/image49.png"/><Relationship Id="rId31" Type="http://schemas.microsoft.com/office/2007/relationships/media" Target="../media/media35.mp3"/><Relationship Id="rId4" Type="http://schemas.openxmlformats.org/officeDocument/2006/relationships/audio" Target="../media/media13.mp3"/><Relationship Id="rId9" Type="http://schemas.openxmlformats.org/officeDocument/2006/relationships/audio" Target="../media/media35.mp3"/><Relationship Id="rId14" Type="http://schemas.openxmlformats.org/officeDocument/2006/relationships/image" Target="../media/image42.png"/><Relationship Id="rId22" Type="http://schemas.microsoft.com/office/2007/relationships/media" Target="../media/media10.mp3"/><Relationship Id="rId27" Type="http://schemas.microsoft.com/office/2007/relationships/media" Target="../media/media14.mp3"/><Relationship Id="rId30" Type="http://schemas.microsoft.com/office/2007/relationships/media" Target="../media/media34.mp3"/><Relationship Id="rId35" Type="http://schemas.openxmlformats.org/officeDocument/2006/relationships/slide" Target="slide3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cQ9dbdfrkI?feature=oembed" TargetMode="Externa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4.png"/><Relationship Id="rId1" Type="http://schemas.openxmlformats.org/officeDocument/2006/relationships/audio" Target="../media/media38.mp3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image" Target="../media/image44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microsoft.com/office/2007/relationships/media" Target="../media/media38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vanvat.net/hinhanh/anhto/14816clip-art-hoa-de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5561" y="477489"/>
            <a:ext cx="2284974" cy="427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3939" y="3289466"/>
            <a:ext cx="6426305" cy="151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94127" y="401304"/>
            <a:ext cx="6763005" cy="29623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  <a:p>
            <a:pPr algn="ctr">
              <a:defRPr/>
            </a:pPr>
            <a:endParaRPr lang="en-US" sz="4000" b="1" dirty="0">
              <a:ln w="12700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dirty="0" err="1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GIÁO </a:t>
            </a:r>
          </a:p>
          <a:p>
            <a:pPr algn="ctr">
              <a:defRPr/>
            </a:pPr>
            <a:r>
              <a:rPr lang="en-US" sz="40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 7A7</a:t>
            </a:r>
          </a:p>
          <a:p>
            <a:pPr algn="ctr">
              <a:defRPr/>
            </a:pPr>
            <a:endParaRPr lang="en-US" sz="2800" b="1" dirty="0">
              <a:ln w="12700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007661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9324" y="229466"/>
            <a:ext cx="20649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endParaRPr lang="en-US" sz="3600" b="1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022" y="882033"/>
            <a:ext cx="83580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Char char="-"/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Châu Á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58,6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(2024)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en-US" sz="3200" dirty="0"/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GIF gif powerpoint đẹp Để tạo hiệu ứng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GIF gif powerpoint đẹp Để tạo hiệu ứng động cho bài thuyết tr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5211" y="0"/>
            <a:ext cx="1180065" cy="72027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05485" y="1294544"/>
          <a:ext cx="6791216" cy="2546625"/>
        </p:xfrm>
        <a:graphic>
          <a:graphicData uri="http://schemas.openxmlformats.org/drawingml/2006/table">
            <a:tbl>
              <a:tblPr/>
              <a:tblGrid>
                <a:gridCol w="27637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46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82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38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306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68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2010</a:t>
                      </a:r>
                      <a:endParaRPr lang="en-US" sz="2800" dirty="0">
                        <a:solidFill>
                          <a:srgbClr val="1B04FA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en-US" sz="2800" dirty="0">
                        <a:solidFill>
                          <a:srgbClr val="1B04FA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en-US" sz="2800" dirty="0">
                        <a:solidFill>
                          <a:srgbClr val="1B04FA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</a:t>
                      </a:r>
                      <a:endParaRPr lang="en-US" sz="2800" dirty="0">
                        <a:solidFill>
                          <a:srgbClr val="1B04FA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099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0 </a:t>
                      </a:r>
                      <a:r>
                        <a:rPr lang="en-US" sz="2800" dirty="0" err="1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đến</a:t>
                      </a:r>
                      <a:r>
                        <a:rPr lang="en-US" sz="2800" dirty="0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14 </a:t>
                      </a:r>
                      <a:r>
                        <a:rPr lang="en-US" sz="2800" dirty="0" err="1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tuổi</a:t>
                      </a:r>
                      <a:r>
                        <a:rPr lang="en-US" sz="2800" dirty="0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endParaRPr lang="en-US" sz="2800" dirty="0">
                        <a:solidFill>
                          <a:srgbClr val="1B04FA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/>
                          <a:ea typeface="Calibri"/>
                          <a:cs typeface="Times New Roman"/>
                        </a:rPr>
                        <a:t>25.9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/>
                          <a:ea typeface="Calibri"/>
                          <a:cs typeface="Times New Roman"/>
                        </a:rPr>
                        <a:t>24.6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/>
                          <a:ea typeface="Calibri"/>
                          <a:cs typeface="Times New Roman"/>
                        </a:rPr>
                        <a:t>23.5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/>
                          <a:ea typeface="Calibri"/>
                          <a:cs typeface="Times New Roman"/>
                        </a:rPr>
                        <a:t>22.8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35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15 </a:t>
                      </a:r>
                      <a:r>
                        <a:rPr lang="en-US" sz="2800" dirty="0" err="1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đến</a:t>
                      </a:r>
                      <a:r>
                        <a:rPr lang="en-US" sz="2800" dirty="0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64 </a:t>
                      </a:r>
                      <a:r>
                        <a:rPr lang="en-US" sz="2800" dirty="0" err="1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tuổi</a:t>
                      </a:r>
                      <a:r>
                        <a:rPr lang="en-US" sz="2800" dirty="0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endParaRPr lang="en-US" sz="2800" dirty="0">
                        <a:solidFill>
                          <a:srgbClr val="1B04FA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/>
                          <a:ea typeface="Calibri"/>
                          <a:cs typeface="Times New Roman"/>
                        </a:rPr>
                        <a:t>67.4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/>
                          <a:ea typeface="Calibri"/>
                          <a:cs typeface="Times New Roman"/>
                        </a:rPr>
                        <a:t>67.9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/>
                          <a:ea typeface="Calibri"/>
                          <a:cs typeface="Times New Roman"/>
                        </a:rPr>
                        <a:t>67.7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/>
                          <a:ea typeface="Calibri"/>
                          <a:cs typeface="Times New Roman"/>
                        </a:rPr>
                        <a:t>67.2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42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65 </a:t>
                      </a:r>
                      <a:r>
                        <a:rPr lang="en-US" sz="2800" dirty="0" err="1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tuổi</a:t>
                      </a:r>
                      <a:r>
                        <a:rPr lang="en-US" sz="2800" dirty="0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trở</a:t>
                      </a:r>
                      <a:r>
                        <a:rPr lang="en-US" sz="2800" dirty="0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1B04F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lên</a:t>
                      </a:r>
                      <a:endParaRPr lang="en-US" sz="2800" dirty="0">
                        <a:solidFill>
                          <a:srgbClr val="1B04FA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latin typeface="Times New Roman"/>
                          <a:ea typeface="Calibri"/>
                          <a:cs typeface="Times New Roman"/>
                        </a:rPr>
                        <a:t>6.7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/>
                          <a:ea typeface="Calibri"/>
                          <a:cs typeface="Times New Roman"/>
                        </a:rPr>
                        <a:t>7.5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/>
                          <a:ea typeface="Calibri"/>
                          <a:cs typeface="Times New Roman"/>
                        </a:rPr>
                        <a:t>8.9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/>
                          <a:ea typeface="Calibri"/>
                          <a:cs typeface="Times New Roman"/>
                        </a:rPr>
                        <a:t>10.0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93217" y="1631140"/>
            <a:ext cx="1579278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115000"/>
              </a:lnSpc>
              <a:defRPr/>
            </a:pP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32627" y="1280108"/>
            <a:ext cx="923651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115000"/>
              </a:lnSpc>
              <a:defRPr/>
            </a:pPr>
            <a:r>
              <a:rPr lang="en-US" sz="28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FB26A6C-2741-4474-9C77-5DD5418662D9}"/>
              </a:ext>
            </a:extLst>
          </p:cNvPr>
          <p:cNvSpPr txBox="1"/>
          <p:nvPr/>
        </p:nvSpPr>
        <p:spPr>
          <a:xfrm>
            <a:off x="366523" y="3914347"/>
            <a:ext cx="8325415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Á (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bang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2010 - 2024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554" y="245033"/>
            <a:ext cx="7669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ựa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hận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xét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cơ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cấu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dân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theo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nhóm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tuổi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Châu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Á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giai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đoạn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2010 - 2024?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027523" y="2081490"/>
            <a:ext cx="1485899" cy="417871"/>
            <a:chOff x="7212458" y="2112311"/>
            <a:chExt cx="1485899" cy="41787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7425252" y="2112311"/>
              <a:ext cx="1273105" cy="417871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defTabSz="914400">
                <a:lnSpc>
                  <a:spcPct val="115000"/>
                </a:lnSpc>
                <a:defRPr/>
              </a:pP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Giảm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dần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7212458" y="2291137"/>
              <a:ext cx="236306" cy="205483"/>
            </a:xfrm>
            <a:prstGeom prst="rightArrow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15546" y="2624307"/>
            <a:ext cx="1943523" cy="703911"/>
            <a:chOff x="7040751" y="2112311"/>
            <a:chExt cx="2030289" cy="703911"/>
          </a:xfrm>
          <a:solidFill>
            <a:srgbClr val="FCFEB0"/>
          </a:solidFill>
        </p:grpSpPr>
        <p:sp>
          <p:nvSpPr>
            <p:cNvPr id="12" name="Rectangle 11"/>
            <p:cNvSpPr/>
            <p:nvPr/>
          </p:nvSpPr>
          <p:spPr>
            <a:xfrm>
              <a:off x="7232073" y="2112311"/>
              <a:ext cx="1838967" cy="703911"/>
            </a:xfrm>
            <a:prstGeom prst="rect">
              <a:avLst/>
            </a:prstGeom>
            <a:solidFill>
              <a:srgbClr val="F9FECE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defTabSz="914400">
                <a:lnSpc>
                  <a:spcPct val="115000"/>
                </a:lnSpc>
                <a:defRPr/>
              </a:pPr>
              <a:r>
                <a:rPr lang="en-US" sz="1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Duy</a:t>
              </a:r>
              <a:r>
                <a:rPr lang="en-US" sz="1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trì</a:t>
              </a:r>
              <a:r>
                <a:rPr lang="en-US" sz="1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mức</a:t>
              </a:r>
              <a:r>
                <a:rPr lang="en-US" sz="1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endPara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914400">
                <a:lnSpc>
                  <a:spcPct val="115000"/>
                </a:lnSpc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1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1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giảm</a:t>
              </a:r>
              <a:r>
                <a:rPr lang="en-US" sz="1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nhẹ</a:t>
              </a:r>
              <a:endPara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7040751" y="2291137"/>
              <a:ext cx="236306" cy="205483"/>
            </a:xfrm>
            <a:prstGeom prst="rightArrow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25811" y="3425693"/>
            <a:ext cx="1731158" cy="417871"/>
            <a:chOff x="7212458" y="2112311"/>
            <a:chExt cx="1731158" cy="417871"/>
          </a:xfrm>
        </p:grpSpPr>
        <p:sp>
          <p:nvSpPr>
            <p:cNvPr id="15" name="Rectangle 14"/>
            <p:cNvSpPr/>
            <p:nvPr/>
          </p:nvSpPr>
          <p:spPr>
            <a:xfrm>
              <a:off x="7425252" y="2112311"/>
              <a:ext cx="1518364" cy="41787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defTabSz="914400">
                <a:lnSpc>
                  <a:spcPct val="115000"/>
                </a:lnSpc>
                <a:defRPr/>
              </a:pP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Tăng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nhanh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7212458" y="2291137"/>
              <a:ext cx="236306" cy="205483"/>
            </a:xfrm>
            <a:prstGeom prst="right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2">
            <a:extLst>
              <a:ext uri="{FF2B5EF4-FFF2-40B4-BE49-F238E27FC236}">
                <a16:creationId xmlns:a16="http://schemas.microsoft.com/office/drawing/2014/main" xmlns="" id="{8CFE90F4-8A29-4D90-955B-68E478420AD7}"/>
              </a:ext>
            </a:extLst>
          </p:cNvPr>
          <p:cNvSpPr/>
          <p:nvPr/>
        </p:nvSpPr>
        <p:spPr>
          <a:xfrm flipH="1" flipV="1">
            <a:off x="7069" y="33392"/>
            <a:ext cx="9138992" cy="306241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0"/>
              <a:gd name="connsiteY0" fmla="*/ 4129 h 10000"/>
              <a:gd name="connsiteX1" fmla="*/ 10010 w 10010"/>
              <a:gd name="connsiteY1" fmla="*/ 0 h 10000"/>
              <a:gd name="connsiteX2" fmla="*/ 10010 w 10010"/>
              <a:gd name="connsiteY2" fmla="*/ 10000 h 10000"/>
              <a:gd name="connsiteX3" fmla="*/ 10 w 10010"/>
              <a:gd name="connsiteY3" fmla="*/ 10000 h 10000"/>
              <a:gd name="connsiteX4" fmla="*/ 0 w 10010"/>
              <a:gd name="connsiteY4" fmla="*/ 4129 h 10000"/>
              <a:gd name="connsiteX0" fmla="*/ 0 w 10010"/>
              <a:gd name="connsiteY0" fmla="*/ 4129 h 10000"/>
              <a:gd name="connsiteX1" fmla="*/ 10010 w 10010"/>
              <a:gd name="connsiteY1" fmla="*/ 0 h 10000"/>
              <a:gd name="connsiteX2" fmla="*/ 10010 w 10010"/>
              <a:gd name="connsiteY2" fmla="*/ 10000 h 10000"/>
              <a:gd name="connsiteX3" fmla="*/ 10 w 10010"/>
              <a:gd name="connsiteY3" fmla="*/ 10000 h 10000"/>
              <a:gd name="connsiteX4" fmla="*/ 0 w 10010"/>
              <a:gd name="connsiteY4" fmla="*/ 4129 h 10000"/>
              <a:gd name="connsiteX0" fmla="*/ 0 w 10010"/>
              <a:gd name="connsiteY0" fmla="*/ 4129 h 10000"/>
              <a:gd name="connsiteX1" fmla="*/ 10010 w 10010"/>
              <a:gd name="connsiteY1" fmla="*/ 0 h 10000"/>
              <a:gd name="connsiteX2" fmla="*/ 10010 w 10010"/>
              <a:gd name="connsiteY2" fmla="*/ 10000 h 10000"/>
              <a:gd name="connsiteX3" fmla="*/ 10 w 10010"/>
              <a:gd name="connsiteY3" fmla="*/ 10000 h 10000"/>
              <a:gd name="connsiteX4" fmla="*/ 0 w 10010"/>
              <a:gd name="connsiteY4" fmla="*/ 412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 sz="800" dirty="0"/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xmlns="" id="{03069A1F-4B52-4760-8126-452B12358D3D}"/>
              </a:ext>
            </a:extLst>
          </p:cNvPr>
          <p:cNvSpPr/>
          <p:nvPr/>
        </p:nvSpPr>
        <p:spPr>
          <a:xfrm flipH="1" flipV="1">
            <a:off x="7069" y="1"/>
            <a:ext cx="9138992" cy="30513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0"/>
              <a:gd name="connsiteY0" fmla="*/ 4129 h 10000"/>
              <a:gd name="connsiteX1" fmla="*/ 10010 w 10010"/>
              <a:gd name="connsiteY1" fmla="*/ 0 h 10000"/>
              <a:gd name="connsiteX2" fmla="*/ 10010 w 10010"/>
              <a:gd name="connsiteY2" fmla="*/ 10000 h 10000"/>
              <a:gd name="connsiteX3" fmla="*/ 10 w 10010"/>
              <a:gd name="connsiteY3" fmla="*/ 10000 h 10000"/>
              <a:gd name="connsiteX4" fmla="*/ 0 w 10010"/>
              <a:gd name="connsiteY4" fmla="*/ 4129 h 10000"/>
              <a:gd name="connsiteX0" fmla="*/ 0 w 10010"/>
              <a:gd name="connsiteY0" fmla="*/ 4129 h 10000"/>
              <a:gd name="connsiteX1" fmla="*/ 10010 w 10010"/>
              <a:gd name="connsiteY1" fmla="*/ 0 h 10000"/>
              <a:gd name="connsiteX2" fmla="*/ 10010 w 10010"/>
              <a:gd name="connsiteY2" fmla="*/ 10000 h 10000"/>
              <a:gd name="connsiteX3" fmla="*/ 10 w 10010"/>
              <a:gd name="connsiteY3" fmla="*/ 10000 h 10000"/>
              <a:gd name="connsiteX4" fmla="*/ 0 w 10010"/>
              <a:gd name="connsiteY4" fmla="*/ 4129 h 10000"/>
              <a:gd name="connsiteX0" fmla="*/ 0 w 10010"/>
              <a:gd name="connsiteY0" fmla="*/ 4129 h 10000"/>
              <a:gd name="connsiteX1" fmla="*/ 10010 w 10010"/>
              <a:gd name="connsiteY1" fmla="*/ 0 h 10000"/>
              <a:gd name="connsiteX2" fmla="*/ 10010 w 10010"/>
              <a:gd name="connsiteY2" fmla="*/ 10000 h 10000"/>
              <a:gd name="connsiteX3" fmla="*/ 10 w 10010"/>
              <a:gd name="connsiteY3" fmla="*/ 10000 h 10000"/>
              <a:gd name="connsiteX4" fmla="*/ 0 w 10010"/>
              <a:gd name="connsiteY4" fmla="*/ 412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 sz="28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562ED0F6-AE6C-484E-B022-F266D3E16DE0}"/>
              </a:ext>
            </a:extLst>
          </p:cNvPr>
          <p:cNvSpPr txBox="1">
            <a:spLocks/>
          </p:cNvSpPr>
          <p:nvPr/>
        </p:nvSpPr>
        <p:spPr>
          <a:xfrm>
            <a:off x="287722" y="862806"/>
            <a:ext cx="3429000" cy="77314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 CẤU DÂN SỐ </a:t>
            </a:r>
            <a:endParaRPr lang="id-ID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AEA8EFA-BE1D-4F45-A3AF-1AB747688E92}"/>
              </a:ext>
            </a:extLst>
          </p:cNvPr>
          <p:cNvSpPr/>
          <p:nvPr/>
        </p:nvSpPr>
        <p:spPr>
          <a:xfrm>
            <a:off x="3732324" y="676246"/>
            <a:ext cx="5154501" cy="10582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Châu Á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231DAF8A-38C3-44CC-9095-64D95A1DF87B}"/>
              </a:ext>
            </a:extLst>
          </p:cNvPr>
          <p:cNvSpPr/>
          <p:nvPr/>
        </p:nvSpPr>
        <p:spPr>
          <a:xfrm>
            <a:off x="7792833" y="2"/>
            <a:ext cx="1348285" cy="1144371"/>
          </a:xfrm>
          <a:custGeom>
            <a:avLst/>
            <a:gdLst>
              <a:gd name="connsiteX0" fmla="*/ 0 w 6039853"/>
              <a:gd name="connsiteY0" fmla="*/ 0 h 6327927"/>
              <a:gd name="connsiteX1" fmla="*/ 2502569 w 6039853"/>
              <a:gd name="connsiteY1" fmla="*/ 1925053 h 6327927"/>
              <a:gd name="connsiteX2" fmla="*/ 2671011 w 6039853"/>
              <a:gd name="connsiteY2" fmla="*/ 4932948 h 6327927"/>
              <a:gd name="connsiteX3" fmla="*/ 6039853 w 6039853"/>
              <a:gd name="connsiteY3" fmla="*/ 6304548 h 6327927"/>
              <a:gd name="connsiteX4" fmla="*/ 5967664 w 6039853"/>
              <a:gd name="connsiteY4" fmla="*/ 0 h 6327927"/>
              <a:gd name="connsiteX5" fmla="*/ 0 w 6039853"/>
              <a:gd name="connsiteY5" fmla="*/ 0 h 6327927"/>
              <a:gd name="connsiteX0" fmla="*/ 0 w 6039853"/>
              <a:gd name="connsiteY0" fmla="*/ 0 h 6327927"/>
              <a:gd name="connsiteX1" fmla="*/ 2502569 w 6039853"/>
              <a:gd name="connsiteY1" fmla="*/ 1925053 h 6327927"/>
              <a:gd name="connsiteX2" fmla="*/ 2671011 w 6039853"/>
              <a:gd name="connsiteY2" fmla="*/ 4932948 h 6327927"/>
              <a:gd name="connsiteX3" fmla="*/ 6039853 w 6039853"/>
              <a:gd name="connsiteY3" fmla="*/ 6304548 h 6327927"/>
              <a:gd name="connsiteX4" fmla="*/ 5967664 w 6039853"/>
              <a:gd name="connsiteY4" fmla="*/ 0 h 6327927"/>
              <a:gd name="connsiteX5" fmla="*/ 0 w 6039853"/>
              <a:gd name="connsiteY5" fmla="*/ 0 h 6327927"/>
              <a:gd name="connsiteX0" fmla="*/ 0 w 6039853"/>
              <a:gd name="connsiteY0" fmla="*/ 0 h 6327927"/>
              <a:gd name="connsiteX1" fmla="*/ 2502569 w 6039853"/>
              <a:gd name="connsiteY1" fmla="*/ 1925053 h 6327927"/>
              <a:gd name="connsiteX2" fmla="*/ 2839453 w 6039853"/>
              <a:gd name="connsiteY2" fmla="*/ 4932948 h 6327927"/>
              <a:gd name="connsiteX3" fmla="*/ 6039853 w 6039853"/>
              <a:gd name="connsiteY3" fmla="*/ 6304548 h 6327927"/>
              <a:gd name="connsiteX4" fmla="*/ 5967664 w 6039853"/>
              <a:gd name="connsiteY4" fmla="*/ 0 h 6327927"/>
              <a:gd name="connsiteX5" fmla="*/ 0 w 6039853"/>
              <a:gd name="connsiteY5" fmla="*/ 0 h 6327927"/>
              <a:gd name="connsiteX0" fmla="*/ 0 w 6039853"/>
              <a:gd name="connsiteY0" fmla="*/ 0 h 6327927"/>
              <a:gd name="connsiteX1" fmla="*/ 2502569 w 6039853"/>
              <a:gd name="connsiteY1" fmla="*/ 1925053 h 6327927"/>
              <a:gd name="connsiteX2" fmla="*/ 2839453 w 6039853"/>
              <a:gd name="connsiteY2" fmla="*/ 4932948 h 6327927"/>
              <a:gd name="connsiteX3" fmla="*/ 6039853 w 6039853"/>
              <a:gd name="connsiteY3" fmla="*/ 6304548 h 6327927"/>
              <a:gd name="connsiteX4" fmla="*/ 5967664 w 6039853"/>
              <a:gd name="connsiteY4" fmla="*/ 0 h 6327927"/>
              <a:gd name="connsiteX5" fmla="*/ 0 w 6039853"/>
              <a:gd name="connsiteY5" fmla="*/ 0 h 6327927"/>
              <a:gd name="connsiteX0" fmla="*/ 0 w 6039853"/>
              <a:gd name="connsiteY0" fmla="*/ 0 h 6354071"/>
              <a:gd name="connsiteX1" fmla="*/ 2502569 w 6039853"/>
              <a:gd name="connsiteY1" fmla="*/ 1925053 h 6354071"/>
              <a:gd name="connsiteX2" fmla="*/ 2839453 w 6039853"/>
              <a:gd name="connsiteY2" fmla="*/ 4932948 h 6354071"/>
              <a:gd name="connsiteX3" fmla="*/ 6039853 w 6039853"/>
              <a:gd name="connsiteY3" fmla="*/ 6304548 h 6354071"/>
              <a:gd name="connsiteX4" fmla="*/ 5967664 w 6039853"/>
              <a:gd name="connsiteY4" fmla="*/ 0 h 6354071"/>
              <a:gd name="connsiteX5" fmla="*/ 0 w 6039853"/>
              <a:gd name="connsiteY5" fmla="*/ 0 h 6354071"/>
              <a:gd name="connsiteX0" fmla="*/ 0 w 6039853"/>
              <a:gd name="connsiteY0" fmla="*/ 0 h 6354071"/>
              <a:gd name="connsiteX1" fmla="*/ 2502569 w 6039853"/>
              <a:gd name="connsiteY1" fmla="*/ 1925053 h 6354071"/>
              <a:gd name="connsiteX2" fmla="*/ 2839453 w 6039853"/>
              <a:gd name="connsiteY2" fmla="*/ 4932948 h 6354071"/>
              <a:gd name="connsiteX3" fmla="*/ 6039853 w 6039853"/>
              <a:gd name="connsiteY3" fmla="*/ 6304548 h 6354071"/>
              <a:gd name="connsiteX4" fmla="*/ 6005764 w 6039853"/>
              <a:gd name="connsiteY4" fmla="*/ 0 h 6354071"/>
              <a:gd name="connsiteX5" fmla="*/ 0 w 6039853"/>
              <a:gd name="connsiteY5" fmla="*/ 0 h 6354071"/>
              <a:gd name="connsiteX0" fmla="*/ 0 w 6005764"/>
              <a:gd name="connsiteY0" fmla="*/ 0 h 6290613"/>
              <a:gd name="connsiteX1" fmla="*/ 2502569 w 6005764"/>
              <a:gd name="connsiteY1" fmla="*/ 1925053 h 6290613"/>
              <a:gd name="connsiteX2" fmla="*/ 2839453 w 6005764"/>
              <a:gd name="connsiteY2" fmla="*/ 4932948 h 6290613"/>
              <a:gd name="connsiteX3" fmla="*/ 6001753 w 6005764"/>
              <a:gd name="connsiteY3" fmla="*/ 6266448 h 6290613"/>
              <a:gd name="connsiteX4" fmla="*/ 6005764 w 6005764"/>
              <a:gd name="connsiteY4" fmla="*/ 0 h 6290613"/>
              <a:gd name="connsiteX5" fmla="*/ 0 w 6005764"/>
              <a:gd name="connsiteY5" fmla="*/ 0 h 6290613"/>
              <a:gd name="connsiteX0" fmla="*/ 0 w 6005764"/>
              <a:gd name="connsiteY0" fmla="*/ 0 h 6300010"/>
              <a:gd name="connsiteX1" fmla="*/ 2502569 w 6005764"/>
              <a:gd name="connsiteY1" fmla="*/ 1925053 h 6300010"/>
              <a:gd name="connsiteX2" fmla="*/ 2839453 w 6005764"/>
              <a:gd name="connsiteY2" fmla="*/ 4932948 h 6300010"/>
              <a:gd name="connsiteX3" fmla="*/ 6001753 w 6005764"/>
              <a:gd name="connsiteY3" fmla="*/ 6266448 h 6300010"/>
              <a:gd name="connsiteX4" fmla="*/ 6005764 w 6005764"/>
              <a:gd name="connsiteY4" fmla="*/ 0 h 6300010"/>
              <a:gd name="connsiteX5" fmla="*/ 0 w 6005764"/>
              <a:gd name="connsiteY5" fmla="*/ 0 h 6300010"/>
              <a:gd name="connsiteX0" fmla="*/ 0 w 6005764"/>
              <a:gd name="connsiteY0" fmla="*/ 0 h 6301252"/>
              <a:gd name="connsiteX1" fmla="*/ 2502569 w 6005764"/>
              <a:gd name="connsiteY1" fmla="*/ 1925053 h 6301252"/>
              <a:gd name="connsiteX2" fmla="*/ 2839453 w 6005764"/>
              <a:gd name="connsiteY2" fmla="*/ 4932948 h 6301252"/>
              <a:gd name="connsiteX3" fmla="*/ 6001753 w 6005764"/>
              <a:gd name="connsiteY3" fmla="*/ 6266448 h 6301252"/>
              <a:gd name="connsiteX4" fmla="*/ 6005764 w 6005764"/>
              <a:gd name="connsiteY4" fmla="*/ 0 h 6301252"/>
              <a:gd name="connsiteX5" fmla="*/ 0 w 6005764"/>
              <a:gd name="connsiteY5" fmla="*/ 0 h 6301252"/>
              <a:gd name="connsiteX0" fmla="*/ 0 w 6005764"/>
              <a:gd name="connsiteY0" fmla="*/ 0 h 6328404"/>
              <a:gd name="connsiteX1" fmla="*/ 2502569 w 6005764"/>
              <a:gd name="connsiteY1" fmla="*/ 1925053 h 6328404"/>
              <a:gd name="connsiteX2" fmla="*/ 2839453 w 6005764"/>
              <a:gd name="connsiteY2" fmla="*/ 4932948 h 6328404"/>
              <a:gd name="connsiteX3" fmla="*/ 6001753 w 6005764"/>
              <a:gd name="connsiteY3" fmla="*/ 6266448 h 6328404"/>
              <a:gd name="connsiteX4" fmla="*/ 6005764 w 6005764"/>
              <a:gd name="connsiteY4" fmla="*/ 0 h 6328404"/>
              <a:gd name="connsiteX5" fmla="*/ 0 w 6005764"/>
              <a:gd name="connsiteY5" fmla="*/ 0 h 6328404"/>
              <a:gd name="connsiteX0" fmla="*/ 0 w 6005764"/>
              <a:gd name="connsiteY0" fmla="*/ 0 h 6321734"/>
              <a:gd name="connsiteX1" fmla="*/ 2502569 w 6005764"/>
              <a:gd name="connsiteY1" fmla="*/ 1925053 h 6321734"/>
              <a:gd name="connsiteX2" fmla="*/ 3273143 w 6005764"/>
              <a:gd name="connsiteY2" fmla="*/ 4856415 h 6321734"/>
              <a:gd name="connsiteX3" fmla="*/ 6001753 w 6005764"/>
              <a:gd name="connsiteY3" fmla="*/ 6266448 h 6321734"/>
              <a:gd name="connsiteX4" fmla="*/ 6005764 w 6005764"/>
              <a:gd name="connsiteY4" fmla="*/ 0 h 6321734"/>
              <a:gd name="connsiteX5" fmla="*/ 0 w 6005764"/>
              <a:gd name="connsiteY5" fmla="*/ 0 h 6321734"/>
              <a:gd name="connsiteX0" fmla="*/ 0 w 6005764"/>
              <a:gd name="connsiteY0" fmla="*/ 0 h 6312022"/>
              <a:gd name="connsiteX1" fmla="*/ 2502569 w 6005764"/>
              <a:gd name="connsiteY1" fmla="*/ 1925053 h 6312022"/>
              <a:gd name="connsiteX2" fmla="*/ 3273143 w 6005764"/>
              <a:gd name="connsiteY2" fmla="*/ 4856415 h 6312022"/>
              <a:gd name="connsiteX3" fmla="*/ 6001753 w 6005764"/>
              <a:gd name="connsiteY3" fmla="*/ 6266448 h 6312022"/>
              <a:gd name="connsiteX4" fmla="*/ 6005764 w 6005764"/>
              <a:gd name="connsiteY4" fmla="*/ 0 h 6312022"/>
              <a:gd name="connsiteX5" fmla="*/ 0 w 6005764"/>
              <a:gd name="connsiteY5" fmla="*/ 0 h 6312022"/>
              <a:gd name="connsiteX0" fmla="*/ 0 w 6005764"/>
              <a:gd name="connsiteY0" fmla="*/ 0 h 6312023"/>
              <a:gd name="connsiteX1" fmla="*/ 2502569 w 6005764"/>
              <a:gd name="connsiteY1" fmla="*/ 1925053 h 6312023"/>
              <a:gd name="connsiteX2" fmla="*/ 3145587 w 6005764"/>
              <a:gd name="connsiteY2" fmla="*/ 4856415 h 6312023"/>
              <a:gd name="connsiteX3" fmla="*/ 6001753 w 6005764"/>
              <a:gd name="connsiteY3" fmla="*/ 6266448 h 6312023"/>
              <a:gd name="connsiteX4" fmla="*/ 6005764 w 6005764"/>
              <a:gd name="connsiteY4" fmla="*/ 0 h 6312023"/>
              <a:gd name="connsiteX5" fmla="*/ 0 w 6005764"/>
              <a:gd name="connsiteY5" fmla="*/ 0 h 6312023"/>
              <a:gd name="connsiteX0" fmla="*/ 0 w 6005764"/>
              <a:gd name="connsiteY0" fmla="*/ 0 h 6318150"/>
              <a:gd name="connsiteX1" fmla="*/ 2502569 w 6005764"/>
              <a:gd name="connsiteY1" fmla="*/ 1925053 h 6318150"/>
              <a:gd name="connsiteX2" fmla="*/ 3145587 w 6005764"/>
              <a:gd name="connsiteY2" fmla="*/ 4856415 h 6318150"/>
              <a:gd name="connsiteX3" fmla="*/ 6001753 w 6005764"/>
              <a:gd name="connsiteY3" fmla="*/ 6266448 h 6318150"/>
              <a:gd name="connsiteX4" fmla="*/ 6005764 w 6005764"/>
              <a:gd name="connsiteY4" fmla="*/ 0 h 6318150"/>
              <a:gd name="connsiteX5" fmla="*/ 0 w 6005764"/>
              <a:gd name="connsiteY5" fmla="*/ 0 h 631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5764" h="6318150">
                <a:moveTo>
                  <a:pt x="0" y="0"/>
                </a:moveTo>
                <a:cubicBezTo>
                  <a:pt x="66174" y="1417720"/>
                  <a:pt x="1978305" y="1115651"/>
                  <a:pt x="2502569" y="1925053"/>
                </a:cubicBezTo>
                <a:cubicBezTo>
                  <a:pt x="3026834" y="2734456"/>
                  <a:pt x="2714790" y="3661059"/>
                  <a:pt x="3145587" y="4856415"/>
                </a:cubicBezTo>
                <a:cubicBezTo>
                  <a:pt x="3576384" y="6051771"/>
                  <a:pt x="4643187" y="6477001"/>
                  <a:pt x="6001753" y="6266448"/>
                </a:cubicBezTo>
                <a:lnTo>
                  <a:pt x="6005764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40000"/>
                </a:schemeClr>
              </a:gs>
              <a:gs pos="0">
                <a:srgbClr val="181B2C">
                  <a:alpha val="25000"/>
                </a:srgbClr>
              </a:gs>
              <a:gs pos="55000">
                <a:schemeClr val="accent5">
                  <a:alpha val="4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 sz="8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D94B4A72-81C3-464E-89D0-D1CF5F277C15}"/>
              </a:ext>
            </a:extLst>
          </p:cNvPr>
          <p:cNvSpPr/>
          <p:nvPr/>
        </p:nvSpPr>
        <p:spPr>
          <a:xfrm>
            <a:off x="8740169" y="260155"/>
            <a:ext cx="403381" cy="1285687"/>
          </a:xfrm>
          <a:custGeom>
            <a:avLst/>
            <a:gdLst>
              <a:gd name="connsiteX0" fmla="*/ 2561234 w 2585297"/>
              <a:gd name="connsiteY0" fmla="*/ 0 h 6906127"/>
              <a:gd name="connsiteX1" fmla="*/ 780560 w 2585297"/>
              <a:gd name="connsiteY1" fmla="*/ 1852863 h 6906127"/>
              <a:gd name="connsiteX2" fmla="*/ 82728 w 2585297"/>
              <a:gd name="connsiteY2" fmla="*/ 4932948 h 6906127"/>
              <a:gd name="connsiteX3" fmla="*/ 2585297 w 2585297"/>
              <a:gd name="connsiteY3" fmla="*/ 6906127 h 6906127"/>
              <a:gd name="connsiteX4" fmla="*/ 2561234 w 2585297"/>
              <a:gd name="connsiteY4" fmla="*/ 0 h 6906127"/>
              <a:gd name="connsiteX0" fmla="*/ 2561234 w 2585297"/>
              <a:gd name="connsiteY0" fmla="*/ 10370 h 6916497"/>
              <a:gd name="connsiteX1" fmla="*/ 780560 w 2585297"/>
              <a:gd name="connsiteY1" fmla="*/ 1863233 h 6916497"/>
              <a:gd name="connsiteX2" fmla="*/ 82728 w 2585297"/>
              <a:gd name="connsiteY2" fmla="*/ 4943318 h 6916497"/>
              <a:gd name="connsiteX3" fmla="*/ 2585297 w 2585297"/>
              <a:gd name="connsiteY3" fmla="*/ 6916497 h 6916497"/>
              <a:gd name="connsiteX4" fmla="*/ 2561234 w 2585297"/>
              <a:gd name="connsiteY4" fmla="*/ 10370 h 6916497"/>
              <a:gd name="connsiteX0" fmla="*/ 2547392 w 2571455"/>
              <a:gd name="connsiteY0" fmla="*/ 8277 h 6914404"/>
              <a:gd name="connsiteX1" fmla="*/ 938168 w 2571455"/>
              <a:gd name="connsiteY1" fmla="*/ 2184990 h 6914404"/>
              <a:gd name="connsiteX2" fmla="*/ 68886 w 2571455"/>
              <a:gd name="connsiteY2" fmla="*/ 4941225 h 6914404"/>
              <a:gd name="connsiteX3" fmla="*/ 2571455 w 2571455"/>
              <a:gd name="connsiteY3" fmla="*/ 6914404 h 6914404"/>
              <a:gd name="connsiteX4" fmla="*/ 2547392 w 2571455"/>
              <a:gd name="connsiteY4" fmla="*/ 8277 h 6914404"/>
              <a:gd name="connsiteX0" fmla="*/ 2594895 w 2618958"/>
              <a:gd name="connsiteY0" fmla="*/ 8277 h 6914404"/>
              <a:gd name="connsiteX1" fmla="*/ 985671 w 2618958"/>
              <a:gd name="connsiteY1" fmla="*/ 2184990 h 6914404"/>
              <a:gd name="connsiteX2" fmla="*/ 116389 w 2618958"/>
              <a:gd name="connsiteY2" fmla="*/ 4941225 h 6914404"/>
              <a:gd name="connsiteX3" fmla="*/ 2618958 w 2618958"/>
              <a:gd name="connsiteY3" fmla="*/ 6914404 h 6914404"/>
              <a:gd name="connsiteX4" fmla="*/ 2594895 w 2618958"/>
              <a:gd name="connsiteY4" fmla="*/ 8277 h 6914404"/>
              <a:gd name="connsiteX0" fmla="*/ 2594895 w 2618958"/>
              <a:gd name="connsiteY0" fmla="*/ 8277 h 6914404"/>
              <a:gd name="connsiteX1" fmla="*/ 985671 w 2618958"/>
              <a:gd name="connsiteY1" fmla="*/ 2184990 h 6914404"/>
              <a:gd name="connsiteX2" fmla="*/ 116389 w 2618958"/>
              <a:gd name="connsiteY2" fmla="*/ 4941225 h 6914404"/>
              <a:gd name="connsiteX3" fmla="*/ 2618958 w 2618958"/>
              <a:gd name="connsiteY3" fmla="*/ 6914404 h 6914404"/>
              <a:gd name="connsiteX4" fmla="*/ 2594895 w 2618958"/>
              <a:gd name="connsiteY4" fmla="*/ 8277 h 6914404"/>
              <a:gd name="connsiteX0" fmla="*/ 2594895 w 2618958"/>
              <a:gd name="connsiteY0" fmla="*/ 8277 h 6914404"/>
              <a:gd name="connsiteX1" fmla="*/ 985671 w 2618958"/>
              <a:gd name="connsiteY1" fmla="*/ 2184990 h 6914404"/>
              <a:gd name="connsiteX2" fmla="*/ 116389 w 2618958"/>
              <a:gd name="connsiteY2" fmla="*/ 4941225 h 6914404"/>
              <a:gd name="connsiteX3" fmla="*/ 2618958 w 2618958"/>
              <a:gd name="connsiteY3" fmla="*/ 6914404 h 6914404"/>
              <a:gd name="connsiteX4" fmla="*/ 2594895 w 2618958"/>
              <a:gd name="connsiteY4" fmla="*/ 8277 h 6914404"/>
              <a:gd name="connsiteX0" fmla="*/ 2594895 w 2618958"/>
              <a:gd name="connsiteY0" fmla="*/ 8277 h 6914404"/>
              <a:gd name="connsiteX1" fmla="*/ 985671 w 2618958"/>
              <a:gd name="connsiteY1" fmla="*/ 2184990 h 6914404"/>
              <a:gd name="connsiteX2" fmla="*/ 116389 w 2618958"/>
              <a:gd name="connsiteY2" fmla="*/ 4941225 h 6914404"/>
              <a:gd name="connsiteX3" fmla="*/ 2618958 w 2618958"/>
              <a:gd name="connsiteY3" fmla="*/ 6914404 h 6914404"/>
              <a:gd name="connsiteX4" fmla="*/ 2594895 w 2618958"/>
              <a:gd name="connsiteY4" fmla="*/ 8277 h 6914404"/>
              <a:gd name="connsiteX0" fmla="*/ 2517149 w 2541212"/>
              <a:gd name="connsiteY0" fmla="*/ 8277 h 6914404"/>
              <a:gd name="connsiteX1" fmla="*/ 907925 w 2541212"/>
              <a:gd name="connsiteY1" fmla="*/ 2184990 h 6914404"/>
              <a:gd name="connsiteX2" fmla="*/ 38643 w 2541212"/>
              <a:gd name="connsiteY2" fmla="*/ 4941225 h 6914404"/>
              <a:gd name="connsiteX3" fmla="*/ 2541212 w 2541212"/>
              <a:gd name="connsiteY3" fmla="*/ 6914404 h 6914404"/>
              <a:gd name="connsiteX4" fmla="*/ 2517149 w 2541212"/>
              <a:gd name="connsiteY4" fmla="*/ 8277 h 69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1212" h="6914404">
                <a:moveTo>
                  <a:pt x="2517149" y="8277"/>
                </a:moveTo>
                <a:cubicBezTo>
                  <a:pt x="614154" y="-124071"/>
                  <a:pt x="1321009" y="1362832"/>
                  <a:pt x="907925" y="2184990"/>
                </a:cubicBezTo>
                <a:cubicBezTo>
                  <a:pt x="494841" y="3007148"/>
                  <a:pt x="-166896" y="3508464"/>
                  <a:pt x="38643" y="4941225"/>
                </a:cubicBezTo>
                <a:cubicBezTo>
                  <a:pt x="358482" y="6183486"/>
                  <a:pt x="1573672" y="6806120"/>
                  <a:pt x="2541212" y="6914404"/>
                </a:cubicBezTo>
                <a:lnTo>
                  <a:pt x="2517149" y="8277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 sz="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818F373-3806-402E-BA9B-4A498E29AB1E}"/>
              </a:ext>
            </a:extLst>
          </p:cNvPr>
          <p:cNvSpPr/>
          <p:nvPr/>
        </p:nvSpPr>
        <p:spPr>
          <a:xfrm>
            <a:off x="4257949" y="3196603"/>
            <a:ext cx="1356071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A51E610-670C-4F1E-A860-E65BAB5D1C06}"/>
              </a:ext>
            </a:extLst>
          </p:cNvPr>
          <p:cNvSpPr txBox="1"/>
          <p:nvPr/>
        </p:nvSpPr>
        <p:spPr>
          <a:xfrm>
            <a:off x="4257949" y="2957833"/>
            <a:ext cx="1260194" cy="438582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spc="141" dirty="0">
                <a:solidFill>
                  <a:schemeClr val="bg1"/>
                </a:solidFill>
                <a:latin typeface="Nexa Light" panose="02000000000000000000" pitchFamily="50" charset="0"/>
                <a:ea typeface="Roboto Medium" panose="02000000000000000000" pitchFamily="2" charset="0"/>
                <a:cs typeface="Segoe UI" panose="020B0502040204020203" pitchFamily="34" charset="0"/>
              </a:rPr>
              <a:t>- - </a:t>
            </a:r>
            <a:r>
              <a:rPr lang="en-US" sz="2400" spc="141" dirty="0">
                <a:solidFill>
                  <a:schemeClr val="bg1"/>
                </a:solidFill>
                <a:latin typeface="Nexa Light" panose="02000000000000000000" pitchFamily="50" charset="0"/>
                <a:ea typeface="Roboto Medium" panose="02000000000000000000" pitchFamily="2" charset="0"/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endParaRPr lang="id-ID" sz="2400" spc="141" dirty="0">
              <a:solidFill>
                <a:schemeClr val="bg1"/>
              </a:solidFill>
              <a:latin typeface="Nexa Light" panose="02000000000000000000" pitchFamily="50" charset="0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15" name="Picture Placeholder 14" descr="Parents As Key Of Children Growth | Caring &amp; sharin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2" r="1492"/>
          <a:stretch>
            <a:fillRect/>
          </a:stretch>
        </p:blipFill>
        <p:spPr>
          <a:xfrm>
            <a:off x="2030784" y="2769239"/>
            <a:ext cx="2026744" cy="1436474"/>
          </a:xfrm>
        </p:spPr>
      </p:pic>
      <p:pic>
        <p:nvPicPr>
          <p:cNvPr id="26" name="Picture Placeholder 25" descr="Free Images : man, outdoor, person, people, &lt;strong&gt;old&lt;/strong&gt;, male, sitting, &lt;strong&gt;asia&lt;/strong&gt; ...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3" r="3173"/>
          <a:stretch>
            <a:fillRect/>
          </a:stretch>
        </p:blipFill>
        <p:spPr>
          <a:xfrm>
            <a:off x="5847643" y="2769239"/>
            <a:ext cx="2026744" cy="1436474"/>
          </a:xfrm>
        </p:spPr>
      </p:pic>
    </p:spTree>
    <p:extLst>
      <p:ext uri="{BB962C8B-B14F-4D97-AF65-F5344CB8AC3E}">
        <p14:creationId xmlns:p14="http://schemas.microsoft.com/office/powerpoint/2010/main" xmlns="" val="113934060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>
            <a:extLst>
              <a:ext uri="{FF2B5EF4-FFF2-40B4-BE49-F238E27FC236}">
                <a16:creationId xmlns:a16="http://schemas.microsoft.com/office/drawing/2014/main" xmlns="" id="{DDAB4A2D-B7DF-438E-8049-6D02B33EA741}"/>
              </a:ext>
            </a:extLst>
          </p:cNvPr>
          <p:cNvSpPr/>
          <p:nvPr/>
        </p:nvSpPr>
        <p:spPr>
          <a:xfrm>
            <a:off x="757060" y="109716"/>
            <a:ext cx="7689744" cy="1455050"/>
          </a:xfrm>
          <a:custGeom>
            <a:avLst/>
            <a:gdLst>
              <a:gd name="connsiteX0" fmla="*/ 0 w 7689744"/>
              <a:gd name="connsiteY0" fmla="*/ 0 h 1455050"/>
              <a:gd name="connsiteX1" fmla="*/ 852863 w 7689744"/>
              <a:gd name="connsiteY1" fmla="*/ 0 h 1455050"/>
              <a:gd name="connsiteX2" fmla="*/ 1705725 w 7689744"/>
              <a:gd name="connsiteY2" fmla="*/ 0 h 1455050"/>
              <a:gd name="connsiteX3" fmla="*/ 2404793 w 7689744"/>
              <a:gd name="connsiteY3" fmla="*/ 0 h 1455050"/>
              <a:gd name="connsiteX4" fmla="*/ 3180758 w 7689744"/>
              <a:gd name="connsiteY4" fmla="*/ 0 h 1455050"/>
              <a:gd name="connsiteX5" fmla="*/ 3802928 w 7689744"/>
              <a:gd name="connsiteY5" fmla="*/ 0 h 1455050"/>
              <a:gd name="connsiteX6" fmla="*/ 4501996 w 7689744"/>
              <a:gd name="connsiteY6" fmla="*/ 0 h 1455050"/>
              <a:gd name="connsiteX7" fmla="*/ 5354858 w 7689744"/>
              <a:gd name="connsiteY7" fmla="*/ 0 h 1455050"/>
              <a:gd name="connsiteX8" fmla="*/ 5900131 w 7689744"/>
              <a:gd name="connsiteY8" fmla="*/ 0 h 1455050"/>
              <a:gd name="connsiteX9" fmla="*/ 6676096 w 7689744"/>
              <a:gd name="connsiteY9" fmla="*/ 0 h 1455050"/>
              <a:gd name="connsiteX10" fmla="*/ 7689744 w 7689744"/>
              <a:gd name="connsiteY10" fmla="*/ 0 h 1455050"/>
              <a:gd name="connsiteX11" fmla="*/ 7689744 w 7689744"/>
              <a:gd name="connsiteY11" fmla="*/ 485017 h 1455050"/>
              <a:gd name="connsiteX12" fmla="*/ 7689744 w 7689744"/>
              <a:gd name="connsiteY12" fmla="*/ 970033 h 1455050"/>
              <a:gd name="connsiteX13" fmla="*/ 7689744 w 7689744"/>
              <a:gd name="connsiteY13" fmla="*/ 1455050 h 1455050"/>
              <a:gd name="connsiteX14" fmla="*/ 6836881 w 7689744"/>
              <a:gd name="connsiteY14" fmla="*/ 1455050 h 1455050"/>
              <a:gd name="connsiteX15" fmla="*/ 6137814 w 7689744"/>
              <a:gd name="connsiteY15" fmla="*/ 1455050 h 1455050"/>
              <a:gd name="connsiteX16" fmla="*/ 5438746 w 7689744"/>
              <a:gd name="connsiteY16" fmla="*/ 1455050 h 1455050"/>
              <a:gd name="connsiteX17" fmla="*/ 4739679 w 7689744"/>
              <a:gd name="connsiteY17" fmla="*/ 1455050 h 1455050"/>
              <a:gd name="connsiteX18" fmla="*/ 4040611 w 7689744"/>
              <a:gd name="connsiteY18" fmla="*/ 1455050 h 1455050"/>
              <a:gd name="connsiteX19" fmla="*/ 3418441 w 7689744"/>
              <a:gd name="connsiteY19" fmla="*/ 1455050 h 1455050"/>
              <a:gd name="connsiteX20" fmla="*/ 2642476 w 7689744"/>
              <a:gd name="connsiteY20" fmla="*/ 1455050 h 1455050"/>
              <a:gd name="connsiteX21" fmla="*/ 1943408 w 7689744"/>
              <a:gd name="connsiteY21" fmla="*/ 1455050 h 1455050"/>
              <a:gd name="connsiteX22" fmla="*/ 1090546 w 7689744"/>
              <a:gd name="connsiteY22" fmla="*/ 1455050 h 1455050"/>
              <a:gd name="connsiteX23" fmla="*/ 0 w 7689744"/>
              <a:gd name="connsiteY23" fmla="*/ 1455050 h 1455050"/>
              <a:gd name="connsiteX24" fmla="*/ 0 w 7689744"/>
              <a:gd name="connsiteY24" fmla="*/ 955483 h 1455050"/>
              <a:gd name="connsiteX25" fmla="*/ 0 w 7689744"/>
              <a:gd name="connsiteY25" fmla="*/ 470466 h 1455050"/>
              <a:gd name="connsiteX26" fmla="*/ 0 w 7689744"/>
              <a:gd name="connsiteY26" fmla="*/ 0 h 145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689744" h="1455050" fill="none" extrusionOk="0">
                <a:moveTo>
                  <a:pt x="0" y="0"/>
                </a:moveTo>
                <a:cubicBezTo>
                  <a:pt x="297716" y="-10130"/>
                  <a:pt x="610975" y="-27195"/>
                  <a:pt x="852863" y="0"/>
                </a:cubicBezTo>
                <a:cubicBezTo>
                  <a:pt x="1094751" y="27195"/>
                  <a:pt x="1418101" y="-20068"/>
                  <a:pt x="1705725" y="0"/>
                </a:cubicBezTo>
                <a:cubicBezTo>
                  <a:pt x="1993349" y="20068"/>
                  <a:pt x="2105724" y="11256"/>
                  <a:pt x="2404793" y="0"/>
                </a:cubicBezTo>
                <a:cubicBezTo>
                  <a:pt x="2703862" y="-11256"/>
                  <a:pt x="3010064" y="-38724"/>
                  <a:pt x="3180758" y="0"/>
                </a:cubicBezTo>
                <a:cubicBezTo>
                  <a:pt x="3351452" y="38724"/>
                  <a:pt x="3556797" y="-2159"/>
                  <a:pt x="3802928" y="0"/>
                </a:cubicBezTo>
                <a:cubicBezTo>
                  <a:pt x="4049059" y="2159"/>
                  <a:pt x="4309180" y="-26906"/>
                  <a:pt x="4501996" y="0"/>
                </a:cubicBezTo>
                <a:cubicBezTo>
                  <a:pt x="4694812" y="26906"/>
                  <a:pt x="5160001" y="-9681"/>
                  <a:pt x="5354858" y="0"/>
                </a:cubicBezTo>
                <a:cubicBezTo>
                  <a:pt x="5549715" y="9681"/>
                  <a:pt x="5684184" y="15645"/>
                  <a:pt x="5900131" y="0"/>
                </a:cubicBezTo>
                <a:cubicBezTo>
                  <a:pt x="6116078" y="-15645"/>
                  <a:pt x="6470197" y="19597"/>
                  <a:pt x="6676096" y="0"/>
                </a:cubicBezTo>
                <a:cubicBezTo>
                  <a:pt x="6881996" y="-19597"/>
                  <a:pt x="7200754" y="19266"/>
                  <a:pt x="7689744" y="0"/>
                </a:cubicBezTo>
                <a:cubicBezTo>
                  <a:pt x="7691993" y="187177"/>
                  <a:pt x="7689279" y="304700"/>
                  <a:pt x="7689744" y="485017"/>
                </a:cubicBezTo>
                <a:cubicBezTo>
                  <a:pt x="7690209" y="665334"/>
                  <a:pt x="7709692" y="794250"/>
                  <a:pt x="7689744" y="970033"/>
                </a:cubicBezTo>
                <a:cubicBezTo>
                  <a:pt x="7669796" y="1145816"/>
                  <a:pt x="7701442" y="1302663"/>
                  <a:pt x="7689744" y="1455050"/>
                </a:cubicBezTo>
                <a:cubicBezTo>
                  <a:pt x="7386466" y="1468571"/>
                  <a:pt x="7145597" y="1419086"/>
                  <a:pt x="6836881" y="1455050"/>
                </a:cubicBezTo>
                <a:cubicBezTo>
                  <a:pt x="6528165" y="1491014"/>
                  <a:pt x="6282036" y="1435378"/>
                  <a:pt x="6137814" y="1455050"/>
                </a:cubicBezTo>
                <a:cubicBezTo>
                  <a:pt x="5993592" y="1474722"/>
                  <a:pt x="5769978" y="1420541"/>
                  <a:pt x="5438746" y="1455050"/>
                </a:cubicBezTo>
                <a:cubicBezTo>
                  <a:pt x="5107514" y="1489559"/>
                  <a:pt x="4902531" y="1445938"/>
                  <a:pt x="4739679" y="1455050"/>
                </a:cubicBezTo>
                <a:cubicBezTo>
                  <a:pt x="4576827" y="1464162"/>
                  <a:pt x="4212809" y="1433870"/>
                  <a:pt x="4040611" y="1455050"/>
                </a:cubicBezTo>
                <a:cubicBezTo>
                  <a:pt x="3868413" y="1476230"/>
                  <a:pt x="3589701" y="1433507"/>
                  <a:pt x="3418441" y="1455050"/>
                </a:cubicBezTo>
                <a:cubicBezTo>
                  <a:pt x="3247181" y="1476594"/>
                  <a:pt x="2973278" y="1420257"/>
                  <a:pt x="2642476" y="1455050"/>
                </a:cubicBezTo>
                <a:cubicBezTo>
                  <a:pt x="2311674" y="1489843"/>
                  <a:pt x="2218288" y="1437053"/>
                  <a:pt x="1943408" y="1455050"/>
                </a:cubicBezTo>
                <a:cubicBezTo>
                  <a:pt x="1668528" y="1473047"/>
                  <a:pt x="1364238" y="1492781"/>
                  <a:pt x="1090546" y="1455050"/>
                </a:cubicBezTo>
                <a:cubicBezTo>
                  <a:pt x="816854" y="1417319"/>
                  <a:pt x="294529" y="1445502"/>
                  <a:pt x="0" y="1455050"/>
                </a:cubicBezTo>
                <a:cubicBezTo>
                  <a:pt x="-8635" y="1247763"/>
                  <a:pt x="21285" y="1199839"/>
                  <a:pt x="0" y="955483"/>
                </a:cubicBezTo>
                <a:cubicBezTo>
                  <a:pt x="-21285" y="711127"/>
                  <a:pt x="23362" y="694636"/>
                  <a:pt x="0" y="470466"/>
                </a:cubicBezTo>
                <a:cubicBezTo>
                  <a:pt x="-23362" y="246296"/>
                  <a:pt x="-20731" y="175014"/>
                  <a:pt x="0" y="0"/>
                </a:cubicBezTo>
                <a:close/>
              </a:path>
              <a:path w="7689744" h="1455050" stroke="0" extrusionOk="0">
                <a:moveTo>
                  <a:pt x="0" y="0"/>
                </a:moveTo>
                <a:cubicBezTo>
                  <a:pt x="291111" y="2206"/>
                  <a:pt x="384257" y="-27090"/>
                  <a:pt x="622170" y="0"/>
                </a:cubicBezTo>
                <a:cubicBezTo>
                  <a:pt x="860083" y="27090"/>
                  <a:pt x="956051" y="2738"/>
                  <a:pt x="1090546" y="0"/>
                </a:cubicBezTo>
                <a:cubicBezTo>
                  <a:pt x="1225041" y="-2738"/>
                  <a:pt x="1680250" y="15301"/>
                  <a:pt x="1943408" y="0"/>
                </a:cubicBezTo>
                <a:cubicBezTo>
                  <a:pt x="2206566" y="-15301"/>
                  <a:pt x="2396962" y="19598"/>
                  <a:pt x="2565578" y="0"/>
                </a:cubicBezTo>
                <a:cubicBezTo>
                  <a:pt x="2734194" y="-19598"/>
                  <a:pt x="2894439" y="-9448"/>
                  <a:pt x="3187748" y="0"/>
                </a:cubicBezTo>
                <a:cubicBezTo>
                  <a:pt x="3481057" y="9448"/>
                  <a:pt x="3627162" y="-24986"/>
                  <a:pt x="4040611" y="0"/>
                </a:cubicBezTo>
                <a:cubicBezTo>
                  <a:pt x="4454060" y="24986"/>
                  <a:pt x="4347735" y="-17486"/>
                  <a:pt x="4585884" y="0"/>
                </a:cubicBezTo>
                <a:cubicBezTo>
                  <a:pt x="4824033" y="17486"/>
                  <a:pt x="5231095" y="-34482"/>
                  <a:pt x="5438746" y="0"/>
                </a:cubicBezTo>
                <a:cubicBezTo>
                  <a:pt x="5646397" y="34482"/>
                  <a:pt x="6034977" y="6916"/>
                  <a:pt x="6291609" y="0"/>
                </a:cubicBezTo>
                <a:cubicBezTo>
                  <a:pt x="6548241" y="-6916"/>
                  <a:pt x="6722855" y="-9472"/>
                  <a:pt x="6990676" y="0"/>
                </a:cubicBezTo>
                <a:cubicBezTo>
                  <a:pt x="7258497" y="9472"/>
                  <a:pt x="7459749" y="-5704"/>
                  <a:pt x="7689744" y="0"/>
                </a:cubicBezTo>
                <a:cubicBezTo>
                  <a:pt x="7697628" y="218307"/>
                  <a:pt x="7692732" y="261299"/>
                  <a:pt x="7689744" y="470466"/>
                </a:cubicBezTo>
                <a:cubicBezTo>
                  <a:pt x="7686756" y="679633"/>
                  <a:pt x="7677027" y="793509"/>
                  <a:pt x="7689744" y="911831"/>
                </a:cubicBezTo>
                <a:cubicBezTo>
                  <a:pt x="7702461" y="1030154"/>
                  <a:pt x="7675940" y="1292155"/>
                  <a:pt x="7689744" y="1455050"/>
                </a:cubicBezTo>
                <a:cubicBezTo>
                  <a:pt x="7435759" y="1459493"/>
                  <a:pt x="7244187" y="1463422"/>
                  <a:pt x="6990676" y="1455050"/>
                </a:cubicBezTo>
                <a:cubicBezTo>
                  <a:pt x="6737165" y="1446678"/>
                  <a:pt x="6573935" y="1426804"/>
                  <a:pt x="6291609" y="1455050"/>
                </a:cubicBezTo>
                <a:cubicBezTo>
                  <a:pt x="6009283" y="1483296"/>
                  <a:pt x="5821317" y="1422996"/>
                  <a:pt x="5438746" y="1455050"/>
                </a:cubicBezTo>
                <a:cubicBezTo>
                  <a:pt x="5056175" y="1487104"/>
                  <a:pt x="4930228" y="1437461"/>
                  <a:pt x="4739679" y="1455050"/>
                </a:cubicBezTo>
                <a:cubicBezTo>
                  <a:pt x="4549130" y="1472639"/>
                  <a:pt x="4470084" y="1440339"/>
                  <a:pt x="4271303" y="1455050"/>
                </a:cubicBezTo>
                <a:cubicBezTo>
                  <a:pt x="4072522" y="1469761"/>
                  <a:pt x="3900072" y="1455285"/>
                  <a:pt x="3726031" y="1455050"/>
                </a:cubicBezTo>
                <a:cubicBezTo>
                  <a:pt x="3551990" y="1454815"/>
                  <a:pt x="3187518" y="1436359"/>
                  <a:pt x="2873168" y="1455050"/>
                </a:cubicBezTo>
                <a:cubicBezTo>
                  <a:pt x="2558818" y="1473741"/>
                  <a:pt x="2461894" y="1459060"/>
                  <a:pt x="2174100" y="1455050"/>
                </a:cubicBezTo>
                <a:cubicBezTo>
                  <a:pt x="1886306" y="1451040"/>
                  <a:pt x="1892172" y="1462496"/>
                  <a:pt x="1628828" y="1455050"/>
                </a:cubicBezTo>
                <a:cubicBezTo>
                  <a:pt x="1365484" y="1447604"/>
                  <a:pt x="1245232" y="1479096"/>
                  <a:pt x="929760" y="1455050"/>
                </a:cubicBezTo>
                <a:cubicBezTo>
                  <a:pt x="614288" y="1431004"/>
                  <a:pt x="445681" y="1412474"/>
                  <a:pt x="0" y="1455050"/>
                </a:cubicBezTo>
                <a:cubicBezTo>
                  <a:pt x="-21090" y="1334389"/>
                  <a:pt x="-5193" y="1141861"/>
                  <a:pt x="0" y="1013685"/>
                </a:cubicBezTo>
                <a:cubicBezTo>
                  <a:pt x="5193" y="885510"/>
                  <a:pt x="-15444" y="701866"/>
                  <a:pt x="0" y="514118"/>
                </a:cubicBezTo>
                <a:cubicBezTo>
                  <a:pt x="15444" y="326370"/>
                  <a:pt x="-10442" y="227175"/>
                  <a:pt x="0" y="0"/>
                </a:cubicBezTo>
                <a:close/>
              </a:path>
            </a:pathLst>
          </a:custGeom>
          <a:solidFill>
            <a:srgbClr val="FCFEB0"/>
          </a:solidFill>
          <a:ln w="2222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 b="1">
              <a:solidFill>
                <a:srgbClr val="00B05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vi-VN" sz="3300" b="1" dirty="0">
              <a:solidFill>
                <a:srgbClr val="00B05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Hình ảnh 4">
            <a:extLst>
              <a:ext uri="{FF2B5EF4-FFF2-40B4-BE49-F238E27FC236}">
                <a16:creationId xmlns:a16="http://schemas.microsoft.com/office/drawing/2014/main" xmlns="" id="{B26D88EB-5C55-44ED-9F10-BA533146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0988" r="-1" b="-1"/>
          <a:stretch/>
        </p:blipFill>
        <p:spPr>
          <a:xfrm>
            <a:off x="184071" y="1623789"/>
            <a:ext cx="8591794" cy="3968488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CD590BF-57A7-4CDE-AB46-0BB49910DAC8}"/>
              </a:ext>
            </a:extLst>
          </p:cNvPr>
          <p:cNvSpPr txBox="1"/>
          <p:nvPr/>
        </p:nvSpPr>
        <p:spPr>
          <a:xfrm>
            <a:off x="2825036" y="3980941"/>
            <a:ext cx="757052" cy="39241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5BCB7D-F426-4315-B016-ADDA3BA51DBB}"/>
              </a:ext>
            </a:extLst>
          </p:cNvPr>
          <p:cNvSpPr txBox="1"/>
          <p:nvPr/>
        </p:nvSpPr>
        <p:spPr>
          <a:xfrm>
            <a:off x="4572000" y="3144068"/>
            <a:ext cx="757052" cy="39241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B8E5EB4-C964-417C-96F3-2B8DDF822C6D}"/>
              </a:ext>
            </a:extLst>
          </p:cNvPr>
          <p:cNvSpPr txBox="1"/>
          <p:nvPr/>
        </p:nvSpPr>
        <p:spPr>
          <a:xfrm>
            <a:off x="6269268" y="2571753"/>
            <a:ext cx="757052" cy="39241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246449-57B6-457B-A788-94D0DE2FEFAD}"/>
              </a:ext>
            </a:extLst>
          </p:cNvPr>
          <p:cNvSpPr txBox="1"/>
          <p:nvPr/>
        </p:nvSpPr>
        <p:spPr>
          <a:xfrm>
            <a:off x="7826076" y="2076611"/>
            <a:ext cx="757052" cy="39241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2" name="Rectangle 1"/>
          <p:cNvSpPr/>
          <p:nvPr/>
        </p:nvSpPr>
        <p:spPr>
          <a:xfrm>
            <a:off x="807912" y="135684"/>
            <a:ext cx="7689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Dân số đông và tăng nhanh có thuận lợi và khó khăn gì đối với sự phát triển kinh tế - xã hội?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78899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hop-tac-lao-dong-12">
            <a:extLst>
              <a:ext uri="{FF2B5EF4-FFF2-40B4-BE49-F238E27FC236}">
                <a16:creationId xmlns:a16="http://schemas.microsoft.com/office/drawing/2014/main" xmlns="" id="{556699F0-43EF-496C-8926-E1D6E3F5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854" y="1068512"/>
            <a:ext cx="4008359" cy="182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xuat-khau-lao-dong">
            <a:extLst>
              <a:ext uri="{FF2B5EF4-FFF2-40B4-BE49-F238E27FC236}">
                <a16:creationId xmlns:a16="http://schemas.microsoft.com/office/drawing/2014/main" xmlns="" id="{F595F202-0C85-449C-9081-6A872D21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379" y="2942035"/>
            <a:ext cx="3998834" cy="202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 descr="4_6">
            <a:extLst>
              <a:ext uri="{FF2B5EF4-FFF2-40B4-BE49-F238E27FC236}">
                <a16:creationId xmlns:a16="http://schemas.microsoft.com/office/drawing/2014/main" xmlns="" id="{7EAEF609-DACD-42A8-9B20-C687A19D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1507" y="1027416"/>
            <a:ext cx="4321528" cy="393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2EED9798-F87B-441F-887B-862AEFC58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8057" y="602505"/>
            <a:ext cx="4537994" cy="51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latin typeface="+mj-lt"/>
                <a:cs typeface="Arial" panose="020B0604020202020204" pitchFamily="34" charset="0"/>
              </a:rPr>
              <a:t>Thị trường tiêu thụ rộng lớn</a:t>
            </a:r>
            <a:endParaRPr lang="en-US" altLang="en-US" sz="28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7BE6CA-A485-4974-92EE-1BBB57786CDB}"/>
              </a:ext>
            </a:extLst>
          </p:cNvPr>
          <p:cNvSpPr txBox="1"/>
          <p:nvPr/>
        </p:nvSpPr>
        <p:spPr>
          <a:xfrm>
            <a:off x="3176565" y="134450"/>
            <a:ext cx="2434578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THUẬN LỢI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6487427-B7B9-46FA-9E2B-9FBD646A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87" y="547590"/>
            <a:ext cx="4089115" cy="536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 descr="https://chatgpt.com/backend-api/estuary/content?id=file_000000007dd4720788760c63c070d9b1&amp;ts=489613&amp;p=fs&amp;cid=1&amp;sig=03096f56875d22202ebc8940401409bbf794ff8fc10c1cb392238db7169304c2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2" name="AutoShape 4" descr="https://chatgpt.com/backend-api/estuary/content?id=file_000000007dd4720788760c63c070d9b1&amp;ts=489613&amp;p=fs&amp;cid=1&amp;sig=03096f56875d22202ebc8940401409bbf794ff8fc10c1cb392238db7169304c2&amp;v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493" name="Picture 5" descr="D:\271c3d0d-c175-4dad-9d87-135ddea4d43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7366" y="210206"/>
            <a:ext cx="6484882" cy="479665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696607" y="683172"/>
            <a:ext cx="1860331" cy="2732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Dotum" pitchFamily="34" charset="-127"/>
              <a:ea typeface="Dotum" pitchFamily="34" charset="-127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5422547-DF89-4BF4-973E-1CFB3F1D88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817" r="24988" b="-2"/>
          <a:stretch/>
        </p:blipFill>
        <p:spPr>
          <a:xfrm>
            <a:off x="336331" y="346841"/>
            <a:ext cx="2460320" cy="2427890"/>
          </a:xfrm>
          <a:prstGeom prst="rect">
            <a:avLst/>
          </a:prstGeom>
        </p:spPr>
      </p:pic>
      <p:pic>
        <p:nvPicPr>
          <p:cNvPr id="49154" name="Picture 2" descr="Lời nguyền tài nguyên - Bảo vệ môi trường">
            <a:extLst>
              <a:ext uri="{FF2B5EF4-FFF2-40B4-BE49-F238E27FC236}">
                <a16:creationId xmlns:a16="http://schemas.microsoft.com/office/drawing/2014/main" xmlns="" id="{7B00DD2E-65BB-4E86-A731-62AFFF209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08" r="8281" b="3"/>
          <a:stretch/>
        </p:blipFill>
        <p:spPr bwMode="auto">
          <a:xfrm>
            <a:off x="2885823" y="336331"/>
            <a:ext cx="2765165" cy="2427890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Nguồn tài nguyên ngày càng bị cạn kiệt: Ai phải gánh chịu hậu quả?">
            <a:extLst>
              <a:ext uri="{FF2B5EF4-FFF2-40B4-BE49-F238E27FC236}">
                <a16:creationId xmlns:a16="http://schemas.microsoft.com/office/drawing/2014/main" xmlns="" id="{8AC36E95-CC4C-43F7-8932-917839584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00" r="12821" b="-2"/>
          <a:stretch/>
        </p:blipFill>
        <p:spPr bwMode="auto">
          <a:xfrm>
            <a:off x="5740158" y="336331"/>
            <a:ext cx="3141084" cy="2459421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15743E1-1AA2-4CC6-A71D-6FEB077620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42737" b="948"/>
          <a:stretch/>
        </p:blipFill>
        <p:spPr>
          <a:xfrm>
            <a:off x="325838" y="2865916"/>
            <a:ext cx="5127623" cy="1920232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BF13542D-1A54-4E4A-8B8B-0666C6512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913" y="3142320"/>
            <a:ext cx="4177576" cy="1054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nhiễm</a:t>
            </a:r>
            <a:endParaRPr lang="vi-V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6909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eft Brace 33">
            <a:extLst>
              <a:ext uri="{FF2B5EF4-FFF2-40B4-BE49-F238E27FC236}">
                <a16:creationId xmlns:a16="http://schemas.microsoft.com/office/drawing/2014/main" xmlns="" id="{21C12DD4-EE4A-4E35-8075-A4333B1CCABD}"/>
              </a:ext>
            </a:extLst>
          </p:cNvPr>
          <p:cNvSpPr/>
          <p:nvPr/>
        </p:nvSpPr>
        <p:spPr>
          <a:xfrm>
            <a:off x="1369522" y="557048"/>
            <a:ext cx="459277" cy="3237185"/>
          </a:xfrm>
          <a:prstGeom prst="leftBrace">
            <a:avLst/>
          </a:prstGeom>
          <a:noFill/>
          <a:ln w="635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algn="ctr" defTabSz="685783">
              <a:defRPr/>
            </a:pPr>
            <a:endParaRPr lang="en-US" sz="1600" kern="0">
              <a:solidFill>
                <a:prstClr val="black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91E770A-3F07-4005-B95E-08AC701B69BA}"/>
              </a:ext>
            </a:extLst>
          </p:cNvPr>
          <p:cNvSpPr txBox="1"/>
          <p:nvPr/>
        </p:nvSpPr>
        <p:spPr>
          <a:xfrm>
            <a:off x="128140" y="238331"/>
            <a:ext cx="1248715" cy="400879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 defTabSz="685783">
              <a:defRPr/>
            </a:pPr>
            <a:r>
              <a:rPr lang="vi-VN" sz="3200" b="1" dirty="0"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Dân cư châu Á thuộc nhiều chủng tộc</a:t>
            </a:r>
            <a:endParaRPr lang="en-US" sz="3200" b="1" dirty="0"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438BEA1-AB89-4D17-9186-419DCC90D174}"/>
              </a:ext>
            </a:extLst>
          </p:cNvPr>
          <p:cNvSpPr txBox="1"/>
          <p:nvPr/>
        </p:nvSpPr>
        <p:spPr>
          <a:xfrm>
            <a:off x="2677891" y="166566"/>
            <a:ext cx="2797999" cy="1177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9FECE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defTabSz="914378" eaLnBrk="0" fontAlgn="base" hangingPunct="0"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hủng tộc Ơ-rô-pê-ô-it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: Trung Á, Nam Á, Tây Nam 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.</a:t>
            </a:r>
            <a:endParaRPr lang="en-US" altLang="en-US" sz="2400" dirty="0">
              <a:solidFill>
                <a:prstClr val="black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CAF33DA-1022-4025-A61A-59F6751CA73F}"/>
              </a:ext>
            </a:extLst>
          </p:cNvPr>
          <p:cNvSpPr txBox="1"/>
          <p:nvPr/>
        </p:nvSpPr>
        <p:spPr>
          <a:xfrm>
            <a:off x="2695993" y="1618592"/>
            <a:ext cx="2821938" cy="1177245"/>
          </a:xfrm>
          <a:prstGeom prst="rect">
            <a:avLst/>
          </a:prstGeom>
          <a:solidFill>
            <a:srgbClr val="FCFEB0"/>
          </a:solidFill>
        </p:spPr>
        <p:txBody>
          <a:bodyPr wrap="square" lIns="68580" tIns="34290" rIns="68580" bIns="34290">
            <a:spAutoFit/>
          </a:bodyPr>
          <a:lstStyle/>
          <a:p>
            <a:pPr defTabSz="914378" eaLnBrk="0" fontAlgn="base" hangingPunct="0"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Chủng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Môn-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gô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lô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-it: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Bắc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Á, Đông Nam Á, Đông Á.</a:t>
            </a:r>
            <a:endParaRPr lang="en-US" altLang="en-US" sz="2400" dirty="0">
              <a:solidFill>
                <a:prstClr val="black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02959AF-80C8-433F-82D3-8679474D7240}"/>
              </a:ext>
            </a:extLst>
          </p:cNvPr>
          <p:cNvSpPr txBox="1"/>
          <p:nvPr/>
        </p:nvSpPr>
        <p:spPr>
          <a:xfrm>
            <a:off x="2710745" y="3058510"/>
            <a:ext cx="2776979" cy="11772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defTabSz="685783"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Chủng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Ô-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xtra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lô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-it: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Đông Nam Á, Nam Á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5DB5D2D-F3A6-4CE5-A13E-5E19F5F092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3086" y="168166"/>
            <a:ext cx="907010" cy="116664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D1D040A-59AA-43FF-9CA8-E4D4E5B2D7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5333" y="1544701"/>
            <a:ext cx="934763" cy="12982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8B2FAAC2-0FA5-435F-B226-F956630890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2286" y="3070618"/>
            <a:ext cx="964324" cy="1176503"/>
          </a:xfrm>
          <a:prstGeom prst="rect">
            <a:avLst/>
          </a:prstGeom>
        </p:spPr>
      </p:pic>
      <p:pic>
        <p:nvPicPr>
          <p:cNvPr id="42" name="Picture 2" descr="Group Of People Background, PNG, 1251x1043px, 2019, Social Group, Behavior,  Cartoon, Child Download Free">
            <a:extLst>
              <a:ext uri="{FF2B5EF4-FFF2-40B4-BE49-F238E27FC236}">
                <a16:creationId xmlns:a16="http://schemas.microsoft.com/office/drawing/2014/main" xmlns="" id="{897E9368-BE85-44EE-A806-9AB23C654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810" b="99268" l="0" r="99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21" y="4166038"/>
            <a:ext cx="1132123" cy="63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STMTLS\Desktop\z5924030584644_c5f25f9b1c79a1d5042d2ebf4d0dc7c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5648" y="0"/>
            <a:ext cx="3689131" cy="449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BB7F373-A499-32B6-EA63-39099A850539}"/>
              </a:ext>
            </a:extLst>
          </p:cNvPr>
          <p:cNvSpPr txBox="1"/>
          <p:nvPr/>
        </p:nvSpPr>
        <p:spPr>
          <a:xfrm>
            <a:off x="1798593" y="4220851"/>
            <a:ext cx="2628686" cy="9310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4563C20-AE3F-2506-A2BF-905DB694F82F}"/>
              </a:ext>
            </a:extLst>
          </p:cNvPr>
          <p:cNvSpPr/>
          <p:nvPr/>
        </p:nvSpPr>
        <p:spPr>
          <a:xfrm>
            <a:off x="4994527" y="4414429"/>
            <a:ext cx="2628685" cy="578905"/>
          </a:xfrm>
          <a:prstGeom prst="ellipse">
            <a:avLst/>
          </a:prstGeom>
          <a:solidFill>
            <a:srgbClr val="F9FECE"/>
          </a:solidFill>
          <a:ln>
            <a:solidFill>
              <a:srgbClr val="1B04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Môn-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gô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lô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-it</a:t>
            </a:r>
            <a:endParaRPr lang="en-US" sz="2400" dirty="0">
              <a:solidFill>
                <a:srgbClr val="1B04FA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FC4AAE8A-BBF9-09BD-8F2C-D44C44D2EACE}"/>
              </a:ext>
            </a:extLst>
          </p:cNvPr>
          <p:cNvSpPr/>
          <p:nvPr/>
        </p:nvSpPr>
        <p:spPr>
          <a:xfrm>
            <a:off x="4453586" y="4664869"/>
            <a:ext cx="540941" cy="1357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82629" y="3058511"/>
            <a:ext cx="195037" cy="45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31426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9324" y="229466"/>
            <a:ext cx="1856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endParaRPr lang="en-US" sz="3200" b="1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9941" y="851210"/>
            <a:ext cx="83066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Char char="-"/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Châu Á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58,6 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(2024)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en-US" sz="3200" dirty="0"/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- Châu Á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thướng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chủng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: Môn-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gô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lô-ít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, Ơ-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pê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-ô-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, Ô-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xtra</a:t>
            </a:r>
            <a:r>
              <a:rPr lang="en-US" sz="32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lô-ít</a:t>
            </a:r>
            <a:endParaRPr lang="en-US" sz="3200" dirty="0">
              <a:solidFill>
                <a:srgbClr val="1503BD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Tx/>
              <a:buChar char="-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</a:pP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GIF gif powerpoint đẹp Để tạo hiệu ứng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GIF gif powerpoint đẹp Để tạo hiệu ứng động cho bài thuyết tr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5211" y="0"/>
            <a:ext cx="1180065" cy="72027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66AAA0-3B94-426D-AC5C-B5C437E262F5}"/>
              </a:ext>
            </a:extLst>
          </p:cNvPr>
          <p:cNvSpPr txBox="1"/>
          <p:nvPr/>
        </p:nvSpPr>
        <p:spPr>
          <a:xfrm>
            <a:off x="91446" y="115641"/>
            <a:ext cx="3322223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6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B03F42-1F15-4C18-87C9-F601E2A8FB42}"/>
              </a:ext>
            </a:extLst>
          </p:cNvPr>
          <p:cNvSpPr txBox="1"/>
          <p:nvPr/>
        </p:nvSpPr>
        <p:spPr>
          <a:xfrm>
            <a:off x="2664860" y="164387"/>
            <a:ext cx="5932170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ĐIỂM DÂN C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XÃ HỘI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CHÂU 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066D927-42CF-41D3-89A4-8517E82840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7892" y="1167338"/>
            <a:ext cx="3782821" cy="38361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796E35D-01C0-4CAC-A81F-8F3DC655C6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3000" t="24000" r="34346" b="10835"/>
          <a:stretch/>
        </p:blipFill>
        <p:spPr>
          <a:xfrm>
            <a:off x="878625" y="1099335"/>
            <a:ext cx="3551314" cy="39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440704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1827346"/>
              </p:ext>
            </p:extLst>
          </p:nvPr>
        </p:nvGraphicFramePr>
        <p:xfrm>
          <a:off x="2407444" y="139058"/>
          <a:ext cx="6376961" cy="5120388"/>
        </p:xfrm>
        <a:graphic>
          <a:graphicData uri="http://schemas.openxmlformats.org/drawingml/2006/table">
            <a:tbl>
              <a:tblPr/>
              <a:tblGrid>
                <a:gridCol w="20931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838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41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Tôn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giáo</a:t>
                      </a:r>
                      <a:endParaRPr lang="en-US" sz="2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thông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tin</a:t>
                      </a:r>
                      <a:endParaRPr lang="en-US" sz="2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728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?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………</a:t>
                      </a:r>
                      <a:endParaRPr lang="en-US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Thời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gian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ra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đời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Vào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khoảng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hơn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nghìn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năm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TCN </a:t>
                      </a:r>
                      <a:endParaRPr lang="en-US" sz="2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Nguồn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gốc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2?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…………</a:t>
                      </a:r>
                      <a:endParaRPr lang="en-US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28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3?</a:t>
                      </a:r>
                      <a:r>
                        <a:rPr lang="en-US" sz="2200">
                          <a:latin typeface="Times New Roman"/>
                          <a:ea typeface="Calibri"/>
                          <a:cs typeface="Times New Roman"/>
                        </a:rPr>
                        <a:t>………</a:t>
                      </a:r>
                      <a:endParaRPr lang="en-US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Thời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gian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ra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đời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thế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kỉ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VI TCN</a:t>
                      </a:r>
                      <a:endParaRPr lang="en-US" sz="2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Nguồn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gốc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r>
                        <a:rPr lang="en-US" sz="22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4?</a:t>
                      </a:r>
                      <a:r>
                        <a:rPr lang="en-US" sz="2200">
                          <a:latin typeface="Times New Roman"/>
                          <a:ea typeface="Calibri"/>
                          <a:cs typeface="Times New Roman"/>
                        </a:rPr>
                        <a:t>…………</a:t>
                      </a:r>
                      <a:endParaRPr lang="en-US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438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5?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………</a:t>
                      </a:r>
                      <a:endParaRPr lang="en-US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Thời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gian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ra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đời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đầu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Công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nguyên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n-US" sz="2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Nguồn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gốc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: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6?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…………</a:t>
                      </a:r>
                      <a:endParaRPr lang="en-US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86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1B04FA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7?………</a:t>
                      </a: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Thời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gian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ra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đời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Thế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kỉ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VII </a:t>
                      </a:r>
                      <a:endParaRPr lang="en-US" sz="2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Nguồn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200" dirty="0" err="1">
                          <a:latin typeface="Times New Roman"/>
                          <a:ea typeface="Calibri"/>
                          <a:cs typeface="Times New Roman"/>
                        </a:rPr>
                        <a:t>gốc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 :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8?</a:t>
                      </a:r>
                      <a:r>
                        <a:rPr lang="en-US" sz="2200" dirty="0">
                          <a:latin typeface="Times New Roman"/>
                          <a:ea typeface="Calibri"/>
                          <a:cs typeface="Times New Roman"/>
                        </a:rPr>
                        <a:t>……………</a:t>
                      </a:r>
                      <a:endParaRPr lang="en-US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34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90A95DF-76D7-4026-A9A6-350B49063F9D}"/>
              </a:ext>
            </a:extLst>
          </p:cNvPr>
          <p:cNvSpPr txBox="1"/>
          <p:nvPr/>
        </p:nvSpPr>
        <p:spPr>
          <a:xfrm>
            <a:off x="0" y="186249"/>
            <a:ext cx="2101269" cy="56169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0A95DF-76D7-4026-A9A6-350B49063F9D}"/>
              </a:ext>
            </a:extLst>
          </p:cNvPr>
          <p:cNvSpPr txBox="1"/>
          <p:nvPr/>
        </p:nvSpPr>
        <p:spPr>
          <a:xfrm>
            <a:off x="38219" y="124604"/>
            <a:ext cx="2101269" cy="56169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68248" y="4093945"/>
            <a:ext cx="40106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, Tin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, Cao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2C5A8D-56DA-48B8-B88A-3CA64DB7B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4000" t="48594" r="67417" b="41481"/>
          <a:stretch/>
        </p:blipFill>
        <p:spPr>
          <a:xfrm>
            <a:off x="130879" y="742684"/>
            <a:ext cx="711604" cy="52103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80740E6-F42D-4300-8F3E-9F2CEEB08429}"/>
              </a:ext>
            </a:extLst>
          </p:cNvPr>
          <p:cNvSpPr/>
          <p:nvPr/>
        </p:nvSpPr>
        <p:spPr>
          <a:xfrm>
            <a:off x="873304" y="746924"/>
            <a:ext cx="1489752" cy="537346"/>
          </a:xfrm>
          <a:prstGeom prst="roundRect">
            <a:avLst/>
          </a:prstGeom>
          <a:solidFill>
            <a:srgbClr val="FCFEB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1600" b="1" dirty="0">
                <a:solidFill>
                  <a:srgbClr val="1B04FA"/>
                </a:solidFill>
                <a:latin typeface="+mj-lt"/>
                <a:cs typeface="Arial" panose="020B0604020202020204" pitchFamily="34" charset="0"/>
              </a:rPr>
              <a:t>THẢO LUẬN CẶP</a:t>
            </a:r>
            <a:endParaRPr lang="en-US" sz="1600" b="1" dirty="0">
              <a:solidFill>
                <a:srgbClr val="1B04FA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4185" y="1416289"/>
            <a:ext cx="1546261" cy="267765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94DFC9-009D-459D-B6A7-540DC679A26E}"/>
              </a:ext>
            </a:extLst>
          </p:cNvPr>
          <p:cNvSpPr txBox="1"/>
          <p:nvPr/>
        </p:nvSpPr>
        <p:spPr>
          <a:xfrm>
            <a:off x="2902636" y="891782"/>
            <a:ext cx="1391551" cy="37702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0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000" b="1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046CCA-DF86-4A74-9DAB-FAB6F6B85FB2}"/>
              </a:ext>
            </a:extLst>
          </p:cNvPr>
          <p:cNvSpPr txBox="1"/>
          <p:nvPr/>
        </p:nvSpPr>
        <p:spPr>
          <a:xfrm>
            <a:off x="6280264" y="1259238"/>
            <a:ext cx="1076034" cy="37702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0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000" b="1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8713396-A905-495B-BA99-FEC6D6C247A6}"/>
              </a:ext>
            </a:extLst>
          </p:cNvPr>
          <p:cNvSpPr txBox="1"/>
          <p:nvPr/>
        </p:nvSpPr>
        <p:spPr>
          <a:xfrm>
            <a:off x="2902636" y="1897901"/>
            <a:ext cx="1391551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400" b="1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046CCA-DF86-4A74-9DAB-FAB6F6B85FB2}"/>
              </a:ext>
            </a:extLst>
          </p:cNvPr>
          <p:cNvSpPr txBox="1"/>
          <p:nvPr/>
        </p:nvSpPr>
        <p:spPr>
          <a:xfrm>
            <a:off x="6350470" y="2038361"/>
            <a:ext cx="1076034" cy="37702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0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000" b="1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C69656B-C302-49F2-8DBF-E04C1997CD8C}"/>
              </a:ext>
            </a:extLst>
          </p:cNvPr>
          <p:cNvSpPr txBox="1"/>
          <p:nvPr/>
        </p:nvSpPr>
        <p:spPr>
          <a:xfrm>
            <a:off x="2867376" y="2737614"/>
            <a:ext cx="1600872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Ki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400" b="1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9CA2009-25F8-4701-AF21-E881BEE91F10}"/>
              </a:ext>
            </a:extLst>
          </p:cNvPr>
          <p:cNvSpPr txBox="1"/>
          <p:nvPr/>
        </p:nvSpPr>
        <p:spPr>
          <a:xfrm>
            <a:off x="6411080" y="2804278"/>
            <a:ext cx="1982906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Pa-le-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xtin</a:t>
            </a:r>
            <a:endParaRPr lang="en-US" sz="2400" b="1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278350-6EF6-410B-A155-B4DBF8A1E357}"/>
              </a:ext>
            </a:extLst>
          </p:cNvPr>
          <p:cNvSpPr txBox="1"/>
          <p:nvPr/>
        </p:nvSpPr>
        <p:spPr>
          <a:xfrm>
            <a:off x="2902636" y="3428782"/>
            <a:ext cx="123689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400" b="1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C372241-8998-4E61-BED2-E5621FC8A623}"/>
              </a:ext>
            </a:extLst>
          </p:cNvPr>
          <p:cNvSpPr txBox="1"/>
          <p:nvPr/>
        </p:nvSpPr>
        <p:spPr>
          <a:xfrm>
            <a:off x="6280264" y="3507237"/>
            <a:ext cx="1884753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Ả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rập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xê</a:t>
            </a:r>
            <a:r>
              <a:rPr lang="en-US" sz="24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endParaRPr lang="en-US" sz="2400" b="1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xmlns="" id="{E5842811-07A5-0E9F-025B-CF3B2F83737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30879" y="4163695"/>
            <a:ext cx="1989440" cy="8552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911926" y="225629"/>
            <a:ext cx="4016263" cy="30518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2566" y="593765"/>
            <a:ext cx="31350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GÓC CHIA SẺ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góp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xây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dựng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đoàn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giữa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tín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ngưỡng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1503B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5507" y="2186152"/>
            <a:ext cx="5955426" cy="2827282"/>
          </a:xfrm>
          <a:prstGeom prst="rect">
            <a:avLst/>
          </a:prstGeom>
          <a:noFill/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3976" y="1802607"/>
            <a:ext cx="5297541" cy="865585"/>
          </a:xfrm>
          <a:prstGeom prst="rect">
            <a:avLst/>
          </a:prstGeom>
          <a:noFill/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2653" y="-147144"/>
            <a:ext cx="5844078" cy="2668191"/>
          </a:xfrm>
          <a:prstGeom prst="rect">
            <a:avLst/>
          </a:prstGeom>
          <a:noFill/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35724"/>
            <a:ext cx="3225800" cy="366811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83627" y="1303282"/>
            <a:ext cx="24646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góp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xây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dựng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đoàn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giữa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tín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ngưỡng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1503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21518" y="378373"/>
            <a:ext cx="2364827" cy="4078014"/>
          </a:xfrm>
          <a:prstGeom prst="roundRect">
            <a:avLst/>
          </a:prstGeom>
          <a:solidFill>
            <a:srgbClr val="F9FECE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Dúp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chặn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đột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E83FCD86-7B2E-4BE5-867B-CEA53540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916" y="1015215"/>
            <a:ext cx="8567778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>
              <a:spcBef>
                <a:spcPct val="0"/>
              </a:spcBef>
              <a:buFontTx/>
              <a:buChar char="-"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 Ki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A8A8FC-8F7B-4446-8EA9-83C0580CFAF1}"/>
              </a:ext>
            </a:extLst>
          </p:cNvPr>
          <p:cNvSpPr txBox="1"/>
          <p:nvPr/>
        </p:nvSpPr>
        <p:spPr>
          <a:xfrm>
            <a:off x="354661" y="307440"/>
            <a:ext cx="2935107" cy="56169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2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200" b="1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AutoShape 2" descr="Picture 6 of 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Picture 6 of 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8" name="AutoShape 6" descr="https://i.ebayimg.com/images/g/H9UAAOSwonVmq~ao/s-l16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0822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6632BB6-A4B7-441C-AB1C-EF1DEC4C9136}"/>
              </a:ext>
            </a:extLst>
          </p:cNvPr>
          <p:cNvGrpSpPr/>
          <p:nvPr/>
        </p:nvGrpSpPr>
        <p:grpSpPr>
          <a:xfrm>
            <a:off x="371163" y="166530"/>
            <a:ext cx="7269858" cy="673440"/>
            <a:chOff x="2128773" y="3723913"/>
            <a:chExt cx="10749174" cy="897926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D95D6840-BED8-42FB-8C23-2723C115C5FC}"/>
                </a:ext>
              </a:extLst>
            </p:cNvPr>
            <p:cNvSpPr/>
            <p:nvPr/>
          </p:nvSpPr>
          <p:spPr>
            <a:xfrm>
              <a:off x="2513191" y="3723913"/>
              <a:ext cx="10364756" cy="897926"/>
            </a:xfrm>
            <a:prstGeom prst="homePlate">
              <a:avLst/>
            </a:prstGeom>
            <a:solidFill>
              <a:srgbClr val="F7FA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46D9E53-02D3-4FF7-877D-6E365FF6A55D}"/>
                </a:ext>
              </a:extLst>
            </p:cNvPr>
            <p:cNvSpPr txBox="1"/>
            <p:nvPr/>
          </p:nvSpPr>
          <p:spPr>
            <a:xfrm>
              <a:off x="3599462" y="3781886"/>
              <a:ext cx="8700461" cy="779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sz="3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3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cư</a:t>
              </a:r>
              <a:r>
                <a:rPr lang="en-US" sz="3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đô</a:t>
              </a:r>
              <a:r>
                <a:rPr lang="en-US" sz="3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thị</a:t>
              </a:r>
              <a:r>
                <a:rPr lang="en-US" sz="32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endPara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E0E4F7C7-DE11-4663-A707-59F3271FF38E}"/>
                </a:ext>
              </a:extLst>
            </p:cNvPr>
            <p:cNvSpPr/>
            <p:nvPr/>
          </p:nvSpPr>
          <p:spPr>
            <a:xfrm>
              <a:off x="2128773" y="3725061"/>
              <a:ext cx="1301953" cy="893634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xmlns="" id="{44B4AAE4-8A3B-477E-9D68-BF63E99DF2A0}"/>
                </a:ext>
              </a:extLst>
            </p:cNvPr>
            <p:cNvSpPr/>
            <p:nvPr/>
          </p:nvSpPr>
          <p:spPr>
            <a:xfrm rot="5400000">
              <a:off x="3081791" y="4031948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329088" y="1033685"/>
            <a:ext cx="3640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B79A39F-2220-8E8F-B8C0-00C0087AE5E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4322" y="988804"/>
            <a:ext cx="3792652" cy="38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790537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969C94B-ED41-4540-9FDA-DA5621331ACE}"/>
              </a:ext>
            </a:extLst>
          </p:cNvPr>
          <p:cNvSpPr/>
          <p:nvPr/>
        </p:nvSpPr>
        <p:spPr>
          <a:xfrm>
            <a:off x="164386" y="1019504"/>
            <a:ext cx="4787758" cy="3446180"/>
          </a:xfrm>
          <a:prstGeom prst="rect">
            <a:avLst/>
          </a:prstGeom>
          <a:solidFill>
            <a:srgbClr val="F9FECE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lIns="68580" tIns="34290" rIns="68580" bIns="34290">
            <a:spAutoFit/>
          </a:bodyPr>
          <a:lstStyle/>
          <a:p>
            <a:pPr marL="339725" indent="-277813">
              <a:lnSpc>
                <a:spcPct val="120000"/>
              </a:lnSpc>
              <a:buAutoNum type="arabicPeriod"/>
              <a:tabLst>
                <a:tab pos="135255" algn="l"/>
                <a:tab pos="337661" algn="l"/>
              </a:tabLst>
            </a:pP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Dân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cư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châu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Á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đông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ở </a:t>
            </a:r>
          </a:p>
          <a:p>
            <a:pPr marL="420053" indent="-257175">
              <a:lnSpc>
                <a:spcPct val="120000"/>
              </a:lnSpc>
              <a:tabLst>
                <a:tab pos="135255" algn="l"/>
                <a:tab pos="337661" algn="l"/>
              </a:tabLst>
            </a:pP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………………………………..</a:t>
            </a:r>
          </a:p>
          <a:p>
            <a:pPr marL="420053" indent="-257175">
              <a:lnSpc>
                <a:spcPct val="120000"/>
              </a:lnSpc>
              <a:tabLst>
                <a:tab pos="135255" algn="l"/>
                <a:tab pos="337661" algn="l"/>
              </a:tabLst>
            </a:pPr>
            <a:endParaRPr lang="en-US" sz="2600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162878">
              <a:lnSpc>
                <a:spcPct val="120000"/>
              </a:lnSpc>
              <a:tabLst>
                <a:tab pos="135255" algn="l"/>
                <a:tab pos="337661" algn="l"/>
              </a:tabLst>
            </a:pPr>
            <a:endParaRPr lang="en-US" sz="2600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420053" indent="-257175">
              <a:lnSpc>
                <a:spcPct val="120000"/>
              </a:lnSpc>
              <a:tabLst>
                <a:tab pos="135255" algn="l"/>
                <a:tab pos="337661" algn="l"/>
              </a:tabLst>
            </a:pPr>
            <a:endParaRPr lang="en-US" sz="2600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420053" indent="-257175">
              <a:lnSpc>
                <a:spcPct val="120000"/>
              </a:lnSpc>
              <a:tabLst>
                <a:tab pos="135255" algn="l"/>
                <a:tab pos="337661" algn="l"/>
              </a:tabLst>
            </a:pPr>
            <a:endParaRPr lang="en-US" sz="2400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420053" indent="-257175">
              <a:lnSpc>
                <a:spcPct val="120000"/>
              </a:lnSpc>
              <a:tabLst>
                <a:tab pos="135255" algn="l"/>
                <a:tab pos="337661" algn="l"/>
              </a:tabLst>
            </a:pPr>
            <a:endParaRPr lang="en-US" sz="2400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55F18E1-4EB4-4E01-9906-107FFFC30962}"/>
              </a:ext>
            </a:extLst>
          </p:cNvPr>
          <p:cNvSpPr txBox="1"/>
          <p:nvPr/>
        </p:nvSpPr>
        <p:spPr>
          <a:xfrm>
            <a:off x="342352" y="194759"/>
            <a:ext cx="7635707" cy="807913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/117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309601-E6CF-4073-A13C-945FBA0BB5CF}"/>
              </a:ext>
            </a:extLst>
          </p:cNvPr>
          <p:cNvSpPr txBox="1"/>
          <p:nvPr/>
        </p:nvSpPr>
        <p:spPr>
          <a:xfrm>
            <a:off x="201182" y="1468633"/>
            <a:ext cx="5781924" cy="86946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-&gt;Nam Á,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Á,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3DF1AF2-E1B1-4DA6-91C7-410C1273B268}"/>
              </a:ext>
            </a:extLst>
          </p:cNvPr>
          <p:cNvSpPr txBox="1"/>
          <p:nvPr/>
        </p:nvSpPr>
        <p:spPr>
          <a:xfrm>
            <a:off x="310386" y="2793280"/>
            <a:ext cx="4816418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Á,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Á.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3DF1AF2-E1B1-4DA6-91C7-410C1273B268}"/>
              </a:ext>
            </a:extLst>
          </p:cNvPr>
          <p:cNvSpPr txBox="1"/>
          <p:nvPr/>
        </p:nvSpPr>
        <p:spPr>
          <a:xfrm>
            <a:off x="1192255" y="3610655"/>
            <a:ext cx="2794121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2386044"/>
            <a:ext cx="4926029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20053" indent="-257175">
              <a:lnSpc>
                <a:spcPct val="120000"/>
              </a:lnSpc>
              <a:tabLst>
                <a:tab pos="135255" algn="l"/>
                <a:tab pos="337661" algn="l"/>
              </a:tabLst>
            </a:pP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2.Thưa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thớt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ở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khu</a:t>
            </a:r>
            <a:r>
              <a:rPr lang="vi-VN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vực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:…………..</a:t>
            </a:r>
            <a:endParaRPr lang="vi-VN" sz="2600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4936" y="3161888"/>
            <a:ext cx="44150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Nhận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xét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sự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dân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cư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r>
              <a:rPr lang="en-US" sz="2600" dirty="0" err="1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Châu</a:t>
            </a:r>
            <a:r>
              <a:rPr lang="vi-VN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>
                <a:solidFill>
                  <a:srgbClr val="0070C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….</a:t>
            </a:r>
            <a:endParaRPr lang="en-US" sz="26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44CFC1-E277-A018-53C4-EBE4C06C8F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1479" y="984205"/>
            <a:ext cx="3792652" cy="38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79053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E586B2-E89F-4A6B-BB64-1DC280458D11}"/>
              </a:ext>
            </a:extLst>
          </p:cNvPr>
          <p:cNvSpPr/>
          <p:nvPr/>
        </p:nvSpPr>
        <p:spPr>
          <a:xfrm>
            <a:off x="499250" y="544529"/>
            <a:ext cx="8367349" cy="329378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134779" algn="just">
              <a:lnSpc>
                <a:spcPct val="107000"/>
              </a:lnSpc>
              <a:spcAft>
                <a:spcPts val="450"/>
              </a:spcAft>
            </a:pPr>
            <a:endParaRPr lang="en-US" sz="2400" dirty="0">
              <a:solidFill>
                <a:srgbClr val="1B04F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134779" algn="just">
              <a:lnSpc>
                <a:spcPct val="107000"/>
              </a:lnSpc>
              <a:spcAft>
                <a:spcPts val="450"/>
              </a:spcAft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156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/ km</a:t>
            </a:r>
            <a:r>
              <a:rPr lang="en-US" sz="24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(2024)</a:t>
            </a:r>
          </a:p>
          <a:p>
            <a:pPr indent="134779" algn="just">
              <a:lnSpc>
                <a:spcPct val="107000"/>
              </a:lnSpc>
              <a:spcAft>
                <a:spcPts val="450"/>
              </a:spcAft>
              <a:buFontTx/>
              <a:buChar char="-"/>
            </a:pP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cư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châu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Á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Nam Á,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  Á,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Á.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Á,Trung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Á,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Á.. </a:t>
            </a:r>
            <a:endParaRPr lang="en-US" sz="24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cư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phụ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kiện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hội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" descr="GIF gif powerpoint đẹp Để tạo hiệu ứng động cho bài thuyết trì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3738" y="205483"/>
            <a:ext cx="1180065" cy="720279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402897" y="219193"/>
            <a:ext cx="3640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739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69871" y="658805"/>
          <a:ext cx="8054940" cy="3706881"/>
        </p:xfrm>
        <a:graphic>
          <a:graphicData uri="http://schemas.openxmlformats.org/drawingml/2006/table">
            <a:tbl>
              <a:tblPr/>
              <a:tblGrid>
                <a:gridCol w="4268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708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58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321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364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716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707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TT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Thành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phố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(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Quốc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gia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Số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dân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(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nghìn</a:t>
                      </a:r>
                      <a:r>
                        <a:rPr lang="en-US" sz="1400" baseline="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người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TT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Thành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phố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(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Quốc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gia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Số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dân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(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người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10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1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Tô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-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ky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-ô (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Nhật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Bản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37.115.000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12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Ma-ni-la (Phi-lip-pin)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14.942.000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10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2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Đê-li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(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Ấn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Độ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33.807.000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13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Thiên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Tân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(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Trung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Quốc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14.471.000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10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3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Thượng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Hải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(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Trung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Quốc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29.868.000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14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Quảng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Châu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(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Trung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Quốc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14.590.000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10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4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Đắc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-ca (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Băng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-la-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đét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23.936.000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15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La-ho (Pa-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ki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-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xtan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14.407.000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10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5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Bắc Kinh (Trung Quốc)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22.189.000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16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Thâm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Quyến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(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Trung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Quốc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13.312.000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10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6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Mum-bai (Ấn Độ)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21.673.000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17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Ban-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ga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-lo (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Ấn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Độ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14.008.000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10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7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Ô-xa-ca (Nhật Bản)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18.967.000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18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Xen-nai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(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Ấn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Độ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12.290.000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444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8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Ca-ra-chi (Pa-ki-xtan)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17.649.000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19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Gia-các-ta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(In-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đô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-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nê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-xi-a)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11.436.000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77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9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Trùng Khánh (Trung Quốc)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17.774.000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20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Băng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Cốc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(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Thái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Lan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11.234.000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10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10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I-xtan-bun (Thổ Nhĩ Kỳ)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16.047.000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21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Hi-đe-ra-bát (Ấn Độ)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11.069.000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53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11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Côn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-ca-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ta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(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Ấn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MS Mincho"/>
                          <a:cs typeface="Times New Roman"/>
                        </a:rPr>
                        <a:t>Độ</a:t>
                      </a:r>
                      <a:r>
                        <a:rPr lang="en-US" sz="1400" dirty="0">
                          <a:latin typeface="Times New Roman"/>
                          <a:ea typeface="MS Mincho"/>
                          <a:cs typeface="Times New Roman"/>
                        </a:rPr>
                        <a:t>)</a:t>
                      </a:r>
                      <a:endParaRPr lang="en-US" sz="1400" dirty="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MS Mincho"/>
                          <a:cs typeface="Times New Roman"/>
                        </a:rPr>
                        <a:t>15.571.000</a:t>
                      </a:r>
                      <a:endParaRPr lang="en-US" sz="1400"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Cambria"/>
                          <a:ea typeface="MS Mincho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079357" y="4367057"/>
            <a:ext cx="60925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Bảng</a:t>
            </a:r>
            <a:r>
              <a:rPr kumimoji="0" lang="en-US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2: SỐ DÂN CỦA MỘT SỐ ĐÔ THỊ LỚN Ở CHÂU </a:t>
            </a:r>
            <a:r>
              <a:rPr kumimoji="0" lang="en-US" b="1" i="0" u="none" strike="noStrike" cap="none" normalizeH="0" baseline="0" dirty="0">
                <a:ln>
                  <a:noFill/>
                </a:ln>
                <a:effectLst/>
                <a:latin typeface="Cambria"/>
                <a:ea typeface="MS Mincho" pitchFamily="49" charset="-128"/>
                <a:cs typeface="Times New Roman" pitchFamily="18" charset="0"/>
              </a:rPr>
              <a:t>Á</a:t>
            </a:r>
            <a:r>
              <a:rPr kumimoji="0" lang="en-US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NĂM 2024</a:t>
            </a:r>
            <a:endParaRPr kumimoji="0" lang="en-US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6D9E53-02D3-4FF7-877D-6E365FF6A55D}"/>
              </a:ext>
            </a:extLst>
          </p:cNvPr>
          <p:cNvSpPr txBox="1"/>
          <p:nvPr/>
        </p:nvSpPr>
        <p:spPr>
          <a:xfrm>
            <a:off x="287676" y="61644"/>
            <a:ext cx="320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3200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ADCBFA-C50C-C058-EC69-9B231CCC88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999" y="304800"/>
            <a:ext cx="4055533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27198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ADCBFA-C50C-C058-EC69-9B231CCC888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742950"/>
            <a:ext cx="4572000" cy="38290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077200" y="2228850"/>
            <a:ext cx="76200" cy="571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287123" y="2406310"/>
            <a:ext cx="76200" cy="571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573194" y="2641291"/>
            <a:ext cx="76200" cy="571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43600" y="2887252"/>
            <a:ext cx="76200" cy="571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19002" y="3188367"/>
            <a:ext cx="76200" cy="571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449963" y="3088563"/>
            <a:ext cx="76200" cy="571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4"/>
          <p:cNvGrpSpPr/>
          <p:nvPr/>
        </p:nvGrpSpPr>
        <p:grpSpPr>
          <a:xfrm>
            <a:off x="228600" y="400050"/>
            <a:ext cx="3810000" cy="3485461"/>
            <a:chOff x="304800" y="915319"/>
            <a:chExt cx="3810000" cy="4647281"/>
          </a:xfrm>
        </p:grpSpPr>
        <p:pic>
          <p:nvPicPr>
            <p:cNvPr id="23555" name="Picture 3" descr="C:\Users\NCC\Downloads\2020-03-11-Session-T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1371600"/>
              <a:ext cx="3810000" cy="4191000"/>
            </a:xfrm>
            <a:prstGeom prst="rect">
              <a:avLst/>
            </a:prstGeom>
            <a:noFill/>
          </p:spPr>
        </p:pic>
        <p:sp>
          <p:nvSpPr>
            <p:cNvPr id="14" name="Rectangle 13"/>
            <p:cNvSpPr/>
            <p:nvPr/>
          </p:nvSpPr>
          <p:spPr>
            <a:xfrm>
              <a:off x="757405" y="915319"/>
              <a:ext cx="3057247" cy="7838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70C0"/>
                  </a:solidFill>
                  <a:latin typeface="Times New Roman"/>
                  <a:ea typeface="MS Mincho"/>
                  <a:cs typeface="Times New Roman"/>
                </a:rPr>
                <a:t>Tô</a:t>
              </a:r>
              <a:r>
                <a:rPr lang="en-US" sz="2800" dirty="0">
                  <a:solidFill>
                    <a:srgbClr val="0070C0"/>
                  </a:solidFill>
                  <a:latin typeface="Times New Roman"/>
                  <a:ea typeface="MS Mincho"/>
                  <a:cs typeface="Times New Roman"/>
                </a:rPr>
                <a:t>-</a:t>
              </a:r>
              <a:r>
                <a:rPr lang="en-US" sz="2800" dirty="0" err="1">
                  <a:solidFill>
                    <a:srgbClr val="0070C0"/>
                  </a:solidFill>
                  <a:latin typeface="Times New Roman"/>
                  <a:ea typeface="MS Mincho"/>
                  <a:cs typeface="Times New Roman"/>
                </a:rPr>
                <a:t>ky</a:t>
              </a:r>
              <a:r>
                <a:rPr lang="en-US" sz="2800" dirty="0">
                  <a:solidFill>
                    <a:srgbClr val="0070C0"/>
                  </a:solidFill>
                  <a:latin typeface="Times New Roman"/>
                  <a:ea typeface="MS Mincho"/>
                  <a:cs typeface="Times New Roman"/>
                </a:rPr>
                <a:t>-ô (</a:t>
              </a:r>
              <a:r>
                <a:rPr lang="en-US" sz="2800" dirty="0" err="1">
                  <a:solidFill>
                    <a:srgbClr val="0070C0"/>
                  </a:solidFill>
                  <a:latin typeface="Times New Roman"/>
                  <a:ea typeface="MS Mincho"/>
                  <a:cs typeface="Times New Roman"/>
                </a:rPr>
                <a:t>Nhật</a:t>
              </a:r>
              <a:r>
                <a:rPr lang="en-US" sz="2800" dirty="0">
                  <a:solidFill>
                    <a:srgbClr val="0070C0"/>
                  </a:solidFill>
                  <a:latin typeface="Times New Roman"/>
                  <a:ea typeface="MS Mincho"/>
                  <a:cs typeface="Times New Roman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Times New Roman"/>
                  <a:ea typeface="MS Mincho"/>
                  <a:cs typeface="Times New Roman"/>
                </a:rPr>
                <a:t>Bản</a:t>
              </a:r>
              <a:r>
                <a:rPr lang="en-US" sz="2800" dirty="0">
                  <a:solidFill>
                    <a:srgbClr val="0070C0"/>
                  </a:solidFill>
                  <a:latin typeface="Times New Roman"/>
                  <a:ea typeface="MS Mincho"/>
                  <a:cs typeface="Times New Roman"/>
                </a:rPr>
                <a:t>)</a:t>
              </a:r>
              <a:endParaRPr lang="en-US" sz="2800" dirty="0">
                <a:solidFill>
                  <a:srgbClr val="0070C0"/>
                </a:solidFill>
                <a:latin typeface="Cambria"/>
                <a:ea typeface="MS Mincho"/>
                <a:cs typeface="Times New Roman"/>
              </a:endParaRPr>
            </a:p>
          </p:txBody>
        </p:sp>
      </p:grpSp>
      <p:grpSp>
        <p:nvGrpSpPr>
          <p:cNvPr id="7" name="Group 17"/>
          <p:cNvGrpSpPr/>
          <p:nvPr/>
        </p:nvGrpSpPr>
        <p:grpSpPr>
          <a:xfrm>
            <a:off x="228600" y="342901"/>
            <a:ext cx="3810000" cy="3502481"/>
            <a:chOff x="4267200" y="283025"/>
            <a:chExt cx="3810000" cy="4669975"/>
          </a:xfrm>
        </p:grpSpPr>
        <p:pic>
          <p:nvPicPr>
            <p:cNvPr id="23557" name="Picture 5" descr="Tokyo Skyline Pictures | Download Free Images on Unsplas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67200" y="762000"/>
              <a:ext cx="3810000" cy="4191000"/>
            </a:xfrm>
            <a:prstGeom prst="rect">
              <a:avLst/>
            </a:prstGeom>
            <a:noFill/>
          </p:spPr>
        </p:pic>
        <p:sp>
          <p:nvSpPr>
            <p:cNvPr id="17" name="Rectangle 16"/>
            <p:cNvSpPr/>
            <p:nvPr/>
          </p:nvSpPr>
          <p:spPr>
            <a:xfrm>
              <a:off x="5029200" y="283025"/>
              <a:ext cx="2220480" cy="7838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70C0"/>
                  </a:solidFill>
                  <a:latin typeface="Times New Roman"/>
                  <a:ea typeface="MS Mincho"/>
                  <a:cs typeface="Times New Roman"/>
                </a:rPr>
                <a:t>Đê-li</a:t>
              </a:r>
              <a:r>
                <a:rPr lang="en-US" sz="2800" dirty="0">
                  <a:solidFill>
                    <a:srgbClr val="0070C0"/>
                  </a:solidFill>
                  <a:latin typeface="Times New Roman"/>
                  <a:ea typeface="MS Mincho"/>
                  <a:cs typeface="Times New Roman"/>
                </a:rPr>
                <a:t> (</a:t>
              </a:r>
              <a:r>
                <a:rPr lang="en-US" sz="2800" dirty="0" err="1">
                  <a:solidFill>
                    <a:srgbClr val="0070C0"/>
                  </a:solidFill>
                  <a:latin typeface="Times New Roman"/>
                  <a:ea typeface="MS Mincho"/>
                  <a:cs typeface="Times New Roman"/>
                </a:rPr>
                <a:t>Ấn</a:t>
              </a:r>
              <a:r>
                <a:rPr lang="en-US" sz="2800" dirty="0">
                  <a:solidFill>
                    <a:srgbClr val="0070C0"/>
                  </a:solidFill>
                  <a:latin typeface="Times New Roman"/>
                  <a:ea typeface="MS Mincho"/>
                  <a:cs typeface="Times New Roman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Times New Roman"/>
                  <a:ea typeface="MS Mincho"/>
                  <a:cs typeface="Times New Roman"/>
                </a:rPr>
                <a:t>Độ</a:t>
              </a:r>
              <a:r>
                <a:rPr lang="en-US" sz="2800" dirty="0">
                  <a:solidFill>
                    <a:srgbClr val="0070C0"/>
                  </a:solidFill>
                  <a:latin typeface="Times New Roman"/>
                  <a:ea typeface="MS Mincho"/>
                  <a:cs typeface="Times New Roman"/>
                </a:rPr>
                <a:t>)</a:t>
              </a:r>
              <a:endParaRPr lang="en-US" sz="2800" dirty="0">
                <a:solidFill>
                  <a:srgbClr val="0070C0"/>
                </a:solidFill>
                <a:latin typeface="Cambria"/>
                <a:ea typeface="MS Mincho"/>
                <a:cs typeface="Times New Roman"/>
              </a:endParaRPr>
            </a:p>
          </p:txBody>
        </p:sp>
      </p:grpSp>
      <p:grpSp>
        <p:nvGrpSpPr>
          <p:cNvPr id="9" name="Group 20"/>
          <p:cNvGrpSpPr/>
          <p:nvPr/>
        </p:nvGrpSpPr>
        <p:grpSpPr>
          <a:xfrm>
            <a:off x="76200" y="388018"/>
            <a:ext cx="4038600" cy="3498182"/>
            <a:chOff x="4447674" y="288758"/>
            <a:chExt cx="4038600" cy="4664242"/>
          </a:xfrm>
        </p:grpSpPr>
        <p:pic>
          <p:nvPicPr>
            <p:cNvPr id="19" name="Picture 12" descr="30k+ Shanghai Skyline Pictures | Download Free Images on Unsplash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685800"/>
              <a:ext cx="3810000" cy="4267200"/>
            </a:xfrm>
            <a:prstGeom prst="rect">
              <a:avLst/>
            </a:prstGeom>
            <a:no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46D9E53-02D3-4FF7-877D-6E365FF6A55D}"/>
                </a:ext>
              </a:extLst>
            </p:cNvPr>
            <p:cNvSpPr txBox="1"/>
            <p:nvPr/>
          </p:nvSpPr>
          <p:spPr>
            <a:xfrm>
              <a:off x="4447674" y="288758"/>
              <a:ext cx="40386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Thượng</a:t>
              </a:r>
              <a:r>
                <a:rPr lang="en-US" sz="2400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hải</a:t>
              </a:r>
              <a:r>
                <a:rPr lang="en-US" sz="2400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dirty="0" err="1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Trung</a:t>
              </a:r>
              <a:r>
                <a:rPr lang="en-US" sz="2400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2400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sp>
        <p:nvSpPr>
          <p:cNvPr id="22" name="Oval 21"/>
          <p:cNvSpPr/>
          <p:nvPr/>
        </p:nvSpPr>
        <p:spPr>
          <a:xfrm>
            <a:off x="7924800" y="2971800"/>
            <a:ext cx="76200" cy="5715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27"/>
          <p:cNvGrpSpPr/>
          <p:nvPr/>
        </p:nvGrpSpPr>
        <p:grpSpPr>
          <a:xfrm>
            <a:off x="228600" y="342900"/>
            <a:ext cx="4038600" cy="3543300"/>
            <a:chOff x="4648200" y="96252"/>
            <a:chExt cx="4038600" cy="4724400"/>
          </a:xfrm>
        </p:grpSpPr>
        <p:pic>
          <p:nvPicPr>
            <p:cNvPr id="26" name="Picture 14" descr="File:Skyline Dhaka (112892099).jpeg - Wikimedia Common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48200" y="629652"/>
              <a:ext cx="4038600" cy="4191000"/>
            </a:xfrm>
            <a:prstGeom prst="rect">
              <a:avLst/>
            </a:prstGeom>
            <a:noFill/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46D9E53-02D3-4FF7-877D-6E365FF6A55D}"/>
                </a:ext>
              </a:extLst>
            </p:cNvPr>
            <p:cNvSpPr txBox="1"/>
            <p:nvPr/>
          </p:nvSpPr>
          <p:spPr>
            <a:xfrm>
              <a:off x="4953000" y="96252"/>
              <a:ext cx="320499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Đắc</a:t>
              </a:r>
              <a:r>
                <a:rPr lang="en-US" sz="2400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 –ca (</a:t>
              </a:r>
              <a:r>
                <a:rPr lang="en-US" sz="2400" dirty="0" err="1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Băng</a:t>
              </a:r>
              <a:r>
                <a:rPr lang="en-US" sz="2400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-la-</a:t>
              </a:r>
              <a:r>
                <a:rPr lang="en-US" sz="2400" dirty="0" err="1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đét</a:t>
              </a:r>
              <a:r>
                <a:rPr lang="en-US" sz="2400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grpSp>
        <p:nvGrpSpPr>
          <p:cNvPr id="13" name="Group 30"/>
          <p:cNvGrpSpPr/>
          <p:nvPr/>
        </p:nvGrpSpPr>
        <p:grpSpPr>
          <a:xfrm>
            <a:off x="228600" y="228600"/>
            <a:ext cx="4038600" cy="3600450"/>
            <a:chOff x="6629400" y="-4775775"/>
            <a:chExt cx="4038600" cy="4800600"/>
          </a:xfrm>
        </p:grpSpPr>
        <p:pic>
          <p:nvPicPr>
            <p:cNvPr id="29" name="Picture 16" descr="Giới thiệu chung về Bắc Kinh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29400" y="-4166175"/>
              <a:ext cx="4038600" cy="4191000"/>
            </a:xfrm>
            <a:prstGeom prst="rect">
              <a:avLst/>
            </a:prstGeom>
            <a:no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046D9E53-02D3-4FF7-877D-6E365FF6A55D}"/>
                </a:ext>
              </a:extLst>
            </p:cNvPr>
            <p:cNvSpPr txBox="1"/>
            <p:nvPr/>
          </p:nvSpPr>
          <p:spPr>
            <a:xfrm>
              <a:off x="7162800" y="-4775775"/>
              <a:ext cx="3429000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Bắc</a:t>
              </a:r>
              <a:r>
                <a:rPr lang="en-US" sz="3200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kinh</a:t>
              </a:r>
              <a:r>
                <a:rPr lang="en-US" sz="3200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 (TQ)</a:t>
              </a:r>
            </a:p>
          </p:txBody>
        </p:sp>
      </p:grpSp>
      <p:grpSp>
        <p:nvGrpSpPr>
          <p:cNvPr id="15" name="Group 33"/>
          <p:cNvGrpSpPr/>
          <p:nvPr/>
        </p:nvGrpSpPr>
        <p:grpSpPr>
          <a:xfrm>
            <a:off x="228600" y="285750"/>
            <a:ext cx="3962400" cy="3714750"/>
            <a:chOff x="5029200" y="-76200"/>
            <a:chExt cx="4114800" cy="4953000"/>
          </a:xfrm>
        </p:grpSpPr>
        <p:pic>
          <p:nvPicPr>
            <p:cNvPr id="32" name="Picture 18" descr="45,628+ Mumbai Skyline Pictures | Download Free Images on Unsplash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29200" y="533400"/>
              <a:ext cx="4114800" cy="4343400"/>
            </a:xfrm>
            <a:prstGeom prst="rect">
              <a:avLst/>
            </a:prstGeom>
            <a:noFill/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046D9E53-02D3-4FF7-877D-6E365FF6A55D}"/>
                </a:ext>
              </a:extLst>
            </p:cNvPr>
            <p:cNvSpPr txBox="1"/>
            <p:nvPr/>
          </p:nvSpPr>
          <p:spPr>
            <a:xfrm>
              <a:off x="5108331" y="-76200"/>
              <a:ext cx="3956540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Mum-</a:t>
              </a:r>
              <a:r>
                <a:rPr lang="en-US" sz="3200" dirty="0" err="1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bai</a:t>
              </a:r>
              <a:r>
                <a:rPr lang="en-US" sz="3200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200" dirty="0" err="1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Ấn</a:t>
              </a:r>
              <a:r>
                <a:rPr lang="en-US" sz="3200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3200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439942" y="1071195"/>
            <a:ext cx="794192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b.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đô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thị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lớn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Quá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đô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thị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hóa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triển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nhanh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chóng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Tỉ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lệ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đô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thị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năm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2024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52,9%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 châu lục có số lượng đô thị trên 10 triệu dân nhiều nhất thế giới</a:t>
            </a:r>
            <a:endParaRPr kumimoji="0" lang="vi-V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4" descr="GIF gif powerpoint đẹp Để tạo hiệu ứng động cho bài thuyết trình">
            <a:extLst>
              <a:ext uri="{FF2B5EF4-FFF2-40B4-BE49-F238E27FC236}">
                <a16:creationId xmlns:a16="http://schemas.microsoft.com/office/drawing/2014/main" xmlns="" id="{A02B4F5E-FC23-F88F-F5BD-6B5E2127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2182" y="255490"/>
            <a:ext cx="1180065" cy="72027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5661" y="1448365"/>
            <a:ext cx="8294237" cy="224676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kênh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1a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/115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Á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2024;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2024,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BF5E59E-1C51-4D6A-BDCC-169F0DD6CC24}"/>
              </a:ext>
            </a:extLst>
          </p:cNvPr>
          <p:cNvSpPr txBox="1"/>
          <p:nvPr/>
        </p:nvSpPr>
        <p:spPr>
          <a:xfrm>
            <a:off x="555661" y="963996"/>
            <a:ext cx="2516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endParaRPr lang="en-US" sz="3200" b="1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6632BB6-A4B7-441C-AB1C-EF1DEC4C9136}"/>
              </a:ext>
            </a:extLst>
          </p:cNvPr>
          <p:cNvGrpSpPr/>
          <p:nvPr/>
        </p:nvGrpSpPr>
        <p:grpSpPr>
          <a:xfrm>
            <a:off x="596234" y="136635"/>
            <a:ext cx="4333118" cy="704195"/>
            <a:chOff x="1843289" y="3696435"/>
            <a:chExt cx="9263709" cy="932035"/>
          </a:xfrm>
        </p:grpSpPr>
        <p:sp>
          <p:nvSpPr>
            <p:cNvPr id="19" name="Arrow: Pentagon 6">
              <a:extLst>
                <a:ext uri="{FF2B5EF4-FFF2-40B4-BE49-F238E27FC236}">
                  <a16:creationId xmlns:a16="http://schemas.microsoft.com/office/drawing/2014/main" xmlns="" id="{D95D6840-BED8-42FB-8C23-2723C115C5FC}"/>
                </a:ext>
              </a:extLst>
            </p:cNvPr>
            <p:cNvSpPr/>
            <p:nvPr/>
          </p:nvSpPr>
          <p:spPr>
            <a:xfrm>
              <a:off x="2424120" y="3696435"/>
              <a:ext cx="8682878" cy="932035"/>
            </a:xfrm>
            <a:prstGeom prst="homePlate">
              <a:avLst/>
            </a:prstGeom>
            <a:solidFill>
              <a:srgbClr val="F7FA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600" b="1" dirty="0" err="1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3600" b="1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cư</a:t>
              </a:r>
              <a:r>
                <a:rPr lang="en-US" sz="3600" b="1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tôn</a:t>
              </a:r>
              <a:r>
                <a:rPr lang="en-US" sz="3600" b="1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endParaRPr lang="en-US" sz="3600" b="1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Arrow: Pentagon 4">
              <a:extLst>
                <a:ext uri="{FF2B5EF4-FFF2-40B4-BE49-F238E27FC236}">
                  <a16:creationId xmlns:a16="http://schemas.microsoft.com/office/drawing/2014/main" xmlns="" id="{E0E4F7C7-DE11-4663-A707-59F3271FF38E}"/>
                </a:ext>
              </a:extLst>
            </p:cNvPr>
            <p:cNvSpPr/>
            <p:nvPr/>
          </p:nvSpPr>
          <p:spPr>
            <a:xfrm>
              <a:off x="1843289" y="3710345"/>
              <a:ext cx="1354299" cy="904210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44B4AAE4-8A3B-477E-9D68-BF63E99DF2A0}"/>
                </a:ext>
              </a:extLst>
            </p:cNvPr>
            <p:cNvSpPr/>
            <p:nvPr/>
          </p:nvSpPr>
          <p:spPr>
            <a:xfrm rot="5400000">
              <a:off x="2786521" y="3989901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417C2B-84EE-AFB0-25DF-C50F5A086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39AED013-A1EA-F328-FF41-FECCF9F2D3C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61717" b="-63673"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D9A98ED9-C372-19C6-F2B5-E866760B7ADC}"/>
              </a:ext>
            </a:extLst>
          </p:cNvPr>
          <p:cNvSpPr/>
          <p:nvPr/>
        </p:nvSpPr>
        <p:spPr>
          <a:xfrm>
            <a:off x="6848611" y="268480"/>
            <a:ext cx="3200228" cy="3382378"/>
          </a:xfrm>
          <a:custGeom>
            <a:avLst/>
            <a:gdLst/>
            <a:ahLst/>
            <a:cxnLst/>
            <a:rect l="l" t="t" r="r" b="b"/>
            <a:pathLst>
              <a:path w="6400456" h="6764755">
                <a:moveTo>
                  <a:pt x="0" y="0"/>
                </a:moveTo>
                <a:lnTo>
                  <a:pt x="6400456" y="0"/>
                </a:lnTo>
                <a:lnTo>
                  <a:pt x="6400456" y="6764755"/>
                </a:lnTo>
                <a:lnTo>
                  <a:pt x="0" y="676475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42CAF354-2874-168A-FF23-8F8326DF4050}"/>
              </a:ext>
            </a:extLst>
          </p:cNvPr>
          <p:cNvSpPr/>
          <p:nvPr/>
        </p:nvSpPr>
        <p:spPr>
          <a:xfrm>
            <a:off x="-1655436" y="0"/>
            <a:ext cx="4267834" cy="1835169"/>
          </a:xfrm>
          <a:custGeom>
            <a:avLst/>
            <a:gdLst/>
            <a:ahLst/>
            <a:cxnLst/>
            <a:rect l="l" t="t" r="r" b="b"/>
            <a:pathLst>
              <a:path w="8535668" h="3670337">
                <a:moveTo>
                  <a:pt x="0" y="0"/>
                </a:moveTo>
                <a:lnTo>
                  <a:pt x="8535669" y="0"/>
                </a:lnTo>
                <a:lnTo>
                  <a:pt x="8535669" y="3670337"/>
                </a:lnTo>
                <a:lnTo>
                  <a:pt x="0" y="367033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8BBD2B2C-285B-BB06-A712-76AD144B34B5}"/>
              </a:ext>
            </a:extLst>
          </p:cNvPr>
          <p:cNvSpPr/>
          <p:nvPr/>
        </p:nvSpPr>
        <p:spPr>
          <a:xfrm flipH="1">
            <a:off x="6058846" y="-100993"/>
            <a:ext cx="3989993" cy="1715697"/>
          </a:xfrm>
          <a:custGeom>
            <a:avLst/>
            <a:gdLst/>
            <a:ahLst/>
            <a:cxnLst/>
            <a:rect l="l" t="t" r="r" b="b"/>
            <a:pathLst>
              <a:path w="7979986" h="3431394">
                <a:moveTo>
                  <a:pt x="7979986" y="0"/>
                </a:moveTo>
                <a:lnTo>
                  <a:pt x="0" y="0"/>
                </a:lnTo>
                <a:lnTo>
                  <a:pt x="0" y="3431394"/>
                </a:lnTo>
                <a:lnTo>
                  <a:pt x="7979986" y="3431394"/>
                </a:lnTo>
                <a:lnTo>
                  <a:pt x="7979986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508A23EA-2B0C-43B6-29B4-E233EB884E92}"/>
              </a:ext>
            </a:extLst>
          </p:cNvPr>
          <p:cNvSpPr/>
          <p:nvPr/>
        </p:nvSpPr>
        <p:spPr>
          <a:xfrm>
            <a:off x="311977" y="-1176839"/>
            <a:ext cx="3200228" cy="3382378"/>
          </a:xfrm>
          <a:custGeom>
            <a:avLst/>
            <a:gdLst/>
            <a:ahLst/>
            <a:cxnLst/>
            <a:rect l="l" t="t" r="r" b="b"/>
            <a:pathLst>
              <a:path w="6400456" h="6764755">
                <a:moveTo>
                  <a:pt x="0" y="0"/>
                </a:moveTo>
                <a:lnTo>
                  <a:pt x="6400456" y="0"/>
                </a:lnTo>
                <a:lnTo>
                  <a:pt x="6400456" y="6764756"/>
                </a:lnTo>
                <a:lnTo>
                  <a:pt x="0" y="676475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337BE7EB-E35E-AAA3-16A4-5ECB545D55C4}"/>
              </a:ext>
            </a:extLst>
          </p:cNvPr>
          <p:cNvSpPr/>
          <p:nvPr/>
        </p:nvSpPr>
        <p:spPr>
          <a:xfrm flipH="1">
            <a:off x="2827032" y="-316499"/>
            <a:ext cx="3218000" cy="6073068"/>
          </a:xfrm>
          <a:custGeom>
            <a:avLst/>
            <a:gdLst/>
            <a:ahLst/>
            <a:cxnLst/>
            <a:rect l="l" t="t" r="r" b="b"/>
            <a:pathLst>
              <a:path w="6436000" h="12146135">
                <a:moveTo>
                  <a:pt x="6436000" y="0"/>
                </a:moveTo>
                <a:lnTo>
                  <a:pt x="0" y="0"/>
                </a:lnTo>
                <a:lnTo>
                  <a:pt x="0" y="12146135"/>
                </a:lnTo>
                <a:lnTo>
                  <a:pt x="6436000" y="12146135"/>
                </a:lnTo>
                <a:lnTo>
                  <a:pt x="643600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45304003-1B13-1D99-843C-EC64F8DD8E8D}"/>
              </a:ext>
            </a:extLst>
          </p:cNvPr>
          <p:cNvSpPr/>
          <p:nvPr/>
        </p:nvSpPr>
        <p:spPr>
          <a:xfrm>
            <a:off x="7921037" y="224132"/>
            <a:ext cx="3450650" cy="940302"/>
          </a:xfrm>
          <a:custGeom>
            <a:avLst/>
            <a:gdLst/>
            <a:ahLst/>
            <a:cxnLst/>
            <a:rect l="l" t="t" r="r" b="b"/>
            <a:pathLst>
              <a:path w="6901300" h="1880604">
                <a:moveTo>
                  <a:pt x="0" y="0"/>
                </a:moveTo>
                <a:lnTo>
                  <a:pt x="6901300" y="0"/>
                </a:lnTo>
                <a:lnTo>
                  <a:pt x="6901300" y="1880604"/>
                </a:lnTo>
                <a:lnTo>
                  <a:pt x="0" y="188060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2F1837C9-D2CA-DD2A-8C7B-88C5CD41ADEE}"/>
              </a:ext>
            </a:extLst>
          </p:cNvPr>
          <p:cNvSpPr/>
          <p:nvPr/>
        </p:nvSpPr>
        <p:spPr>
          <a:xfrm>
            <a:off x="260007" y="2411603"/>
            <a:ext cx="2117391" cy="524054"/>
          </a:xfrm>
          <a:custGeom>
            <a:avLst/>
            <a:gdLst/>
            <a:ahLst/>
            <a:cxnLst/>
            <a:rect l="l" t="t" r="r" b="b"/>
            <a:pathLst>
              <a:path w="4234782" h="1048108">
                <a:moveTo>
                  <a:pt x="0" y="0"/>
                </a:moveTo>
                <a:lnTo>
                  <a:pt x="4234782" y="0"/>
                </a:lnTo>
                <a:lnTo>
                  <a:pt x="4234782" y="1048109"/>
                </a:lnTo>
                <a:lnTo>
                  <a:pt x="0" y="104810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ACD37C08-DD64-2823-385A-5859CD999CAE}"/>
              </a:ext>
            </a:extLst>
          </p:cNvPr>
          <p:cNvSpPr/>
          <p:nvPr/>
        </p:nvSpPr>
        <p:spPr>
          <a:xfrm>
            <a:off x="6446230" y="4444665"/>
            <a:ext cx="4660455" cy="961219"/>
          </a:xfrm>
          <a:custGeom>
            <a:avLst/>
            <a:gdLst/>
            <a:ahLst/>
            <a:cxnLst/>
            <a:rect l="l" t="t" r="r" b="b"/>
            <a:pathLst>
              <a:path w="9320909" h="1922437">
                <a:moveTo>
                  <a:pt x="0" y="0"/>
                </a:moveTo>
                <a:lnTo>
                  <a:pt x="9320909" y="0"/>
                </a:lnTo>
                <a:lnTo>
                  <a:pt x="9320909" y="1922438"/>
                </a:lnTo>
                <a:lnTo>
                  <a:pt x="0" y="192243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75360ED2-B85B-3BC8-CBBE-71E60078332B}"/>
              </a:ext>
            </a:extLst>
          </p:cNvPr>
          <p:cNvSpPr/>
          <p:nvPr/>
        </p:nvSpPr>
        <p:spPr>
          <a:xfrm rot="-653381">
            <a:off x="1766863" y="2943920"/>
            <a:ext cx="577750" cy="703805"/>
          </a:xfrm>
          <a:custGeom>
            <a:avLst/>
            <a:gdLst/>
            <a:ahLst/>
            <a:cxnLst/>
            <a:rect l="l" t="t" r="r" b="b"/>
            <a:pathLst>
              <a:path w="1155500" h="1407609">
                <a:moveTo>
                  <a:pt x="0" y="0"/>
                </a:moveTo>
                <a:lnTo>
                  <a:pt x="1155499" y="0"/>
                </a:lnTo>
                <a:lnTo>
                  <a:pt x="1155499" y="1407608"/>
                </a:lnTo>
                <a:lnTo>
                  <a:pt x="0" y="140760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DD335D3E-7028-E77F-E698-60981216D55A}"/>
              </a:ext>
            </a:extLst>
          </p:cNvPr>
          <p:cNvSpPr/>
          <p:nvPr/>
        </p:nvSpPr>
        <p:spPr>
          <a:xfrm rot="604291" flipH="1">
            <a:off x="5424538" y="546621"/>
            <a:ext cx="409507" cy="458970"/>
          </a:xfrm>
          <a:custGeom>
            <a:avLst/>
            <a:gdLst/>
            <a:ahLst/>
            <a:cxnLst/>
            <a:rect l="l" t="t" r="r" b="b"/>
            <a:pathLst>
              <a:path w="819013" h="917939">
                <a:moveTo>
                  <a:pt x="819013" y="0"/>
                </a:moveTo>
                <a:lnTo>
                  <a:pt x="0" y="0"/>
                </a:lnTo>
                <a:lnTo>
                  <a:pt x="0" y="917938"/>
                </a:lnTo>
                <a:lnTo>
                  <a:pt x="819013" y="917938"/>
                </a:lnTo>
                <a:lnTo>
                  <a:pt x="819013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B4F62B53-694E-4604-2936-BC6F7AEC9E1E}"/>
              </a:ext>
            </a:extLst>
          </p:cNvPr>
          <p:cNvSpPr/>
          <p:nvPr/>
        </p:nvSpPr>
        <p:spPr>
          <a:xfrm>
            <a:off x="2827032" y="4064944"/>
            <a:ext cx="338799" cy="379721"/>
          </a:xfrm>
          <a:custGeom>
            <a:avLst/>
            <a:gdLst/>
            <a:ahLst/>
            <a:cxnLst/>
            <a:rect l="l" t="t" r="r" b="b"/>
            <a:pathLst>
              <a:path w="677598" h="759442">
                <a:moveTo>
                  <a:pt x="0" y="0"/>
                </a:moveTo>
                <a:lnTo>
                  <a:pt x="677598" y="0"/>
                </a:lnTo>
                <a:lnTo>
                  <a:pt x="677598" y="759442"/>
                </a:lnTo>
                <a:lnTo>
                  <a:pt x="0" y="759442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C79DEE7B-AD06-46DC-DE8A-DFFD2CD84BB2}"/>
              </a:ext>
            </a:extLst>
          </p:cNvPr>
          <p:cNvSpPr/>
          <p:nvPr/>
        </p:nvSpPr>
        <p:spPr>
          <a:xfrm rot="752177" flipH="1">
            <a:off x="6428441" y="1361574"/>
            <a:ext cx="643173" cy="783502"/>
          </a:xfrm>
          <a:custGeom>
            <a:avLst/>
            <a:gdLst/>
            <a:ahLst/>
            <a:cxnLst/>
            <a:rect l="l" t="t" r="r" b="b"/>
            <a:pathLst>
              <a:path w="1286346" h="1567004">
                <a:moveTo>
                  <a:pt x="1286347" y="0"/>
                </a:moveTo>
                <a:lnTo>
                  <a:pt x="0" y="0"/>
                </a:lnTo>
                <a:lnTo>
                  <a:pt x="0" y="1567003"/>
                </a:lnTo>
                <a:lnTo>
                  <a:pt x="1286347" y="1567003"/>
                </a:lnTo>
                <a:lnTo>
                  <a:pt x="1286347" y="0"/>
                </a:lnTo>
                <a:close/>
              </a:path>
            </a:pathLst>
          </a:custGeom>
          <a:blipFill>
            <a:blip r:embed="rId14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88D8C6E-F350-F652-439F-3065445973C3}"/>
              </a:ext>
            </a:extLst>
          </p:cNvPr>
          <p:cNvSpPr txBox="1"/>
          <p:nvPr/>
        </p:nvSpPr>
        <p:spPr>
          <a:xfrm>
            <a:off x="1833830" y="1153993"/>
            <a:ext cx="550766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SAO</a:t>
            </a:r>
          </a:p>
          <a:p>
            <a:r>
              <a:rPr lang="en-US" sz="7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MAY MẮN</a:t>
            </a:r>
            <a:endParaRPr lang="vi-VN" sz="7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erson holding a pointer&#10;&#10;AI-generated content may be incorrect.">
            <a:extLst>
              <a:ext uri="{FF2B5EF4-FFF2-40B4-BE49-F238E27FC236}">
                <a16:creationId xmlns:a16="http://schemas.microsoft.com/office/drawing/2014/main" xmlns="" id="{AC88B845-87ED-96FB-434D-80099F3A6A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860" y="2004134"/>
            <a:ext cx="2606165" cy="3486508"/>
          </a:xfrm>
          <a:prstGeom prst="rect">
            <a:avLst/>
          </a:prstGeom>
        </p:spPr>
      </p:pic>
      <p:pic>
        <p:nvPicPr>
          <p:cNvPr id="20" name="Xin chào">
            <a:hlinkClick r:id="" action="ppaction://media"/>
            <a:extLst>
              <a:ext uri="{FF2B5EF4-FFF2-40B4-BE49-F238E27FC236}">
                <a16:creationId xmlns:a16="http://schemas.microsoft.com/office/drawing/2014/main" xmlns="" id="{C39ACD1E-D51E-621A-2A20-715276BB79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583743" y="-346727"/>
            <a:ext cx="243682" cy="24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6301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73453" b="-51937"/>
            </a:stretch>
          </a:blipFill>
        </p:spPr>
        <p:txBody>
          <a:bodyPr/>
          <a:lstStyle/>
          <a:p>
            <a:endParaRPr lang="vi-VN" sz="700"/>
          </a:p>
        </p:txBody>
      </p:sp>
      <p:grpSp>
        <p:nvGrpSpPr>
          <p:cNvPr id="3" name="Group 3"/>
          <p:cNvGrpSpPr/>
          <p:nvPr/>
        </p:nvGrpSpPr>
        <p:grpSpPr>
          <a:xfrm>
            <a:off x="-609600" y="-438150"/>
            <a:ext cx="12561123" cy="6297889"/>
            <a:chOff x="-134183" y="0"/>
            <a:chExt cx="31801711" cy="15490742"/>
          </a:xfrm>
        </p:grpSpPr>
        <p:sp>
          <p:nvSpPr>
            <p:cNvPr id="5" name="Freeform 5"/>
            <p:cNvSpPr/>
            <p:nvPr/>
          </p:nvSpPr>
          <p:spPr>
            <a:xfrm>
              <a:off x="-134183" y="165117"/>
              <a:ext cx="1715128" cy="2089337"/>
            </a:xfrm>
            <a:custGeom>
              <a:avLst/>
              <a:gdLst/>
              <a:ahLst/>
              <a:cxnLst/>
              <a:rect l="l" t="t" r="r" b="b"/>
              <a:pathLst>
                <a:path w="1715128" h="2089338">
                  <a:moveTo>
                    <a:pt x="0" y="0"/>
                  </a:moveTo>
                  <a:lnTo>
                    <a:pt x="1715128" y="0"/>
                  </a:lnTo>
                  <a:lnTo>
                    <a:pt x="1715128" y="2089338"/>
                  </a:lnTo>
                  <a:lnTo>
                    <a:pt x="0" y="2089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  <p:txBody>
            <a:bodyPr/>
            <a:lstStyle/>
            <a:p>
              <a:endParaRPr lang="vi-VN" sz="700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7754776" y="10596959"/>
              <a:ext cx="11380891" cy="4893783"/>
            </a:xfrm>
            <a:custGeom>
              <a:avLst/>
              <a:gdLst/>
              <a:ahLst/>
              <a:cxnLst/>
              <a:rect l="l" t="t" r="r" b="b"/>
              <a:pathLst>
                <a:path w="11380891" h="4893783">
                  <a:moveTo>
                    <a:pt x="0" y="0"/>
                  </a:moveTo>
                  <a:lnTo>
                    <a:pt x="11380892" y="0"/>
                  </a:lnTo>
                  <a:lnTo>
                    <a:pt x="11380892" y="4893783"/>
                  </a:lnTo>
                  <a:lnTo>
                    <a:pt x="0" y="4893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</p:spPr>
          <p:txBody>
            <a:bodyPr/>
            <a:lstStyle/>
            <a:p>
              <a:endParaRPr lang="vi-VN" sz="7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852956" y="2754839"/>
              <a:ext cx="5646376" cy="1397478"/>
            </a:xfrm>
            <a:custGeom>
              <a:avLst/>
              <a:gdLst/>
              <a:ahLst/>
              <a:cxnLst/>
              <a:rect l="l" t="t" r="r" b="b"/>
              <a:pathLst>
                <a:path w="5646376" h="1397478">
                  <a:moveTo>
                    <a:pt x="0" y="0"/>
                  </a:moveTo>
                  <a:lnTo>
                    <a:pt x="5646376" y="0"/>
                  </a:lnTo>
                  <a:lnTo>
                    <a:pt x="5646376" y="1397478"/>
                  </a:lnTo>
                  <a:lnTo>
                    <a:pt x="0" y="1397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>
                <a:alphaModFix amt="65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700"/>
            </a:p>
          </p:txBody>
        </p:sp>
        <p:sp>
          <p:nvSpPr>
            <p:cNvPr id="8" name="Freeform 8"/>
            <p:cNvSpPr/>
            <p:nvPr/>
          </p:nvSpPr>
          <p:spPr>
            <a:xfrm rot="1300320" flipH="1">
              <a:off x="25278140" y="5451987"/>
              <a:ext cx="1397886" cy="1566732"/>
            </a:xfrm>
            <a:custGeom>
              <a:avLst/>
              <a:gdLst/>
              <a:ahLst/>
              <a:cxnLst/>
              <a:rect l="l" t="t" r="r" b="b"/>
              <a:pathLst>
                <a:path w="1397886" h="1566732">
                  <a:moveTo>
                    <a:pt x="1397886" y="0"/>
                  </a:moveTo>
                  <a:lnTo>
                    <a:pt x="0" y="0"/>
                  </a:lnTo>
                  <a:lnTo>
                    <a:pt x="0" y="1566732"/>
                  </a:lnTo>
                  <a:lnTo>
                    <a:pt x="1397886" y="1566732"/>
                  </a:lnTo>
                  <a:lnTo>
                    <a:pt x="1397886" y="0"/>
                  </a:lnTo>
                  <a:close/>
                </a:path>
              </a:pathLst>
            </a:custGeom>
            <a:blipFill>
              <a:blip r:embed="rId7" cstate="print"/>
              <a:stretch>
                <a:fillRect/>
              </a:stretch>
            </a:blipFill>
          </p:spPr>
          <p:txBody>
            <a:bodyPr/>
            <a:lstStyle/>
            <a:p>
              <a:endParaRPr lang="vi-VN" sz="7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2144276"/>
              <a:ext cx="12427879" cy="2563250"/>
            </a:xfrm>
            <a:custGeom>
              <a:avLst/>
              <a:gdLst/>
              <a:ahLst/>
              <a:cxnLst/>
              <a:rect l="l" t="t" r="r" b="b"/>
              <a:pathLst>
                <a:path w="12427879" h="2563250">
                  <a:moveTo>
                    <a:pt x="0" y="0"/>
                  </a:moveTo>
                  <a:lnTo>
                    <a:pt x="12427879" y="0"/>
                  </a:lnTo>
                  <a:lnTo>
                    <a:pt x="12427879" y="2563250"/>
                  </a:lnTo>
                  <a:lnTo>
                    <a:pt x="0" y="2563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alphaModFix amt="65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700"/>
            </a:p>
          </p:txBody>
        </p:sp>
        <p:sp>
          <p:nvSpPr>
            <p:cNvPr id="10" name="Freeform 10"/>
            <p:cNvSpPr/>
            <p:nvPr/>
          </p:nvSpPr>
          <p:spPr>
            <a:xfrm rot="-2013855">
              <a:off x="4576168" y="9813593"/>
              <a:ext cx="1397886" cy="1566732"/>
            </a:xfrm>
            <a:custGeom>
              <a:avLst/>
              <a:gdLst/>
              <a:ahLst/>
              <a:cxnLst/>
              <a:rect l="l" t="t" r="r" b="b"/>
              <a:pathLst>
                <a:path w="1397886" h="1566732">
                  <a:moveTo>
                    <a:pt x="0" y="0"/>
                  </a:moveTo>
                  <a:lnTo>
                    <a:pt x="1397886" y="0"/>
                  </a:lnTo>
                  <a:lnTo>
                    <a:pt x="1397886" y="1566732"/>
                  </a:lnTo>
                  <a:lnTo>
                    <a:pt x="0" y="1566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/>
              <a:stretch>
                <a:fillRect/>
              </a:stretch>
            </a:blipFill>
          </p:spPr>
          <p:txBody>
            <a:bodyPr/>
            <a:lstStyle/>
            <a:p>
              <a:endParaRPr lang="vi-VN" sz="700"/>
            </a:p>
          </p:txBody>
        </p:sp>
        <p:sp>
          <p:nvSpPr>
            <p:cNvPr id="11" name="Freeform 11"/>
            <p:cNvSpPr/>
            <p:nvPr/>
          </p:nvSpPr>
          <p:spPr>
            <a:xfrm flipH="1">
              <a:off x="20286637" y="0"/>
              <a:ext cx="11380891" cy="4893783"/>
            </a:xfrm>
            <a:custGeom>
              <a:avLst/>
              <a:gdLst/>
              <a:ahLst/>
              <a:cxnLst/>
              <a:rect l="l" t="t" r="r" b="b"/>
              <a:pathLst>
                <a:path w="11380891" h="4893783">
                  <a:moveTo>
                    <a:pt x="11380891" y="0"/>
                  </a:moveTo>
                  <a:lnTo>
                    <a:pt x="0" y="0"/>
                  </a:lnTo>
                  <a:lnTo>
                    <a:pt x="0" y="4893783"/>
                  </a:lnTo>
                  <a:lnTo>
                    <a:pt x="11380891" y="4893783"/>
                  </a:lnTo>
                  <a:lnTo>
                    <a:pt x="11380891" y="0"/>
                  </a:ln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</p:spPr>
          <p:txBody>
            <a:bodyPr/>
            <a:lstStyle/>
            <a:p>
              <a:endParaRPr lang="vi-VN" sz="7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26550" y="442443"/>
            <a:ext cx="8133733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THAM GIA TRÒ CHƠI</a:t>
            </a:r>
            <a:endParaRPr lang="vi-VN" sz="3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Giới thiệu luật chơi">
            <a:hlinkClick r:id="" action="ppaction://media"/>
            <a:extLst>
              <a:ext uri="{FF2B5EF4-FFF2-40B4-BE49-F238E27FC236}">
                <a16:creationId xmlns:a16="http://schemas.microsoft.com/office/drawing/2014/main" xmlns="" id="{FD8D756E-55CC-7663-EB43-AC47758C61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819623" y="-312296"/>
            <a:ext cx="243682" cy="243682"/>
          </a:xfrm>
          <a:prstGeom prst="rect">
            <a:avLst/>
          </a:prstGeom>
        </p:spPr>
      </p:pic>
      <p:sp>
        <p:nvSpPr>
          <p:cNvPr id="4" name="Rectangle: Rounded Corners 50">
            <a:extLst>
              <a:ext uri="{FF2B5EF4-FFF2-40B4-BE49-F238E27FC236}">
                <a16:creationId xmlns:a16="http://schemas.microsoft.com/office/drawing/2014/main" xmlns="" id="{658DD249-B3EA-A5FD-28C8-5540024F82FD}"/>
              </a:ext>
            </a:extLst>
          </p:cNvPr>
          <p:cNvSpPr/>
          <p:nvPr/>
        </p:nvSpPr>
        <p:spPr>
          <a:xfrm>
            <a:off x="864581" y="1166415"/>
            <a:ext cx="7610365" cy="338452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94010" y="1337220"/>
            <a:ext cx="695598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- Học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6 </a:t>
            </a:r>
            <a:r>
              <a:rPr lang="en-US" sz="2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1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6).</a:t>
            </a:r>
            <a:endParaRPr lang="vi-VN" sz="2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sz="2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ẩn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chứa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E64BC4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E64BC4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E64BC4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E64BC4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E64BC4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E64BC4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FFB30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solidFill>
                  <a:srgbClr val="FFB3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B30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FFB300"/>
                </a:solidFill>
                <a:latin typeface="+mj-lt"/>
                <a:cs typeface="Times New Roman" panose="02020603050405020304" pitchFamily="18" charset="0"/>
              </a:rPr>
              <a:t> may </a:t>
            </a:r>
            <a:r>
              <a:rPr lang="en-US" sz="2000" b="1" dirty="0" err="1">
                <a:solidFill>
                  <a:srgbClr val="FFB300"/>
                </a:solidFill>
                <a:latin typeface="+mj-lt"/>
                <a:cs typeface="Times New Roman" panose="02020603050405020304" pitchFamily="18" charset="0"/>
              </a:rPr>
              <a:t>mắn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thưởng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biệt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- Học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giơ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thật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nhanh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chọn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muốn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mở</a:t>
            </a:r>
            <a:endParaRPr lang="vi-VN" sz="2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10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giây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lời</a:t>
            </a:r>
            <a:endParaRPr lang="vi-VN" sz="2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Nếu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→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thưởng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Nếu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sai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→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giơ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bổ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sung</a:t>
            </a:r>
            <a:endParaRPr lang="vi-VN" sz="20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erson holding a pointer&#10;&#10;AI-generated content may be incorrect.">
            <a:extLst>
              <a:ext uri="{FF2B5EF4-FFF2-40B4-BE49-F238E27FC236}">
                <a16:creationId xmlns:a16="http://schemas.microsoft.com/office/drawing/2014/main" xmlns="" id="{A3FE8FF8-E21F-F668-F4C1-F953063FCA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34913" y="2974838"/>
            <a:ext cx="1786919" cy="23905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43624" b="-81766"/>
            </a:stretch>
          </a:blipFill>
        </p:spPr>
        <p:txBody>
          <a:bodyPr/>
          <a:lstStyle/>
          <a:p>
            <a:endParaRPr lang="vi-VN" sz="700"/>
          </a:p>
        </p:txBody>
      </p:sp>
      <p:grpSp>
        <p:nvGrpSpPr>
          <p:cNvPr id="3" name="Group 3"/>
          <p:cNvGrpSpPr/>
          <p:nvPr/>
        </p:nvGrpSpPr>
        <p:grpSpPr>
          <a:xfrm>
            <a:off x="-1971230" y="-466248"/>
            <a:ext cx="13445457" cy="6527333"/>
            <a:chOff x="0" y="0"/>
            <a:chExt cx="35854552" cy="17406220"/>
          </a:xfrm>
        </p:grpSpPr>
        <p:sp>
          <p:nvSpPr>
            <p:cNvPr id="4" name="Freeform 4"/>
            <p:cNvSpPr/>
            <p:nvPr/>
          </p:nvSpPr>
          <p:spPr>
            <a:xfrm flipH="1">
              <a:off x="4437310" y="8363075"/>
              <a:ext cx="9913208" cy="8826885"/>
            </a:xfrm>
            <a:custGeom>
              <a:avLst/>
              <a:gdLst/>
              <a:ahLst/>
              <a:cxnLst/>
              <a:rect l="l" t="t" r="r" b="b"/>
              <a:pathLst>
                <a:path w="9913208" h="8826885">
                  <a:moveTo>
                    <a:pt x="9913207" y="0"/>
                  </a:moveTo>
                  <a:lnTo>
                    <a:pt x="0" y="0"/>
                  </a:lnTo>
                  <a:lnTo>
                    <a:pt x="0" y="8826885"/>
                  </a:lnTo>
                  <a:lnTo>
                    <a:pt x="9913207" y="8826885"/>
                  </a:lnTo>
                  <a:lnTo>
                    <a:pt x="9913207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  <p:txBody>
            <a:bodyPr/>
            <a:lstStyle/>
            <a:p>
              <a:endParaRPr lang="vi-VN" sz="700"/>
            </a:p>
          </p:txBody>
        </p:sp>
        <p:sp>
          <p:nvSpPr>
            <p:cNvPr id="5" name="Freeform 5"/>
            <p:cNvSpPr/>
            <p:nvPr/>
          </p:nvSpPr>
          <p:spPr>
            <a:xfrm rot="563245" flipH="1">
              <a:off x="8867993" y="6147850"/>
              <a:ext cx="1715128" cy="2089338"/>
            </a:xfrm>
            <a:custGeom>
              <a:avLst/>
              <a:gdLst/>
              <a:ahLst/>
              <a:cxnLst/>
              <a:rect l="l" t="t" r="r" b="b"/>
              <a:pathLst>
                <a:path w="1715128" h="2089338">
                  <a:moveTo>
                    <a:pt x="1715128" y="0"/>
                  </a:moveTo>
                  <a:lnTo>
                    <a:pt x="0" y="0"/>
                  </a:lnTo>
                  <a:lnTo>
                    <a:pt x="0" y="2089338"/>
                  </a:lnTo>
                  <a:lnTo>
                    <a:pt x="1715128" y="2089338"/>
                  </a:lnTo>
                  <a:lnTo>
                    <a:pt x="1715128" y="0"/>
                  </a:ln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</p:spPr>
          <p:txBody>
            <a:bodyPr/>
            <a:lstStyle/>
            <a:p>
              <a:endParaRPr lang="vi-VN" sz="7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557017" y="12512437"/>
              <a:ext cx="11380891" cy="4893783"/>
            </a:xfrm>
            <a:custGeom>
              <a:avLst/>
              <a:gdLst/>
              <a:ahLst/>
              <a:cxnLst/>
              <a:rect l="l" t="t" r="r" b="b"/>
              <a:pathLst>
                <a:path w="11380891" h="4893783">
                  <a:moveTo>
                    <a:pt x="0" y="0"/>
                  </a:moveTo>
                  <a:lnTo>
                    <a:pt x="11380892" y="0"/>
                  </a:lnTo>
                  <a:lnTo>
                    <a:pt x="11380892" y="4893783"/>
                  </a:lnTo>
                  <a:lnTo>
                    <a:pt x="0" y="4893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  <p:txBody>
            <a:bodyPr/>
            <a:lstStyle/>
            <a:p>
              <a:endParaRPr lang="vi-VN" sz="700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25445825" y="4288266"/>
              <a:ext cx="5646376" cy="1397478"/>
            </a:xfrm>
            <a:custGeom>
              <a:avLst/>
              <a:gdLst/>
              <a:ahLst/>
              <a:cxnLst/>
              <a:rect l="l" t="t" r="r" b="b"/>
              <a:pathLst>
                <a:path w="5646376" h="1397478">
                  <a:moveTo>
                    <a:pt x="5646375" y="0"/>
                  </a:moveTo>
                  <a:lnTo>
                    <a:pt x="0" y="0"/>
                  </a:lnTo>
                  <a:lnTo>
                    <a:pt x="0" y="1397478"/>
                  </a:lnTo>
                  <a:lnTo>
                    <a:pt x="5646375" y="1397478"/>
                  </a:lnTo>
                  <a:lnTo>
                    <a:pt x="5646375" y="0"/>
                  </a:lnTo>
                  <a:close/>
                </a:path>
              </a:pathLst>
            </a:custGeom>
            <a:blipFill>
              <a:blip r:embed="rId7" cstate="print">
                <a:alphaModFix amt="65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700"/>
            </a:p>
          </p:txBody>
        </p:sp>
        <p:sp>
          <p:nvSpPr>
            <p:cNvPr id="8" name="Freeform 8"/>
            <p:cNvSpPr/>
            <p:nvPr/>
          </p:nvSpPr>
          <p:spPr>
            <a:xfrm rot="-954269" flipH="1">
              <a:off x="25864341" y="2520196"/>
              <a:ext cx="946352" cy="1060658"/>
            </a:xfrm>
            <a:custGeom>
              <a:avLst/>
              <a:gdLst/>
              <a:ahLst/>
              <a:cxnLst/>
              <a:rect l="l" t="t" r="r" b="b"/>
              <a:pathLst>
                <a:path w="946352" h="1060658">
                  <a:moveTo>
                    <a:pt x="946352" y="0"/>
                  </a:moveTo>
                  <a:lnTo>
                    <a:pt x="0" y="0"/>
                  </a:lnTo>
                  <a:lnTo>
                    <a:pt x="0" y="1060659"/>
                  </a:lnTo>
                  <a:lnTo>
                    <a:pt x="946352" y="1060659"/>
                  </a:lnTo>
                  <a:lnTo>
                    <a:pt x="946352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</p:spPr>
          <p:txBody>
            <a:bodyPr/>
            <a:lstStyle/>
            <a:p>
              <a:endParaRPr lang="vi-VN" sz="7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3677704"/>
              <a:ext cx="12427879" cy="2563250"/>
            </a:xfrm>
            <a:custGeom>
              <a:avLst/>
              <a:gdLst/>
              <a:ahLst/>
              <a:cxnLst/>
              <a:rect l="l" t="t" r="r" b="b"/>
              <a:pathLst>
                <a:path w="12427879" h="2563250">
                  <a:moveTo>
                    <a:pt x="0" y="0"/>
                  </a:moveTo>
                  <a:lnTo>
                    <a:pt x="12427879" y="0"/>
                  </a:lnTo>
                  <a:lnTo>
                    <a:pt x="12427879" y="2563250"/>
                  </a:lnTo>
                  <a:lnTo>
                    <a:pt x="0" y="2563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alphaModFix amt="65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700"/>
            </a:p>
          </p:txBody>
        </p:sp>
        <p:sp>
          <p:nvSpPr>
            <p:cNvPr id="10" name="Freeform 10"/>
            <p:cNvSpPr/>
            <p:nvPr/>
          </p:nvSpPr>
          <p:spPr>
            <a:xfrm rot="1235809" flipH="1">
              <a:off x="26682360" y="10144246"/>
              <a:ext cx="2087679" cy="2339842"/>
            </a:xfrm>
            <a:custGeom>
              <a:avLst/>
              <a:gdLst/>
              <a:ahLst/>
              <a:cxnLst/>
              <a:rect l="l" t="t" r="r" b="b"/>
              <a:pathLst>
                <a:path w="2087679" h="2339842">
                  <a:moveTo>
                    <a:pt x="2087679" y="0"/>
                  </a:moveTo>
                  <a:lnTo>
                    <a:pt x="0" y="0"/>
                  </a:lnTo>
                  <a:lnTo>
                    <a:pt x="0" y="2339842"/>
                  </a:lnTo>
                  <a:lnTo>
                    <a:pt x="2087679" y="2339842"/>
                  </a:lnTo>
                  <a:lnTo>
                    <a:pt x="2087679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</p:spPr>
          <p:txBody>
            <a:bodyPr/>
            <a:lstStyle/>
            <a:p>
              <a:endParaRPr lang="vi-VN" sz="7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3426673" y="13587729"/>
              <a:ext cx="12427879" cy="2563250"/>
            </a:xfrm>
            <a:custGeom>
              <a:avLst/>
              <a:gdLst/>
              <a:ahLst/>
              <a:cxnLst/>
              <a:rect l="l" t="t" r="r" b="b"/>
              <a:pathLst>
                <a:path w="12427879" h="2563250">
                  <a:moveTo>
                    <a:pt x="0" y="0"/>
                  </a:moveTo>
                  <a:lnTo>
                    <a:pt x="12427879" y="0"/>
                  </a:lnTo>
                  <a:lnTo>
                    <a:pt x="12427879" y="2563250"/>
                  </a:lnTo>
                  <a:lnTo>
                    <a:pt x="0" y="2563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alphaModFix amt="65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700"/>
            </a:p>
          </p:txBody>
        </p:sp>
        <p:sp>
          <p:nvSpPr>
            <p:cNvPr id="12" name="Freeform 12"/>
            <p:cNvSpPr/>
            <p:nvPr/>
          </p:nvSpPr>
          <p:spPr>
            <a:xfrm flipH="1">
              <a:off x="3062706" y="4885867"/>
              <a:ext cx="5646376" cy="1397478"/>
            </a:xfrm>
            <a:custGeom>
              <a:avLst/>
              <a:gdLst/>
              <a:ahLst/>
              <a:cxnLst/>
              <a:rect l="l" t="t" r="r" b="b"/>
              <a:pathLst>
                <a:path w="5646376" h="1397478">
                  <a:moveTo>
                    <a:pt x="5646376" y="0"/>
                  </a:moveTo>
                  <a:lnTo>
                    <a:pt x="0" y="0"/>
                  </a:lnTo>
                  <a:lnTo>
                    <a:pt x="0" y="1397478"/>
                  </a:lnTo>
                  <a:lnTo>
                    <a:pt x="5646376" y="1397478"/>
                  </a:lnTo>
                  <a:lnTo>
                    <a:pt x="5646376" y="0"/>
                  </a:lnTo>
                  <a:close/>
                </a:path>
              </a:pathLst>
            </a:custGeom>
            <a:blipFill>
              <a:blip r:embed="rId7" cstate="print">
                <a:alphaModFix amt="65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700"/>
            </a:p>
          </p:txBody>
        </p:sp>
        <p:sp>
          <p:nvSpPr>
            <p:cNvPr id="13" name="Freeform 13"/>
            <p:cNvSpPr/>
            <p:nvPr/>
          </p:nvSpPr>
          <p:spPr>
            <a:xfrm rot="-1678844" flipH="1">
              <a:off x="5559857" y="1389266"/>
              <a:ext cx="7055363" cy="4548242"/>
            </a:xfrm>
            <a:custGeom>
              <a:avLst/>
              <a:gdLst/>
              <a:ahLst/>
              <a:cxnLst/>
              <a:rect l="l" t="t" r="r" b="b"/>
              <a:pathLst>
                <a:path w="7055363" h="4548242">
                  <a:moveTo>
                    <a:pt x="7055363" y="0"/>
                  </a:moveTo>
                  <a:lnTo>
                    <a:pt x="0" y="0"/>
                  </a:lnTo>
                  <a:lnTo>
                    <a:pt x="0" y="4548243"/>
                  </a:lnTo>
                  <a:lnTo>
                    <a:pt x="7055363" y="4548243"/>
                  </a:lnTo>
                  <a:lnTo>
                    <a:pt x="7055363" y="0"/>
                  </a:lnTo>
                  <a:close/>
                </a:path>
              </a:pathLst>
            </a:custGeom>
            <a:blipFill>
              <a:blip r:embed="rId11" cstate="print"/>
              <a:stretch>
                <a:fillRect l="-49918"/>
              </a:stretch>
            </a:blipFill>
          </p:spPr>
          <p:txBody>
            <a:bodyPr/>
            <a:lstStyle/>
            <a:p>
              <a:endParaRPr lang="vi-VN" sz="700"/>
            </a:p>
          </p:txBody>
        </p:sp>
      </p:grpSp>
      <p:pic>
        <p:nvPicPr>
          <p:cNvPr id="32" name="Picture 31" descr="A person holding a pointer&#10;&#10;AI-generated content may be incorrect.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6D9867E-B28B-E762-3375-E36BF0C307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46729" y="1992226"/>
            <a:ext cx="2606165" cy="3486508"/>
          </a:xfrm>
          <a:prstGeom prst="rect">
            <a:avLst/>
          </a:prstGeom>
        </p:spPr>
      </p:pic>
      <p:pic>
        <p:nvPicPr>
          <p:cNvPr id="33" name="Mời chọn sao">
            <a:hlinkClick r:id="" action="ppaction://media"/>
            <a:extLst>
              <a:ext uri="{FF2B5EF4-FFF2-40B4-BE49-F238E27FC236}">
                <a16:creationId xmlns:a16="http://schemas.microsoft.com/office/drawing/2014/main" xmlns="" id="{AFB3DAEC-AF23-71DA-6F76-3062C5E222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760798" y="-329120"/>
            <a:ext cx="243682" cy="243682"/>
          </a:xfrm>
          <a:prstGeom prst="rect">
            <a:avLst/>
          </a:prstGeom>
        </p:spPr>
      </p:pic>
      <p:pic>
        <p:nvPicPr>
          <p:cNvPr id="35" name="Picture 34" descr="A yellow star with a number one&#10;&#10;AI-generated content may be incorrect.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FBCB90D-64B2-0897-3DF7-371B1FECCB1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1551" y="514350"/>
            <a:ext cx="800801" cy="784175"/>
          </a:xfrm>
          <a:prstGeom prst="rect">
            <a:avLst/>
          </a:prstGeom>
        </p:spPr>
      </p:pic>
      <p:pic>
        <p:nvPicPr>
          <p:cNvPr id="37" name="Picture 36" descr="A yellow star with a number on it&#10;&#10;AI-generated content may be incorrect.">
            <a:hlinkClick r:id="rId18" action="ppaction://hlinksldjump"/>
            <a:extLst>
              <a:ext uri="{FF2B5EF4-FFF2-40B4-BE49-F238E27FC236}">
                <a16:creationId xmlns:a16="http://schemas.microsoft.com/office/drawing/2014/main" xmlns="" id="{08B98517-6477-8985-5A61-5ABEB98DD7A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9462" y="339278"/>
            <a:ext cx="1131928" cy="1101447"/>
          </a:xfrm>
          <a:prstGeom prst="rect">
            <a:avLst/>
          </a:prstGeom>
        </p:spPr>
      </p:pic>
      <p:pic>
        <p:nvPicPr>
          <p:cNvPr id="39" name="Picture 38" descr="A yellow star with a number on it&#10;&#10;AI-generated content may be incorrect.">
            <a:hlinkClick r:id="rId20" action="ppaction://hlinksldjump"/>
            <a:extLst>
              <a:ext uri="{FF2B5EF4-FFF2-40B4-BE49-F238E27FC236}">
                <a16:creationId xmlns:a16="http://schemas.microsoft.com/office/drawing/2014/main" xmlns="" id="{A1325CDE-94F7-1028-F4AA-EB443C759F9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968" y="6915"/>
            <a:ext cx="1131928" cy="1101447"/>
          </a:xfrm>
          <a:prstGeom prst="rect">
            <a:avLst/>
          </a:prstGeom>
        </p:spPr>
      </p:pic>
      <p:pic>
        <p:nvPicPr>
          <p:cNvPr id="41" name="Picture 40">
            <a:hlinkClick r:id="rId22" action="ppaction://hlinksldjump"/>
            <a:extLst>
              <a:ext uri="{FF2B5EF4-FFF2-40B4-BE49-F238E27FC236}">
                <a16:creationId xmlns:a16="http://schemas.microsoft.com/office/drawing/2014/main" xmlns="" id="{5D4871AB-8608-2C9C-53F1-B0BAA2F492F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032" y="1405793"/>
            <a:ext cx="1266318" cy="1212285"/>
          </a:xfrm>
          <a:prstGeom prst="rect">
            <a:avLst/>
          </a:prstGeom>
        </p:spPr>
      </p:pic>
      <p:pic>
        <p:nvPicPr>
          <p:cNvPr id="43" name="Picture 42" descr="A yellow star with white text&#10;&#10;AI-generated content may be incorrect.">
            <a:hlinkClick r:id="rId24" action="ppaction://hlinksldjump"/>
            <a:extLst>
              <a:ext uri="{FF2B5EF4-FFF2-40B4-BE49-F238E27FC236}">
                <a16:creationId xmlns:a16="http://schemas.microsoft.com/office/drawing/2014/main" xmlns="" id="{2C8D4D9B-7021-DC06-A5B8-B295AEACECE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3653" y="1732518"/>
            <a:ext cx="1274631" cy="1270474"/>
          </a:xfrm>
          <a:prstGeom prst="rect">
            <a:avLst/>
          </a:prstGeom>
        </p:spPr>
      </p:pic>
      <p:pic>
        <p:nvPicPr>
          <p:cNvPr id="45" name="Picture 44" descr="A yellow star with a number on it&#10;&#10;AI-generated content may be incorrect.">
            <a:hlinkClick r:id="rId26" action="ppaction://hlinksldjump"/>
            <a:extLst>
              <a:ext uri="{FF2B5EF4-FFF2-40B4-BE49-F238E27FC236}">
                <a16:creationId xmlns:a16="http://schemas.microsoft.com/office/drawing/2014/main" xmlns="" id="{EB97AC75-F3A0-3FEA-C293-AF52866ED13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2663" y="991595"/>
            <a:ext cx="1274631" cy="12746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967"/>
            <a:ext cx="9220200" cy="5258717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/>
            <a:stretch>
              <a:fillRect t="-43624" b="-81766"/>
            </a:stretch>
          </a:blipFill>
        </p:spPr>
        <p:txBody>
          <a:bodyPr/>
          <a:lstStyle/>
          <a:p>
            <a:endParaRPr lang="vi-VN" sz="700" dirty="0"/>
          </a:p>
        </p:txBody>
      </p:sp>
      <p:sp>
        <p:nvSpPr>
          <p:cNvPr id="3" name="Freeform 3"/>
          <p:cNvSpPr/>
          <p:nvPr/>
        </p:nvSpPr>
        <p:spPr>
          <a:xfrm rot="563245" flipH="1">
            <a:off x="8097271" y="163412"/>
            <a:ext cx="643173" cy="783502"/>
          </a:xfrm>
          <a:custGeom>
            <a:avLst/>
            <a:gdLst/>
            <a:ahLst/>
            <a:cxnLst/>
            <a:rect l="l" t="t" r="r" b="b"/>
            <a:pathLst>
              <a:path w="1286346" h="1567004">
                <a:moveTo>
                  <a:pt x="1286347" y="0"/>
                </a:moveTo>
                <a:lnTo>
                  <a:pt x="0" y="0"/>
                </a:lnTo>
                <a:lnTo>
                  <a:pt x="0" y="1567004"/>
                </a:lnTo>
                <a:lnTo>
                  <a:pt x="1286347" y="1567004"/>
                </a:lnTo>
                <a:lnTo>
                  <a:pt x="1286347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4" name="Freeform 4"/>
          <p:cNvSpPr/>
          <p:nvPr/>
        </p:nvSpPr>
        <p:spPr>
          <a:xfrm>
            <a:off x="3662422" y="3324729"/>
            <a:ext cx="4267834" cy="1835169"/>
          </a:xfrm>
          <a:custGeom>
            <a:avLst/>
            <a:gdLst/>
            <a:ahLst/>
            <a:cxnLst/>
            <a:rect l="l" t="t" r="r" b="b"/>
            <a:pathLst>
              <a:path w="8535668" h="3670337">
                <a:moveTo>
                  <a:pt x="0" y="0"/>
                </a:moveTo>
                <a:lnTo>
                  <a:pt x="8535668" y="0"/>
                </a:lnTo>
                <a:lnTo>
                  <a:pt x="8535668" y="3670337"/>
                </a:lnTo>
                <a:lnTo>
                  <a:pt x="0" y="3670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5" name="Freeform 5"/>
          <p:cNvSpPr/>
          <p:nvPr/>
        </p:nvSpPr>
        <p:spPr>
          <a:xfrm flipH="1">
            <a:off x="6645434" y="1446756"/>
            <a:ext cx="2117391" cy="524054"/>
          </a:xfrm>
          <a:custGeom>
            <a:avLst/>
            <a:gdLst/>
            <a:ahLst/>
            <a:cxnLst/>
            <a:rect l="l" t="t" r="r" b="b"/>
            <a:pathLst>
              <a:path w="4234782" h="1048108">
                <a:moveTo>
                  <a:pt x="4234782" y="0"/>
                </a:moveTo>
                <a:lnTo>
                  <a:pt x="0" y="0"/>
                </a:lnTo>
                <a:lnTo>
                  <a:pt x="0" y="1048109"/>
                </a:lnTo>
                <a:lnTo>
                  <a:pt x="4234782" y="1048109"/>
                </a:lnTo>
                <a:lnTo>
                  <a:pt x="4234782" y="0"/>
                </a:lnTo>
                <a:close/>
              </a:path>
            </a:pathLst>
          </a:custGeom>
          <a:blipFill>
            <a:blip r:embed="rId17" cstate="print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6" name="Freeform 6"/>
          <p:cNvSpPr/>
          <p:nvPr/>
        </p:nvSpPr>
        <p:spPr>
          <a:xfrm rot="-954269" flipH="1">
            <a:off x="7168367" y="478826"/>
            <a:ext cx="354882" cy="397747"/>
          </a:xfrm>
          <a:custGeom>
            <a:avLst/>
            <a:gdLst/>
            <a:ahLst/>
            <a:cxnLst/>
            <a:rect l="l" t="t" r="r" b="b"/>
            <a:pathLst>
              <a:path w="709764" h="795494">
                <a:moveTo>
                  <a:pt x="709764" y="0"/>
                </a:moveTo>
                <a:lnTo>
                  <a:pt x="0" y="0"/>
                </a:lnTo>
                <a:lnTo>
                  <a:pt x="0" y="795494"/>
                </a:lnTo>
                <a:lnTo>
                  <a:pt x="709764" y="795494"/>
                </a:lnTo>
                <a:lnTo>
                  <a:pt x="709764" y="0"/>
                </a:lnTo>
                <a:close/>
              </a:path>
            </a:pathLst>
          </a:custGeom>
          <a:blipFill>
            <a:blip r:embed="rId18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7" name="Freeform 7"/>
          <p:cNvSpPr/>
          <p:nvPr/>
        </p:nvSpPr>
        <p:spPr>
          <a:xfrm>
            <a:off x="527228" y="3859782"/>
            <a:ext cx="4660455" cy="961219"/>
          </a:xfrm>
          <a:custGeom>
            <a:avLst/>
            <a:gdLst/>
            <a:ahLst/>
            <a:cxnLst/>
            <a:rect l="l" t="t" r="r" b="b"/>
            <a:pathLst>
              <a:path w="9320909" h="1922437">
                <a:moveTo>
                  <a:pt x="0" y="0"/>
                </a:moveTo>
                <a:lnTo>
                  <a:pt x="9320909" y="0"/>
                </a:lnTo>
                <a:lnTo>
                  <a:pt x="9320909" y="1922438"/>
                </a:lnTo>
                <a:lnTo>
                  <a:pt x="0" y="1922438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8" name="Freeform 8"/>
          <p:cNvSpPr/>
          <p:nvPr/>
        </p:nvSpPr>
        <p:spPr>
          <a:xfrm rot="-1678844" flipH="1">
            <a:off x="774224" y="-63691"/>
            <a:ext cx="2645761" cy="1705591"/>
          </a:xfrm>
          <a:custGeom>
            <a:avLst/>
            <a:gdLst/>
            <a:ahLst/>
            <a:cxnLst/>
            <a:rect l="l" t="t" r="r" b="b"/>
            <a:pathLst>
              <a:path w="5291522" h="3411182">
                <a:moveTo>
                  <a:pt x="5291523" y="0"/>
                </a:moveTo>
                <a:lnTo>
                  <a:pt x="0" y="0"/>
                </a:lnTo>
                <a:lnTo>
                  <a:pt x="0" y="3411182"/>
                </a:lnTo>
                <a:lnTo>
                  <a:pt x="5291523" y="3411182"/>
                </a:lnTo>
                <a:lnTo>
                  <a:pt x="5291523" y="0"/>
                </a:lnTo>
                <a:close/>
              </a:path>
            </a:pathLst>
          </a:custGeom>
          <a:blipFill>
            <a:blip r:embed="rId20" cstate="print"/>
            <a:stretch>
              <a:fillRect l="-49918"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8CBE60F4-4926-0FE3-C611-DCF3AD0AD56E}"/>
              </a:ext>
            </a:extLst>
          </p:cNvPr>
          <p:cNvSpPr/>
          <p:nvPr/>
        </p:nvSpPr>
        <p:spPr>
          <a:xfrm>
            <a:off x="685800" y="406477"/>
            <a:ext cx="7234100" cy="13441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srgbClr val="1305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40668AA5-DCEF-929D-4E8E-FAF66B4ED1C4}"/>
              </a:ext>
            </a:extLst>
          </p:cNvPr>
          <p:cNvSpPr/>
          <p:nvPr/>
        </p:nvSpPr>
        <p:spPr>
          <a:xfrm>
            <a:off x="244108" y="2029062"/>
            <a:ext cx="4327892" cy="13441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Việt Nam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6C7CA2AF-4D1A-964F-F459-ADE0203905D0}"/>
              </a:ext>
            </a:extLst>
          </p:cNvPr>
          <p:cNvSpPr/>
          <p:nvPr/>
        </p:nvSpPr>
        <p:spPr>
          <a:xfrm>
            <a:off x="4752517" y="2055888"/>
            <a:ext cx="4147375" cy="133699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0FFBC3C6-63EE-B715-E8EE-5804AA8D75D3}"/>
              </a:ext>
            </a:extLst>
          </p:cNvPr>
          <p:cNvSpPr/>
          <p:nvPr/>
        </p:nvSpPr>
        <p:spPr>
          <a:xfrm>
            <a:off x="256332" y="3610975"/>
            <a:ext cx="4315668" cy="14920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Tinh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AC247CCE-EFCF-C429-421A-90DBA1855C1E}"/>
              </a:ext>
            </a:extLst>
          </p:cNvPr>
          <p:cNvSpPr/>
          <p:nvPr/>
        </p:nvSpPr>
        <p:spPr>
          <a:xfrm>
            <a:off x="4752517" y="3600553"/>
            <a:ext cx="4135151" cy="14920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A person holding a pointer&#10;&#10;AI-generated content may be incorrect.">
            <a:extLst>
              <a:ext uri="{FF2B5EF4-FFF2-40B4-BE49-F238E27FC236}">
                <a16:creationId xmlns:a16="http://schemas.microsoft.com/office/drawing/2014/main" xmlns="" id="{927E076A-DB17-7C8C-2C3E-5871C5B469F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8270" y="3859781"/>
            <a:ext cx="1063865" cy="1482060"/>
          </a:xfrm>
          <a:prstGeom prst="rect">
            <a:avLst/>
          </a:prstGeom>
        </p:spPr>
      </p:pic>
      <p:pic>
        <p:nvPicPr>
          <p:cNvPr id="35" name="Câu hỏi 1">
            <a:hlinkClick r:id="" action="ppaction://media"/>
            <a:extLst>
              <a:ext uri="{FF2B5EF4-FFF2-40B4-BE49-F238E27FC236}">
                <a16:creationId xmlns:a16="http://schemas.microsoft.com/office/drawing/2014/main" xmlns="" id="{DCB82472-9E11-1000-0C1D-80CB7BC5B5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650471" y="-265652"/>
            <a:ext cx="243682" cy="243682"/>
          </a:xfrm>
          <a:prstGeom prst="rect">
            <a:avLst/>
          </a:prstGeom>
        </p:spPr>
      </p:pic>
      <p:pic>
        <p:nvPicPr>
          <p:cNvPr id="36" name="Câu hỏi 1 - đáp án A">
            <a:hlinkClick r:id="" action="ppaction://media"/>
            <a:extLst>
              <a:ext uri="{FF2B5EF4-FFF2-40B4-BE49-F238E27FC236}">
                <a16:creationId xmlns:a16="http://schemas.microsoft.com/office/drawing/2014/main" xmlns="" id="{42BCB709-7997-E31C-8A3A-2C9E87FAF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2087227" y="-271807"/>
            <a:ext cx="243682" cy="243682"/>
          </a:xfrm>
          <a:prstGeom prst="rect">
            <a:avLst/>
          </a:prstGeom>
        </p:spPr>
      </p:pic>
      <p:pic>
        <p:nvPicPr>
          <p:cNvPr id="37" name="Câu hỏi 1 - đáp án B">
            <a:hlinkClick r:id="" action="ppaction://media"/>
            <a:extLst>
              <a:ext uri="{FF2B5EF4-FFF2-40B4-BE49-F238E27FC236}">
                <a16:creationId xmlns:a16="http://schemas.microsoft.com/office/drawing/2014/main" xmlns="" id="{E896FE68-933E-929F-3478-33BCA1DF02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2523982" y="-265652"/>
            <a:ext cx="243682" cy="243682"/>
          </a:xfrm>
          <a:prstGeom prst="rect">
            <a:avLst/>
          </a:prstGeom>
        </p:spPr>
      </p:pic>
      <p:pic>
        <p:nvPicPr>
          <p:cNvPr id="38" name="Câu hỏi 1 - đáp án C">
            <a:hlinkClick r:id="" action="ppaction://media"/>
            <a:extLst>
              <a:ext uri="{FF2B5EF4-FFF2-40B4-BE49-F238E27FC236}">
                <a16:creationId xmlns:a16="http://schemas.microsoft.com/office/drawing/2014/main" xmlns="" id="{5B20F850-CF43-423C-80D9-64300F3A15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26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2899525" y="-263200"/>
            <a:ext cx="243682" cy="243682"/>
          </a:xfrm>
          <a:prstGeom prst="rect">
            <a:avLst/>
          </a:prstGeom>
        </p:spPr>
      </p:pic>
      <p:pic>
        <p:nvPicPr>
          <p:cNvPr id="39" name="Câu hỏi 1 - đáp án D">
            <a:hlinkClick r:id="" action="ppaction://media"/>
            <a:extLst>
              <a:ext uri="{FF2B5EF4-FFF2-40B4-BE49-F238E27FC236}">
                <a16:creationId xmlns:a16="http://schemas.microsoft.com/office/drawing/2014/main" xmlns="" id="{B1B50EBC-EA09-4861-7E05-B65FBF827BF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27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3345968" y="-271807"/>
            <a:ext cx="243682" cy="24368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B6AE9C0-471F-A694-EDB6-04BB39115CBB}"/>
              </a:ext>
            </a:extLst>
          </p:cNvPr>
          <p:cNvGrpSpPr/>
          <p:nvPr/>
        </p:nvGrpSpPr>
        <p:grpSpPr>
          <a:xfrm>
            <a:off x="7572893" y="318713"/>
            <a:ext cx="1857939" cy="1510504"/>
            <a:chOff x="6503889" y="2628900"/>
            <a:chExt cx="5305425" cy="42672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2F0CBF5E-6B78-0415-6A0B-DE20427BCADB}"/>
                </a:ext>
              </a:extLst>
            </p:cNvPr>
            <p:cNvSpPr/>
            <p:nvPr/>
          </p:nvSpPr>
          <p:spPr>
            <a:xfrm>
              <a:off x="8096250" y="3848100"/>
              <a:ext cx="2095500" cy="2095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300"/>
            </a:p>
          </p:txBody>
        </p:sp>
        <p:pic>
          <p:nvPicPr>
            <p:cNvPr id="54" name="Picture 53" descr="A yellow alarm clock with bells&#10;&#10;AI-generated content may be incorrect.">
              <a:extLst>
                <a:ext uri="{FF2B5EF4-FFF2-40B4-BE49-F238E27FC236}">
                  <a16:creationId xmlns:a16="http://schemas.microsoft.com/office/drawing/2014/main" xmlns="" id="{B1C65C1B-0FD3-65B1-60A0-8F5787EFC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03889" y="2628900"/>
              <a:ext cx="5305425" cy="4267200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8C03C08-8B0B-03B9-083E-2512EBF56C28}"/>
              </a:ext>
            </a:extLst>
          </p:cNvPr>
          <p:cNvSpPr txBox="1"/>
          <p:nvPr/>
        </p:nvSpPr>
        <p:spPr>
          <a:xfrm>
            <a:off x="8390097" y="824270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FF6D655-187D-8ACB-669C-598804717498}"/>
              </a:ext>
            </a:extLst>
          </p:cNvPr>
          <p:cNvSpPr txBox="1"/>
          <p:nvPr/>
        </p:nvSpPr>
        <p:spPr>
          <a:xfrm>
            <a:off x="8393632" y="833568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1802A38-937A-0E08-3668-A17F7DD88B30}"/>
              </a:ext>
            </a:extLst>
          </p:cNvPr>
          <p:cNvSpPr txBox="1"/>
          <p:nvPr/>
        </p:nvSpPr>
        <p:spPr>
          <a:xfrm>
            <a:off x="8382841" y="789320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C6EF3E5-0DA3-C7C2-19DC-0311301C831A}"/>
              </a:ext>
            </a:extLst>
          </p:cNvPr>
          <p:cNvSpPr txBox="1"/>
          <p:nvPr/>
        </p:nvSpPr>
        <p:spPr>
          <a:xfrm>
            <a:off x="8341164" y="803206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625BC8E9-30B5-A7FA-BAF0-0A21C5A81837}"/>
              </a:ext>
            </a:extLst>
          </p:cNvPr>
          <p:cNvSpPr txBox="1"/>
          <p:nvPr/>
        </p:nvSpPr>
        <p:spPr>
          <a:xfrm>
            <a:off x="8356896" y="791540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D7083C7-45FC-EFCB-2EB5-963D79E2467B}"/>
              </a:ext>
            </a:extLst>
          </p:cNvPr>
          <p:cNvSpPr txBox="1"/>
          <p:nvPr/>
        </p:nvSpPr>
        <p:spPr>
          <a:xfrm>
            <a:off x="8341164" y="824397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C12B712-47B5-2F02-5B25-FBD71D2C649B}"/>
              </a:ext>
            </a:extLst>
          </p:cNvPr>
          <p:cNvSpPr txBox="1"/>
          <p:nvPr/>
        </p:nvSpPr>
        <p:spPr>
          <a:xfrm>
            <a:off x="8387329" y="821902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69323645-341D-02E5-5894-D35B9C7904D4}"/>
              </a:ext>
            </a:extLst>
          </p:cNvPr>
          <p:cNvSpPr txBox="1"/>
          <p:nvPr/>
        </p:nvSpPr>
        <p:spPr>
          <a:xfrm>
            <a:off x="8387329" y="807642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6EE84B51-925E-A403-E308-ABE2FDC0E4C8}"/>
              </a:ext>
            </a:extLst>
          </p:cNvPr>
          <p:cNvSpPr txBox="1"/>
          <p:nvPr/>
        </p:nvSpPr>
        <p:spPr>
          <a:xfrm>
            <a:off x="8387330" y="814872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5308D21F-1CCE-8698-0636-95EABD175579}"/>
              </a:ext>
            </a:extLst>
          </p:cNvPr>
          <p:cNvSpPr txBox="1"/>
          <p:nvPr/>
        </p:nvSpPr>
        <p:spPr>
          <a:xfrm>
            <a:off x="8244953" y="812914"/>
            <a:ext cx="514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F7889CFB-53BB-048C-73E2-D28D82437C1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xmlns="" r:embed="rId29">
                  <p14:trim st="10816"/>
                </p14:media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4944001" y="-265652"/>
            <a:ext cx="243682" cy="243682"/>
          </a:xfrm>
          <a:prstGeom prst="rect">
            <a:avLst/>
          </a:prstGeom>
        </p:spPr>
      </p:pic>
      <p:pic>
        <p:nvPicPr>
          <p:cNvPr id="66" name="10 giây bắt đầu">
            <a:hlinkClick r:id="" action="ppaction://media"/>
            <a:extLst>
              <a:ext uri="{FF2B5EF4-FFF2-40B4-BE49-F238E27FC236}">
                <a16:creationId xmlns:a16="http://schemas.microsoft.com/office/drawing/2014/main" xmlns="" id="{138A3FEF-47AE-49EF-59BA-40126531417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xmlns="" r:embed="rId30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4573960" y="-265652"/>
            <a:ext cx="243682" cy="243682"/>
          </a:xfrm>
          <a:prstGeom prst="rect">
            <a:avLst/>
          </a:prstGeom>
        </p:spPr>
      </p:pic>
      <p:pic>
        <p:nvPicPr>
          <p:cNvPr id="67" name="yehhhh.">
            <a:hlinkClick r:id="" action="ppaction://media"/>
            <a:extLst>
              <a:ext uri="{FF2B5EF4-FFF2-40B4-BE49-F238E27FC236}">
                <a16:creationId xmlns:a16="http://schemas.microsoft.com/office/drawing/2014/main" xmlns="" id="{097B4DEE-F4BD-DDAB-8A99-A07373220EA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xmlns="" r:embed="rId3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181773" y="-257745"/>
            <a:ext cx="243682" cy="243682"/>
          </a:xfrm>
          <a:prstGeom prst="rect">
            <a:avLst/>
          </a:prstGeom>
        </p:spPr>
      </p:pic>
      <p:pic>
        <p:nvPicPr>
          <p:cNvPr id="68" name="quá qua qua quà 2">
            <a:hlinkClick r:id="" action="ppaction://media"/>
            <a:extLst>
              <a:ext uri="{FF2B5EF4-FFF2-40B4-BE49-F238E27FC236}">
                <a16:creationId xmlns:a16="http://schemas.microsoft.com/office/drawing/2014/main" xmlns="" id="{839F5288-4C2F-1CD0-E3D4-C7CC05720826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xmlns="" r:embed="rId3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7384548" y="-256482"/>
            <a:ext cx="243682" cy="243682"/>
          </a:xfrm>
          <a:prstGeom prst="rect">
            <a:avLst/>
          </a:prstGeom>
        </p:spPr>
      </p:pic>
      <p:pic>
        <p:nvPicPr>
          <p:cNvPr id="69" name="quá qua qua quà 2">
            <a:hlinkClick r:id="" action="ppaction://media"/>
            <a:extLst>
              <a:ext uri="{FF2B5EF4-FFF2-40B4-BE49-F238E27FC236}">
                <a16:creationId xmlns:a16="http://schemas.microsoft.com/office/drawing/2014/main" xmlns="" id="{4149D7CE-80DE-EAED-9E47-C84EF1BDCDB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xmlns="" r:embed="rId3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969406" y="-247313"/>
            <a:ext cx="243682" cy="243682"/>
          </a:xfrm>
          <a:prstGeom prst="rect">
            <a:avLst/>
          </a:prstGeom>
        </p:spPr>
      </p:pic>
      <p:pic>
        <p:nvPicPr>
          <p:cNvPr id="70" name="quá qua qua quà 2">
            <a:hlinkClick r:id="" action="ppaction://media"/>
            <a:extLst>
              <a:ext uri="{FF2B5EF4-FFF2-40B4-BE49-F238E27FC236}">
                <a16:creationId xmlns:a16="http://schemas.microsoft.com/office/drawing/2014/main" xmlns="" id="{C49FF275-5922-8777-2F4F-AAC16182E5F6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xmlns="" r:embed="rId3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552340" y="-243682"/>
            <a:ext cx="243682" cy="243682"/>
          </a:xfrm>
          <a:prstGeom prst="rect">
            <a:avLst/>
          </a:prstGeom>
        </p:spPr>
      </p:pic>
      <p:pic>
        <p:nvPicPr>
          <p:cNvPr id="71" name="Sai">
            <a:hlinkClick r:id="" action="ppaction://media"/>
            <a:extLst>
              <a:ext uri="{FF2B5EF4-FFF2-40B4-BE49-F238E27FC236}">
                <a16:creationId xmlns:a16="http://schemas.microsoft.com/office/drawing/2014/main" xmlns="" id="{2A696C00-02D4-C143-F4D7-907FD68CADE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xmlns="" r:embed="rId33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552339" y="-607792"/>
            <a:ext cx="243682" cy="243682"/>
          </a:xfrm>
          <a:prstGeom prst="rect">
            <a:avLst/>
          </a:prstGeom>
        </p:spPr>
      </p:pic>
      <p:pic>
        <p:nvPicPr>
          <p:cNvPr id="73" name="Sai">
            <a:hlinkClick r:id="" action="ppaction://media"/>
            <a:extLst>
              <a:ext uri="{FF2B5EF4-FFF2-40B4-BE49-F238E27FC236}">
                <a16:creationId xmlns:a16="http://schemas.microsoft.com/office/drawing/2014/main" xmlns="" id="{B06952B8-B3E9-9229-D5EE-5B35F52672C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xmlns="" r:embed="rId33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958498" y="-622594"/>
            <a:ext cx="243682" cy="243682"/>
          </a:xfrm>
          <a:prstGeom prst="rect">
            <a:avLst/>
          </a:prstGeom>
        </p:spPr>
      </p:pic>
      <p:pic>
        <p:nvPicPr>
          <p:cNvPr id="74" name="Sai">
            <a:hlinkClick r:id="" action="ppaction://media"/>
            <a:extLst>
              <a:ext uri="{FF2B5EF4-FFF2-40B4-BE49-F238E27FC236}">
                <a16:creationId xmlns:a16="http://schemas.microsoft.com/office/drawing/2014/main" xmlns="" id="{C366FD25-D11C-2AA3-7868-3BB9CA1A891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xmlns="" r:embed="rId33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7364657" y="-585116"/>
            <a:ext cx="243682" cy="243682"/>
          </a:xfrm>
          <a:prstGeom prst="rect">
            <a:avLst/>
          </a:prstGeom>
        </p:spPr>
      </p:pic>
      <p:pic>
        <p:nvPicPr>
          <p:cNvPr id="76" name="Mời chọn đáp án">
            <a:hlinkClick r:id="" action="ppaction://media"/>
            <a:extLst>
              <a:ext uri="{FF2B5EF4-FFF2-40B4-BE49-F238E27FC236}">
                <a16:creationId xmlns:a16="http://schemas.microsoft.com/office/drawing/2014/main" xmlns="" id="{0382A60D-DC3C-9FC9-B1ED-94DBB87E2912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xmlns="" r:embed="rId34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4157612" y="-257736"/>
            <a:ext cx="243682" cy="243682"/>
          </a:xfrm>
          <a:prstGeom prst="rect">
            <a:avLst/>
          </a:prstGeom>
        </p:spPr>
      </p:pic>
      <p:pic>
        <p:nvPicPr>
          <p:cNvPr id="11" name="Picture 10" descr="A yellow star with a number one&#10;&#10;AI-generated content may be incorrect.">
            <a:hlinkClick r:id="rId35" action="ppaction://hlinksldjump"/>
            <a:extLst>
              <a:ext uri="{FF2B5EF4-FFF2-40B4-BE49-F238E27FC236}">
                <a16:creationId xmlns:a16="http://schemas.microsoft.com/office/drawing/2014/main" xmlns="" id="{0970DBA6-062C-22B0-2B78-B3D779ACA5C8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13743">
            <a:off x="-8943" y="14389"/>
            <a:ext cx="800801" cy="784175"/>
          </a:xfrm>
          <a:prstGeom prst="rect">
            <a:avLst/>
          </a:prstGeom>
        </p:spPr>
      </p:pic>
      <p:pic>
        <p:nvPicPr>
          <p:cNvPr id="13" name="Đúng">
            <a:hlinkClick r:id="" action="ppaction://media"/>
            <a:extLst>
              <a:ext uri="{FF2B5EF4-FFF2-40B4-BE49-F238E27FC236}">
                <a16:creationId xmlns:a16="http://schemas.microsoft.com/office/drawing/2014/main" xmlns="" id="{D9AF0EAD-5D19-2EB2-5E87-7F93A72BA06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xmlns="" r:embed="rId37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181772" y="-614159"/>
            <a:ext cx="243682" cy="2436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11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1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429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5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485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26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754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4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097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06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003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3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003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003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8003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9003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3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1003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2003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3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4003"/>
                            </p:stCondLst>
                            <p:childTnLst>
                              <p:par>
                                <p:cTn id="9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715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6718"/>
                            </p:stCondLst>
                            <p:childTnLst>
                              <p:par>
                                <p:cTn id="9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19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912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912"/>
                            </p:stCondLst>
                            <p:childTnLst>
                              <p:par>
                                <p:cTn id="1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687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391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12"/>
                            </p:stCondLst>
                            <p:childTnLst>
                              <p:par>
                                <p:cTn id="1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87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391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912"/>
                            </p:stCondLst>
                            <p:childTnLst>
                              <p:par>
                                <p:cTn id="1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687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77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76"/>
                            </p:stCondLst>
                            <p:childTnLst>
                              <p:par>
                                <p:cTn id="1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45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vide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881" y="0"/>
            <a:ext cx="9214319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14" cstate="print"/>
            <a:stretch>
              <a:fillRect t="-38896" b="-86495"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4" name="Freeform 4"/>
          <p:cNvSpPr/>
          <p:nvPr/>
        </p:nvSpPr>
        <p:spPr>
          <a:xfrm rot="563245" flipH="1">
            <a:off x="8097271" y="163412"/>
            <a:ext cx="643173" cy="783502"/>
          </a:xfrm>
          <a:custGeom>
            <a:avLst/>
            <a:gdLst/>
            <a:ahLst/>
            <a:cxnLst/>
            <a:rect l="l" t="t" r="r" b="b"/>
            <a:pathLst>
              <a:path w="1286346" h="1567004">
                <a:moveTo>
                  <a:pt x="1286347" y="0"/>
                </a:moveTo>
                <a:lnTo>
                  <a:pt x="0" y="0"/>
                </a:lnTo>
                <a:lnTo>
                  <a:pt x="0" y="1567004"/>
                </a:lnTo>
                <a:lnTo>
                  <a:pt x="1286347" y="1567004"/>
                </a:lnTo>
                <a:lnTo>
                  <a:pt x="1286347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5" name="Freeform 5"/>
          <p:cNvSpPr/>
          <p:nvPr/>
        </p:nvSpPr>
        <p:spPr>
          <a:xfrm flipH="1">
            <a:off x="6938703" y="4067015"/>
            <a:ext cx="4267834" cy="1835169"/>
          </a:xfrm>
          <a:custGeom>
            <a:avLst/>
            <a:gdLst/>
            <a:ahLst/>
            <a:cxnLst/>
            <a:rect l="l" t="t" r="r" b="b"/>
            <a:pathLst>
              <a:path w="8535668" h="3670337">
                <a:moveTo>
                  <a:pt x="8535669" y="0"/>
                </a:moveTo>
                <a:lnTo>
                  <a:pt x="0" y="0"/>
                </a:lnTo>
                <a:lnTo>
                  <a:pt x="0" y="3670338"/>
                </a:lnTo>
                <a:lnTo>
                  <a:pt x="8535669" y="3670338"/>
                </a:lnTo>
                <a:lnTo>
                  <a:pt x="8535669" y="0"/>
                </a:lnTo>
                <a:close/>
              </a:path>
            </a:pathLst>
          </a:custGeom>
          <a:blipFill>
            <a:blip r:embed="rId16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7" name="Freeform 7"/>
          <p:cNvSpPr/>
          <p:nvPr/>
        </p:nvSpPr>
        <p:spPr>
          <a:xfrm rot="-954269" flipH="1">
            <a:off x="336909" y="3169379"/>
            <a:ext cx="354882" cy="397747"/>
          </a:xfrm>
          <a:custGeom>
            <a:avLst/>
            <a:gdLst/>
            <a:ahLst/>
            <a:cxnLst/>
            <a:rect l="l" t="t" r="r" b="b"/>
            <a:pathLst>
              <a:path w="709764" h="795494">
                <a:moveTo>
                  <a:pt x="709764" y="0"/>
                </a:moveTo>
                <a:lnTo>
                  <a:pt x="0" y="0"/>
                </a:lnTo>
                <a:lnTo>
                  <a:pt x="0" y="795494"/>
                </a:lnTo>
                <a:lnTo>
                  <a:pt x="709764" y="795494"/>
                </a:lnTo>
                <a:lnTo>
                  <a:pt x="709764" y="0"/>
                </a:lnTo>
                <a:close/>
              </a:path>
            </a:pathLst>
          </a:custGeom>
          <a:blipFill>
            <a:blip r:embed="rId17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8" name="Freeform 8"/>
          <p:cNvSpPr/>
          <p:nvPr/>
        </p:nvSpPr>
        <p:spPr>
          <a:xfrm rot="-1678844" flipH="1">
            <a:off x="-86723" y="64789"/>
            <a:ext cx="2645761" cy="1705591"/>
          </a:xfrm>
          <a:custGeom>
            <a:avLst/>
            <a:gdLst/>
            <a:ahLst/>
            <a:cxnLst/>
            <a:rect l="l" t="t" r="r" b="b"/>
            <a:pathLst>
              <a:path w="5291522" h="3411182">
                <a:moveTo>
                  <a:pt x="5291522" y="0"/>
                </a:moveTo>
                <a:lnTo>
                  <a:pt x="0" y="0"/>
                </a:lnTo>
                <a:lnTo>
                  <a:pt x="0" y="3411182"/>
                </a:lnTo>
                <a:lnTo>
                  <a:pt x="5291522" y="3411182"/>
                </a:lnTo>
                <a:lnTo>
                  <a:pt x="5291522" y="0"/>
                </a:lnTo>
                <a:close/>
              </a:path>
            </a:pathLst>
          </a:custGeom>
          <a:blipFill>
            <a:blip r:embed="rId18" cstate="print"/>
            <a:stretch>
              <a:fillRect l="-49918"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48" name="Freeform 6">
            <a:extLst>
              <a:ext uri="{FF2B5EF4-FFF2-40B4-BE49-F238E27FC236}">
                <a16:creationId xmlns:a16="http://schemas.microsoft.com/office/drawing/2014/main" xmlns="" id="{4416EC04-6D5F-2D1A-14A5-1E937C21A687}"/>
              </a:ext>
            </a:extLst>
          </p:cNvPr>
          <p:cNvSpPr/>
          <p:nvPr/>
        </p:nvSpPr>
        <p:spPr>
          <a:xfrm rot="20645731" flipH="1">
            <a:off x="7168367" y="478826"/>
            <a:ext cx="354882" cy="397747"/>
          </a:xfrm>
          <a:custGeom>
            <a:avLst/>
            <a:gdLst/>
            <a:ahLst/>
            <a:cxnLst/>
            <a:rect l="l" t="t" r="r" b="b"/>
            <a:pathLst>
              <a:path w="709764" h="795494">
                <a:moveTo>
                  <a:pt x="709764" y="0"/>
                </a:moveTo>
                <a:lnTo>
                  <a:pt x="0" y="0"/>
                </a:lnTo>
                <a:lnTo>
                  <a:pt x="0" y="795494"/>
                </a:lnTo>
                <a:lnTo>
                  <a:pt x="709764" y="795494"/>
                </a:lnTo>
                <a:lnTo>
                  <a:pt x="709764" y="0"/>
                </a:lnTo>
                <a:close/>
              </a:path>
            </a:pathLst>
          </a:custGeom>
          <a:blipFill>
            <a:blip r:embed="rId17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4D2FBF6B-F269-4B19-4775-8C8A3C85E8DA}"/>
              </a:ext>
            </a:extLst>
          </p:cNvPr>
          <p:cNvSpPr/>
          <p:nvPr/>
        </p:nvSpPr>
        <p:spPr>
          <a:xfrm>
            <a:off x="1027774" y="198442"/>
            <a:ext cx="6943350" cy="131065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Nam?</a:t>
            </a:r>
            <a:endParaRPr lang="vi-VN" sz="2700" dirty="0">
              <a:solidFill>
                <a:srgbClr val="1305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A3E74A3C-9632-0130-0B73-1DC81A137999}"/>
              </a:ext>
            </a:extLst>
          </p:cNvPr>
          <p:cNvSpPr/>
          <p:nvPr/>
        </p:nvSpPr>
        <p:spPr>
          <a:xfrm>
            <a:off x="603527" y="1695194"/>
            <a:ext cx="4021640" cy="123325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A.Cưỡng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vi-VN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8FF8A4C4-31C8-7BA3-9873-9BB04DDAA479}"/>
              </a:ext>
            </a:extLst>
          </p:cNvPr>
          <p:cNvSpPr/>
          <p:nvPr/>
        </p:nvSpPr>
        <p:spPr>
          <a:xfrm>
            <a:off x="603527" y="3219388"/>
            <a:ext cx="4021640" cy="12909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C.Lợi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FEA5FCEF-E2F1-14D3-09CB-A5BE083805D4}"/>
              </a:ext>
            </a:extLst>
          </p:cNvPr>
          <p:cNvSpPr/>
          <p:nvPr/>
        </p:nvSpPr>
        <p:spPr>
          <a:xfrm>
            <a:off x="4910586" y="1685214"/>
            <a:ext cx="4089703" cy="12563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B.Tự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vi-VN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557C800F-F0D6-6425-2ACD-7B5AAA074380}"/>
              </a:ext>
            </a:extLst>
          </p:cNvPr>
          <p:cNvSpPr/>
          <p:nvPr/>
        </p:nvSpPr>
        <p:spPr>
          <a:xfrm>
            <a:off x="4900011" y="3217509"/>
            <a:ext cx="4100278" cy="12909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D.Kỳ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F6C8F52E-89E2-B38D-3CF5-A4D00E226C8A}"/>
              </a:ext>
            </a:extLst>
          </p:cNvPr>
          <p:cNvGrpSpPr/>
          <p:nvPr/>
        </p:nvGrpSpPr>
        <p:grpSpPr>
          <a:xfrm>
            <a:off x="7191530" y="-21970"/>
            <a:ext cx="1929656" cy="1552039"/>
            <a:chOff x="6503889" y="2628900"/>
            <a:chExt cx="5305425" cy="42672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A6BB4409-6BF8-7FAA-9132-BC09587FD70F}"/>
                </a:ext>
              </a:extLst>
            </p:cNvPr>
            <p:cNvSpPr/>
            <p:nvPr/>
          </p:nvSpPr>
          <p:spPr>
            <a:xfrm>
              <a:off x="8096250" y="3848100"/>
              <a:ext cx="2095500" cy="2095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300"/>
            </a:p>
          </p:txBody>
        </p:sp>
        <p:pic>
          <p:nvPicPr>
            <p:cNvPr id="61" name="Picture 60" descr="A yellow alarm clock with bells&#10;&#10;AI-generated content may be incorrect.">
              <a:extLst>
                <a:ext uri="{FF2B5EF4-FFF2-40B4-BE49-F238E27FC236}">
                  <a16:creationId xmlns:a16="http://schemas.microsoft.com/office/drawing/2014/main" xmlns="" id="{67321D88-7891-8D84-3E7C-8065D8888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03889" y="2628900"/>
              <a:ext cx="5305425" cy="4267200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C1A7C5C0-AA60-83DA-DC2E-D4A520772E39}"/>
              </a:ext>
            </a:extLst>
          </p:cNvPr>
          <p:cNvSpPr txBox="1"/>
          <p:nvPr/>
        </p:nvSpPr>
        <p:spPr>
          <a:xfrm>
            <a:off x="8030886" y="528734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F8ED6140-A972-0AE1-DE3C-2478CE31CD68}"/>
              </a:ext>
            </a:extLst>
          </p:cNvPr>
          <p:cNvSpPr txBox="1"/>
          <p:nvPr/>
        </p:nvSpPr>
        <p:spPr>
          <a:xfrm>
            <a:off x="8034420" y="538032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CDEE523E-BE35-7A8D-304E-69F4150D3005}"/>
              </a:ext>
            </a:extLst>
          </p:cNvPr>
          <p:cNvSpPr txBox="1"/>
          <p:nvPr/>
        </p:nvSpPr>
        <p:spPr>
          <a:xfrm>
            <a:off x="8023629" y="493784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B898718-000E-E06C-EC5F-AB4ADFF07BBC}"/>
              </a:ext>
            </a:extLst>
          </p:cNvPr>
          <p:cNvSpPr txBox="1"/>
          <p:nvPr/>
        </p:nvSpPr>
        <p:spPr>
          <a:xfrm>
            <a:off x="7981952" y="507670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A2598712-CF05-883B-8860-EF905C429523}"/>
              </a:ext>
            </a:extLst>
          </p:cNvPr>
          <p:cNvSpPr txBox="1"/>
          <p:nvPr/>
        </p:nvSpPr>
        <p:spPr>
          <a:xfrm>
            <a:off x="7997684" y="496004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D70377C-C85C-EF7C-D447-F89CD455192A}"/>
              </a:ext>
            </a:extLst>
          </p:cNvPr>
          <p:cNvSpPr txBox="1"/>
          <p:nvPr/>
        </p:nvSpPr>
        <p:spPr>
          <a:xfrm>
            <a:off x="7981952" y="528861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6AB79E66-D54C-CC52-D18E-990C1D1BDF87}"/>
              </a:ext>
            </a:extLst>
          </p:cNvPr>
          <p:cNvSpPr txBox="1"/>
          <p:nvPr/>
        </p:nvSpPr>
        <p:spPr>
          <a:xfrm>
            <a:off x="8028117" y="526366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083C4DD-5BD2-D0EC-FD70-DC4187203327}"/>
              </a:ext>
            </a:extLst>
          </p:cNvPr>
          <p:cNvSpPr txBox="1"/>
          <p:nvPr/>
        </p:nvSpPr>
        <p:spPr>
          <a:xfrm>
            <a:off x="8028118" y="512106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CB52C324-B9E8-5682-58B5-BB99C8FB30A5}"/>
              </a:ext>
            </a:extLst>
          </p:cNvPr>
          <p:cNvSpPr txBox="1"/>
          <p:nvPr/>
        </p:nvSpPr>
        <p:spPr>
          <a:xfrm>
            <a:off x="8028118" y="519336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9FD9DC18-24BF-2688-31DF-6C83D1324E4F}"/>
              </a:ext>
            </a:extLst>
          </p:cNvPr>
          <p:cNvSpPr txBox="1"/>
          <p:nvPr/>
        </p:nvSpPr>
        <p:spPr>
          <a:xfrm>
            <a:off x="7874230" y="526366"/>
            <a:ext cx="514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51119754-F7BD-2D50-46DB-3FB70A2450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>
                  <p14:trim st="10816"/>
                </p14:media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4944001" y="-265652"/>
            <a:ext cx="243682" cy="243682"/>
          </a:xfrm>
          <a:prstGeom prst="rect">
            <a:avLst/>
          </a:prstGeom>
        </p:spPr>
      </p:pic>
      <p:pic>
        <p:nvPicPr>
          <p:cNvPr id="73" name="10 giây bắt đầu">
            <a:hlinkClick r:id="" action="ppaction://media"/>
            <a:extLst>
              <a:ext uri="{FF2B5EF4-FFF2-40B4-BE49-F238E27FC236}">
                <a16:creationId xmlns:a16="http://schemas.microsoft.com/office/drawing/2014/main" xmlns="" id="{86B5C4A9-A4E8-9FA2-1565-23A7A3593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4573960" y="-265652"/>
            <a:ext cx="243682" cy="243682"/>
          </a:xfrm>
          <a:prstGeom prst="rect">
            <a:avLst/>
          </a:prstGeom>
        </p:spPr>
      </p:pic>
      <p:pic>
        <p:nvPicPr>
          <p:cNvPr id="74" name="yehhhh.">
            <a:hlinkClick r:id="" action="ppaction://media"/>
            <a:extLst>
              <a:ext uri="{FF2B5EF4-FFF2-40B4-BE49-F238E27FC236}">
                <a16:creationId xmlns:a16="http://schemas.microsoft.com/office/drawing/2014/main" xmlns="" id="{C1D5ECD7-E5AB-E36F-1780-05E64C5550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6181773" y="-257745"/>
            <a:ext cx="243682" cy="243682"/>
          </a:xfrm>
          <a:prstGeom prst="rect">
            <a:avLst/>
          </a:prstGeom>
        </p:spPr>
      </p:pic>
      <p:pic>
        <p:nvPicPr>
          <p:cNvPr id="75" name="quá qua qua quà 2">
            <a:hlinkClick r:id="" action="ppaction://media"/>
            <a:extLst>
              <a:ext uri="{FF2B5EF4-FFF2-40B4-BE49-F238E27FC236}">
                <a16:creationId xmlns:a16="http://schemas.microsoft.com/office/drawing/2014/main" xmlns="" id="{1E6DC834-7EDC-308A-738D-C944C14EE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7384548" y="-256482"/>
            <a:ext cx="243682" cy="243682"/>
          </a:xfrm>
          <a:prstGeom prst="rect">
            <a:avLst/>
          </a:prstGeom>
        </p:spPr>
      </p:pic>
      <p:pic>
        <p:nvPicPr>
          <p:cNvPr id="76" name="quá qua qua quà 2">
            <a:hlinkClick r:id="" action="ppaction://media"/>
            <a:extLst>
              <a:ext uri="{FF2B5EF4-FFF2-40B4-BE49-F238E27FC236}">
                <a16:creationId xmlns:a16="http://schemas.microsoft.com/office/drawing/2014/main" xmlns="" id="{CD360F30-98D8-1C72-A33F-EAE38514F9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6969406" y="-247313"/>
            <a:ext cx="243682" cy="243682"/>
          </a:xfrm>
          <a:prstGeom prst="rect">
            <a:avLst/>
          </a:prstGeom>
        </p:spPr>
      </p:pic>
      <p:pic>
        <p:nvPicPr>
          <p:cNvPr id="77" name="quá qua qua quà 2">
            <a:hlinkClick r:id="" action="ppaction://media"/>
            <a:extLst>
              <a:ext uri="{FF2B5EF4-FFF2-40B4-BE49-F238E27FC236}">
                <a16:creationId xmlns:a16="http://schemas.microsoft.com/office/drawing/2014/main" xmlns="" id="{1984D228-1AE9-BD43-6F27-E3A420A28D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6552340" y="-243682"/>
            <a:ext cx="243682" cy="243682"/>
          </a:xfrm>
          <a:prstGeom prst="rect">
            <a:avLst/>
          </a:prstGeom>
        </p:spPr>
      </p:pic>
      <p:pic>
        <p:nvPicPr>
          <p:cNvPr id="78" name="Sai">
            <a:hlinkClick r:id="" action="ppaction://media"/>
            <a:extLst>
              <a:ext uri="{FF2B5EF4-FFF2-40B4-BE49-F238E27FC236}">
                <a16:creationId xmlns:a16="http://schemas.microsoft.com/office/drawing/2014/main" xmlns="" id="{785D8F31-BB1D-1186-A5E6-92BFC800C33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6552339" y="-607792"/>
            <a:ext cx="243682" cy="243682"/>
          </a:xfrm>
          <a:prstGeom prst="rect">
            <a:avLst/>
          </a:prstGeom>
        </p:spPr>
      </p:pic>
      <p:pic>
        <p:nvPicPr>
          <p:cNvPr id="80" name="Sai">
            <a:hlinkClick r:id="" action="ppaction://media"/>
            <a:extLst>
              <a:ext uri="{FF2B5EF4-FFF2-40B4-BE49-F238E27FC236}">
                <a16:creationId xmlns:a16="http://schemas.microsoft.com/office/drawing/2014/main" xmlns="" id="{CEA488EC-65F4-C663-42CA-F8DEA7A123E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6958498" y="-622594"/>
            <a:ext cx="243682" cy="243682"/>
          </a:xfrm>
          <a:prstGeom prst="rect">
            <a:avLst/>
          </a:prstGeom>
        </p:spPr>
      </p:pic>
      <p:pic>
        <p:nvPicPr>
          <p:cNvPr id="81" name="Sai">
            <a:hlinkClick r:id="" action="ppaction://media"/>
            <a:extLst>
              <a:ext uri="{FF2B5EF4-FFF2-40B4-BE49-F238E27FC236}">
                <a16:creationId xmlns:a16="http://schemas.microsoft.com/office/drawing/2014/main" xmlns="" id="{3B431998-1FA0-2201-5988-82117559430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7364657" y="-585116"/>
            <a:ext cx="243682" cy="243682"/>
          </a:xfrm>
          <a:prstGeom prst="rect">
            <a:avLst/>
          </a:prstGeom>
        </p:spPr>
      </p:pic>
      <p:pic>
        <p:nvPicPr>
          <p:cNvPr id="27" name="Picture 26" descr="A person holding a pointer&#10;&#10;AI-generated content may be incorrect.">
            <a:extLst>
              <a:ext uri="{FF2B5EF4-FFF2-40B4-BE49-F238E27FC236}">
                <a16:creationId xmlns:a16="http://schemas.microsoft.com/office/drawing/2014/main" xmlns="" id="{B4CC2BDC-650F-C35C-EED8-F76E86B70E2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90394" y="3150228"/>
            <a:ext cx="1518758" cy="2110796"/>
          </a:xfrm>
          <a:prstGeom prst="rect">
            <a:avLst/>
          </a:prstGeom>
        </p:spPr>
      </p:pic>
      <p:pic>
        <p:nvPicPr>
          <p:cNvPr id="82" name="Câu hỏi 2">
            <a:hlinkClick r:id="" action="ppaction://media"/>
            <a:extLst>
              <a:ext uri="{FF2B5EF4-FFF2-40B4-BE49-F238E27FC236}">
                <a16:creationId xmlns:a16="http://schemas.microsoft.com/office/drawing/2014/main" xmlns="" id="{0B9F1BD3-E965-09E6-10E5-6BC3D97DBE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xmlns="" r:embed="rId27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500250" y="-257745"/>
            <a:ext cx="243682" cy="243682"/>
          </a:xfrm>
          <a:prstGeom prst="rect">
            <a:avLst/>
          </a:prstGeom>
        </p:spPr>
      </p:pic>
      <p:pic>
        <p:nvPicPr>
          <p:cNvPr id="83" name="Câu hỏi 2 - đáp án A">
            <a:hlinkClick r:id="" action="ppaction://media"/>
            <a:extLst>
              <a:ext uri="{FF2B5EF4-FFF2-40B4-BE49-F238E27FC236}">
                <a16:creationId xmlns:a16="http://schemas.microsoft.com/office/drawing/2014/main" xmlns="" id="{E2E6CE1D-5785-1F1C-81FB-50EB8092DD2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xmlns="" r:embed="rId28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839923" y="-257745"/>
            <a:ext cx="243682" cy="243682"/>
          </a:xfrm>
          <a:prstGeom prst="rect">
            <a:avLst/>
          </a:prstGeom>
        </p:spPr>
      </p:pic>
      <p:pic>
        <p:nvPicPr>
          <p:cNvPr id="84" name="Câu hỏi 2 - đáp án B">
            <a:hlinkClick r:id="" action="ppaction://media"/>
            <a:extLst>
              <a:ext uri="{FF2B5EF4-FFF2-40B4-BE49-F238E27FC236}">
                <a16:creationId xmlns:a16="http://schemas.microsoft.com/office/drawing/2014/main" xmlns="" id="{674D46FD-618B-0044-8D45-4B1559D20DD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xmlns="" r:embed="rId29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2179595" y="-257745"/>
            <a:ext cx="243682" cy="243682"/>
          </a:xfrm>
          <a:prstGeom prst="rect">
            <a:avLst/>
          </a:prstGeom>
        </p:spPr>
      </p:pic>
      <p:pic>
        <p:nvPicPr>
          <p:cNvPr id="85" name="Câu hỏi 2 - đáp án C">
            <a:hlinkClick r:id="" action="ppaction://media"/>
            <a:extLst>
              <a:ext uri="{FF2B5EF4-FFF2-40B4-BE49-F238E27FC236}">
                <a16:creationId xmlns:a16="http://schemas.microsoft.com/office/drawing/2014/main" xmlns="" id="{D48B4653-1FE9-6121-52A7-E40C1718BB2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xmlns="" r:embed="rId30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2494340" y="-243682"/>
            <a:ext cx="243682" cy="243682"/>
          </a:xfrm>
          <a:prstGeom prst="rect">
            <a:avLst/>
          </a:prstGeom>
        </p:spPr>
      </p:pic>
      <p:pic>
        <p:nvPicPr>
          <p:cNvPr id="86" name="Câu hỏi 2 - đáp án D">
            <a:hlinkClick r:id="" action="ppaction://media"/>
            <a:extLst>
              <a:ext uri="{FF2B5EF4-FFF2-40B4-BE49-F238E27FC236}">
                <a16:creationId xmlns:a16="http://schemas.microsoft.com/office/drawing/2014/main" xmlns="" id="{2EC949BF-B4DA-7365-DDDE-16AEB7DAA81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xmlns="" r:embed="rId3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2808263" y="-257745"/>
            <a:ext cx="243682" cy="243682"/>
          </a:xfrm>
          <a:prstGeom prst="rect">
            <a:avLst/>
          </a:prstGeom>
        </p:spPr>
      </p:pic>
      <p:pic>
        <p:nvPicPr>
          <p:cNvPr id="87" name="Mời chọn đáp án">
            <a:hlinkClick r:id="" action="ppaction://media"/>
            <a:extLst>
              <a:ext uri="{FF2B5EF4-FFF2-40B4-BE49-F238E27FC236}">
                <a16:creationId xmlns:a16="http://schemas.microsoft.com/office/drawing/2014/main" xmlns="" id="{94C359CB-C4E5-439C-7365-A0C92FDA7928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xmlns="" r:embed="rId32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4157612" y="-257736"/>
            <a:ext cx="243682" cy="243682"/>
          </a:xfrm>
          <a:prstGeom prst="rect">
            <a:avLst/>
          </a:prstGeom>
        </p:spPr>
      </p:pic>
      <p:pic>
        <p:nvPicPr>
          <p:cNvPr id="11" name="Picture 10" descr="A yellow star with a number on it&#10;&#10;AI-generated content may be incorrect.">
            <a:hlinkClick r:id="rId33" action="ppaction://hlinksldjump"/>
            <a:extLst>
              <a:ext uri="{FF2B5EF4-FFF2-40B4-BE49-F238E27FC236}">
                <a16:creationId xmlns:a16="http://schemas.microsoft.com/office/drawing/2014/main" xmlns="" id="{8FE7B21D-035D-D987-633E-19354EC9AED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40824">
            <a:off x="-3810" y="17653"/>
            <a:ext cx="1131928" cy="1101447"/>
          </a:xfrm>
          <a:prstGeom prst="rect">
            <a:avLst/>
          </a:prstGeom>
        </p:spPr>
      </p:pic>
      <p:pic>
        <p:nvPicPr>
          <p:cNvPr id="9" name="Đúng">
            <a:hlinkClick r:id="" action="ppaction://media"/>
            <a:extLst>
              <a:ext uri="{FF2B5EF4-FFF2-40B4-BE49-F238E27FC236}">
                <a16:creationId xmlns:a16="http://schemas.microsoft.com/office/drawing/2014/main" xmlns="" id="{D45E34FF-F80F-9F33-F90B-B2F5806EBA0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xmlns="" r:embed="rId35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6181772" y="-614159"/>
            <a:ext cx="243682" cy="2436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4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3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8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62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7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9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630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22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108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328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06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234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234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234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4234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234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234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7234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234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9234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234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1234"/>
                            </p:stCondLst>
                            <p:childTnLst>
                              <p:par>
                                <p:cTn id="9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715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3949"/>
                            </p:stCondLst>
                            <p:childTnLst>
                              <p:par>
                                <p:cTn id="9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19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3912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912"/>
                            </p:stCondLst>
                            <p:childTnLst>
                              <p:par>
                                <p:cTn id="1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6870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3912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912"/>
                            </p:stCondLst>
                            <p:childTnLst>
                              <p:par>
                                <p:cTn id="1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687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3912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912"/>
                            </p:stCondLst>
                            <p:childTnLst>
                              <p:par>
                                <p:cTn id="1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687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477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776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5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vide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vide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0646" y="-189378"/>
            <a:ext cx="9470295" cy="554242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14" cstate="print"/>
            <a:stretch>
              <a:fillRect t="-38896" b="-86495"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4" name="Freeform 4"/>
          <p:cNvSpPr/>
          <p:nvPr/>
        </p:nvSpPr>
        <p:spPr>
          <a:xfrm rot="563245" flipH="1">
            <a:off x="8512484" y="162865"/>
            <a:ext cx="643173" cy="783502"/>
          </a:xfrm>
          <a:custGeom>
            <a:avLst/>
            <a:gdLst/>
            <a:ahLst/>
            <a:cxnLst/>
            <a:rect l="l" t="t" r="r" b="b"/>
            <a:pathLst>
              <a:path w="1286346" h="1567004">
                <a:moveTo>
                  <a:pt x="1286347" y="0"/>
                </a:moveTo>
                <a:lnTo>
                  <a:pt x="0" y="0"/>
                </a:lnTo>
                <a:lnTo>
                  <a:pt x="0" y="1567004"/>
                </a:lnTo>
                <a:lnTo>
                  <a:pt x="1286347" y="1567004"/>
                </a:lnTo>
                <a:lnTo>
                  <a:pt x="1286347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5" name="Freeform 5"/>
          <p:cNvSpPr/>
          <p:nvPr/>
        </p:nvSpPr>
        <p:spPr>
          <a:xfrm rot="-954269" flipH="1">
            <a:off x="8029837" y="2316374"/>
            <a:ext cx="455802" cy="510857"/>
          </a:xfrm>
          <a:custGeom>
            <a:avLst/>
            <a:gdLst/>
            <a:ahLst/>
            <a:cxnLst/>
            <a:rect l="l" t="t" r="r" b="b"/>
            <a:pathLst>
              <a:path w="911603" h="1021713">
                <a:moveTo>
                  <a:pt x="911603" y="0"/>
                </a:moveTo>
                <a:lnTo>
                  <a:pt x="0" y="0"/>
                </a:lnTo>
                <a:lnTo>
                  <a:pt x="0" y="1021713"/>
                </a:lnTo>
                <a:lnTo>
                  <a:pt x="911603" y="1021713"/>
                </a:lnTo>
                <a:lnTo>
                  <a:pt x="911603" y="0"/>
                </a:lnTo>
                <a:close/>
              </a:path>
            </a:pathLst>
          </a:custGeom>
          <a:blipFill>
            <a:blip r:embed="rId16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6" name="Freeform 6"/>
          <p:cNvSpPr/>
          <p:nvPr/>
        </p:nvSpPr>
        <p:spPr>
          <a:xfrm rot="75357">
            <a:off x="280716" y="142607"/>
            <a:ext cx="2425990" cy="1538281"/>
          </a:xfrm>
          <a:custGeom>
            <a:avLst/>
            <a:gdLst/>
            <a:ahLst/>
            <a:cxnLst/>
            <a:rect l="l" t="t" r="r" b="b"/>
            <a:pathLst>
              <a:path w="4851980" h="3076562">
                <a:moveTo>
                  <a:pt x="0" y="0"/>
                </a:moveTo>
                <a:lnTo>
                  <a:pt x="4851980" y="0"/>
                </a:lnTo>
                <a:lnTo>
                  <a:pt x="4851980" y="3076561"/>
                </a:lnTo>
                <a:lnTo>
                  <a:pt x="0" y="3076561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/>
            <a:stretch>
              <a:fillRect l="-100665" b="-36079"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8" name="Freeform 8"/>
          <p:cNvSpPr/>
          <p:nvPr/>
        </p:nvSpPr>
        <p:spPr>
          <a:xfrm rot="1679035" flipH="1">
            <a:off x="8658081" y="3700806"/>
            <a:ext cx="283910" cy="318202"/>
          </a:xfrm>
          <a:custGeom>
            <a:avLst/>
            <a:gdLst/>
            <a:ahLst/>
            <a:cxnLst/>
            <a:rect l="l" t="t" r="r" b="b"/>
            <a:pathLst>
              <a:path w="567820" h="636404">
                <a:moveTo>
                  <a:pt x="567819" y="0"/>
                </a:moveTo>
                <a:lnTo>
                  <a:pt x="0" y="0"/>
                </a:lnTo>
                <a:lnTo>
                  <a:pt x="0" y="636405"/>
                </a:lnTo>
                <a:lnTo>
                  <a:pt x="567819" y="636405"/>
                </a:lnTo>
                <a:lnTo>
                  <a:pt x="567819" y="0"/>
                </a:lnTo>
                <a:close/>
              </a:path>
            </a:pathLst>
          </a:custGeom>
          <a:blipFill>
            <a:blip r:embed="rId18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9" name="Freeform 9"/>
          <p:cNvSpPr/>
          <p:nvPr/>
        </p:nvSpPr>
        <p:spPr>
          <a:xfrm rot="75357">
            <a:off x="6933936" y="3519051"/>
            <a:ext cx="2192786" cy="1600610"/>
          </a:xfrm>
          <a:custGeom>
            <a:avLst/>
            <a:gdLst/>
            <a:ahLst/>
            <a:cxnLst/>
            <a:rect l="l" t="t" r="r" b="b"/>
            <a:pathLst>
              <a:path w="4385571" h="3201219">
                <a:moveTo>
                  <a:pt x="0" y="0"/>
                </a:moveTo>
                <a:lnTo>
                  <a:pt x="4385571" y="0"/>
                </a:lnTo>
                <a:lnTo>
                  <a:pt x="4385571" y="3201219"/>
                </a:lnTo>
                <a:lnTo>
                  <a:pt x="0" y="3201219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/>
            <a:stretch>
              <a:fillRect l="-115883" r="-15117" b="-36079"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218F8DBD-B205-9585-6726-F21BD5A67279}"/>
              </a:ext>
            </a:extLst>
          </p:cNvPr>
          <p:cNvSpPr/>
          <p:nvPr/>
        </p:nvSpPr>
        <p:spPr>
          <a:xfrm rot="20645731" flipH="1">
            <a:off x="7168367" y="478826"/>
            <a:ext cx="354882" cy="397747"/>
          </a:xfrm>
          <a:custGeom>
            <a:avLst/>
            <a:gdLst/>
            <a:ahLst/>
            <a:cxnLst/>
            <a:rect l="l" t="t" r="r" b="b"/>
            <a:pathLst>
              <a:path w="709764" h="795494">
                <a:moveTo>
                  <a:pt x="709764" y="0"/>
                </a:moveTo>
                <a:lnTo>
                  <a:pt x="0" y="0"/>
                </a:lnTo>
                <a:lnTo>
                  <a:pt x="0" y="795494"/>
                </a:lnTo>
                <a:lnTo>
                  <a:pt x="709764" y="795494"/>
                </a:lnTo>
                <a:lnTo>
                  <a:pt x="709764" y="0"/>
                </a:lnTo>
                <a:close/>
              </a:path>
            </a:pathLst>
          </a:custGeom>
          <a:blipFill>
            <a:blip r:embed="rId20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FB01714-36E7-9EB9-9B30-AFB6242900F3}"/>
              </a:ext>
            </a:extLst>
          </p:cNvPr>
          <p:cNvSpPr/>
          <p:nvPr/>
        </p:nvSpPr>
        <p:spPr>
          <a:xfrm>
            <a:off x="1044900" y="308589"/>
            <a:ext cx="6849090" cy="10014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So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vi-VN" sz="2400" dirty="0">
              <a:solidFill>
                <a:srgbClr val="1305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79AAF93-FBA6-3B60-20EA-5DDCC0E0EFBF}"/>
              </a:ext>
            </a:extLst>
          </p:cNvPr>
          <p:cNvSpPr/>
          <p:nvPr/>
        </p:nvSpPr>
        <p:spPr>
          <a:xfrm>
            <a:off x="1234925" y="1580899"/>
            <a:ext cx="3038550" cy="11221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vi-VN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55113D5-C680-FD60-EDC4-B1A6692A7098}"/>
              </a:ext>
            </a:extLst>
          </p:cNvPr>
          <p:cNvSpPr/>
          <p:nvPr/>
        </p:nvSpPr>
        <p:spPr>
          <a:xfrm>
            <a:off x="4784338" y="1563326"/>
            <a:ext cx="3038550" cy="11572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vi-VN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A5544F68-0E9B-C4DC-C0B8-F6F512DE02A5}"/>
              </a:ext>
            </a:extLst>
          </p:cNvPr>
          <p:cNvSpPr/>
          <p:nvPr/>
        </p:nvSpPr>
        <p:spPr>
          <a:xfrm>
            <a:off x="1261539" y="3059321"/>
            <a:ext cx="3011935" cy="11221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vi-VN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39A8F65-97B1-2F1B-CDC0-A8B0C483120A}"/>
              </a:ext>
            </a:extLst>
          </p:cNvPr>
          <p:cNvSpPr/>
          <p:nvPr/>
        </p:nvSpPr>
        <p:spPr>
          <a:xfrm>
            <a:off x="4798431" y="3074162"/>
            <a:ext cx="3011935" cy="11572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D.bình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vi-VN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9C30A64-2B66-0C8B-1DC0-4D1BD696512D}"/>
              </a:ext>
            </a:extLst>
          </p:cNvPr>
          <p:cNvGrpSpPr/>
          <p:nvPr/>
        </p:nvGrpSpPr>
        <p:grpSpPr>
          <a:xfrm>
            <a:off x="7655682" y="53167"/>
            <a:ext cx="1782456" cy="1383530"/>
            <a:chOff x="6503889" y="2628900"/>
            <a:chExt cx="5305425" cy="426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4596C725-7E86-9443-76B9-019C2DB58F1E}"/>
                </a:ext>
              </a:extLst>
            </p:cNvPr>
            <p:cNvSpPr/>
            <p:nvPr/>
          </p:nvSpPr>
          <p:spPr>
            <a:xfrm>
              <a:off x="8096250" y="3848100"/>
              <a:ext cx="2095500" cy="2095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300"/>
            </a:p>
          </p:txBody>
        </p:sp>
        <p:pic>
          <p:nvPicPr>
            <p:cNvPr id="26" name="Picture 25" descr="A yellow alarm clock with bells&#10;&#10;AI-generated content may be incorrect.">
              <a:extLst>
                <a:ext uri="{FF2B5EF4-FFF2-40B4-BE49-F238E27FC236}">
                  <a16:creationId xmlns:a16="http://schemas.microsoft.com/office/drawing/2014/main" xmlns="" id="{A94F745B-5D94-3D86-82FD-33DCC46C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03889" y="2628900"/>
              <a:ext cx="5305425" cy="4267200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9494EA1-12BA-5E62-BC4F-6AE770862EB7}"/>
              </a:ext>
            </a:extLst>
          </p:cNvPr>
          <p:cNvSpPr txBox="1"/>
          <p:nvPr/>
        </p:nvSpPr>
        <p:spPr>
          <a:xfrm>
            <a:off x="8446098" y="528187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DE76725-8B34-6039-5647-6979D94AB7B1}"/>
              </a:ext>
            </a:extLst>
          </p:cNvPr>
          <p:cNvSpPr txBox="1"/>
          <p:nvPr/>
        </p:nvSpPr>
        <p:spPr>
          <a:xfrm>
            <a:off x="8449633" y="537485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9F98600-AAF8-442B-27D5-E44B6C4DCBBC}"/>
              </a:ext>
            </a:extLst>
          </p:cNvPr>
          <p:cNvSpPr txBox="1"/>
          <p:nvPr/>
        </p:nvSpPr>
        <p:spPr>
          <a:xfrm>
            <a:off x="8438842" y="493237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E976B29-B803-EA5E-9148-9613DB4AA641}"/>
              </a:ext>
            </a:extLst>
          </p:cNvPr>
          <p:cNvSpPr txBox="1"/>
          <p:nvPr/>
        </p:nvSpPr>
        <p:spPr>
          <a:xfrm>
            <a:off x="8397165" y="507123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D8CF3E9-D458-DC79-7E25-0021A69741DA}"/>
              </a:ext>
            </a:extLst>
          </p:cNvPr>
          <p:cNvSpPr txBox="1"/>
          <p:nvPr/>
        </p:nvSpPr>
        <p:spPr>
          <a:xfrm>
            <a:off x="8412897" y="495457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7EE4D01-30ED-4B0E-B75C-547E579346E4}"/>
              </a:ext>
            </a:extLst>
          </p:cNvPr>
          <p:cNvSpPr txBox="1"/>
          <p:nvPr/>
        </p:nvSpPr>
        <p:spPr>
          <a:xfrm>
            <a:off x="8397165" y="528314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E7C10AB-F8B0-F238-6871-95B9B0A4B1C7}"/>
              </a:ext>
            </a:extLst>
          </p:cNvPr>
          <p:cNvSpPr txBox="1"/>
          <p:nvPr/>
        </p:nvSpPr>
        <p:spPr>
          <a:xfrm>
            <a:off x="8443330" y="525819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03905BC-7F58-10E1-5CDD-FFE679354B4E}"/>
              </a:ext>
            </a:extLst>
          </p:cNvPr>
          <p:cNvSpPr txBox="1"/>
          <p:nvPr/>
        </p:nvSpPr>
        <p:spPr>
          <a:xfrm>
            <a:off x="8443330" y="511559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EA1FB7A-234D-4182-F8CC-0388CF1EF794}"/>
              </a:ext>
            </a:extLst>
          </p:cNvPr>
          <p:cNvSpPr txBox="1"/>
          <p:nvPr/>
        </p:nvSpPr>
        <p:spPr>
          <a:xfrm>
            <a:off x="8443331" y="518789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DFFE771-2AB1-1FB2-2A62-8898632A60AE}"/>
              </a:ext>
            </a:extLst>
          </p:cNvPr>
          <p:cNvSpPr txBox="1"/>
          <p:nvPr/>
        </p:nvSpPr>
        <p:spPr>
          <a:xfrm>
            <a:off x="8289443" y="525819"/>
            <a:ext cx="514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A3AB2BD8-591D-D1A6-D5B1-994424AE1E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2">
                  <p14:trim st="10816"/>
                </p14:media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4944001" y="-265652"/>
            <a:ext cx="243682" cy="243682"/>
          </a:xfrm>
          <a:prstGeom prst="rect">
            <a:avLst/>
          </a:prstGeom>
        </p:spPr>
      </p:pic>
      <p:pic>
        <p:nvPicPr>
          <p:cNvPr id="39" name="10 giây bắt đầu">
            <a:hlinkClick r:id="" action="ppaction://media"/>
            <a:extLst>
              <a:ext uri="{FF2B5EF4-FFF2-40B4-BE49-F238E27FC236}">
                <a16:creationId xmlns:a16="http://schemas.microsoft.com/office/drawing/2014/main" xmlns="" id="{42693E82-4612-B6D8-6DF6-EC7F2F120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4573960" y="-265652"/>
            <a:ext cx="243682" cy="243682"/>
          </a:xfrm>
          <a:prstGeom prst="rect">
            <a:avLst/>
          </a:prstGeom>
        </p:spPr>
      </p:pic>
      <p:pic>
        <p:nvPicPr>
          <p:cNvPr id="40" name="yehhhh.">
            <a:hlinkClick r:id="" action="ppaction://media"/>
            <a:extLst>
              <a:ext uri="{FF2B5EF4-FFF2-40B4-BE49-F238E27FC236}">
                <a16:creationId xmlns:a16="http://schemas.microsoft.com/office/drawing/2014/main" xmlns="" id="{4E7B316F-3757-4266-D6E7-4D63AAF90E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181773" y="-257745"/>
            <a:ext cx="243682" cy="243682"/>
          </a:xfrm>
          <a:prstGeom prst="rect">
            <a:avLst/>
          </a:prstGeom>
        </p:spPr>
      </p:pic>
      <p:pic>
        <p:nvPicPr>
          <p:cNvPr id="41" name="quá qua qua quà 2">
            <a:hlinkClick r:id="" action="ppaction://media"/>
            <a:extLst>
              <a:ext uri="{FF2B5EF4-FFF2-40B4-BE49-F238E27FC236}">
                <a16:creationId xmlns:a16="http://schemas.microsoft.com/office/drawing/2014/main" xmlns="" id="{94AF01B4-08F4-80D1-70CF-EBD171CF80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26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7384548" y="-256482"/>
            <a:ext cx="243682" cy="243682"/>
          </a:xfrm>
          <a:prstGeom prst="rect">
            <a:avLst/>
          </a:prstGeom>
        </p:spPr>
      </p:pic>
      <p:pic>
        <p:nvPicPr>
          <p:cNvPr id="42" name="quá qua qua quà 2">
            <a:hlinkClick r:id="" action="ppaction://media"/>
            <a:extLst>
              <a:ext uri="{FF2B5EF4-FFF2-40B4-BE49-F238E27FC236}">
                <a16:creationId xmlns:a16="http://schemas.microsoft.com/office/drawing/2014/main" xmlns="" id="{321626A9-5B48-A984-99F0-3E07990CF6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26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969406" y="-247313"/>
            <a:ext cx="243682" cy="243682"/>
          </a:xfrm>
          <a:prstGeom prst="rect">
            <a:avLst/>
          </a:prstGeom>
        </p:spPr>
      </p:pic>
      <p:pic>
        <p:nvPicPr>
          <p:cNvPr id="43" name="quá qua qua quà 2">
            <a:hlinkClick r:id="" action="ppaction://media"/>
            <a:extLst>
              <a:ext uri="{FF2B5EF4-FFF2-40B4-BE49-F238E27FC236}">
                <a16:creationId xmlns:a16="http://schemas.microsoft.com/office/drawing/2014/main" xmlns="" id="{44AB2815-7C0F-7B82-2E96-4149A29E70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26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552340" y="-243682"/>
            <a:ext cx="243682" cy="243682"/>
          </a:xfrm>
          <a:prstGeom prst="rect">
            <a:avLst/>
          </a:prstGeom>
        </p:spPr>
      </p:pic>
      <p:pic>
        <p:nvPicPr>
          <p:cNvPr id="44" name="Sai">
            <a:hlinkClick r:id="" action="ppaction://media"/>
            <a:extLst>
              <a:ext uri="{FF2B5EF4-FFF2-40B4-BE49-F238E27FC236}">
                <a16:creationId xmlns:a16="http://schemas.microsoft.com/office/drawing/2014/main" xmlns="" id="{5D7787C4-5781-37DB-94D2-69E487F4652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27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552339" y="-607792"/>
            <a:ext cx="243682" cy="243682"/>
          </a:xfrm>
          <a:prstGeom prst="rect">
            <a:avLst/>
          </a:prstGeom>
        </p:spPr>
      </p:pic>
      <p:pic>
        <p:nvPicPr>
          <p:cNvPr id="46" name="Sai">
            <a:hlinkClick r:id="" action="ppaction://media"/>
            <a:extLst>
              <a:ext uri="{FF2B5EF4-FFF2-40B4-BE49-F238E27FC236}">
                <a16:creationId xmlns:a16="http://schemas.microsoft.com/office/drawing/2014/main" xmlns="" id="{8DB2CCF6-8CD0-4CCE-30CF-A20CCEB4FB1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27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958498" y="-622594"/>
            <a:ext cx="243682" cy="243682"/>
          </a:xfrm>
          <a:prstGeom prst="rect">
            <a:avLst/>
          </a:prstGeom>
        </p:spPr>
      </p:pic>
      <p:pic>
        <p:nvPicPr>
          <p:cNvPr id="47" name="Sai">
            <a:hlinkClick r:id="" action="ppaction://media"/>
            <a:extLst>
              <a:ext uri="{FF2B5EF4-FFF2-40B4-BE49-F238E27FC236}">
                <a16:creationId xmlns:a16="http://schemas.microsoft.com/office/drawing/2014/main" xmlns="" id="{879B3B6D-A008-D293-F592-DEBF433DA18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27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7364657" y="-585116"/>
            <a:ext cx="243682" cy="243682"/>
          </a:xfrm>
          <a:prstGeom prst="rect">
            <a:avLst/>
          </a:prstGeom>
        </p:spPr>
      </p:pic>
      <p:pic>
        <p:nvPicPr>
          <p:cNvPr id="48" name="Mời chọn đáp án">
            <a:hlinkClick r:id="" action="ppaction://media"/>
            <a:extLst>
              <a:ext uri="{FF2B5EF4-FFF2-40B4-BE49-F238E27FC236}">
                <a16:creationId xmlns:a16="http://schemas.microsoft.com/office/drawing/2014/main" xmlns="" id="{7FCBA4E5-9EFD-5F58-9AC9-6F1A825735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xmlns="" r:embed="rId28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4157612" y="-257736"/>
            <a:ext cx="243682" cy="243682"/>
          </a:xfrm>
          <a:prstGeom prst="rect">
            <a:avLst/>
          </a:prstGeom>
        </p:spPr>
      </p:pic>
      <p:pic>
        <p:nvPicPr>
          <p:cNvPr id="49" name="Câu hỏi 3 - đáp án A">
            <a:hlinkClick r:id="" action="ppaction://media"/>
            <a:extLst>
              <a:ext uri="{FF2B5EF4-FFF2-40B4-BE49-F238E27FC236}">
                <a16:creationId xmlns:a16="http://schemas.microsoft.com/office/drawing/2014/main" xmlns="" id="{E371E067-BA4D-B27E-55B1-5322524EBC6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xmlns="" r:embed="rId29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593993" y="-257745"/>
            <a:ext cx="243682" cy="243682"/>
          </a:xfrm>
          <a:prstGeom prst="rect">
            <a:avLst/>
          </a:prstGeom>
        </p:spPr>
      </p:pic>
      <p:pic>
        <p:nvPicPr>
          <p:cNvPr id="50" name="Câu hỏi 3 - đáp án B">
            <a:hlinkClick r:id="" action="ppaction://media"/>
            <a:extLst>
              <a:ext uri="{FF2B5EF4-FFF2-40B4-BE49-F238E27FC236}">
                <a16:creationId xmlns:a16="http://schemas.microsoft.com/office/drawing/2014/main" xmlns="" id="{65B2854C-29B5-25EC-3F28-5C33F265AAB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xmlns="" r:embed="rId30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963982" y="-245374"/>
            <a:ext cx="243682" cy="243682"/>
          </a:xfrm>
          <a:prstGeom prst="rect">
            <a:avLst/>
          </a:prstGeom>
        </p:spPr>
      </p:pic>
      <p:pic>
        <p:nvPicPr>
          <p:cNvPr id="51" name="Câu hỏi 3 - đáp án C">
            <a:hlinkClick r:id="" action="ppaction://media"/>
            <a:extLst>
              <a:ext uri="{FF2B5EF4-FFF2-40B4-BE49-F238E27FC236}">
                <a16:creationId xmlns:a16="http://schemas.microsoft.com/office/drawing/2014/main" xmlns="" id="{D551012A-8AF5-F4CA-7F8F-B96FA578E816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xmlns="" r:embed="rId3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2292730" y="-243682"/>
            <a:ext cx="243682" cy="243682"/>
          </a:xfrm>
          <a:prstGeom prst="rect">
            <a:avLst/>
          </a:prstGeom>
        </p:spPr>
      </p:pic>
      <p:pic>
        <p:nvPicPr>
          <p:cNvPr id="52" name="Câu hỏi 3 - đáp án D">
            <a:hlinkClick r:id="" action="ppaction://media"/>
            <a:extLst>
              <a:ext uri="{FF2B5EF4-FFF2-40B4-BE49-F238E27FC236}">
                <a16:creationId xmlns:a16="http://schemas.microsoft.com/office/drawing/2014/main" xmlns="" id="{3746E5D9-50C5-10C5-188E-E982F6F4196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xmlns="" r:embed="rId3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2595223" y="-243682"/>
            <a:ext cx="243682" cy="243682"/>
          </a:xfrm>
          <a:prstGeom prst="rect">
            <a:avLst/>
          </a:prstGeom>
        </p:spPr>
      </p:pic>
      <p:pic>
        <p:nvPicPr>
          <p:cNvPr id="53" name="Câu hỏi 3">
            <a:hlinkClick r:id="" action="ppaction://media"/>
            <a:extLst>
              <a:ext uri="{FF2B5EF4-FFF2-40B4-BE49-F238E27FC236}">
                <a16:creationId xmlns:a16="http://schemas.microsoft.com/office/drawing/2014/main" xmlns="" id="{EBA889F0-B6D3-47B0-466B-D48F0B0F46E4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xmlns="" r:embed="rId33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250029" y="-256972"/>
            <a:ext cx="243682" cy="243682"/>
          </a:xfrm>
          <a:prstGeom prst="rect">
            <a:avLst/>
          </a:prstGeom>
        </p:spPr>
      </p:pic>
      <p:pic>
        <p:nvPicPr>
          <p:cNvPr id="19" name="Picture 18" descr="A yellow star with a number on it&#10;&#10;AI-generated content may be incorrect.">
            <a:hlinkClick r:id="rId34" action="ppaction://hlinksldjump"/>
            <a:extLst>
              <a:ext uri="{FF2B5EF4-FFF2-40B4-BE49-F238E27FC236}">
                <a16:creationId xmlns:a16="http://schemas.microsoft.com/office/drawing/2014/main" xmlns="" id="{C933CB44-37C5-5147-93FB-F653028EF268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83312">
            <a:off x="-6327" y="67868"/>
            <a:ext cx="1131928" cy="1101447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  <a:extLst>
              <a:ext uri="{FF2B5EF4-FFF2-40B4-BE49-F238E27FC236}">
                <a16:creationId xmlns:a16="http://schemas.microsoft.com/office/drawing/2014/main" xmlns="" id="{DDE41280-A19B-51E7-B920-14D081AF733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xmlns="" r:embed="rId36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181772" y="-614159"/>
            <a:ext cx="243682" cy="243682"/>
          </a:xfrm>
          <a:prstGeom prst="rect">
            <a:avLst/>
          </a:prstGeom>
        </p:spPr>
      </p:pic>
      <p:pic>
        <p:nvPicPr>
          <p:cNvPr id="28" name="Picture 27" descr="A person holding a pointer&#10;&#10;AI-generated content may be incorrect.">
            <a:extLst>
              <a:ext uri="{FF2B5EF4-FFF2-40B4-BE49-F238E27FC236}">
                <a16:creationId xmlns:a16="http://schemas.microsoft.com/office/drawing/2014/main" xmlns="" id="{ABEB4D9C-AC44-F5B6-C9ED-7E247F3A93AE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9022" y="1792264"/>
            <a:ext cx="2606165" cy="34865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1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112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3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45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97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742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44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0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45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45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45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45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45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45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45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45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145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45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3450"/>
                            </p:stCondLst>
                            <p:childTnLst>
                              <p:par>
                                <p:cTn id="9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71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165"/>
                            </p:stCondLst>
                            <p:childTnLst>
                              <p:par>
                                <p:cTn id="9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19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391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912"/>
                            </p:stCondLst>
                            <p:childTnLst>
                              <p:par>
                                <p:cTn id="1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687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391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912"/>
                            </p:stCondLst>
                            <p:childTnLst>
                              <p:par>
                                <p:cTn id="1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687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391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912"/>
                            </p:stCondLst>
                            <p:childTnLst>
                              <p:par>
                                <p:cTn id="1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687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477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776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5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7" grpId="0"/>
      <p:bldP spid="27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14" cstate="print"/>
            <a:stretch>
              <a:fillRect t="-38896" b="-86495"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4" name="Freeform 4"/>
          <p:cNvSpPr/>
          <p:nvPr/>
        </p:nvSpPr>
        <p:spPr>
          <a:xfrm rot="563245">
            <a:off x="59592" y="-3203"/>
            <a:ext cx="643173" cy="783502"/>
          </a:xfrm>
          <a:custGeom>
            <a:avLst/>
            <a:gdLst/>
            <a:ahLst/>
            <a:cxnLst/>
            <a:rect l="l" t="t" r="r" b="b"/>
            <a:pathLst>
              <a:path w="1286346" h="1567004">
                <a:moveTo>
                  <a:pt x="0" y="0"/>
                </a:moveTo>
                <a:lnTo>
                  <a:pt x="1286346" y="0"/>
                </a:lnTo>
                <a:lnTo>
                  <a:pt x="1286346" y="1567003"/>
                </a:lnTo>
                <a:lnTo>
                  <a:pt x="0" y="1567003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5" name="Freeform 5"/>
          <p:cNvSpPr/>
          <p:nvPr/>
        </p:nvSpPr>
        <p:spPr>
          <a:xfrm rot="-954269" flipH="1">
            <a:off x="348955" y="2316322"/>
            <a:ext cx="455802" cy="510857"/>
          </a:xfrm>
          <a:custGeom>
            <a:avLst/>
            <a:gdLst/>
            <a:ahLst/>
            <a:cxnLst/>
            <a:rect l="l" t="t" r="r" b="b"/>
            <a:pathLst>
              <a:path w="911603" h="1021713">
                <a:moveTo>
                  <a:pt x="911604" y="0"/>
                </a:moveTo>
                <a:lnTo>
                  <a:pt x="0" y="0"/>
                </a:lnTo>
                <a:lnTo>
                  <a:pt x="0" y="1021712"/>
                </a:lnTo>
                <a:lnTo>
                  <a:pt x="911604" y="1021712"/>
                </a:lnTo>
                <a:lnTo>
                  <a:pt x="911604" y="0"/>
                </a:lnTo>
                <a:close/>
              </a:path>
            </a:pathLst>
          </a:custGeom>
          <a:blipFill>
            <a:blip r:embed="rId16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6" name="Freeform 6"/>
          <p:cNvSpPr/>
          <p:nvPr/>
        </p:nvSpPr>
        <p:spPr>
          <a:xfrm rot="75357">
            <a:off x="6577656" y="438186"/>
            <a:ext cx="2425990" cy="1538281"/>
          </a:xfrm>
          <a:custGeom>
            <a:avLst/>
            <a:gdLst/>
            <a:ahLst/>
            <a:cxnLst/>
            <a:rect l="l" t="t" r="r" b="b"/>
            <a:pathLst>
              <a:path w="4851980" h="3076562">
                <a:moveTo>
                  <a:pt x="0" y="0"/>
                </a:moveTo>
                <a:lnTo>
                  <a:pt x="4851980" y="0"/>
                </a:lnTo>
                <a:lnTo>
                  <a:pt x="4851980" y="3076562"/>
                </a:lnTo>
                <a:lnTo>
                  <a:pt x="0" y="3076562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/>
            <a:stretch>
              <a:fillRect l="-100665" b="-36079"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7" name="Freeform 7"/>
          <p:cNvSpPr/>
          <p:nvPr/>
        </p:nvSpPr>
        <p:spPr>
          <a:xfrm rot="-364292">
            <a:off x="6992207" y="1214127"/>
            <a:ext cx="2827861" cy="5336790"/>
          </a:xfrm>
          <a:custGeom>
            <a:avLst/>
            <a:gdLst/>
            <a:ahLst/>
            <a:cxnLst/>
            <a:rect l="l" t="t" r="r" b="b"/>
            <a:pathLst>
              <a:path w="5655722" h="10673580">
                <a:moveTo>
                  <a:pt x="0" y="0"/>
                </a:moveTo>
                <a:lnTo>
                  <a:pt x="5655722" y="0"/>
                </a:lnTo>
                <a:lnTo>
                  <a:pt x="5655722" y="10673581"/>
                </a:lnTo>
                <a:lnTo>
                  <a:pt x="0" y="10673581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8" name="Freeform 8"/>
          <p:cNvSpPr/>
          <p:nvPr/>
        </p:nvSpPr>
        <p:spPr>
          <a:xfrm rot="1679035" flipH="1">
            <a:off x="8301932" y="960683"/>
            <a:ext cx="433739" cy="486129"/>
          </a:xfrm>
          <a:custGeom>
            <a:avLst/>
            <a:gdLst/>
            <a:ahLst/>
            <a:cxnLst/>
            <a:rect l="l" t="t" r="r" b="b"/>
            <a:pathLst>
              <a:path w="867478" h="972257">
                <a:moveTo>
                  <a:pt x="867477" y="0"/>
                </a:moveTo>
                <a:lnTo>
                  <a:pt x="0" y="0"/>
                </a:lnTo>
                <a:lnTo>
                  <a:pt x="0" y="972257"/>
                </a:lnTo>
                <a:lnTo>
                  <a:pt x="867477" y="972257"/>
                </a:lnTo>
                <a:lnTo>
                  <a:pt x="867477" y="0"/>
                </a:lnTo>
                <a:close/>
              </a:path>
            </a:pathLst>
          </a:custGeom>
          <a:blipFill>
            <a:blip r:embed="rId19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9" name="Freeform 9"/>
          <p:cNvSpPr/>
          <p:nvPr/>
        </p:nvSpPr>
        <p:spPr>
          <a:xfrm rot="75357">
            <a:off x="229471" y="4151862"/>
            <a:ext cx="2192786" cy="1600610"/>
          </a:xfrm>
          <a:custGeom>
            <a:avLst/>
            <a:gdLst/>
            <a:ahLst/>
            <a:cxnLst/>
            <a:rect l="l" t="t" r="r" b="b"/>
            <a:pathLst>
              <a:path w="4385571" h="3201219">
                <a:moveTo>
                  <a:pt x="0" y="0"/>
                </a:moveTo>
                <a:lnTo>
                  <a:pt x="4385571" y="0"/>
                </a:lnTo>
                <a:lnTo>
                  <a:pt x="4385571" y="3201219"/>
                </a:lnTo>
                <a:lnTo>
                  <a:pt x="0" y="3201219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print"/>
            <a:stretch>
              <a:fillRect l="-115883" r="-15117" b="-36079"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B631AF48-9771-6121-5A1B-C066941CC934}"/>
              </a:ext>
            </a:extLst>
          </p:cNvPr>
          <p:cNvSpPr/>
          <p:nvPr/>
        </p:nvSpPr>
        <p:spPr>
          <a:xfrm rot="20645731" flipH="1">
            <a:off x="7168367" y="478826"/>
            <a:ext cx="354882" cy="397747"/>
          </a:xfrm>
          <a:custGeom>
            <a:avLst/>
            <a:gdLst/>
            <a:ahLst/>
            <a:cxnLst/>
            <a:rect l="l" t="t" r="r" b="b"/>
            <a:pathLst>
              <a:path w="709764" h="795494">
                <a:moveTo>
                  <a:pt x="709764" y="0"/>
                </a:moveTo>
                <a:lnTo>
                  <a:pt x="0" y="0"/>
                </a:lnTo>
                <a:lnTo>
                  <a:pt x="0" y="795494"/>
                </a:lnTo>
                <a:lnTo>
                  <a:pt x="709764" y="795494"/>
                </a:lnTo>
                <a:lnTo>
                  <a:pt x="709764" y="0"/>
                </a:lnTo>
                <a:close/>
              </a:path>
            </a:pathLst>
          </a:custGeom>
          <a:blipFill>
            <a:blip r:embed="rId21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482A3B1-CE03-180F-7469-4E50B561C7E2}"/>
              </a:ext>
            </a:extLst>
          </p:cNvPr>
          <p:cNvSpPr/>
          <p:nvPr/>
        </p:nvSpPr>
        <p:spPr>
          <a:xfrm>
            <a:off x="879916" y="1879384"/>
            <a:ext cx="3656610" cy="774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vi-VN" sz="2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A02A179-6FE6-03A6-4FC7-8042F3805747}"/>
              </a:ext>
            </a:extLst>
          </p:cNvPr>
          <p:cNvSpPr/>
          <p:nvPr/>
        </p:nvSpPr>
        <p:spPr>
          <a:xfrm>
            <a:off x="1305059" y="553177"/>
            <a:ext cx="6373323" cy="7535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3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3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3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3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3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33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3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vi-VN" sz="3300" dirty="0">
              <a:solidFill>
                <a:srgbClr val="1305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515D020-FEC1-988D-1985-F364D626EB85}"/>
              </a:ext>
            </a:extLst>
          </p:cNvPr>
          <p:cNvSpPr/>
          <p:nvPr/>
        </p:nvSpPr>
        <p:spPr>
          <a:xfrm>
            <a:off x="888383" y="3142507"/>
            <a:ext cx="3648144" cy="774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endParaRPr lang="vi-VN" sz="2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13D6F47-BC6B-B77F-0607-F98D7A20D6E9}"/>
              </a:ext>
            </a:extLst>
          </p:cNvPr>
          <p:cNvSpPr/>
          <p:nvPr/>
        </p:nvSpPr>
        <p:spPr>
          <a:xfrm>
            <a:off x="5030729" y="1890892"/>
            <a:ext cx="3656610" cy="7627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vi-VN" sz="2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83816ADF-14E7-2DAB-775B-688BA86AC5A1}"/>
              </a:ext>
            </a:extLst>
          </p:cNvPr>
          <p:cNvSpPr/>
          <p:nvPr/>
        </p:nvSpPr>
        <p:spPr>
          <a:xfrm>
            <a:off x="5030730" y="3104952"/>
            <a:ext cx="3656610" cy="8115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vi-VN" sz="2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CF14013-9C06-17EB-8594-382099C5B120}"/>
              </a:ext>
            </a:extLst>
          </p:cNvPr>
          <p:cNvGrpSpPr/>
          <p:nvPr/>
        </p:nvGrpSpPr>
        <p:grpSpPr>
          <a:xfrm>
            <a:off x="7239709" y="54809"/>
            <a:ext cx="1797740" cy="1459720"/>
            <a:chOff x="6503889" y="2628900"/>
            <a:chExt cx="5305425" cy="426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360A9B0A-E5E0-B9E6-7550-39BFEBF3F42D}"/>
                </a:ext>
              </a:extLst>
            </p:cNvPr>
            <p:cNvSpPr/>
            <p:nvPr/>
          </p:nvSpPr>
          <p:spPr>
            <a:xfrm>
              <a:off x="8096250" y="3848100"/>
              <a:ext cx="2095500" cy="2095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300"/>
            </a:p>
          </p:txBody>
        </p:sp>
        <p:pic>
          <p:nvPicPr>
            <p:cNvPr id="26" name="Picture 25" descr="A yellow alarm clock with bells&#10;&#10;AI-generated content may be incorrect.">
              <a:extLst>
                <a:ext uri="{FF2B5EF4-FFF2-40B4-BE49-F238E27FC236}">
                  <a16:creationId xmlns:a16="http://schemas.microsoft.com/office/drawing/2014/main" xmlns="" id="{3A6F6E68-1E46-3BF5-311A-0D07EB9A3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03889" y="2628900"/>
              <a:ext cx="5305425" cy="4267200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3DC2435-8A49-A896-209D-0C950E8D9256}"/>
              </a:ext>
            </a:extLst>
          </p:cNvPr>
          <p:cNvSpPr txBox="1"/>
          <p:nvPr/>
        </p:nvSpPr>
        <p:spPr>
          <a:xfrm>
            <a:off x="8030886" y="528734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98D6813-D6BD-1E94-B803-F7A5B5C630D7}"/>
              </a:ext>
            </a:extLst>
          </p:cNvPr>
          <p:cNvSpPr txBox="1"/>
          <p:nvPr/>
        </p:nvSpPr>
        <p:spPr>
          <a:xfrm>
            <a:off x="8034420" y="538032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341AF66-E144-4101-C0E9-E8FDA5B96880}"/>
              </a:ext>
            </a:extLst>
          </p:cNvPr>
          <p:cNvSpPr txBox="1"/>
          <p:nvPr/>
        </p:nvSpPr>
        <p:spPr>
          <a:xfrm>
            <a:off x="8023629" y="493784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1011527-C7AD-61B6-CE44-D1F2C51D1AF4}"/>
              </a:ext>
            </a:extLst>
          </p:cNvPr>
          <p:cNvSpPr txBox="1"/>
          <p:nvPr/>
        </p:nvSpPr>
        <p:spPr>
          <a:xfrm>
            <a:off x="7981952" y="507670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B16DDD2-3D90-DDBE-BED2-1B79DC22D9BF}"/>
              </a:ext>
            </a:extLst>
          </p:cNvPr>
          <p:cNvSpPr txBox="1"/>
          <p:nvPr/>
        </p:nvSpPr>
        <p:spPr>
          <a:xfrm>
            <a:off x="7997684" y="496004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9AE7A18-8B83-C8C6-20E2-4262C37CBF59}"/>
              </a:ext>
            </a:extLst>
          </p:cNvPr>
          <p:cNvSpPr txBox="1"/>
          <p:nvPr/>
        </p:nvSpPr>
        <p:spPr>
          <a:xfrm>
            <a:off x="7981952" y="528861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E975B3D-94A9-03F2-E9D2-2A62FBDCEED6}"/>
              </a:ext>
            </a:extLst>
          </p:cNvPr>
          <p:cNvSpPr txBox="1"/>
          <p:nvPr/>
        </p:nvSpPr>
        <p:spPr>
          <a:xfrm>
            <a:off x="8028117" y="526366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8DC291F-3853-A0BB-D717-7E9059C1E33F}"/>
              </a:ext>
            </a:extLst>
          </p:cNvPr>
          <p:cNvSpPr txBox="1"/>
          <p:nvPr/>
        </p:nvSpPr>
        <p:spPr>
          <a:xfrm>
            <a:off x="8028118" y="512106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D84986A-71A3-81C1-3D5F-0F876F460C9F}"/>
              </a:ext>
            </a:extLst>
          </p:cNvPr>
          <p:cNvSpPr txBox="1"/>
          <p:nvPr/>
        </p:nvSpPr>
        <p:spPr>
          <a:xfrm>
            <a:off x="8028118" y="519336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E41E7D8-8FCA-4D53-105D-C49182055204}"/>
              </a:ext>
            </a:extLst>
          </p:cNvPr>
          <p:cNvSpPr txBox="1"/>
          <p:nvPr/>
        </p:nvSpPr>
        <p:spPr>
          <a:xfrm>
            <a:off x="7874230" y="526366"/>
            <a:ext cx="514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05421B5B-ED5E-C978-F7B2-D96E2AABDF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>
                  <p14:trim st="10816"/>
                </p14:media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4944001" y="-265652"/>
            <a:ext cx="243682" cy="243682"/>
          </a:xfrm>
          <a:prstGeom prst="rect">
            <a:avLst/>
          </a:prstGeom>
        </p:spPr>
      </p:pic>
      <p:pic>
        <p:nvPicPr>
          <p:cNvPr id="39" name="10 giây bắt đầu">
            <a:hlinkClick r:id="" action="ppaction://media"/>
            <a:extLst>
              <a:ext uri="{FF2B5EF4-FFF2-40B4-BE49-F238E27FC236}">
                <a16:creationId xmlns:a16="http://schemas.microsoft.com/office/drawing/2014/main" xmlns="" id="{772ADA52-5811-3205-D346-878289CFC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4573960" y="-265652"/>
            <a:ext cx="243682" cy="243682"/>
          </a:xfrm>
          <a:prstGeom prst="rect">
            <a:avLst/>
          </a:prstGeom>
        </p:spPr>
      </p:pic>
      <p:pic>
        <p:nvPicPr>
          <p:cNvPr id="40" name="yehhhh.">
            <a:hlinkClick r:id="" action="ppaction://media"/>
            <a:extLst>
              <a:ext uri="{FF2B5EF4-FFF2-40B4-BE49-F238E27FC236}">
                <a16:creationId xmlns:a16="http://schemas.microsoft.com/office/drawing/2014/main" xmlns="" id="{C31D3589-DECB-DB5E-0D85-8E7BDA0701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26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6181773" y="-257745"/>
            <a:ext cx="243682" cy="243682"/>
          </a:xfrm>
          <a:prstGeom prst="rect">
            <a:avLst/>
          </a:prstGeom>
        </p:spPr>
      </p:pic>
      <p:pic>
        <p:nvPicPr>
          <p:cNvPr id="41" name="quá qua qua quà 2">
            <a:hlinkClick r:id="" action="ppaction://media"/>
            <a:extLst>
              <a:ext uri="{FF2B5EF4-FFF2-40B4-BE49-F238E27FC236}">
                <a16:creationId xmlns:a16="http://schemas.microsoft.com/office/drawing/2014/main" xmlns="" id="{DB7AD391-D882-D152-DA7D-041D692DE1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27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7384548" y="-256482"/>
            <a:ext cx="243682" cy="243682"/>
          </a:xfrm>
          <a:prstGeom prst="rect">
            <a:avLst/>
          </a:prstGeom>
        </p:spPr>
      </p:pic>
      <p:pic>
        <p:nvPicPr>
          <p:cNvPr id="42" name="quá qua qua quà 2">
            <a:hlinkClick r:id="" action="ppaction://media"/>
            <a:extLst>
              <a:ext uri="{FF2B5EF4-FFF2-40B4-BE49-F238E27FC236}">
                <a16:creationId xmlns:a16="http://schemas.microsoft.com/office/drawing/2014/main" xmlns="" id="{883E932A-0B7E-BE02-1C3D-4682D858CA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27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6969406" y="-247313"/>
            <a:ext cx="243682" cy="243682"/>
          </a:xfrm>
          <a:prstGeom prst="rect">
            <a:avLst/>
          </a:prstGeom>
        </p:spPr>
      </p:pic>
      <p:pic>
        <p:nvPicPr>
          <p:cNvPr id="43" name="quá qua qua quà 2">
            <a:hlinkClick r:id="" action="ppaction://media"/>
            <a:extLst>
              <a:ext uri="{FF2B5EF4-FFF2-40B4-BE49-F238E27FC236}">
                <a16:creationId xmlns:a16="http://schemas.microsoft.com/office/drawing/2014/main" xmlns="" id="{8915B9F4-451E-37AF-1720-CC623E329E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27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6552340" y="-243682"/>
            <a:ext cx="243682" cy="243682"/>
          </a:xfrm>
          <a:prstGeom prst="rect">
            <a:avLst/>
          </a:prstGeom>
        </p:spPr>
      </p:pic>
      <p:pic>
        <p:nvPicPr>
          <p:cNvPr id="44" name="Sai">
            <a:hlinkClick r:id="" action="ppaction://media"/>
            <a:extLst>
              <a:ext uri="{FF2B5EF4-FFF2-40B4-BE49-F238E27FC236}">
                <a16:creationId xmlns:a16="http://schemas.microsoft.com/office/drawing/2014/main" xmlns="" id="{B205FEAB-7DC9-F573-E759-CB8F6AD115D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28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6552339" y="-607792"/>
            <a:ext cx="243682" cy="243682"/>
          </a:xfrm>
          <a:prstGeom prst="rect">
            <a:avLst/>
          </a:prstGeom>
        </p:spPr>
      </p:pic>
      <p:pic>
        <p:nvPicPr>
          <p:cNvPr id="46" name="Sai">
            <a:hlinkClick r:id="" action="ppaction://media"/>
            <a:extLst>
              <a:ext uri="{FF2B5EF4-FFF2-40B4-BE49-F238E27FC236}">
                <a16:creationId xmlns:a16="http://schemas.microsoft.com/office/drawing/2014/main" xmlns="" id="{3922B839-CA8D-CE0E-A441-9DE943406D8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28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6958498" y="-622594"/>
            <a:ext cx="243682" cy="243682"/>
          </a:xfrm>
          <a:prstGeom prst="rect">
            <a:avLst/>
          </a:prstGeom>
        </p:spPr>
      </p:pic>
      <p:pic>
        <p:nvPicPr>
          <p:cNvPr id="47" name="Sai">
            <a:hlinkClick r:id="" action="ppaction://media"/>
            <a:extLst>
              <a:ext uri="{FF2B5EF4-FFF2-40B4-BE49-F238E27FC236}">
                <a16:creationId xmlns:a16="http://schemas.microsoft.com/office/drawing/2014/main" xmlns="" id="{B1BB9C29-679E-681F-D035-2E8B66D440D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28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7364657" y="-585116"/>
            <a:ext cx="243682" cy="243682"/>
          </a:xfrm>
          <a:prstGeom prst="rect">
            <a:avLst/>
          </a:prstGeom>
        </p:spPr>
      </p:pic>
      <p:pic>
        <p:nvPicPr>
          <p:cNvPr id="48" name="Mời chọn đáp án">
            <a:hlinkClick r:id="" action="ppaction://media"/>
            <a:extLst>
              <a:ext uri="{FF2B5EF4-FFF2-40B4-BE49-F238E27FC236}">
                <a16:creationId xmlns:a16="http://schemas.microsoft.com/office/drawing/2014/main" xmlns="" id="{4C0DC214-4593-5362-70B4-8789F3FE48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xmlns="" r:embed="rId29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4157612" y="-257736"/>
            <a:ext cx="243682" cy="243682"/>
          </a:xfrm>
          <a:prstGeom prst="rect">
            <a:avLst/>
          </a:prstGeom>
        </p:spPr>
      </p:pic>
      <p:pic>
        <p:nvPicPr>
          <p:cNvPr id="49" name="Câu hỏi 4 - đáp án A">
            <a:hlinkClick r:id="" action="ppaction://media"/>
            <a:extLst>
              <a:ext uri="{FF2B5EF4-FFF2-40B4-BE49-F238E27FC236}">
                <a16:creationId xmlns:a16="http://schemas.microsoft.com/office/drawing/2014/main" xmlns="" id="{2C5B97C3-E67B-7D12-5705-08217C5BB7B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xmlns="" r:embed="rId30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406790" y="-294091"/>
            <a:ext cx="243682" cy="243681"/>
          </a:xfrm>
          <a:prstGeom prst="rect">
            <a:avLst/>
          </a:prstGeom>
        </p:spPr>
      </p:pic>
      <p:pic>
        <p:nvPicPr>
          <p:cNvPr id="50" name="Câu hỏi 4 - đáp án B">
            <a:hlinkClick r:id="" action="ppaction://media"/>
            <a:extLst>
              <a:ext uri="{FF2B5EF4-FFF2-40B4-BE49-F238E27FC236}">
                <a16:creationId xmlns:a16="http://schemas.microsoft.com/office/drawing/2014/main" xmlns="" id="{52E4B5CD-B8DC-BD58-3B31-F846413A4B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xmlns="" r:embed="rId31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756789" y="-287060"/>
            <a:ext cx="243682" cy="243681"/>
          </a:xfrm>
          <a:prstGeom prst="rect">
            <a:avLst/>
          </a:prstGeom>
        </p:spPr>
      </p:pic>
      <p:pic>
        <p:nvPicPr>
          <p:cNvPr id="51" name="Câu hỏi 4 - đáp án C">
            <a:hlinkClick r:id="" action="ppaction://media"/>
            <a:extLst>
              <a:ext uri="{FF2B5EF4-FFF2-40B4-BE49-F238E27FC236}">
                <a16:creationId xmlns:a16="http://schemas.microsoft.com/office/drawing/2014/main" xmlns="" id="{B8BCD85B-C152-0A5C-903A-7A062E85BE5F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xmlns="" r:embed="rId32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2082002" y="-287060"/>
            <a:ext cx="243682" cy="243681"/>
          </a:xfrm>
          <a:prstGeom prst="rect">
            <a:avLst/>
          </a:prstGeom>
        </p:spPr>
      </p:pic>
      <p:pic>
        <p:nvPicPr>
          <p:cNvPr id="52" name="Câu hỏi 4 - đáp án D">
            <a:hlinkClick r:id="" action="ppaction://media"/>
            <a:extLst>
              <a:ext uri="{FF2B5EF4-FFF2-40B4-BE49-F238E27FC236}">
                <a16:creationId xmlns:a16="http://schemas.microsoft.com/office/drawing/2014/main" xmlns="" id="{C315E3BE-DCCF-299B-9029-A59086C7B53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xmlns="" r:embed="rId3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2388717" y="-287060"/>
            <a:ext cx="243682" cy="243681"/>
          </a:xfrm>
          <a:prstGeom prst="rect">
            <a:avLst/>
          </a:prstGeom>
        </p:spPr>
      </p:pic>
      <p:pic>
        <p:nvPicPr>
          <p:cNvPr id="53" name="Câu hỏi 4">
            <a:hlinkClick r:id="" action="ppaction://media"/>
            <a:extLst>
              <a:ext uri="{FF2B5EF4-FFF2-40B4-BE49-F238E27FC236}">
                <a16:creationId xmlns:a16="http://schemas.microsoft.com/office/drawing/2014/main" xmlns="" id="{14F35625-37DB-9C91-7969-56394C29E58F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xmlns="" r:embed="rId34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1086086" y="-285986"/>
            <a:ext cx="243682" cy="243681"/>
          </a:xfrm>
          <a:prstGeom prst="rect">
            <a:avLst/>
          </a:prstGeom>
        </p:spPr>
      </p:pic>
      <p:pic>
        <p:nvPicPr>
          <p:cNvPr id="28" name="Picture 27" descr="A person holding a pointer&#10;&#10;AI-generated content may be incorrect.">
            <a:extLst>
              <a:ext uri="{FF2B5EF4-FFF2-40B4-BE49-F238E27FC236}">
                <a16:creationId xmlns:a16="http://schemas.microsoft.com/office/drawing/2014/main" xmlns="" id="{59E43350-98C6-3051-1AA1-2FF29D18D9B5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2418" y="2006549"/>
            <a:ext cx="1899147" cy="3057312"/>
          </a:xfrm>
          <a:prstGeom prst="rect">
            <a:avLst/>
          </a:prstGeom>
        </p:spPr>
      </p:pic>
      <p:pic>
        <p:nvPicPr>
          <p:cNvPr id="19" name="Picture 18">
            <a:hlinkClick r:id="rId36" action="ppaction://hlinksldjump"/>
            <a:extLst>
              <a:ext uri="{FF2B5EF4-FFF2-40B4-BE49-F238E27FC236}">
                <a16:creationId xmlns:a16="http://schemas.microsoft.com/office/drawing/2014/main" xmlns="" id="{355EA4DF-FB86-1CD0-A808-5F3A69CD368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66390">
            <a:off x="-22014" y="130809"/>
            <a:ext cx="1266318" cy="1212285"/>
          </a:xfrm>
          <a:prstGeom prst="rect">
            <a:avLst/>
          </a:prstGeom>
        </p:spPr>
      </p:pic>
      <p:pic>
        <p:nvPicPr>
          <p:cNvPr id="16" name="Đúng">
            <a:hlinkClick r:id="" action="ppaction://media"/>
            <a:extLst>
              <a:ext uri="{FF2B5EF4-FFF2-40B4-BE49-F238E27FC236}">
                <a16:creationId xmlns:a16="http://schemas.microsoft.com/office/drawing/2014/main" xmlns="" id="{3C9D9C72-142D-31C4-9912-F475743DAD1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xmlns="" r:embed="rId38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6181772" y="-614159"/>
            <a:ext cx="243682" cy="2436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65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2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93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95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419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0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325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325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325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325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325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325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325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325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325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325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325"/>
                            </p:stCondLst>
                            <p:childTnLst>
                              <p:par>
                                <p:cTn id="9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71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40"/>
                            </p:stCondLst>
                            <p:childTnLst>
                              <p:par>
                                <p:cTn id="9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19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391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912"/>
                            </p:stCondLst>
                            <p:childTnLst>
                              <p:par>
                                <p:cTn id="1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687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391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912"/>
                            </p:stCondLst>
                            <p:childTnLst>
                              <p:par>
                                <p:cTn id="1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687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391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912"/>
                            </p:stCondLst>
                            <p:childTnLst>
                              <p:par>
                                <p:cTn id="1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687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477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776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5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  <p:bldP spid="11" grpId="0" animBg="1"/>
      <p:bldP spid="12" grpId="0" animBg="1"/>
      <p:bldP spid="13" grpId="0" animBg="1"/>
      <p:bldP spid="18" grpId="0" animBg="1"/>
      <p:bldP spid="27" grpId="0"/>
      <p:bldP spid="27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 cstate="print"/>
            <a:stretch>
              <a:fillRect t="-38896" b="-86495"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3" name="Freeform 3"/>
          <p:cNvSpPr/>
          <p:nvPr/>
        </p:nvSpPr>
        <p:spPr>
          <a:xfrm>
            <a:off x="3268244" y="207548"/>
            <a:ext cx="3450650" cy="940302"/>
          </a:xfrm>
          <a:custGeom>
            <a:avLst/>
            <a:gdLst/>
            <a:ahLst/>
            <a:cxnLst/>
            <a:rect l="l" t="t" r="r" b="b"/>
            <a:pathLst>
              <a:path w="6901300" h="1880604">
                <a:moveTo>
                  <a:pt x="0" y="0"/>
                </a:moveTo>
                <a:lnTo>
                  <a:pt x="6901300" y="0"/>
                </a:lnTo>
                <a:lnTo>
                  <a:pt x="6901300" y="1880604"/>
                </a:lnTo>
                <a:lnTo>
                  <a:pt x="0" y="188060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4" name="Freeform 4"/>
          <p:cNvSpPr/>
          <p:nvPr/>
        </p:nvSpPr>
        <p:spPr>
          <a:xfrm rot="563245" flipH="1">
            <a:off x="7597845" y="163412"/>
            <a:ext cx="643173" cy="783502"/>
          </a:xfrm>
          <a:custGeom>
            <a:avLst/>
            <a:gdLst/>
            <a:ahLst/>
            <a:cxnLst/>
            <a:rect l="l" t="t" r="r" b="b"/>
            <a:pathLst>
              <a:path w="1286346" h="1567004">
                <a:moveTo>
                  <a:pt x="1286346" y="0"/>
                </a:moveTo>
                <a:lnTo>
                  <a:pt x="0" y="0"/>
                </a:lnTo>
                <a:lnTo>
                  <a:pt x="0" y="1567004"/>
                </a:lnTo>
                <a:lnTo>
                  <a:pt x="1286346" y="1567004"/>
                </a:lnTo>
                <a:lnTo>
                  <a:pt x="1286346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5" name="Freeform 5"/>
          <p:cNvSpPr/>
          <p:nvPr/>
        </p:nvSpPr>
        <p:spPr>
          <a:xfrm rot="-954269" flipH="1">
            <a:off x="397972" y="2349812"/>
            <a:ext cx="505839" cy="566938"/>
          </a:xfrm>
          <a:custGeom>
            <a:avLst/>
            <a:gdLst/>
            <a:ahLst/>
            <a:cxnLst/>
            <a:rect l="l" t="t" r="r" b="b"/>
            <a:pathLst>
              <a:path w="1011678" h="1133876">
                <a:moveTo>
                  <a:pt x="1011678" y="0"/>
                </a:moveTo>
                <a:lnTo>
                  <a:pt x="0" y="0"/>
                </a:lnTo>
                <a:lnTo>
                  <a:pt x="0" y="1133876"/>
                </a:lnTo>
                <a:lnTo>
                  <a:pt x="1011678" y="1133876"/>
                </a:lnTo>
                <a:lnTo>
                  <a:pt x="1011678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6" name="Freeform 6"/>
          <p:cNvSpPr/>
          <p:nvPr/>
        </p:nvSpPr>
        <p:spPr>
          <a:xfrm rot="-1678844" flipH="1">
            <a:off x="-86723" y="64789"/>
            <a:ext cx="2645761" cy="1705591"/>
          </a:xfrm>
          <a:custGeom>
            <a:avLst/>
            <a:gdLst/>
            <a:ahLst/>
            <a:cxnLst/>
            <a:rect l="l" t="t" r="r" b="b"/>
            <a:pathLst>
              <a:path w="5291522" h="3411182">
                <a:moveTo>
                  <a:pt x="5291522" y="0"/>
                </a:moveTo>
                <a:lnTo>
                  <a:pt x="0" y="0"/>
                </a:lnTo>
                <a:lnTo>
                  <a:pt x="0" y="3411182"/>
                </a:lnTo>
                <a:lnTo>
                  <a:pt x="5291522" y="3411182"/>
                </a:lnTo>
                <a:lnTo>
                  <a:pt x="5291522" y="0"/>
                </a:lnTo>
                <a:close/>
              </a:path>
            </a:pathLst>
          </a:custGeom>
          <a:blipFill>
            <a:blip r:embed="rId8" cstate="print"/>
            <a:stretch>
              <a:fillRect l="-49918"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8" name="Freeform 8"/>
          <p:cNvSpPr/>
          <p:nvPr/>
        </p:nvSpPr>
        <p:spPr>
          <a:xfrm>
            <a:off x="2616104" y="4021366"/>
            <a:ext cx="4660455" cy="961219"/>
          </a:xfrm>
          <a:custGeom>
            <a:avLst/>
            <a:gdLst/>
            <a:ahLst/>
            <a:cxnLst/>
            <a:rect l="l" t="t" r="r" b="b"/>
            <a:pathLst>
              <a:path w="9320909" h="1922437">
                <a:moveTo>
                  <a:pt x="0" y="0"/>
                </a:moveTo>
                <a:lnTo>
                  <a:pt x="9320909" y="0"/>
                </a:lnTo>
                <a:lnTo>
                  <a:pt x="9320909" y="1922438"/>
                </a:lnTo>
                <a:lnTo>
                  <a:pt x="0" y="1922438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27348B6F-4ACC-524A-E4DD-ACB6AF13CA54}"/>
              </a:ext>
            </a:extLst>
          </p:cNvPr>
          <p:cNvSpPr/>
          <p:nvPr/>
        </p:nvSpPr>
        <p:spPr>
          <a:xfrm rot="20645731" flipH="1">
            <a:off x="7168367" y="478826"/>
            <a:ext cx="354882" cy="397747"/>
          </a:xfrm>
          <a:custGeom>
            <a:avLst/>
            <a:gdLst/>
            <a:ahLst/>
            <a:cxnLst/>
            <a:rect l="l" t="t" r="r" b="b"/>
            <a:pathLst>
              <a:path w="709764" h="795494">
                <a:moveTo>
                  <a:pt x="709764" y="0"/>
                </a:moveTo>
                <a:lnTo>
                  <a:pt x="0" y="0"/>
                </a:lnTo>
                <a:lnTo>
                  <a:pt x="0" y="795494"/>
                </a:lnTo>
                <a:lnTo>
                  <a:pt x="709764" y="795494"/>
                </a:lnTo>
                <a:lnTo>
                  <a:pt x="709764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D80FAE1-D79E-1441-C272-676DC79C3097}"/>
              </a:ext>
            </a:extLst>
          </p:cNvPr>
          <p:cNvSpPr/>
          <p:nvPr/>
        </p:nvSpPr>
        <p:spPr>
          <a:xfrm>
            <a:off x="1147455" y="1968601"/>
            <a:ext cx="6849090" cy="8779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EM ĐÃ TRÚNG ĐƯỢC NGÔI SAO MAY MẮN CỦA NGÀY HÔM NAY</a:t>
            </a: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A yellow star with white text&#10;&#10;AI-generated content may be incorrect.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581C946-F964-62B2-3615-8AD0E1BDFB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19138306">
            <a:off x="2356554" y="194692"/>
            <a:ext cx="4185635" cy="4171986"/>
          </a:xfrm>
          <a:custGeom>
            <a:avLst/>
            <a:gdLst>
              <a:gd name="connsiteX0" fmla="*/ 8371269 w 8371269"/>
              <a:gd name="connsiteY0" fmla="*/ 0 h 8343971"/>
              <a:gd name="connsiteX1" fmla="*/ 8371269 w 8371269"/>
              <a:gd name="connsiteY1" fmla="*/ 8343971 h 8343971"/>
              <a:gd name="connsiteX2" fmla="*/ 1 w 8371269"/>
              <a:gd name="connsiteY2" fmla="*/ 8343971 h 8343971"/>
              <a:gd name="connsiteX3" fmla="*/ 0 w 8371269"/>
              <a:gd name="connsiteY3" fmla="*/ 0 h 8343971"/>
              <a:gd name="connsiteX4" fmla="*/ 3828333 w 8371269"/>
              <a:gd name="connsiteY4" fmla="*/ 0 h 8343971"/>
              <a:gd name="connsiteX5" fmla="*/ 23297 w 8371269"/>
              <a:gd name="connsiteY5" fmla="*/ 4372840 h 8343971"/>
              <a:gd name="connsiteX6" fmla="*/ 2305180 w 8371269"/>
              <a:gd name="connsiteY6" fmla="*/ 6358425 h 8343971"/>
              <a:gd name="connsiteX7" fmla="*/ 6116993 w 8371269"/>
              <a:gd name="connsiteY7" fmla="*/ 1977798 h 8343971"/>
              <a:gd name="connsiteX8" fmla="*/ 3844060 w 8371269"/>
              <a:gd name="connsiteY8" fmla="*/ 0 h 834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71269" h="8343971">
                <a:moveTo>
                  <a:pt x="8371269" y="0"/>
                </a:moveTo>
                <a:lnTo>
                  <a:pt x="8371269" y="8343971"/>
                </a:lnTo>
                <a:lnTo>
                  <a:pt x="1" y="8343971"/>
                </a:lnTo>
                <a:lnTo>
                  <a:pt x="0" y="0"/>
                </a:lnTo>
                <a:lnTo>
                  <a:pt x="3828333" y="0"/>
                </a:lnTo>
                <a:lnTo>
                  <a:pt x="23297" y="4372840"/>
                </a:lnTo>
                <a:lnTo>
                  <a:pt x="2305180" y="6358425"/>
                </a:lnTo>
                <a:lnTo>
                  <a:pt x="6116993" y="1977798"/>
                </a:lnTo>
                <a:lnTo>
                  <a:pt x="3844060" y="0"/>
                </a:lnTo>
                <a:close/>
              </a:path>
            </a:pathLst>
          </a:custGeom>
        </p:spPr>
      </p:pic>
      <p:pic>
        <p:nvPicPr>
          <p:cNvPr id="17" name="Picture 16" descr="A yellow star with white text&#10;&#10;AI-generated content may be incorrect.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296272D-FF51-2123-DF5F-A33CA2B253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19138306">
            <a:off x="2356553" y="194692"/>
            <a:ext cx="4185635" cy="4171986"/>
          </a:xfrm>
          <a:custGeom>
            <a:avLst/>
            <a:gdLst>
              <a:gd name="connsiteX0" fmla="*/ 8371269 w 8371269"/>
              <a:gd name="connsiteY0" fmla="*/ 4004545 h 8343971"/>
              <a:gd name="connsiteX1" fmla="*/ 8371269 w 8371269"/>
              <a:gd name="connsiteY1" fmla="*/ 8343971 h 8343971"/>
              <a:gd name="connsiteX2" fmla="*/ 4595308 w 8371269"/>
              <a:gd name="connsiteY2" fmla="*/ 8343971 h 8343971"/>
              <a:gd name="connsiteX3" fmla="*/ 8371269 w 8371269"/>
              <a:gd name="connsiteY3" fmla="*/ 0 h 8343971"/>
              <a:gd name="connsiteX4" fmla="*/ 8371268 w 8371269"/>
              <a:gd name="connsiteY4" fmla="*/ 3860567 h 8343971"/>
              <a:gd name="connsiteX5" fmla="*/ 6143445 w 8371269"/>
              <a:gd name="connsiteY5" fmla="*/ 1922021 h 8343971"/>
              <a:gd name="connsiteX6" fmla="*/ 2241883 w 8371269"/>
              <a:gd name="connsiteY6" fmla="*/ 6405791 h 8343971"/>
              <a:gd name="connsiteX7" fmla="*/ 4469286 w 8371269"/>
              <a:gd name="connsiteY7" fmla="*/ 8343971 h 8343971"/>
              <a:gd name="connsiteX8" fmla="*/ 1 w 8371269"/>
              <a:gd name="connsiteY8" fmla="*/ 8343971 h 8343971"/>
              <a:gd name="connsiteX9" fmla="*/ 0 w 8371269"/>
              <a:gd name="connsiteY9" fmla="*/ 0 h 834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71269" h="8343971">
                <a:moveTo>
                  <a:pt x="8371269" y="4004545"/>
                </a:moveTo>
                <a:lnTo>
                  <a:pt x="8371269" y="8343971"/>
                </a:lnTo>
                <a:lnTo>
                  <a:pt x="4595308" y="8343971"/>
                </a:lnTo>
                <a:close/>
                <a:moveTo>
                  <a:pt x="8371269" y="0"/>
                </a:moveTo>
                <a:lnTo>
                  <a:pt x="8371268" y="3860567"/>
                </a:lnTo>
                <a:lnTo>
                  <a:pt x="6143445" y="1922021"/>
                </a:lnTo>
                <a:lnTo>
                  <a:pt x="2241883" y="6405791"/>
                </a:lnTo>
                <a:lnTo>
                  <a:pt x="4469286" y="8343971"/>
                </a:lnTo>
                <a:lnTo>
                  <a:pt x="1" y="83439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Chúc mừng trúng ngôi sao đặc biệt">
            <a:hlinkClick r:id="" action="ppaction://media"/>
            <a:extLst>
              <a:ext uri="{FF2B5EF4-FFF2-40B4-BE49-F238E27FC236}">
                <a16:creationId xmlns:a16="http://schemas.microsoft.com/office/drawing/2014/main" xmlns="" id="{DEE87C05-4B3F-9786-8CBF-3F5D6FA024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556807" y="-312953"/>
            <a:ext cx="243682" cy="243682"/>
          </a:xfrm>
          <a:prstGeom prst="rect">
            <a:avLst/>
          </a:prstGeom>
        </p:spPr>
      </p:pic>
      <p:pic>
        <p:nvPicPr>
          <p:cNvPr id="28" name="Picture 27" descr="A person holding a pointer&#10;&#10;AI-generated content may be incorrect.">
            <a:extLst>
              <a:ext uri="{FF2B5EF4-FFF2-40B4-BE49-F238E27FC236}">
                <a16:creationId xmlns:a16="http://schemas.microsoft.com/office/drawing/2014/main" xmlns="" id="{6BCB2611-F22A-0C07-8CDD-F4C700A8608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10661" y="1840387"/>
            <a:ext cx="2606165" cy="3486508"/>
          </a:xfrm>
          <a:prstGeom prst="rect">
            <a:avLst/>
          </a:prstGeom>
        </p:spPr>
      </p:pic>
      <p:pic>
        <p:nvPicPr>
          <p:cNvPr id="23" name="yehhhh.">
            <a:hlinkClick r:id="" action="ppaction://media"/>
            <a:extLst>
              <a:ext uri="{FF2B5EF4-FFF2-40B4-BE49-F238E27FC236}">
                <a16:creationId xmlns:a16="http://schemas.microsoft.com/office/drawing/2014/main" xmlns="" id="{220651E4-9486-7B17-2C7D-2ACFB3F2F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998751" y="-301631"/>
            <a:ext cx="243682" cy="2436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5 0.00216 L -0.36103 0.0021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4.19753E-6 L 0.38793 0.0021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92" y="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76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5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2565"/>
            <a:ext cx="9258300" cy="524321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/>
            <a:stretch>
              <a:fillRect t="-73453" b="-51937"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3" name="Freeform 3"/>
          <p:cNvSpPr/>
          <p:nvPr/>
        </p:nvSpPr>
        <p:spPr>
          <a:xfrm>
            <a:off x="1485907" y="0"/>
            <a:ext cx="427640" cy="437813"/>
          </a:xfrm>
          <a:custGeom>
            <a:avLst/>
            <a:gdLst/>
            <a:ahLst/>
            <a:cxnLst/>
            <a:rect l="l" t="t" r="r" b="b"/>
            <a:pathLst>
              <a:path w="1286346" h="1567004">
                <a:moveTo>
                  <a:pt x="0" y="0"/>
                </a:moveTo>
                <a:lnTo>
                  <a:pt x="1286346" y="0"/>
                </a:lnTo>
                <a:lnTo>
                  <a:pt x="1286346" y="1567004"/>
                </a:lnTo>
                <a:lnTo>
                  <a:pt x="0" y="1567004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6" name="Freeform 6"/>
          <p:cNvSpPr/>
          <p:nvPr/>
        </p:nvSpPr>
        <p:spPr>
          <a:xfrm>
            <a:off x="2129080" y="3228183"/>
            <a:ext cx="4267834" cy="1835169"/>
          </a:xfrm>
          <a:custGeom>
            <a:avLst/>
            <a:gdLst/>
            <a:ahLst/>
            <a:cxnLst/>
            <a:rect l="l" t="t" r="r" b="b"/>
            <a:pathLst>
              <a:path w="8535668" h="3670337">
                <a:moveTo>
                  <a:pt x="0" y="0"/>
                </a:moveTo>
                <a:lnTo>
                  <a:pt x="8535669" y="0"/>
                </a:lnTo>
                <a:lnTo>
                  <a:pt x="8535669" y="3670337"/>
                </a:lnTo>
                <a:lnTo>
                  <a:pt x="0" y="3670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7" name="Freeform 7"/>
          <p:cNvSpPr/>
          <p:nvPr/>
        </p:nvSpPr>
        <p:spPr>
          <a:xfrm>
            <a:off x="-791898" y="1141852"/>
            <a:ext cx="2117391" cy="524054"/>
          </a:xfrm>
          <a:custGeom>
            <a:avLst/>
            <a:gdLst/>
            <a:ahLst/>
            <a:cxnLst/>
            <a:rect l="l" t="t" r="r" b="b"/>
            <a:pathLst>
              <a:path w="4234782" h="1048108">
                <a:moveTo>
                  <a:pt x="0" y="0"/>
                </a:moveTo>
                <a:lnTo>
                  <a:pt x="4234782" y="0"/>
                </a:lnTo>
                <a:lnTo>
                  <a:pt x="4234782" y="1048109"/>
                </a:lnTo>
                <a:lnTo>
                  <a:pt x="0" y="1048109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8" name="Freeform 8"/>
          <p:cNvSpPr/>
          <p:nvPr/>
        </p:nvSpPr>
        <p:spPr>
          <a:xfrm rot="1300320" flipH="1">
            <a:off x="9068703" y="2036940"/>
            <a:ext cx="524208" cy="587525"/>
          </a:xfrm>
          <a:custGeom>
            <a:avLst/>
            <a:gdLst/>
            <a:ahLst/>
            <a:cxnLst/>
            <a:rect l="l" t="t" r="r" b="b"/>
            <a:pathLst>
              <a:path w="1048415" h="1175049">
                <a:moveTo>
                  <a:pt x="1048414" y="0"/>
                </a:moveTo>
                <a:lnTo>
                  <a:pt x="0" y="0"/>
                </a:lnTo>
                <a:lnTo>
                  <a:pt x="0" y="1175049"/>
                </a:lnTo>
                <a:lnTo>
                  <a:pt x="1048414" y="1175049"/>
                </a:lnTo>
                <a:lnTo>
                  <a:pt x="1048414" y="0"/>
                </a:lnTo>
                <a:close/>
              </a:path>
            </a:pathLst>
          </a:custGeom>
          <a:blipFill>
            <a:blip r:embed="rId18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9" name="Freeform 9"/>
          <p:cNvSpPr/>
          <p:nvPr/>
        </p:nvSpPr>
        <p:spPr>
          <a:xfrm>
            <a:off x="3290177" y="4631530"/>
            <a:ext cx="4660455" cy="961219"/>
          </a:xfrm>
          <a:custGeom>
            <a:avLst/>
            <a:gdLst/>
            <a:ahLst/>
            <a:cxnLst/>
            <a:rect l="l" t="t" r="r" b="b"/>
            <a:pathLst>
              <a:path w="9320909" h="1922437">
                <a:moveTo>
                  <a:pt x="0" y="0"/>
                </a:moveTo>
                <a:lnTo>
                  <a:pt x="9320909" y="0"/>
                </a:lnTo>
                <a:lnTo>
                  <a:pt x="9320909" y="1922438"/>
                </a:lnTo>
                <a:lnTo>
                  <a:pt x="0" y="1922438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print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1" name="Freeform 11"/>
          <p:cNvSpPr/>
          <p:nvPr/>
        </p:nvSpPr>
        <p:spPr>
          <a:xfrm flipH="1">
            <a:off x="6287215" y="45728"/>
            <a:ext cx="4267834" cy="1835169"/>
          </a:xfrm>
          <a:custGeom>
            <a:avLst/>
            <a:gdLst/>
            <a:ahLst/>
            <a:cxnLst/>
            <a:rect l="l" t="t" r="r" b="b"/>
            <a:pathLst>
              <a:path w="8535668" h="3670337">
                <a:moveTo>
                  <a:pt x="8535668" y="0"/>
                </a:moveTo>
                <a:lnTo>
                  <a:pt x="0" y="0"/>
                </a:lnTo>
                <a:lnTo>
                  <a:pt x="0" y="3670338"/>
                </a:lnTo>
                <a:lnTo>
                  <a:pt x="8535668" y="3670338"/>
                </a:lnTo>
                <a:lnTo>
                  <a:pt x="8535668" y="0"/>
                </a:lnTo>
                <a:close/>
              </a:path>
            </a:pathLst>
          </a:custGeom>
          <a:blipFill>
            <a:blip r:embed="rId16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DDDE3651-760C-3A1D-330D-61FE7F793FCD}"/>
              </a:ext>
            </a:extLst>
          </p:cNvPr>
          <p:cNvSpPr/>
          <p:nvPr/>
        </p:nvSpPr>
        <p:spPr>
          <a:xfrm rot="20645731" flipH="1">
            <a:off x="7168367" y="478826"/>
            <a:ext cx="354882" cy="397747"/>
          </a:xfrm>
          <a:custGeom>
            <a:avLst/>
            <a:gdLst/>
            <a:ahLst/>
            <a:cxnLst/>
            <a:rect l="l" t="t" r="r" b="b"/>
            <a:pathLst>
              <a:path w="709764" h="795494">
                <a:moveTo>
                  <a:pt x="709764" y="0"/>
                </a:moveTo>
                <a:lnTo>
                  <a:pt x="0" y="0"/>
                </a:lnTo>
                <a:lnTo>
                  <a:pt x="0" y="795494"/>
                </a:lnTo>
                <a:lnTo>
                  <a:pt x="709764" y="795494"/>
                </a:lnTo>
                <a:lnTo>
                  <a:pt x="709764" y="0"/>
                </a:lnTo>
                <a:close/>
              </a:path>
            </a:pathLst>
          </a:custGeom>
          <a:blipFill>
            <a:blip r:embed="rId20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6EEBFCF-40F1-6863-F319-D195A8A35068}"/>
              </a:ext>
            </a:extLst>
          </p:cNvPr>
          <p:cNvSpPr/>
          <p:nvPr/>
        </p:nvSpPr>
        <p:spPr>
          <a:xfrm>
            <a:off x="1001701" y="523194"/>
            <a:ext cx="7089353" cy="76807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700" b="1" dirty="0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1305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vi-VN" sz="2700" dirty="0">
              <a:solidFill>
                <a:srgbClr val="1305C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513BD21-42ED-215F-2340-24836332D321}"/>
              </a:ext>
            </a:extLst>
          </p:cNvPr>
          <p:cNvSpPr/>
          <p:nvPr/>
        </p:nvSpPr>
        <p:spPr>
          <a:xfrm>
            <a:off x="257138" y="1732626"/>
            <a:ext cx="4123344" cy="105808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Môn-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-it, Ơ-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-ô-it</a:t>
            </a:r>
            <a:endParaRPr lang="vi-VN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CFC4E7E-369F-0FDB-624F-B14B30D91A27}"/>
              </a:ext>
            </a:extLst>
          </p:cNvPr>
          <p:cNvSpPr/>
          <p:nvPr/>
        </p:nvSpPr>
        <p:spPr>
          <a:xfrm>
            <a:off x="4760575" y="1764990"/>
            <a:ext cx="4111012" cy="10257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Môn-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-it, Ô-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xtra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-it.</a:t>
            </a:r>
            <a:endParaRPr lang="vi-VN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4AAF131-4F5F-2C4F-858E-AB3FFE1244FD}"/>
              </a:ext>
            </a:extLst>
          </p:cNvPr>
          <p:cNvSpPr/>
          <p:nvPr/>
        </p:nvSpPr>
        <p:spPr>
          <a:xfrm>
            <a:off x="4758803" y="3133695"/>
            <a:ext cx="4101021" cy="10257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Môn-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-it, Ơ-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-ô-it, Ô-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xtra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-it.</a:t>
            </a:r>
            <a:endParaRPr lang="vi-VN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DE983DF-AE05-DFF7-F772-30488E402BB7}"/>
              </a:ext>
            </a:extLst>
          </p:cNvPr>
          <p:cNvSpPr/>
          <p:nvPr/>
        </p:nvSpPr>
        <p:spPr>
          <a:xfrm>
            <a:off x="231896" y="3133695"/>
            <a:ext cx="4169397" cy="10580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Ơ-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-ô-it,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grô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-it, </a:t>
            </a:r>
          </a:p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xtra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-it</a:t>
            </a:r>
            <a:endParaRPr lang="vi-VN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B0C61F5-F2BA-5EF4-2530-A872322E187B}"/>
              </a:ext>
            </a:extLst>
          </p:cNvPr>
          <p:cNvGrpSpPr/>
          <p:nvPr/>
        </p:nvGrpSpPr>
        <p:grpSpPr>
          <a:xfrm>
            <a:off x="7469722" y="97895"/>
            <a:ext cx="1829920" cy="1442287"/>
            <a:chOff x="6503889" y="2628900"/>
            <a:chExt cx="5305425" cy="42672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EFB03BC8-0157-8F58-2B8F-B4E2ADE693E8}"/>
                </a:ext>
              </a:extLst>
            </p:cNvPr>
            <p:cNvSpPr/>
            <p:nvPr/>
          </p:nvSpPr>
          <p:spPr>
            <a:xfrm>
              <a:off x="8096250" y="3848100"/>
              <a:ext cx="2095500" cy="20955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300"/>
            </a:p>
          </p:txBody>
        </p:sp>
        <p:pic>
          <p:nvPicPr>
            <p:cNvPr id="28" name="Picture 27" descr="A yellow alarm clock with bells&#10;&#10;AI-generated content may be incorrect.">
              <a:extLst>
                <a:ext uri="{FF2B5EF4-FFF2-40B4-BE49-F238E27FC236}">
                  <a16:creationId xmlns:a16="http://schemas.microsoft.com/office/drawing/2014/main" xmlns="" id="{EEE6E0E5-745A-6796-6A11-B885357B5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03889" y="2628900"/>
              <a:ext cx="5305425" cy="4267200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4509353-3E5B-0305-B594-3CC4512C9150}"/>
              </a:ext>
            </a:extLst>
          </p:cNvPr>
          <p:cNvSpPr txBox="1"/>
          <p:nvPr/>
        </p:nvSpPr>
        <p:spPr>
          <a:xfrm>
            <a:off x="8276840" y="590222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AC4771D-2CB7-D286-EFAF-3D21D48C6CB1}"/>
              </a:ext>
            </a:extLst>
          </p:cNvPr>
          <p:cNvSpPr txBox="1"/>
          <p:nvPr/>
        </p:nvSpPr>
        <p:spPr>
          <a:xfrm>
            <a:off x="8280374" y="599520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9429743-F5AF-1644-4BAA-0EACBDB98F29}"/>
              </a:ext>
            </a:extLst>
          </p:cNvPr>
          <p:cNvSpPr txBox="1"/>
          <p:nvPr/>
        </p:nvSpPr>
        <p:spPr>
          <a:xfrm>
            <a:off x="8269583" y="555272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FAF9AC0-9FF9-83F3-B60E-9D034561CA10}"/>
              </a:ext>
            </a:extLst>
          </p:cNvPr>
          <p:cNvSpPr txBox="1"/>
          <p:nvPr/>
        </p:nvSpPr>
        <p:spPr>
          <a:xfrm>
            <a:off x="8227906" y="569157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5972C6A-BD6F-262F-0866-52B6B8EC5BA2}"/>
              </a:ext>
            </a:extLst>
          </p:cNvPr>
          <p:cNvSpPr txBox="1"/>
          <p:nvPr/>
        </p:nvSpPr>
        <p:spPr>
          <a:xfrm>
            <a:off x="8243638" y="557491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2FDBB88-B3F6-E2B6-3C48-08545D3BB89C}"/>
              </a:ext>
            </a:extLst>
          </p:cNvPr>
          <p:cNvSpPr txBox="1"/>
          <p:nvPr/>
        </p:nvSpPr>
        <p:spPr>
          <a:xfrm>
            <a:off x="8227906" y="590349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1E09A44-42E8-A5DA-6D19-C4EB411EB509}"/>
              </a:ext>
            </a:extLst>
          </p:cNvPr>
          <p:cNvSpPr txBox="1"/>
          <p:nvPr/>
        </p:nvSpPr>
        <p:spPr>
          <a:xfrm>
            <a:off x="8274071" y="587854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C8DBD6F-44CF-C037-EFD7-69207052C195}"/>
              </a:ext>
            </a:extLst>
          </p:cNvPr>
          <p:cNvSpPr txBox="1"/>
          <p:nvPr/>
        </p:nvSpPr>
        <p:spPr>
          <a:xfrm>
            <a:off x="8274072" y="573593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917D3B5-CC4F-4EB6-5CDA-03BD0F976635}"/>
              </a:ext>
            </a:extLst>
          </p:cNvPr>
          <p:cNvSpPr txBox="1"/>
          <p:nvPr/>
        </p:nvSpPr>
        <p:spPr>
          <a:xfrm>
            <a:off x="8274072" y="580823"/>
            <a:ext cx="291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DE4EBBF-C6C9-5D36-EC0F-853E8502E3DC}"/>
              </a:ext>
            </a:extLst>
          </p:cNvPr>
          <p:cNvSpPr txBox="1"/>
          <p:nvPr/>
        </p:nvSpPr>
        <p:spPr>
          <a:xfrm>
            <a:off x="8120184" y="587854"/>
            <a:ext cx="514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3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A1CBDFCA-88DF-E13F-8AE3-C5351FDDD1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2">
                  <p14:trim st="10816"/>
                </p14:media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4944001" y="-265652"/>
            <a:ext cx="243682" cy="243682"/>
          </a:xfrm>
          <a:prstGeom prst="rect">
            <a:avLst/>
          </a:prstGeom>
        </p:spPr>
      </p:pic>
      <p:pic>
        <p:nvPicPr>
          <p:cNvPr id="41" name="10 giây bắt đầu">
            <a:hlinkClick r:id="" action="ppaction://media"/>
            <a:extLst>
              <a:ext uri="{FF2B5EF4-FFF2-40B4-BE49-F238E27FC236}">
                <a16:creationId xmlns:a16="http://schemas.microsoft.com/office/drawing/2014/main" xmlns="" id="{4D4F947F-0958-E034-0E3A-26153653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4573960" y="-265652"/>
            <a:ext cx="243682" cy="243682"/>
          </a:xfrm>
          <a:prstGeom prst="rect">
            <a:avLst/>
          </a:prstGeom>
        </p:spPr>
      </p:pic>
      <p:pic>
        <p:nvPicPr>
          <p:cNvPr id="42" name="yehhhh.">
            <a:hlinkClick r:id="" action="ppaction://media"/>
            <a:extLst>
              <a:ext uri="{FF2B5EF4-FFF2-40B4-BE49-F238E27FC236}">
                <a16:creationId xmlns:a16="http://schemas.microsoft.com/office/drawing/2014/main" xmlns="" id="{5E1D36D0-FAD8-AA1C-824C-432FD81241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181773" y="-257745"/>
            <a:ext cx="243682" cy="243682"/>
          </a:xfrm>
          <a:prstGeom prst="rect">
            <a:avLst/>
          </a:prstGeom>
        </p:spPr>
      </p:pic>
      <p:pic>
        <p:nvPicPr>
          <p:cNvPr id="43" name="quá qua qua quà 2">
            <a:hlinkClick r:id="" action="ppaction://media"/>
            <a:extLst>
              <a:ext uri="{FF2B5EF4-FFF2-40B4-BE49-F238E27FC236}">
                <a16:creationId xmlns:a16="http://schemas.microsoft.com/office/drawing/2014/main" xmlns="" id="{4D23EF01-080F-1549-3D82-EE582005F0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26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7384548" y="-256482"/>
            <a:ext cx="243682" cy="243682"/>
          </a:xfrm>
          <a:prstGeom prst="rect">
            <a:avLst/>
          </a:prstGeom>
        </p:spPr>
      </p:pic>
      <p:pic>
        <p:nvPicPr>
          <p:cNvPr id="44" name="quá qua qua quà 2">
            <a:hlinkClick r:id="" action="ppaction://media"/>
            <a:extLst>
              <a:ext uri="{FF2B5EF4-FFF2-40B4-BE49-F238E27FC236}">
                <a16:creationId xmlns:a16="http://schemas.microsoft.com/office/drawing/2014/main" xmlns="" id="{5D84F5BC-ADC0-C852-1CBE-6EF72A7EE1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26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969406" y="-247313"/>
            <a:ext cx="243682" cy="243682"/>
          </a:xfrm>
          <a:prstGeom prst="rect">
            <a:avLst/>
          </a:prstGeom>
        </p:spPr>
      </p:pic>
      <p:pic>
        <p:nvPicPr>
          <p:cNvPr id="45" name="quá qua qua quà 2">
            <a:hlinkClick r:id="" action="ppaction://media"/>
            <a:extLst>
              <a:ext uri="{FF2B5EF4-FFF2-40B4-BE49-F238E27FC236}">
                <a16:creationId xmlns:a16="http://schemas.microsoft.com/office/drawing/2014/main" xmlns="" id="{38780256-322E-75B4-DECA-A3C1E095ED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26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552340" y="-243682"/>
            <a:ext cx="243682" cy="243682"/>
          </a:xfrm>
          <a:prstGeom prst="rect">
            <a:avLst/>
          </a:prstGeom>
        </p:spPr>
      </p:pic>
      <p:pic>
        <p:nvPicPr>
          <p:cNvPr id="46" name="Sai">
            <a:hlinkClick r:id="" action="ppaction://media"/>
            <a:extLst>
              <a:ext uri="{FF2B5EF4-FFF2-40B4-BE49-F238E27FC236}">
                <a16:creationId xmlns:a16="http://schemas.microsoft.com/office/drawing/2014/main" xmlns="" id="{AEAF016D-A651-A0E4-24F2-38DD531CF65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27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552339" y="-607792"/>
            <a:ext cx="243682" cy="243682"/>
          </a:xfrm>
          <a:prstGeom prst="rect">
            <a:avLst/>
          </a:prstGeom>
        </p:spPr>
      </p:pic>
      <p:pic>
        <p:nvPicPr>
          <p:cNvPr id="48" name="Sai">
            <a:hlinkClick r:id="" action="ppaction://media"/>
            <a:extLst>
              <a:ext uri="{FF2B5EF4-FFF2-40B4-BE49-F238E27FC236}">
                <a16:creationId xmlns:a16="http://schemas.microsoft.com/office/drawing/2014/main" xmlns="" id="{65ADA1D3-E7BB-7536-4553-AEB5E4D882E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27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958498" y="-622594"/>
            <a:ext cx="243682" cy="243682"/>
          </a:xfrm>
          <a:prstGeom prst="rect">
            <a:avLst/>
          </a:prstGeom>
        </p:spPr>
      </p:pic>
      <p:pic>
        <p:nvPicPr>
          <p:cNvPr id="49" name="Sai">
            <a:hlinkClick r:id="" action="ppaction://media"/>
            <a:extLst>
              <a:ext uri="{FF2B5EF4-FFF2-40B4-BE49-F238E27FC236}">
                <a16:creationId xmlns:a16="http://schemas.microsoft.com/office/drawing/2014/main" xmlns="" id="{C5C97CA1-4CF6-D7D1-29F9-6C2D9F13655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27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7364657" y="-585116"/>
            <a:ext cx="243682" cy="243682"/>
          </a:xfrm>
          <a:prstGeom prst="rect">
            <a:avLst/>
          </a:prstGeom>
        </p:spPr>
      </p:pic>
      <p:pic>
        <p:nvPicPr>
          <p:cNvPr id="50" name="Mời chọn đáp án">
            <a:hlinkClick r:id="" action="ppaction://media"/>
            <a:extLst>
              <a:ext uri="{FF2B5EF4-FFF2-40B4-BE49-F238E27FC236}">
                <a16:creationId xmlns:a16="http://schemas.microsoft.com/office/drawing/2014/main" xmlns="" id="{A73EE64F-A8FF-47B3-FEA0-1B08DBDE6B3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xmlns="" r:embed="rId28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4157612" y="-257736"/>
            <a:ext cx="243682" cy="243682"/>
          </a:xfrm>
          <a:prstGeom prst="rect">
            <a:avLst/>
          </a:prstGeom>
        </p:spPr>
      </p:pic>
      <p:pic>
        <p:nvPicPr>
          <p:cNvPr id="51" name="Câu hỏi 6 - đáp án A">
            <a:hlinkClick r:id="" action="ppaction://media"/>
            <a:extLst>
              <a:ext uri="{FF2B5EF4-FFF2-40B4-BE49-F238E27FC236}">
                <a16:creationId xmlns:a16="http://schemas.microsoft.com/office/drawing/2014/main" xmlns="" id="{B7B888B8-8CB3-DF30-A1FB-8BB3F988BE5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xmlns="" r:embed="rId29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890839" y="-286246"/>
            <a:ext cx="243681" cy="243681"/>
          </a:xfrm>
          <a:prstGeom prst="rect">
            <a:avLst/>
          </a:prstGeom>
        </p:spPr>
      </p:pic>
      <p:pic>
        <p:nvPicPr>
          <p:cNvPr id="52" name="Câu hỏi 6 - đáp án B">
            <a:hlinkClick r:id="" action="ppaction://media"/>
            <a:extLst>
              <a:ext uri="{FF2B5EF4-FFF2-40B4-BE49-F238E27FC236}">
                <a16:creationId xmlns:a16="http://schemas.microsoft.com/office/drawing/2014/main" xmlns="" id="{F8169990-943F-C9BF-911E-901FCAA45DF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xmlns="" r:embed="rId30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280352" y="-286246"/>
            <a:ext cx="243681" cy="243681"/>
          </a:xfrm>
          <a:prstGeom prst="rect">
            <a:avLst/>
          </a:prstGeom>
        </p:spPr>
      </p:pic>
      <p:pic>
        <p:nvPicPr>
          <p:cNvPr id="53" name="Câu hỏi 6 - đáp án C">
            <a:hlinkClick r:id="" action="ppaction://media"/>
            <a:extLst>
              <a:ext uri="{FF2B5EF4-FFF2-40B4-BE49-F238E27FC236}">
                <a16:creationId xmlns:a16="http://schemas.microsoft.com/office/drawing/2014/main" xmlns="" id="{2B91EDD4-CFB8-C537-7966-1E49A0D552F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xmlns="" r:embed="rId3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669866" y="-286247"/>
            <a:ext cx="243681" cy="243682"/>
          </a:xfrm>
          <a:prstGeom prst="rect">
            <a:avLst/>
          </a:prstGeom>
        </p:spPr>
      </p:pic>
      <p:pic>
        <p:nvPicPr>
          <p:cNvPr id="54" name="Câu hỏi 6 - đáp án D">
            <a:hlinkClick r:id="" action="ppaction://media"/>
            <a:extLst>
              <a:ext uri="{FF2B5EF4-FFF2-40B4-BE49-F238E27FC236}">
                <a16:creationId xmlns:a16="http://schemas.microsoft.com/office/drawing/2014/main" xmlns="" id="{FD680EF9-E87D-879B-76FF-53E7A6C5693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xmlns="" r:embed="rId3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2059380" y="-286247"/>
            <a:ext cx="243681" cy="243682"/>
          </a:xfrm>
          <a:prstGeom prst="rect">
            <a:avLst/>
          </a:prstGeom>
        </p:spPr>
      </p:pic>
      <p:pic>
        <p:nvPicPr>
          <p:cNvPr id="55" name="Câu hỏi 6">
            <a:hlinkClick r:id="" action="ppaction://media"/>
            <a:extLst>
              <a:ext uri="{FF2B5EF4-FFF2-40B4-BE49-F238E27FC236}">
                <a16:creationId xmlns:a16="http://schemas.microsoft.com/office/drawing/2014/main" xmlns="" id="{B5529C0B-4C9B-D92D-C301-59A506D113C0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xmlns="" r:embed="rId33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501325" y="-286247"/>
            <a:ext cx="243681" cy="243682"/>
          </a:xfrm>
          <a:prstGeom prst="rect">
            <a:avLst/>
          </a:prstGeom>
        </p:spPr>
      </p:pic>
      <p:pic>
        <p:nvPicPr>
          <p:cNvPr id="30" name="Picture 29" descr="A person holding a pointer&#10;&#10;AI-generated content may be incorrect.">
            <a:extLst>
              <a:ext uri="{FF2B5EF4-FFF2-40B4-BE49-F238E27FC236}">
                <a16:creationId xmlns:a16="http://schemas.microsoft.com/office/drawing/2014/main" xmlns="" id="{F61BE93A-932C-E42B-EF1E-8925D5F5120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18363" y="3247711"/>
            <a:ext cx="1988054" cy="2072867"/>
          </a:xfrm>
          <a:prstGeom prst="rect">
            <a:avLst/>
          </a:prstGeom>
        </p:spPr>
      </p:pic>
      <p:pic>
        <p:nvPicPr>
          <p:cNvPr id="21" name="Picture 20" descr="A yellow star with a number on it&#10;&#10;AI-generated content may be incorrect.">
            <a:hlinkClick r:id="rId35" action="ppaction://hlinksldjump"/>
            <a:extLst>
              <a:ext uri="{FF2B5EF4-FFF2-40B4-BE49-F238E27FC236}">
                <a16:creationId xmlns:a16="http://schemas.microsoft.com/office/drawing/2014/main" xmlns="" id="{9BC9D96D-27FB-BEBB-E987-F8612F1B765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754611">
            <a:off x="-30702" y="77087"/>
            <a:ext cx="1274631" cy="1274631"/>
          </a:xfrm>
          <a:prstGeom prst="rect">
            <a:avLst/>
          </a:prstGeom>
        </p:spPr>
      </p:pic>
      <p:pic>
        <p:nvPicPr>
          <p:cNvPr id="17" name="Đúng">
            <a:hlinkClick r:id="" action="ppaction://media"/>
            <a:extLst>
              <a:ext uri="{FF2B5EF4-FFF2-40B4-BE49-F238E27FC236}">
                <a16:creationId xmlns:a16="http://schemas.microsoft.com/office/drawing/2014/main" xmlns="" id="{B7BBC202-C6FF-3409-E8A6-805BE7734E3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xmlns="" r:embed="rId37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6181772" y="-614159"/>
            <a:ext cx="243682" cy="2436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9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3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999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3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29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9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25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2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47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953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953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953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2953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953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4953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953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953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953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953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953"/>
                            </p:stCondLst>
                            <p:childTnLst>
                              <p:par>
                                <p:cTn id="9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71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2668"/>
                            </p:stCondLst>
                            <p:childTnLst>
                              <p:par>
                                <p:cTn id="9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19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391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912"/>
                            </p:stCondLst>
                            <p:childTnLst>
                              <p:par>
                                <p:cTn id="1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687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391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912"/>
                            </p:stCondLst>
                            <p:childTnLst>
                              <p:par>
                                <p:cTn id="1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687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391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912"/>
                            </p:stCondLst>
                            <p:childTnLst>
                              <p:par>
                                <p:cTn id="1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687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47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776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5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0" grpId="0" animBg="1"/>
      <p:bldP spid="29" grpId="0"/>
      <p:bldP spid="29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name">
            <a:hlinkClick r:id="" action="ppaction://media"/>
            <a:extLst>
              <a:ext uri="{FF2B5EF4-FFF2-40B4-BE49-F238E27FC236}">
                <a16:creationId xmlns:a16="http://schemas.microsoft.com/office/drawing/2014/main" xmlns="" id="{B6AC229B-A4BC-062B-CE2F-E9FBAA7FF2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92777" y="330926"/>
            <a:ext cx="7062652" cy="40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6003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731F0E-5A64-4220-9437-E6178D9FEB11}"/>
              </a:ext>
            </a:extLst>
          </p:cNvPr>
          <p:cNvSpPr txBox="1"/>
          <p:nvPr/>
        </p:nvSpPr>
        <p:spPr>
          <a:xfrm>
            <a:off x="227069" y="949234"/>
            <a:ext cx="8689861" cy="4131900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 1,2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u="sng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u="sng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b="1" u="sng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u="sng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u="sng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Á so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2024.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b="1" u="sng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b="1" u="sng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u="sng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u="sng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u="sng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Nêu </a:t>
            </a:r>
            <a:r>
              <a:rPr lang="en-US" sz="2400" b="1" u="sng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u="sng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/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2. Nêu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 ở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 3,4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marL="457200" indent="-457200"/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fr-FR" sz="2400" dirty="0">
                <a:solidFill>
                  <a:srgbClr val="1B04FA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ựa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hận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xét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cơ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cấu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dân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theo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nhóm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tuổi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Châu Á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giai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đoạn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2010 - 2024?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2400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  <a:sym typeface="Wingdings" panose="05000000000000000000" pitchFamily="2" charset="2"/>
            </a:endParaRPr>
          </a:p>
          <a:p>
            <a:pPr marL="457200" indent="-457200"/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4.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Dân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số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đông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tăng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nhanh</a:t>
            </a:r>
            <a:r>
              <a:rPr lang="en-US" alt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vi-VN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có thuận lợi và khó khăn gì đối với sự phát triển kinh tế - xã hội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Á</a:t>
            </a:r>
            <a:r>
              <a:rPr lang="vi-VN" sz="24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4040" y="41096"/>
            <a:ext cx="4224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 LUẬN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(3’)</a:t>
            </a:r>
          </a:p>
        </p:txBody>
      </p:sp>
      <p:pic>
        <p:nvPicPr>
          <p:cNvPr id="9" name="Online Media 8">
            <a:hlinkClick r:id="" action="ppaction://media"/>
            <a:extLst>
              <a:ext uri="{FF2B5EF4-FFF2-40B4-BE49-F238E27FC236}">
                <a16:creationId xmlns:a16="http://schemas.microsoft.com/office/drawing/2014/main" xmlns="" id="{8006D7AA-BA2F-9079-40D2-AB511BB721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238273" y="252549"/>
            <a:ext cx="2678657" cy="10088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801" y="204399"/>
            <a:ext cx="1584017" cy="1267213"/>
          </a:xfrm>
          <a:prstGeom prst="rect">
            <a:avLst/>
          </a:prstGeom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xmlns="" id="{519EE72F-C81E-4F57-BB67-09A23D53F4A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232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414042"/>
              </a:solidFill>
              <a:latin typeface="#9Slide03 Cabin Condensed Bold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787236" y="710569"/>
            <a:ext cx="5943983" cy="760879"/>
          </a:xfrm>
          <a:ln>
            <a:solidFill>
              <a:schemeClr val="tx1"/>
            </a:solidFill>
            <a:prstDash val="sysDot"/>
          </a:ln>
        </p:spPr>
        <p:txBody>
          <a:bodyPr anchor="ctr"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ìm trên Google các đặc điểm sau của hai thành phố lớn nhất Việt Nam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6196" y="172254"/>
            <a:ext cx="8566343" cy="567928"/>
          </a:xfrm>
        </p:spPr>
        <p:txBody>
          <a:bodyPr lIns="68580" tIns="34290" rIns="68580" bIns="34290" anchor="b"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defRPr/>
            </a:pPr>
            <a:r>
              <a:rPr lang="vi-VN" sz="3000" dirty="0">
                <a:solidFill>
                  <a:srgbClr val="C00000"/>
                </a:solidFill>
              </a:rPr>
              <a:t>VẬN DỤNG </a:t>
            </a:r>
            <a:endParaRPr lang="en-US" sz="3000" dirty="0">
              <a:solidFill>
                <a:srgbClr val="C00000"/>
              </a:solidFill>
              <a:latin typeface="#9Slide07 IcielBC Cubano Normal (Headings)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04128" y="172254"/>
            <a:ext cx="1141319" cy="123114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41551153"/>
              </p:ext>
            </p:extLst>
          </p:nvPr>
        </p:nvGraphicFramePr>
        <p:xfrm>
          <a:off x="306195" y="1572861"/>
          <a:ext cx="8639252" cy="1232154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499542">
                  <a:extLst>
                    <a:ext uri="{9D8B030D-6E8A-4147-A177-3AD203B41FA5}">
                      <a16:colId xmlns:a16="http://schemas.microsoft.com/office/drawing/2014/main" xmlns="" val="3372005815"/>
                    </a:ext>
                  </a:extLst>
                </a:gridCol>
                <a:gridCol w="1820516">
                  <a:extLst>
                    <a:ext uri="{9D8B030D-6E8A-4147-A177-3AD203B41FA5}">
                      <a16:colId xmlns:a16="http://schemas.microsoft.com/office/drawing/2014/main" xmlns="" val="654130684"/>
                    </a:ext>
                  </a:extLst>
                </a:gridCol>
                <a:gridCol w="2159597">
                  <a:extLst>
                    <a:ext uri="{9D8B030D-6E8A-4147-A177-3AD203B41FA5}">
                      <a16:colId xmlns:a16="http://schemas.microsoft.com/office/drawing/2014/main" xmlns="" val="2349306573"/>
                    </a:ext>
                  </a:extLst>
                </a:gridCol>
                <a:gridCol w="2159597">
                  <a:extLst>
                    <a:ext uri="{9D8B030D-6E8A-4147-A177-3AD203B41FA5}">
                      <a16:colId xmlns:a16="http://schemas.microsoft.com/office/drawing/2014/main" xmlns="" val="275632989"/>
                    </a:ext>
                  </a:extLst>
                </a:gridCol>
              </a:tblGrid>
              <a:tr h="410718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 chí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Diện tích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 số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Mật độ dân số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2267397"/>
                  </a:ext>
                </a:extLst>
              </a:tr>
              <a:tr h="410718"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 Nội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47367398"/>
                  </a:ext>
                </a:extLst>
              </a:tr>
              <a:tr h="410718"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vi-VN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 phố Hồ Chí Minh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indent="-19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209842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3811" y="2789918"/>
            <a:ext cx="3971636" cy="2197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497" y="2789918"/>
            <a:ext cx="4162068" cy="21977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82565" y="2789918"/>
            <a:ext cx="157558" cy="21868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3116" y="2789917"/>
            <a:ext cx="157558" cy="21868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0179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61717" b="-63673"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3" name="Freeform 3"/>
          <p:cNvSpPr/>
          <p:nvPr/>
        </p:nvSpPr>
        <p:spPr>
          <a:xfrm>
            <a:off x="6848611" y="268480"/>
            <a:ext cx="3200228" cy="3382378"/>
          </a:xfrm>
          <a:custGeom>
            <a:avLst/>
            <a:gdLst/>
            <a:ahLst/>
            <a:cxnLst/>
            <a:rect l="l" t="t" r="r" b="b"/>
            <a:pathLst>
              <a:path w="6400456" h="6764755">
                <a:moveTo>
                  <a:pt x="0" y="0"/>
                </a:moveTo>
                <a:lnTo>
                  <a:pt x="6400456" y="0"/>
                </a:lnTo>
                <a:lnTo>
                  <a:pt x="6400456" y="6764755"/>
                </a:lnTo>
                <a:lnTo>
                  <a:pt x="0" y="676475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5" name="Freeform 5"/>
          <p:cNvSpPr/>
          <p:nvPr/>
        </p:nvSpPr>
        <p:spPr>
          <a:xfrm>
            <a:off x="-1655436" y="0"/>
            <a:ext cx="4267834" cy="1835169"/>
          </a:xfrm>
          <a:custGeom>
            <a:avLst/>
            <a:gdLst/>
            <a:ahLst/>
            <a:cxnLst/>
            <a:rect l="l" t="t" r="r" b="b"/>
            <a:pathLst>
              <a:path w="8535668" h="3670337">
                <a:moveTo>
                  <a:pt x="0" y="0"/>
                </a:moveTo>
                <a:lnTo>
                  <a:pt x="8535669" y="0"/>
                </a:lnTo>
                <a:lnTo>
                  <a:pt x="8535669" y="3670337"/>
                </a:lnTo>
                <a:lnTo>
                  <a:pt x="0" y="367033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6" name="Freeform 6"/>
          <p:cNvSpPr/>
          <p:nvPr/>
        </p:nvSpPr>
        <p:spPr>
          <a:xfrm flipH="1">
            <a:off x="6058846" y="-100993"/>
            <a:ext cx="3989993" cy="1715697"/>
          </a:xfrm>
          <a:custGeom>
            <a:avLst/>
            <a:gdLst/>
            <a:ahLst/>
            <a:cxnLst/>
            <a:rect l="l" t="t" r="r" b="b"/>
            <a:pathLst>
              <a:path w="7979986" h="3431394">
                <a:moveTo>
                  <a:pt x="7979986" y="0"/>
                </a:moveTo>
                <a:lnTo>
                  <a:pt x="0" y="0"/>
                </a:lnTo>
                <a:lnTo>
                  <a:pt x="0" y="3431394"/>
                </a:lnTo>
                <a:lnTo>
                  <a:pt x="7979986" y="3431394"/>
                </a:lnTo>
                <a:lnTo>
                  <a:pt x="7979986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7" name="Freeform 7"/>
          <p:cNvSpPr/>
          <p:nvPr/>
        </p:nvSpPr>
        <p:spPr>
          <a:xfrm>
            <a:off x="311977" y="-1176839"/>
            <a:ext cx="3200228" cy="3382378"/>
          </a:xfrm>
          <a:custGeom>
            <a:avLst/>
            <a:gdLst/>
            <a:ahLst/>
            <a:cxnLst/>
            <a:rect l="l" t="t" r="r" b="b"/>
            <a:pathLst>
              <a:path w="6400456" h="6764755">
                <a:moveTo>
                  <a:pt x="0" y="0"/>
                </a:moveTo>
                <a:lnTo>
                  <a:pt x="6400456" y="0"/>
                </a:lnTo>
                <a:lnTo>
                  <a:pt x="6400456" y="6764756"/>
                </a:lnTo>
                <a:lnTo>
                  <a:pt x="0" y="676475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8" name="Freeform 8"/>
          <p:cNvSpPr/>
          <p:nvPr/>
        </p:nvSpPr>
        <p:spPr>
          <a:xfrm flipH="1">
            <a:off x="2827032" y="-316499"/>
            <a:ext cx="3218000" cy="6073068"/>
          </a:xfrm>
          <a:custGeom>
            <a:avLst/>
            <a:gdLst/>
            <a:ahLst/>
            <a:cxnLst/>
            <a:rect l="l" t="t" r="r" b="b"/>
            <a:pathLst>
              <a:path w="6436000" h="12146135">
                <a:moveTo>
                  <a:pt x="6436000" y="0"/>
                </a:moveTo>
                <a:lnTo>
                  <a:pt x="0" y="0"/>
                </a:lnTo>
                <a:lnTo>
                  <a:pt x="0" y="12146135"/>
                </a:lnTo>
                <a:lnTo>
                  <a:pt x="6436000" y="12146135"/>
                </a:lnTo>
                <a:lnTo>
                  <a:pt x="643600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9" name="Freeform 9"/>
          <p:cNvSpPr/>
          <p:nvPr/>
        </p:nvSpPr>
        <p:spPr>
          <a:xfrm>
            <a:off x="7921037" y="224132"/>
            <a:ext cx="3450650" cy="940302"/>
          </a:xfrm>
          <a:custGeom>
            <a:avLst/>
            <a:gdLst/>
            <a:ahLst/>
            <a:cxnLst/>
            <a:rect l="l" t="t" r="r" b="b"/>
            <a:pathLst>
              <a:path w="6901300" h="1880604">
                <a:moveTo>
                  <a:pt x="0" y="0"/>
                </a:moveTo>
                <a:lnTo>
                  <a:pt x="6901300" y="0"/>
                </a:lnTo>
                <a:lnTo>
                  <a:pt x="6901300" y="1880604"/>
                </a:lnTo>
                <a:lnTo>
                  <a:pt x="0" y="188060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0" name="Freeform 10"/>
          <p:cNvSpPr/>
          <p:nvPr/>
        </p:nvSpPr>
        <p:spPr>
          <a:xfrm>
            <a:off x="-832947" y="2458008"/>
            <a:ext cx="2117391" cy="524054"/>
          </a:xfrm>
          <a:custGeom>
            <a:avLst/>
            <a:gdLst/>
            <a:ahLst/>
            <a:cxnLst/>
            <a:rect l="l" t="t" r="r" b="b"/>
            <a:pathLst>
              <a:path w="4234782" h="1048108">
                <a:moveTo>
                  <a:pt x="0" y="0"/>
                </a:moveTo>
                <a:lnTo>
                  <a:pt x="4234782" y="0"/>
                </a:lnTo>
                <a:lnTo>
                  <a:pt x="4234782" y="1048109"/>
                </a:lnTo>
                <a:lnTo>
                  <a:pt x="0" y="104810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2" name="Freeform 12"/>
          <p:cNvSpPr/>
          <p:nvPr/>
        </p:nvSpPr>
        <p:spPr>
          <a:xfrm rot="-653381">
            <a:off x="1766863" y="2943920"/>
            <a:ext cx="577750" cy="703805"/>
          </a:xfrm>
          <a:custGeom>
            <a:avLst/>
            <a:gdLst/>
            <a:ahLst/>
            <a:cxnLst/>
            <a:rect l="l" t="t" r="r" b="b"/>
            <a:pathLst>
              <a:path w="1155500" h="1407609">
                <a:moveTo>
                  <a:pt x="0" y="0"/>
                </a:moveTo>
                <a:lnTo>
                  <a:pt x="1155499" y="0"/>
                </a:lnTo>
                <a:lnTo>
                  <a:pt x="1155499" y="1407608"/>
                </a:lnTo>
                <a:lnTo>
                  <a:pt x="0" y="140760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3" name="Freeform 13"/>
          <p:cNvSpPr/>
          <p:nvPr/>
        </p:nvSpPr>
        <p:spPr>
          <a:xfrm rot="604291" flipH="1">
            <a:off x="5424538" y="546621"/>
            <a:ext cx="409507" cy="458970"/>
          </a:xfrm>
          <a:custGeom>
            <a:avLst/>
            <a:gdLst/>
            <a:ahLst/>
            <a:cxnLst/>
            <a:rect l="l" t="t" r="r" b="b"/>
            <a:pathLst>
              <a:path w="819013" h="917939">
                <a:moveTo>
                  <a:pt x="819013" y="0"/>
                </a:moveTo>
                <a:lnTo>
                  <a:pt x="0" y="0"/>
                </a:lnTo>
                <a:lnTo>
                  <a:pt x="0" y="917938"/>
                </a:lnTo>
                <a:lnTo>
                  <a:pt x="819013" y="917938"/>
                </a:lnTo>
                <a:lnTo>
                  <a:pt x="819013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4" name="Freeform 14"/>
          <p:cNvSpPr/>
          <p:nvPr/>
        </p:nvSpPr>
        <p:spPr>
          <a:xfrm>
            <a:off x="2827032" y="4064944"/>
            <a:ext cx="338799" cy="379721"/>
          </a:xfrm>
          <a:custGeom>
            <a:avLst/>
            <a:gdLst/>
            <a:ahLst/>
            <a:cxnLst/>
            <a:rect l="l" t="t" r="r" b="b"/>
            <a:pathLst>
              <a:path w="677598" h="759442">
                <a:moveTo>
                  <a:pt x="0" y="0"/>
                </a:moveTo>
                <a:lnTo>
                  <a:pt x="677598" y="0"/>
                </a:lnTo>
                <a:lnTo>
                  <a:pt x="677598" y="759442"/>
                </a:lnTo>
                <a:lnTo>
                  <a:pt x="0" y="759442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6" name="Freeform 16"/>
          <p:cNvSpPr/>
          <p:nvPr/>
        </p:nvSpPr>
        <p:spPr>
          <a:xfrm rot="752177" flipH="1">
            <a:off x="6428441" y="1361574"/>
            <a:ext cx="643173" cy="783502"/>
          </a:xfrm>
          <a:custGeom>
            <a:avLst/>
            <a:gdLst/>
            <a:ahLst/>
            <a:cxnLst/>
            <a:rect l="l" t="t" r="r" b="b"/>
            <a:pathLst>
              <a:path w="1286346" h="1567004">
                <a:moveTo>
                  <a:pt x="1286347" y="0"/>
                </a:moveTo>
                <a:lnTo>
                  <a:pt x="0" y="0"/>
                </a:lnTo>
                <a:lnTo>
                  <a:pt x="0" y="1567003"/>
                </a:lnTo>
                <a:lnTo>
                  <a:pt x="1286347" y="1567003"/>
                </a:lnTo>
                <a:lnTo>
                  <a:pt x="1286347" y="0"/>
                </a:lnTo>
                <a:close/>
              </a:path>
            </a:pathLst>
          </a:custGeom>
          <a:blipFill>
            <a:blip r:embed="rId13" cstate="print"/>
            <a:stretch>
              <a:fillRect/>
            </a:stretch>
          </a:blipFill>
        </p:spPr>
        <p:txBody>
          <a:bodyPr/>
          <a:lstStyle/>
          <a:p>
            <a:endParaRPr lang="vi-VN" sz="700"/>
          </a:p>
        </p:txBody>
      </p:sp>
      <p:sp>
        <p:nvSpPr>
          <p:cNvPr id="17" name="TextBox 17"/>
          <p:cNvSpPr txBox="1"/>
          <p:nvPr/>
        </p:nvSpPr>
        <p:spPr>
          <a:xfrm>
            <a:off x="755696" y="1398894"/>
            <a:ext cx="7632608" cy="2129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60"/>
              </a:lnSpc>
            </a:pPr>
            <a:r>
              <a:rPr lang="en-US" sz="12971" dirty="0">
                <a:solidFill>
                  <a:srgbClr val="FFFFFF"/>
                </a:solidFill>
                <a:latin typeface="Bright Sunshine"/>
                <a:ea typeface="Bright Sunshine"/>
                <a:cs typeface="Bright Sunshine"/>
                <a:sym typeface="Bright Sunshine"/>
              </a:rPr>
              <a:t>Thank You</a:t>
            </a:r>
          </a:p>
        </p:txBody>
      </p:sp>
      <p:pic>
        <p:nvPicPr>
          <p:cNvPr id="18" name="Cảm ơn">
            <a:hlinkClick r:id="" action="ppaction://media"/>
            <a:extLst>
              <a:ext uri="{FF2B5EF4-FFF2-40B4-BE49-F238E27FC236}">
                <a16:creationId xmlns:a16="http://schemas.microsoft.com/office/drawing/2014/main" xmlns="" id="{88A4D79B-4B9F-8018-4B12-C89F66E0B7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447664" y="-401932"/>
            <a:ext cx="243682" cy="243682"/>
          </a:xfrm>
          <a:prstGeom prst="rect">
            <a:avLst/>
          </a:prstGeom>
        </p:spPr>
      </p:pic>
      <p:pic>
        <p:nvPicPr>
          <p:cNvPr id="19" name="Picture 18" descr="A person holding a pointer&#10;&#10;AI-generated content may be incorrect.">
            <a:extLst>
              <a:ext uri="{FF2B5EF4-FFF2-40B4-BE49-F238E27FC236}">
                <a16:creationId xmlns:a16="http://schemas.microsoft.com/office/drawing/2014/main" xmlns="" id="{64DC98D3-3640-181D-CA82-0BB8FD768B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46729" y="1992226"/>
            <a:ext cx="2606165" cy="34865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17613" y="3439209"/>
            <a:ext cx="8528446" cy="134959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5211452"/>
              </p:ext>
            </p:extLst>
          </p:nvPr>
        </p:nvGraphicFramePr>
        <p:xfrm>
          <a:off x="539868" y="1725525"/>
          <a:ext cx="5552589" cy="1623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0863">
                  <a:extLst>
                    <a:ext uri="{9D8B030D-6E8A-4147-A177-3AD203B41FA5}">
                      <a16:colId xmlns:a16="http://schemas.microsoft.com/office/drawing/2014/main" xmlns="" val="2907862953"/>
                    </a:ext>
                  </a:extLst>
                </a:gridCol>
                <a:gridCol w="1850863">
                  <a:extLst>
                    <a:ext uri="{9D8B030D-6E8A-4147-A177-3AD203B41FA5}">
                      <a16:colId xmlns:a16="http://schemas.microsoft.com/office/drawing/2014/main" xmlns="" val="4007861875"/>
                    </a:ext>
                  </a:extLst>
                </a:gridCol>
                <a:gridCol w="1850863">
                  <a:extLst>
                    <a:ext uri="{9D8B030D-6E8A-4147-A177-3AD203B41FA5}">
                      <a16:colId xmlns:a16="http://schemas.microsoft.com/office/drawing/2014/main" xmlns="" val="3048114226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/>
                        <a:t>Châu</a:t>
                      </a:r>
                      <a:r>
                        <a:rPr lang="en-US" sz="2100" baseline="0" dirty="0"/>
                        <a:t> </a:t>
                      </a:r>
                      <a:r>
                        <a:rPr lang="en-US" sz="2100" baseline="0" dirty="0" err="1"/>
                        <a:t>lục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/>
                        <a:t>Số</a:t>
                      </a:r>
                      <a:r>
                        <a:rPr lang="en-US" sz="2100" baseline="0" dirty="0"/>
                        <a:t> </a:t>
                      </a:r>
                      <a:r>
                        <a:rPr lang="en-US" sz="2100" baseline="0" dirty="0" err="1"/>
                        <a:t>dân</a:t>
                      </a:r>
                      <a:endParaRPr lang="en-US" sz="2100" baseline="0" dirty="0"/>
                    </a:p>
                    <a:p>
                      <a:pPr algn="ctr"/>
                      <a:r>
                        <a:rPr lang="en-US" sz="2100" i="1" baseline="0" dirty="0"/>
                        <a:t>(</a:t>
                      </a:r>
                      <a:r>
                        <a:rPr lang="en-US" sz="2100" i="1" baseline="0" dirty="0" err="1"/>
                        <a:t>triệu</a:t>
                      </a:r>
                      <a:r>
                        <a:rPr lang="en-US" sz="2100" i="1" baseline="0" dirty="0"/>
                        <a:t> </a:t>
                      </a:r>
                      <a:r>
                        <a:rPr lang="en-US" sz="2100" i="1" baseline="0" dirty="0" err="1"/>
                        <a:t>người</a:t>
                      </a:r>
                      <a:r>
                        <a:rPr lang="en-US" sz="2100" i="1" baseline="0" dirty="0"/>
                        <a:t>)</a:t>
                      </a:r>
                      <a:endParaRPr lang="en-US" sz="2100" i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aseline="0" dirty="0" err="1"/>
                        <a:t>Mật</a:t>
                      </a:r>
                      <a:r>
                        <a:rPr lang="en-US" sz="2100" baseline="0" dirty="0"/>
                        <a:t> </a:t>
                      </a:r>
                      <a:r>
                        <a:rPr lang="en-US" sz="2100" baseline="0" dirty="0" err="1"/>
                        <a:t>độ</a:t>
                      </a:r>
                      <a:r>
                        <a:rPr lang="en-US" sz="2100" baseline="0" dirty="0"/>
                        <a:t> </a:t>
                      </a:r>
                      <a:r>
                        <a:rPr lang="en-US" sz="2100" baseline="0" dirty="0" err="1"/>
                        <a:t>dân</a:t>
                      </a:r>
                      <a:r>
                        <a:rPr lang="en-US" sz="2100" baseline="0" dirty="0"/>
                        <a:t> </a:t>
                      </a:r>
                      <a:r>
                        <a:rPr lang="en-US" sz="2100" baseline="0" dirty="0" err="1"/>
                        <a:t>số</a:t>
                      </a:r>
                      <a:endParaRPr lang="en-US" sz="2100" baseline="0" dirty="0"/>
                    </a:p>
                    <a:p>
                      <a:pPr algn="ctr"/>
                      <a:r>
                        <a:rPr lang="en-US" sz="2100" i="1" baseline="0" dirty="0"/>
                        <a:t>(</a:t>
                      </a:r>
                      <a:r>
                        <a:rPr lang="en-US" sz="2100" i="1" baseline="0" dirty="0" err="1"/>
                        <a:t>người</a:t>
                      </a:r>
                      <a:r>
                        <a:rPr lang="en-US" sz="2100" i="1" baseline="0" dirty="0"/>
                        <a:t>/km</a:t>
                      </a:r>
                      <a:r>
                        <a:rPr lang="en-US" sz="2100" i="1" baseline="30000" dirty="0"/>
                        <a:t>2</a:t>
                      </a:r>
                      <a:r>
                        <a:rPr lang="en-US" sz="2100" i="1" baseline="0" dirty="0"/>
                        <a:t>)</a:t>
                      </a:r>
                      <a:endParaRPr lang="en-US" sz="2100" i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85160570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4 810,0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r>
                        <a:rPr lang="en-US" sz="2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(**)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8840247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8 205,0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3507442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17613" y="1389257"/>
            <a:ext cx="5894306" cy="2693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 1: SỐ DÂN, MẬT ĐỘ DÂN SỐ CỦA CHÂU Á VÀ THẾ GIỚI </a:t>
            </a:r>
            <a:r>
              <a:rPr lang="en-US" sz="1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11960259" y="-775418"/>
            <a:ext cx="4060372" cy="567928"/>
          </a:xfrm>
        </p:spPr>
        <p:txBody>
          <a:bodyPr lIns="68580" tIns="34290" rIns="68580" bIns="34290" anchor="b"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defRPr/>
            </a:pPr>
            <a:r>
              <a:rPr lang="vi-VN" sz="4500" b="1" dirty="0">
                <a:solidFill>
                  <a:srgbClr val="03A9F4">
                    <a:lumMod val="50000"/>
                  </a:srgbClr>
                </a:solidFill>
                <a:effectLst>
                  <a:glow rad="127000">
                    <a:srgbClr val="FFC000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#9Slide03 Sympathique Alt" panose="02000506000000020002" pitchFamily="2" charset="-93"/>
              </a:rPr>
              <a:t>nhanh hơn</a:t>
            </a:r>
            <a:endParaRPr lang="en-US" sz="4500" b="1" dirty="0">
              <a:solidFill>
                <a:srgbClr val="03A9F4">
                  <a:lumMod val="50000"/>
                </a:srgbClr>
              </a:solidFill>
              <a:effectLst>
                <a:glow rad="127000">
                  <a:srgbClr val="FFC000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#9Slide03 Sympathique Alt" panose="02000506000000020002" pitchFamily="2" charset="-93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200" b="96800" l="0" r="100000">
                        <a14:foregroundMark x1="55882" y1="34000" x2="84874" y2="34000"/>
                        <a14:foregroundMark x1="44118" y1="85600" x2="63025" y2="84800"/>
                        <a14:foregroundMark x1="83613" y1="40400" x2="83613" y2="2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47838" y="-1494579"/>
            <a:ext cx="571090" cy="5998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Rectangle 7"/>
              <p:cNvSpPr/>
              <p:nvPr/>
            </p:nvSpPr>
            <p:spPr>
              <a:xfrm>
                <a:off x="104219" y="3419653"/>
                <a:ext cx="4021732" cy="1039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  <a:spcAft>
                    <a:spcPts val="800"/>
                  </a:spcAft>
                  <a:tabLst>
                    <a:tab pos="38195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Gi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á 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Tr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ị 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T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ổ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ng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gi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á 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tr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ị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100</m:t>
                      </m:r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19" y="3419653"/>
                <a:ext cx="4021732" cy="1039580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>
            <a:off x="3675895" y="3939443"/>
            <a:ext cx="45005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btitle 2"/>
          <p:cNvSpPr txBox="1">
            <a:spLocks/>
          </p:cNvSpPr>
          <p:nvPr/>
        </p:nvSpPr>
        <p:spPr>
          <a:xfrm>
            <a:off x="6036617" y="1787248"/>
            <a:ext cx="2887485" cy="1259362"/>
          </a:xfrm>
          <a:prstGeom prst="rect">
            <a:avLst/>
          </a:prstGeom>
          <a:ln>
            <a:noFill/>
            <a:prstDash val="sysDot"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Châu Á  </a:t>
            </a:r>
            <a:r>
              <a:rPr lang="en-US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70C0"/>
                </a:solidFill>
                <a:effectLst>
                  <a:glow rad="127000">
                    <a:srgbClr val="FFC000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2,46 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endParaRPr lang="vi-VN" i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" y="230743"/>
            <a:ext cx="85153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Cho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Nêu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E83F46E-C23C-D302-6740-B3F89B472349}"/>
              </a:ext>
            </a:extLst>
          </p:cNvPr>
          <p:cNvGrpSpPr/>
          <p:nvPr/>
        </p:nvGrpSpPr>
        <p:grpSpPr>
          <a:xfrm>
            <a:off x="3866393" y="3566484"/>
            <a:ext cx="5327454" cy="812136"/>
            <a:chOff x="4053311" y="3477272"/>
            <a:chExt cx="5488881" cy="812136"/>
          </a:xfrm>
        </p:grpSpPr>
        <p:sp>
          <p:nvSpPr>
            <p:cNvPr id="58" name="Rectangle 57"/>
            <p:cNvSpPr/>
            <p:nvPr/>
          </p:nvSpPr>
          <p:spPr>
            <a:xfrm>
              <a:off x="5713607" y="3827743"/>
              <a:ext cx="123717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400">
                <a:defRPr/>
              </a:pPr>
              <a:r>
                <a:rPr lang="en-US" sz="2400" b="1" dirty="0">
                  <a:solidFill>
                    <a:srgbClr val="1B04FA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 </a:t>
              </a:r>
              <a:r>
                <a:rPr lang="en-US" sz="2400" dirty="0">
                  <a:solidFill>
                    <a:srgbClr val="1B04FA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8 205,0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9A16927-D1A9-C898-094D-9E50A3041A91}"/>
                </a:ext>
              </a:extLst>
            </p:cNvPr>
            <p:cNvSpPr txBox="1"/>
            <p:nvPr/>
          </p:nvSpPr>
          <p:spPr>
            <a:xfrm>
              <a:off x="5786267" y="3477272"/>
              <a:ext cx="11514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u="sng" dirty="0">
                  <a:solidFill>
                    <a:srgbClr val="1B04FA"/>
                  </a:solidFill>
                  <a:latin typeface="Times New Roman" pitchFamily="18" charset="0"/>
                  <a:ea typeface="#9Slide03 Roboto Medium" panose="02000000000000000000" pitchFamily="2" charset="0"/>
                  <a:cs typeface="Times New Roman" pitchFamily="18" charset="0"/>
                </a:rPr>
                <a:t>4 810,0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2358290-295E-7DBC-7BDA-671CEB402FC3}"/>
                </a:ext>
              </a:extLst>
            </p:cNvPr>
            <p:cNvSpPr txBox="1"/>
            <p:nvPr/>
          </p:nvSpPr>
          <p:spPr>
            <a:xfrm>
              <a:off x="6876277" y="3652507"/>
              <a:ext cx="26659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1B04FA"/>
                  </a:solidFill>
                  <a:latin typeface="Times New Roman" pitchFamily="18" charset="0"/>
                  <a:cs typeface="Times New Roman" pitchFamily="18" charset="0"/>
                </a:rPr>
                <a:t>X 100 = 58,6 %</a:t>
              </a:r>
              <a:endParaRPr lang="en-US" sz="2400" dirty="0">
                <a:solidFill>
                  <a:srgbClr val="1B04FA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2C0380E-C0DF-70AC-E94F-B84111C85BC7}"/>
                    </a:ext>
                  </a:extLst>
                </p:cNvPr>
                <p:cNvSpPr txBox="1"/>
                <p:nvPr/>
              </p:nvSpPr>
              <p:spPr>
                <a:xfrm>
                  <a:off x="4053311" y="3602728"/>
                  <a:ext cx="2077330" cy="4735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smtClean="0">
                            <a:solidFill>
                              <a:srgbClr val="1B04F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%</m:t>
                        </m:r>
                        <m:r>
                          <a:rPr lang="en-US" sz="2400" b="0" i="0" smtClean="0">
                            <a:solidFill>
                              <a:srgbClr val="1B04F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1B04F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ch</m:t>
                        </m:r>
                        <m:r>
                          <a:rPr lang="en-US" sz="2400" b="0" i="0" smtClean="0">
                            <a:solidFill>
                              <a:srgbClr val="1B04F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â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1B04F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u</m:t>
                        </m:r>
                        <m:r>
                          <a:rPr lang="en-US" sz="2400" b="0" i="0" smtClean="0">
                            <a:solidFill>
                              <a:srgbClr val="1B04F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Á=</m:t>
                        </m:r>
                      </m:oMath>
                    </m:oMathPara>
                  </a14:m>
                  <a:endParaRPr lang="en-US" sz="2400" dirty="0">
                    <a:solidFill>
                      <a:srgbClr val="1B04F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82C0380E-C0DF-70AC-E94F-B84111C85B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3311" y="3602728"/>
                  <a:ext cx="2077330" cy="473591"/>
                </a:xfrm>
                <a:prstGeom prst="rect">
                  <a:avLst/>
                </a:prstGeom>
                <a:blipFill>
                  <a:blip r:embed="rId6" cstate="print"/>
                  <a:stretch>
                    <a:fillRect b="-38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192387B-BFB5-640C-C582-47A56F66E5F6}"/>
              </a:ext>
            </a:extLst>
          </p:cNvPr>
          <p:cNvSpPr txBox="1"/>
          <p:nvPr/>
        </p:nvSpPr>
        <p:spPr>
          <a:xfrm>
            <a:off x="2397340" y="2436771"/>
            <a:ext cx="1829350" cy="461665"/>
          </a:xfrm>
          <a:prstGeom prst="rect">
            <a:avLst/>
          </a:prstGeom>
          <a:solidFill>
            <a:srgbClr val="FCFEB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4 810,0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144B934-ADC9-8EA6-A8F6-4527D44E3BF3}"/>
              </a:ext>
            </a:extLst>
          </p:cNvPr>
          <p:cNvSpPr txBox="1"/>
          <p:nvPr/>
        </p:nvSpPr>
        <p:spPr>
          <a:xfrm>
            <a:off x="4244898" y="2446342"/>
            <a:ext cx="1847559" cy="461665"/>
          </a:xfrm>
          <a:prstGeom prst="rect">
            <a:avLst/>
          </a:prstGeom>
          <a:solidFill>
            <a:srgbClr val="FCFEB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156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(**)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9253978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3321573"/>
              </p:ext>
            </p:extLst>
          </p:nvPr>
        </p:nvGraphicFramePr>
        <p:xfrm>
          <a:off x="647701" y="487135"/>
          <a:ext cx="7981950" cy="4177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0957">
                  <a:extLst>
                    <a:ext uri="{9D8B030D-6E8A-4147-A177-3AD203B41FA5}">
                      <a16:colId xmlns:a16="http://schemas.microsoft.com/office/drawing/2014/main" xmlns="" val="203732438"/>
                    </a:ext>
                  </a:extLst>
                </a:gridCol>
                <a:gridCol w="2865926">
                  <a:extLst>
                    <a:ext uri="{9D8B030D-6E8A-4147-A177-3AD203B41FA5}">
                      <a16:colId xmlns:a16="http://schemas.microsoft.com/office/drawing/2014/main" xmlns="" val="29808439"/>
                    </a:ext>
                  </a:extLst>
                </a:gridCol>
                <a:gridCol w="2835067">
                  <a:extLst>
                    <a:ext uri="{9D8B030D-6E8A-4147-A177-3AD203B41FA5}">
                      <a16:colId xmlns:a16="http://schemas.microsoft.com/office/drawing/2014/main" xmlns="" val="1651319471"/>
                    </a:ext>
                  </a:extLst>
                </a:gridCol>
              </a:tblGrid>
              <a:tr h="99504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lục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ea typeface="#9Slide03 Roboto Medium" panose="02000000000000000000" pitchFamily="2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1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Dân số</a:t>
                      </a:r>
                      <a:r>
                        <a:rPr lang="en-US" sz="24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4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triệu</a:t>
                      </a:r>
                      <a:r>
                        <a:rPr lang="en-US" sz="24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 người)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ea typeface="#9Slide03 Roboto Medium" panose="02000000000000000000" pitchFamily="2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1F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4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4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 (%)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ea typeface="#9Slide03 Roboto Medium" panose="02000000000000000000" pitchFamily="2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1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354477"/>
                  </a:ext>
                </a:extLst>
              </a:tr>
              <a:tr h="504669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 Á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ea typeface="#9Slide03 Roboto Medium" panose="02000000000000000000" pitchFamily="2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4 641,1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59,5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4943686"/>
                  </a:ext>
                </a:extLst>
              </a:tr>
              <a:tr h="52274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Âu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ea typeface="#9Slide03 Roboto Medium" panose="02000000000000000000" pitchFamily="2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747,6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  9,7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4151371"/>
                  </a:ext>
                </a:extLst>
              </a:tr>
              <a:tr h="52274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 Phi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ea typeface="#9Slide03 Roboto Medium" panose="02000000000000000000" pitchFamily="2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1340,6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17,2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93574177"/>
                  </a:ext>
                </a:extLst>
              </a:tr>
              <a:tr h="52274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Mỹ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ea typeface="#9Slide03 Roboto Medium" panose="02000000000000000000" pitchFamily="2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1 040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13,3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9908195"/>
                  </a:ext>
                </a:extLst>
              </a:tr>
              <a:tr h="52274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sz="24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 Dương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ea typeface="#9Slide03 Roboto Medium" panose="02000000000000000000" pitchFamily="2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25,5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  0,3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1964840"/>
                  </a:ext>
                </a:extLst>
              </a:tr>
              <a:tr h="5227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giới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ea typeface="#9Slide03 Roboto Medium" panose="02000000000000000000" pitchFamily="2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4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 794,8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ea typeface="#9Slide03 Roboto Medium" panose="02000000000000000000" pitchFamily="2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#9Slide03 Roboto Medium" panose="02000000000000000000" pitchFamily="2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322609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29976" y="123541"/>
            <a:ext cx="7692234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 2: SỐ DÂN CỦA CÁC CHÂU LỤC VÀ THẾ GIỚI NĂM 2020 VÀ 2024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914650" y="971550"/>
            <a:ext cx="571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314825" y="990600"/>
            <a:ext cx="19050" cy="3609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096125" y="975360"/>
            <a:ext cx="19050" cy="3609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176388" y="1034243"/>
            <a:ext cx="800219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2020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633713" y="1015193"/>
            <a:ext cx="800219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2024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24363" y="1034243"/>
            <a:ext cx="800219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2020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48338" y="1043768"/>
            <a:ext cx="800219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2024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9912" y="1491443"/>
            <a:ext cx="110799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1503BD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4 810,0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182162" y="1491443"/>
            <a:ext cx="723275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1503BD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58,6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486587" y="1986743"/>
            <a:ext cx="877163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744,0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543737" y="2558243"/>
            <a:ext cx="1107996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1 550,0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553262" y="3053543"/>
            <a:ext cx="1107996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1 055,0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505637" y="3586943"/>
            <a:ext cx="723275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46,0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553262" y="4053668"/>
            <a:ext cx="1107996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1503BD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8 205,0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305990" y="2005793"/>
            <a:ext cx="569387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9,1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184540" y="2529668"/>
            <a:ext cx="723275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18,8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182158" y="3072593"/>
            <a:ext cx="723275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12,9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296462" y="3586943"/>
            <a:ext cx="569387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1503BD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0,6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264807" y="4075414"/>
            <a:ext cx="877163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100,0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xmlns="" id="{CE774F20-283F-48AB-B6AB-AC72BAD86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4110626"/>
              </p:ext>
            </p:extLst>
          </p:nvPr>
        </p:nvGraphicFramePr>
        <p:xfrm>
          <a:off x="3942608" y="187630"/>
          <a:ext cx="4999511" cy="4019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927">
                  <a:extLst>
                    <a:ext uri="{9D8B030D-6E8A-4147-A177-3AD203B41FA5}">
                      <a16:colId xmlns:a16="http://schemas.microsoft.com/office/drawing/2014/main" xmlns="" val="2355000020"/>
                    </a:ext>
                  </a:extLst>
                </a:gridCol>
                <a:gridCol w="917740">
                  <a:extLst>
                    <a:ext uri="{9D8B030D-6E8A-4147-A177-3AD203B41FA5}">
                      <a16:colId xmlns:a16="http://schemas.microsoft.com/office/drawing/2014/main" xmlns="" val="657284672"/>
                    </a:ext>
                  </a:extLst>
                </a:gridCol>
                <a:gridCol w="2169844">
                  <a:extLst>
                    <a:ext uri="{9D8B030D-6E8A-4147-A177-3AD203B41FA5}">
                      <a16:colId xmlns:a16="http://schemas.microsoft.com/office/drawing/2014/main" xmlns="" val="1549544102"/>
                    </a:ext>
                  </a:extLst>
                </a:gridCol>
              </a:tblGrid>
              <a:tr h="758988">
                <a:tc rowSpan="2">
                  <a:txBody>
                    <a:bodyPr/>
                    <a:lstStyle/>
                    <a:p>
                      <a:endParaRPr lang="en-US" sz="20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0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endParaRPr lang="en-US" sz="20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giai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đoạn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1762709"/>
                  </a:ext>
                </a:extLst>
              </a:tr>
              <a:tr h="4120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1C11A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2010-2015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1C11A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rgbClr val="1C11A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-2020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2086591"/>
                  </a:ext>
                </a:extLst>
              </a:tr>
              <a:tr h="412022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Á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9988109"/>
                  </a:ext>
                </a:extLst>
              </a:tr>
              <a:tr h="412022">
                <a:tc>
                  <a:txBody>
                    <a:bodyPr/>
                    <a:lstStyle/>
                    <a:p>
                      <a:r>
                        <a:rPr lang="en-US" sz="2000" b="0" dirty="0" err="1">
                          <a:solidFill>
                            <a:srgbClr val="1503B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000" b="0" dirty="0">
                          <a:solidFill>
                            <a:srgbClr val="1503B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1503B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lang="en-US" sz="2000" b="0" dirty="0">
                        <a:solidFill>
                          <a:srgbClr val="1503B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1C11A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1C11A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- 0,1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814751"/>
                  </a:ext>
                </a:extLst>
              </a:tr>
              <a:tr h="522416">
                <a:tc>
                  <a:txBody>
                    <a:bodyPr/>
                    <a:lstStyle/>
                    <a:p>
                      <a:r>
                        <a:rPr lang="en-US" sz="2000" b="0" dirty="0" err="1">
                          <a:solidFill>
                            <a:srgbClr val="1503B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000" b="0" dirty="0">
                          <a:solidFill>
                            <a:srgbClr val="1503B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1503B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sz="2000" b="0" dirty="0">
                          <a:solidFill>
                            <a:srgbClr val="1503B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</a:t>
                      </a:r>
                      <a:r>
                        <a:rPr lang="vi-VN" sz="2000" b="0" dirty="0">
                          <a:solidFill>
                            <a:srgbClr val="1503B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 dirty="0" err="1">
                          <a:solidFill>
                            <a:srgbClr val="1503B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ơng</a:t>
                      </a:r>
                      <a:endParaRPr lang="en-US" sz="2000" b="0" dirty="0">
                        <a:solidFill>
                          <a:srgbClr val="1503B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1C11A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1C11A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7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2182034"/>
                  </a:ext>
                </a:extLst>
              </a:tr>
              <a:tr h="412022">
                <a:tc>
                  <a:txBody>
                    <a:bodyPr/>
                    <a:lstStyle/>
                    <a:p>
                      <a:r>
                        <a:rPr lang="en-US" sz="2000" b="0" dirty="0" err="1">
                          <a:solidFill>
                            <a:srgbClr val="1503B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000" b="0" dirty="0">
                          <a:solidFill>
                            <a:srgbClr val="1503B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1503B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2000" b="0" dirty="0">
                        <a:solidFill>
                          <a:srgbClr val="1503B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1C11A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1C11A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3974125"/>
                  </a:ext>
                </a:extLst>
              </a:tr>
              <a:tr h="412022">
                <a:tc>
                  <a:txBody>
                    <a:bodyPr/>
                    <a:lstStyle/>
                    <a:p>
                      <a:r>
                        <a:rPr lang="en-US" sz="2000" b="0" dirty="0" err="1">
                          <a:solidFill>
                            <a:srgbClr val="1503B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000" b="0" dirty="0">
                          <a:solidFill>
                            <a:srgbClr val="1503B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Phi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1C11A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1C11A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96726178"/>
                  </a:ext>
                </a:extLst>
              </a:tr>
              <a:tr h="412022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3366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000" b="1" dirty="0">
                          <a:solidFill>
                            <a:srgbClr val="3366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3366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endParaRPr lang="en-US" sz="2000" b="1" dirty="0">
                        <a:solidFill>
                          <a:srgbClr val="3366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3366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3366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8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3837835"/>
                  </a:ext>
                </a:extLst>
              </a:tr>
            </a:tbl>
          </a:graphicData>
        </a:graphic>
      </p:graphicFrame>
      <p:sp>
        <p:nvSpPr>
          <p:cNvPr id="6" name="Cloud 5"/>
          <p:cNvSpPr/>
          <p:nvPr/>
        </p:nvSpPr>
        <p:spPr>
          <a:xfrm>
            <a:off x="166254" y="0"/>
            <a:ext cx="3265714" cy="4017196"/>
          </a:xfrm>
          <a:prstGeom prst="cloud">
            <a:avLst/>
          </a:prstGeom>
          <a:solidFill>
            <a:srgbClr val="FCFEB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en-US" sz="2000" dirty="0">
                <a:solidFill>
                  <a:srgbClr val="1B04F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srgbClr val="1B04F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781925" y="990600"/>
            <a:ext cx="0" cy="3209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810500" y="986165"/>
            <a:ext cx="952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C11AF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</a:p>
          <a:p>
            <a:r>
              <a:rPr lang="en-US" sz="2000" dirty="0">
                <a:solidFill>
                  <a:srgbClr val="1C11AF"/>
                </a:solidFill>
                <a:latin typeface="Times New Roman" pitchFamily="18" charset="0"/>
                <a:cs typeface="Times New Roman" pitchFamily="18" charset="0"/>
              </a:rPr>
              <a:t>-2024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67650" y="1633865"/>
            <a:ext cx="952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58125" y="2024390"/>
            <a:ext cx="952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C11AF"/>
                </a:solidFill>
                <a:latin typeface="Times New Roman" pitchFamily="18" charset="0"/>
                <a:cs typeface="Times New Roman" pitchFamily="18" charset="0"/>
              </a:rPr>
              <a:t>-0,1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77175" y="2538740"/>
            <a:ext cx="952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C11AF"/>
                </a:solidFill>
                <a:latin typeface="Times New Roman" pitchFamily="18" charset="0"/>
                <a:cs typeface="Times New Roman" pitchFamily="18" charset="0"/>
              </a:rPr>
              <a:t>1,0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96225" y="3005465"/>
            <a:ext cx="952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C11AF"/>
                </a:solidFill>
                <a:latin typeface="Times New Roman" pitchFamily="18" charset="0"/>
                <a:cs typeface="Times New Roman" pitchFamily="18" charset="0"/>
              </a:rPr>
              <a:t>0,6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86700" y="3415040"/>
            <a:ext cx="952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C11AF"/>
                </a:solidFill>
                <a:latin typeface="Times New Roman" pitchFamily="18" charset="0"/>
                <a:cs typeface="Times New Roman" pitchFamily="18" charset="0"/>
              </a:rPr>
              <a:t>2,4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86700" y="3767465"/>
            <a:ext cx="952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C11AF"/>
                </a:solidFill>
                <a:latin typeface="Times New Roman" pitchFamily="18" charset="0"/>
                <a:cs typeface="Times New Roman" pitchFamily="18" charset="0"/>
              </a:rPr>
              <a:t>1,0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2957" y="440243"/>
            <a:ext cx="27894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36611" y="4243479"/>
            <a:ext cx="5063551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3: TỈ LỆ GIA TĂNG TỰ NHIÊN  GIAI ĐOẠN  2010 - 2024  (%)</a:t>
            </a:r>
          </a:p>
        </p:txBody>
      </p:sp>
    </p:spTree>
    <p:extLst>
      <p:ext uri="{BB962C8B-B14F-4D97-AF65-F5344CB8AC3E}">
        <p14:creationId xmlns:p14="http://schemas.microsoft.com/office/powerpoint/2010/main" xmlns="" val="239618404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3"/>
          <p:cNvSpPr txBox="1">
            <a:spLocks noChangeArrowheads="1"/>
          </p:cNvSpPr>
          <p:nvPr/>
        </p:nvSpPr>
        <p:spPr bwMode="auto">
          <a:xfrm>
            <a:off x="1377554" y="219955"/>
            <a:ext cx="5902405" cy="561692"/>
          </a:xfrm>
          <a:prstGeom prst="rect">
            <a:avLst/>
          </a:prstGeom>
          <a:solidFill>
            <a:schemeClr val="bg1"/>
          </a:solidFill>
          <a:ln w="9525">
            <a:solidFill>
              <a:srgbClr val="FF9900"/>
            </a:solidFill>
            <a:miter lim="800000"/>
          </a:ln>
        </p:spPr>
        <p:txBody>
          <a:bodyPr wrap="square" lIns="68580" tIns="34290" rIns="68580" bIns="3429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eaLnBrk="1" hangingPunct="1">
              <a:spcBef>
                <a:spcPct val="50000"/>
              </a:spcBef>
              <a:buNone/>
            </a:pPr>
            <a:r>
              <a:rPr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Chính sách dân số của Việt Nam</a:t>
            </a:r>
            <a:endParaRPr b="1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13315" name="Picture 3" descr="C:\Documents and Settings\Admin\My Documents\Downloads\kế hoạch hóa gia đình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7522" y="1109949"/>
            <a:ext cx="4024135" cy="26682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8" name="AutoShape 8" descr="HÃ¬nh áº£nh cÃ³ liÃªn quan"/>
          <p:cNvSpPr>
            <a:spLocks noChangeAspect="1"/>
          </p:cNvSpPr>
          <p:nvPr/>
        </p:nvSpPr>
        <p:spPr>
          <a:xfrm>
            <a:off x="1263254" y="-108347"/>
            <a:ext cx="228600" cy="22860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400" dirty="0">
              <a:solidFill>
                <a:prstClr val="black"/>
              </a:solidFill>
              <a:latin typeface="Comic Sans MS" panose="030F0702030302020204" pitchFamily="66" charset="0"/>
              <a:ea typeface="Arial" panose="020B0604020202020204" pitchFamily="34" charset="0"/>
            </a:endParaRPr>
          </a:p>
        </p:txBody>
      </p:sp>
      <p:sp>
        <p:nvSpPr>
          <p:cNvPr id="13319" name="AutoShape 10" descr="HÃ¬nh áº£nh cÃ³ liÃªn quan"/>
          <p:cNvSpPr>
            <a:spLocks noChangeAspect="1"/>
          </p:cNvSpPr>
          <p:nvPr/>
        </p:nvSpPr>
        <p:spPr>
          <a:xfrm>
            <a:off x="1263254" y="-108347"/>
            <a:ext cx="228600" cy="22860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400" dirty="0">
              <a:solidFill>
                <a:prstClr val="black"/>
              </a:solidFill>
              <a:latin typeface="Comic Sans MS" panose="030F0702030302020204" pitchFamily="66" charset="0"/>
              <a:ea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D71694-F459-0BF4-3D20-AFAC23EE7074}"/>
              </a:ext>
            </a:extLst>
          </p:cNvPr>
          <p:cNvSpPr txBox="1"/>
          <p:nvPr/>
        </p:nvSpPr>
        <p:spPr>
          <a:xfrm>
            <a:off x="718059" y="3978032"/>
            <a:ext cx="7807196" cy="954107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1B04FA"/>
                </a:solidFill>
                <a:latin typeface="+mj-lt"/>
              </a:rPr>
              <a:t>Chính sách hiện nay là </a:t>
            </a:r>
            <a:r>
              <a:rPr lang="en-US" sz="2800" dirty="0">
                <a:solidFill>
                  <a:srgbClr val="1B04FA"/>
                </a:solidFill>
                <a:latin typeface="+mj-lt"/>
              </a:rPr>
              <a:t>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“Mỗi cặp vợ chồng nên sinh đủ hai con”</a:t>
            </a:r>
            <a:endParaRPr lang="en-US" sz="2800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2D27C81-E10A-DA3B-897B-78295586C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9343" y="867305"/>
            <a:ext cx="4024135" cy="317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82836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5249</TotalTime>
  <Words>2150</Words>
  <Application>Microsoft Office PowerPoint</Application>
  <PresentationFormat>On-screen Show (16:9)</PresentationFormat>
  <Paragraphs>433</Paragraphs>
  <Slides>41</Slides>
  <Notes>10</Notes>
  <HiddenSlides>0</HiddenSlides>
  <MMClips>89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NCC</cp:lastModifiedBy>
  <cp:revision>422</cp:revision>
  <dcterms:created xsi:type="dcterms:W3CDTF">2022-03-23T08:47:13Z</dcterms:created>
  <dcterms:modified xsi:type="dcterms:W3CDTF">2025-11-13T08:45:08Z</dcterms:modified>
</cp:coreProperties>
</file>