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4"/>
  </p:notesMasterIdLst>
  <p:sldIdLst>
    <p:sldId id="561" r:id="rId11"/>
    <p:sldId id="556" r:id="rId12"/>
    <p:sldId id="557" r:id="rId13"/>
    <p:sldId id="559" r:id="rId14"/>
    <p:sldId id="558" r:id="rId15"/>
    <p:sldId id="352" r:id="rId16"/>
    <p:sldId id="562" r:id="rId17"/>
    <p:sldId id="563" r:id="rId18"/>
    <p:sldId id="564" r:id="rId19"/>
    <p:sldId id="566" r:id="rId20"/>
    <p:sldId id="521" r:id="rId21"/>
    <p:sldId id="536" r:id="rId22"/>
    <p:sldId id="565" r:id="rId23"/>
  </p:sldIdLst>
  <p:sldSz cx="12195175" cy="6859588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AAA"/>
    <a:srgbClr val="FE974E"/>
    <a:srgbClr val="3296A8"/>
    <a:srgbClr val="6D8AAB"/>
    <a:srgbClr val="31709C"/>
    <a:srgbClr val="7697B3"/>
    <a:srgbClr val="6FA094"/>
    <a:srgbClr val="94BCB4"/>
    <a:srgbClr val="59503C"/>
    <a:srgbClr val="1FB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5" autoAdjust="0"/>
    <p:restoredTop sz="97778" autoAdjust="0"/>
  </p:normalViewPr>
  <p:slideViewPr>
    <p:cSldViewPr snapToGrid="0" showGuides="1">
      <p:cViewPr varScale="1">
        <p:scale>
          <a:sx n="62" d="100"/>
          <a:sy n="62" d="100"/>
        </p:scale>
        <p:origin x="480" y="48"/>
      </p:cViewPr>
      <p:guideLst>
        <p:guide orient="horz" pos="2183"/>
        <p:guide pos="38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280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1T04:17:31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48 0 0,'9'29'428'0'0,"0"-1"0"0"0,2 0 0 0 0,1 0-1 0 0,2-1 1 0 0,0-1 0 0 0,27 36 0 0 0,-33-49-559 0 0,1-1 1 0 0,1 0-1 0 0,0 0 0 0 0,1-1 1 0 0,0-1-1 0 0,1 0 0 0 0,0 0 1 0 0,1-1-1 0 0,-1-1 0 0 0,2 0 0 0 0,-1-1 1 0 0,1 0-1 0 0,0-1 0 0 0,1-1 1 0 0,-1 0-1 0 0,1-1 0 0 0,0 0 1 0 0,15 1-1 0 0,-18-5-233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pPr/>
              <a:t>2022/10/21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003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905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397" y="1122625"/>
            <a:ext cx="9146382" cy="2388153"/>
          </a:xfrm>
        </p:spPr>
        <p:txBody>
          <a:bodyPr anchor="b"/>
          <a:lstStyle>
            <a:lvl1pPr algn="ctr">
              <a:defRPr sz="600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397" y="3602874"/>
            <a:ext cx="9146382" cy="1656145"/>
          </a:xfrm>
        </p:spPr>
        <p:txBody>
          <a:bodyPr/>
          <a:lstStyle>
            <a:lvl1pPr marL="0" indent="0" algn="ctr">
              <a:buNone/>
              <a:defRPr sz="2401"/>
            </a:lvl1pPr>
            <a:lvl2pPr marL="457383" indent="0" algn="ctr">
              <a:buNone/>
              <a:defRPr sz="2001"/>
            </a:lvl2pPr>
            <a:lvl3pPr marL="914766" indent="0" algn="ctr">
              <a:buNone/>
              <a:defRPr sz="1801"/>
            </a:lvl3pPr>
            <a:lvl4pPr marL="1372149" indent="0" algn="ctr">
              <a:buNone/>
              <a:defRPr sz="1601"/>
            </a:lvl4pPr>
            <a:lvl5pPr marL="1829532" indent="0" algn="ctr">
              <a:buNone/>
              <a:defRPr sz="1601"/>
            </a:lvl5pPr>
            <a:lvl6pPr marL="2286914" indent="0" algn="ctr">
              <a:buNone/>
              <a:defRPr sz="1601"/>
            </a:lvl6pPr>
            <a:lvl7pPr marL="2744297" indent="0" algn="ctr">
              <a:buNone/>
              <a:defRPr sz="1601"/>
            </a:lvl7pPr>
            <a:lvl8pPr marL="3201680" indent="0" algn="ctr">
              <a:buNone/>
              <a:defRPr sz="1601"/>
            </a:lvl8pPr>
            <a:lvl9pPr marL="3659063" indent="0" algn="ctr">
              <a:buNone/>
              <a:defRPr sz="1601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7172" y="365209"/>
            <a:ext cx="2629585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420" y="365209"/>
            <a:ext cx="7736314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5175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1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6086" y="479936"/>
            <a:ext cx="8368782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3"/>
            <a:ext cx="3126993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6758" y="175669"/>
            <a:ext cx="838418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422" y="206382"/>
            <a:ext cx="3051583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1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9" y="0"/>
            <a:ext cx="12207053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1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5175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1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6086" y="479936"/>
            <a:ext cx="8368782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3"/>
            <a:ext cx="3126993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6758" y="175669"/>
            <a:ext cx="838418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422" y="206382"/>
            <a:ext cx="3051583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1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9" y="0"/>
            <a:ext cx="12207053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1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5175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1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6086" y="479936"/>
            <a:ext cx="8368782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3"/>
            <a:ext cx="3126993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6758" y="175669"/>
            <a:ext cx="838418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422" y="206382"/>
            <a:ext cx="3051583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1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9" y="0"/>
            <a:ext cx="12207053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1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5175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1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6086" y="479936"/>
            <a:ext cx="8368782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3"/>
            <a:ext cx="3126993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6758" y="175669"/>
            <a:ext cx="838418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422" y="206382"/>
            <a:ext cx="3051583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1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9" y="0"/>
            <a:ext cx="12207053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1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5175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1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6086" y="479936"/>
            <a:ext cx="8368782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3"/>
            <a:ext cx="3126993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6758" y="175669"/>
            <a:ext cx="838418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422" y="206382"/>
            <a:ext cx="3051583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1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9" y="0"/>
            <a:ext cx="12207053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1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5175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1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6086" y="479936"/>
            <a:ext cx="8368782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3"/>
            <a:ext cx="3126993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6758" y="175669"/>
            <a:ext cx="838418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422" y="206382"/>
            <a:ext cx="3051583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1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9" y="0"/>
            <a:ext cx="12207053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1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2069" y="1710135"/>
            <a:ext cx="10518338" cy="2853398"/>
          </a:xfrm>
        </p:spPr>
        <p:txBody>
          <a:bodyPr anchor="b"/>
          <a:lstStyle>
            <a:lvl1pPr>
              <a:defRPr sz="600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2069" y="4590527"/>
            <a:ext cx="10518338" cy="1500534"/>
          </a:xfrm>
        </p:spPr>
        <p:txBody>
          <a:bodyPr/>
          <a:lstStyle>
            <a:lvl1pPr marL="0" indent="0">
              <a:buNone/>
              <a:defRPr sz="2401">
                <a:solidFill>
                  <a:schemeClr val="tx1">
                    <a:tint val="75000"/>
                  </a:schemeClr>
                </a:solidFill>
              </a:defRPr>
            </a:lvl1pPr>
            <a:lvl2pPr marL="457383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2pPr>
            <a:lvl3pPr marL="914766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2149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4pPr>
            <a:lvl5pPr marL="1829532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5pPr>
            <a:lvl6pPr marL="2286914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6pPr>
            <a:lvl7pPr marL="2744297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7pPr>
            <a:lvl8pPr marL="3201680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8pPr>
            <a:lvl9pPr marL="3659063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5175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1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6086" y="479936"/>
            <a:ext cx="8368782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3"/>
            <a:ext cx="3126993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6758" y="175669"/>
            <a:ext cx="838418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422" y="206382"/>
            <a:ext cx="3051583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1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9" y="0"/>
            <a:ext cx="12207053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1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5175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1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6086" y="479936"/>
            <a:ext cx="8368782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3"/>
            <a:ext cx="3126993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6758" y="175669"/>
            <a:ext cx="838418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422" y="206382"/>
            <a:ext cx="3051583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1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9" y="0"/>
            <a:ext cx="12207053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1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640" y="2130923"/>
            <a:ext cx="10365899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278" y="3887100"/>
            <a:ext cx="8536622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9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9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8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37" y="4407923"/>
            <a:ext cx="10365899" cy="1362390"/>
          </a:xfrm>
        </p:spPr>
        <p:txBody>
          <a:bodyPr anchor="t"/>
          <a:lstStyle>
            <a:lvl1pPr algn="l">
              <a:defRPr sz="540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37" y="2907387"/>
            <a:ext cx="10365899" cy="1500534"/>
          </a:xfrm>
        </p:spPr>
        <p:txBody>
          <a:bodyPr anchor="b"/>
          <a:lstStyle>
            <a:lvl1pPr marL="0" indent="0">
              <a:buNone/>
              <a:defRPr sz="2701">
                <a:solidFill>
                  <a:schemeClr val="tx1">
                    <a:tint val="75000"/>
                  </a:schemeClr>
                </a:solidFill>
              </a:defRPr>
            </a:lvl1pPr>
            <a:lvl2pPr marL="609829" indent="0">
              <a:buNone/>
              <a:defRPr sz="2401">
                <a:solidFill>
                  <a:schemeClr val="tx1">
                    <a:tint val="75000"/>
                  </a:schemeClr>
                </a:solidFill>
              </a:defRPr>
            </a:lvl2pPr>
            <a:lvl3pPr marL="1219658" indent="0">
              <a:buNone/>
              <a:defRPr sz="2201">
                <a:solidFill>
                  <a:schemeClr val="tx1">
                    <a:tint val="75000"/>
                  </a:schemeClr>
                </a:solidFill>
              </a:defRPr>
            </a:lvl3pPr>
            <a:lvl4pPr marL="1829486" indent="0">
              <a:buNone/>
              <a:defRPr sz="1901">
                <a:solidFill>
                  <a:schemeClr val="tx1">
                    <a:tint val="75000"/>
                  </a:schemeClr>
                </a:solidFill>
              </a:defRPr>
            </a:lvl4pPr>
            <a:lvl5pPr marL="2439314" indent="0">
              <a:buNone/>
              <a:defRPr sz="1901">
                <a:solidFill>
                  <a:schemeClr val="tx1">
                    <a:tint val="75000"/>
                  </a:schemeClr>
                </a:solidFill>
              </a:defRPr>
            </a:lvl5pPr>
            <a:lvl6pPr marL="3049143" indent="0">
              <a:buNone/>
              <a:defRPr sz="1901">
                <a:solidFill>
                  <a:schemeClr val="tx1">
                    <a:tint val="75000"/>
                  </a:schemeClr>
                </a:solidFill>
              </a:defRPr>
            </a:lvl6pPr>
            <a:lvl7pPr marL="3658972" indent="0">
              <a:buNone/>
              <a:defRPr sz="1901">
                <a:solidFill>
                  <a:schemeClr val="tx1">
                    <a:tint val="75000"/>
                  </a:schemeClr>
                </a:solidFill>
              </a:defRPr>
            </a:lvl7pPr>
            <a:lvl8pPr marL="4268800" indent="0">
              <a:buNone/>
              <a:defRPr sz="1901">
                <a:solidFill>
                  <a:schemeClr val="tx1">
                    <a:tint val="75000"/>
                  </a:schemeClr>
                </a:solidFill>
              </a:defRPr>
            </a:lvl8pPr>
            <a:lvl9pPr marL="4878629" indent="0">
              <a:buNone/>
              <a:defRPr sz="19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761" y="1600573"/>
            <a:ext cx="5386202" cy="4527011"/>
          </a:xfrm>
        </p:spPr>
        <p:txBody>
          <a:bodyPr/>
          <a:lstStyle>
            <a:lvl1pPr>
              <a:defRPr sz="3802"/>
            </a:lvl1pPr>
            <a:lvl2pPr>
              <a:defRPr sz="3201"/>
            </a:lvl2pPr>
            <a:lvl3pPr>
              <a:defRPr sz="2701"/>
            </a:lvl3pPr>
            <a:lvl4pPr>
              <a:defRPr sz="2401"/>
            </a:lvl4pPr>
            <a:lvl5pPr>
              <a:defRPr sz="2401"/>
            </a:lvl5pPr>
            <a:lvl6pPr>
              <a:defRPr sz="2401"/>
            </a:lvl6pPr>
            <a:lvl7pPr>
              <a:defRPr sz="2401"/>
            </a:lvl7pPr>
            <a:lvl8pPr>
              <a:defRPr sz="2401"/>
            </a:lvl8pPr>
            <a:lvl9pPr>
              <a:defRPr sz="24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215" y="1600573"/>
            <a:ext cx="5386202" cy="4527011"/>
          </a:xfrm>
        </p:spPr>
        <p:txBody>
          <a:bodyPr/>
          <a:lstStyle>
            <a:lvl1pPr>
              <a:defRPr sz="3802"/>
            </a:lvl1pPr>
            <a:lvl2pPr>
              <a:defRPr sz="3201"/>
            </a:lvl2pPr>
            <a:lvl3pPr>
              <a:defRPr sz="2701"/>
            </a:lvl3pPr>
            <a:lvl4pPr>
              <a:defRPr sz="2401"/>
            </a:lvl4pPr>
            <a:lvl5pPr>
              <a:defRPr sz="2401"/>
            </a:lvl5pPr>
            <a:lvl6pPr>
              <a:defRPr sz="2401"/>
            </a:lvl6pPr>
            <a:lvl7pPr>
              <a:defRPr sz="2401"/>
            </a:lvl7pPr>
            <a:lvl8pPr>
              <a:defRPr sz="2401"/>
            </a:lvl8pPr>
            <a:lvl9pPr>
              <a:defRPr sz="24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418" y="1826048"/>
            <a:ext cx="5182950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807" y="1826048"/>
            <a:ext cx="5182950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60" y="1535469"/>
            <a:ext cx="5388320" cy="639911"/>
          </a:xfrm>
        </p:spPr>
        <p:txBody>
          <a:bodyPr anchor="b"/>
          <a:lstStyle>
            <a:lvl1pPr marL="0" indent="0">
              <a:buNone/>
              <a:defRPr sz="3201" b="1"/>
            </a:lvl1pPr>
            <a:lvl2pPr marL="609829" indent="0">
              <a:buNone/>
              <a:defRPr sz="2701" b="1"/>
            </a:lvl2pPr>
            <a:lvl3pPr marL="1219658" indent="0">
              <a:buNone/>
              <a:defRPr sz="2401" b="1"/>
            </a:lvl3pPr>
            <a:lvl4pPr marL="1829486" indent="0">
              <a:buNone/>
              <a:defRPr sz="2201" b="1"/>
            </a:lvl4pPr>
            <a:lvl5pPr marL="2439314" indent="0">
              <a:buNone/>
              <a:defRPr sz="2201" b="1"/>
            </a:lvl5pPr>
            <a:lvl6pPr marL="3049143" indent="0">
              <a:buNone/>
              <a:defRPr sz="2201" b="1"/>
            </a:lvl6pPr>
            <a:lvl7pPr marL="3658972" indent="0">
              <a:buNone/>
              <a:defRPr sz="2201" b="1"/>
            </a:lvl7pPr>
            <a:lvl8pPr marL="4268800" indent="0">
              <a:buNone/>
              <a:defRPr sz="2201" b="1"/>
            </a:lvl8pPr>
            <a:lvl9pPr marL="4878629" indent="0">
              <a:buNone/>
              <a:defRPr sz="22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760" y="2175381"/>
            <a:ext cx="5388320" cy="3952203"/>
          </a:xfrm>
        </p:spPr>
        <p:txBody>
          <a:bodyPr/>
          <a:lstStyle>
            <a:lvl1pPr>
              <a:defRPr sz="3201"/>
            </a:lvl1pPr>
            <a:lvl2pPr>
              <a:defRPr sz="2701"/>
            </a:lvl2pPr>
            <a:lvl3pPr>
              <a:defRPr sz="2401"/>
            </a:lvl3pPr>
            <a:lvl4pPr>
              <a:defRPr sz="2201"/>
            </a:lvl4pPr>
            <a:lvl5pPr>
              <a:defRPr sz="2201"/>
            </a:lvl5pPr>
            <a:lvl6pPr>
              <a:defRPr sz="2201"/>
            </a:lvl6pPr>
            <a:lvl7pPr>
              <a:defRPr sz="2201"/>
            </a:lvl7pPr>
            <a:lvl8pPr>
              <a:defRPr sz="2201"/>
            </a:lvl8pPr>
            <a:lvl9pPr>
              <a:defRPr sz="22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986" y="1535469"/>
            <a:ext cx="5390437" cy="639911"/>
          </a:xfrm>
        </p:spPr>
        <p:txBody>
          <a:bodyPr anchor="b"/>
          <a:lstStyle>
            <a:lvl1pPr marL="0" indent="0">
              <a:buNone/>
              <a:defRPr sz="3201" b="1"/>
            </a:lvl1pPr>
            <a:lvl2pPr marL="609829" indent="0">
              <a:buNone/>
              <a:defRPr sz="2701" b="1"/>
            </a:lvl2pPr>
            <a:lvl3pPr marL="1219658" indent="0">
              <a:buNone/>
              <a:defRPr sz="2401" b="1"/>
            </a:lvl3pPr>
            <a:lvl4pPr marL="1829486" indent="0">
              <a:buNone/>
              <a:defRPr sz="2201" b="1"/>
            </a:lvl4pPr>
            <a:lvl5pPr marL="2439314" indent="0">
              <a:buNone/>
              <a:defRPr sz="2201" b="1"/>
            </a:lvl5pPr>
            <a:lvl6pPr marL="3049143" indent="0">
              <a:buNone/>
              <a:defRPr sz="2201" b="1"/>
            </a:lvl6pPr>
            <a:lvl7pPr marL="3658972" indent="0">
              <a:buNone/>
              <a:defRPr sz="2201" b="1"/>
            </a:lvl7pPr>
            <a:lvl8pPr marL="4268800" indent="0">
              <a:buNone/>
              <a:defRPr sz="2201" b="1"/>
            </a:lvl8pPr>
            <a:lvl9pPr marL="4878629" indent="0">
              <a:buNone/>
              <a:defRPr sz="22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986" y="2175381"/>
            <a:ext cx="5390437" cy="3952203"/>
          </a:xfrm>
        </p:spPr>
        <p:txBody>
          <a:bodyPr/>
          <a:lstStyle>
            <a:lvl1pPr>
              <a:defRPr sz="3201"/>
            </a:lvl1pPr>
            <a:lvl2pPr>
              <a:defRPr sz="2701"/>
            </a:lvl2pPr>
            <a:lvl3pPr>
              <a:defRPr sz="2401"/>
            </a:lvl3pPr>
            <a:lvl4pPr>
              <a:defRPr sz="2201"/>
            </a:lvl4pPr>
            <a:lvl5pPr>
              <a:defRPr sz="2201"/>
            </a:lvl5pPr>
            <a:lvl6pPr>
              <a:defRPr sz="2201"/>
            </a:lvl6pPr>
            <a:lvl7pPr>
              <a:defRPr sz="2201"/>
            </a:lvl7pPr>
            <a:lvl8pPr>
              <a:defRPr sz="2201"/>
            </a:lvl8pPr>
            <a:lvl9pPr>
              <a:defRPr sz="22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930" y="1031497"/>
            <a:ext cx="9915316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1594" y="6453394"/>
            <a:ext cx="391991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4818" y="6397708"/>
            <a:ext cx="2845541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2" y="273113"/>
            <a:ext cx="4012129" cy="1162320"/>
          </a:xfrm>
        </p:spPr>
        <p:txBody>
          <a:bodyPr anchor="b"/>
          <a:lstStyle>
            <a:lvl1pPr algn="l">
              <a:defRPr sz="270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975" y="273117"/>
            <a:ext cx="6817442" cy="5854468"/>
          </a:xfrm>
        </p:spPr>
        <p:txBody>
          <a:bodyPr/>
          <a:lstStyle>
            <a:lvl1pPr>
              <a:defRPr sz="4302"/>
            </a:lvl1pPr>
            <a:lvl2pPr>
              <a:defRPr sz="3802"/>
            </a:lvl2pPr>
            <a:lvl3pPr>
              <a:defRPr sz="3201"/>
            </a:lvl3pPr>
            <a:lvl4pPr>
              <a:defRPr sz="2701"/>
            </a:lvl4pPr>
            <a:lvl5pPr>
              <a:defRPr sz="2701"/>
            </a:lvl5pPr>
            <a:lvl6pPr>
              <a:defRPr sz="2701"/>
            </a:lvl6pPr>
            <a:lvl7pPr>
              <a:defRPr sz="2701"/>
            </a:lvl7pPr>
            <a:lvl8pPr>
              <a:defRPr sz="2701"/>
            </a:lvl8pPr>
            <a:lvl9pPr>
              <a:defRPr sz="27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762" y="1435437"/>
            <a:ext cx="4012129" cy="4692149"/>
          </a:xfrm>
        </p:spPr>
        <p:txBody>
          <a:bodyPr/>
          <a:lstStyle>
            <a:lvl1pPr marL="0" indent="0">
              <a:buNone/>
              <a:defRPr sz="1901"/>
            </a:lvl1pPr>
            <a:lvl2pPr marL="609829" indent="0">
              <a:buNone/>
              <a:defRPr sz="1601"/>
            </a:lvl2pPr>
            <a:lvl3pPr marL="1219658" indent="0">
              <a:buNone/>
              <a:defRPr sz="1401"/>
            </a:lvl3pPr>
            <a:lvl4pPr marL="1829486" indent="0">
              <a:buNone/>
              <a:defRPr sz="1200"/>
            </a:lvl4pPr>
            <a:lvl5pPr marL="2439314" indent="0">
              <a:buNone/>
              <a:defRPr sz="1200"/>
            </a:lvl5pPr>
            <a:lvl6pPr marL="3049143" indent="0">
              <a:buNone/>
              <a:defRPr sz="1200"/>
            </a:lvl6pPr>
            <a:lvl7pPr marL="3658972" indent="0">
              <a:buNone/>
              <a:defRPr sz="1200"/>
            </a:lvl7pPr>
            <a:lvl8pPr marL="4268800" indent="0">
              <a:buNone/>
              <a:defRPr sz="1200"/>
            </a:lvl8pPr>
            <a:lvl9pPr marL="487862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339" y="4801714"/>
            <a:ext cx="7317105" cy="566870"/>
          </a:xfrm>
        </p:spPr>
        <p:txBody>
          <a:bodyPr anchor="b"/>
          <a:lstStyle>
            <a:lvl1pPr algn="l">
              <a:defRPr sz="270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339" y="612919"/>
            <a:ext cx="7317105" cy="4115753"/>
          </a:xfrm>
        </p:spPr>
        <p:txBody>
          <a:bodyPr/>
          <a:lstStyle>
            <a:lvl1pPr marL="0" indent="0">
              <a:buNone/>
              <a:defRPr sz="4302"/>
            </a:lvl1pPr>
            <a:lvl2pPr marL="609829" indent="0">
              <a:buNone/>
              <a:defRPr sz="3802"/>
            </a:lvl2pPr>
            <a:lvl3pPr marL="1219658" indent="0">
              <a:buNone/>
              <a:defRPr sz="3201"/>
            </a:lvl3pPr>
            <a:lvl4pPr marL="1829486" indent="0">
              <a:buNone/>
              <a:defRPr sz="2701"/>
            </a:lvl4pPr>
            <a:lvl5pPr marL="2439314" indent="0">
              <a:buNone/>
              <a:defRPr sz="2701"/>
            </a:lvl5pPr>
            <a:lvl6pPr marL="3049143" indent="0">
              <a:buNone/>
              <a:defRPr sz="2701"/>
            </a:lvl6pPr>
            <a:lvl7pPr marL="3658972" indent="0">
              <a:buNone/>
              <a:defRPr sz="2701"/>
            </a:lvl7pPr>
            <a:lvl8pPr marL="4268800" indent="0">
              <a:buNone/>
              <a:defRPr sz="2701"/>
            </a:lvl8pPr>
            <a:lvl9pPr marL="4878629" indent="0">
              <a:buNone/>
              <a:defRPr sz="2701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339" y="5368585"/>
            <a:ext cx="7317105" cy="805049"/>
          </a:xfrm>
        </p:spPr>
        <p:txBody>
          <a:bodyPr/>
          <a:lstStyle>
            <a:lvl1pPr marL="0" indent="0">
              <a:buNone/>
              <a:defRPr sz="1901"/>
            </a:lvl1pPr>
            <a:lvl2pPr marL="609829" indent="0">
              <a:buNone/>
              <a:defRPr sz="1601"/>
            </a:lvl2pPr>
            <a:lvl3pPr marL="1219658" indent="0">
              <a:buNone/>
              <a:defRPr sz="1401"/>
            </a:lvl3pPr>
            <a:lvl4pPr marL="1829486" indent="0">
              <a:buNone/>
              <a:defRPr sz="1200"/>
            </a:lvl4pPr>
            <a:lvl5pPr marL="2439314" indent="0">
              <a:buNone/>
              <a:defRPr sz="1200"/>
            </a:lvl5pPr>
            <a:lvl6pPr marL="3049143" indent="0">
              <a:buNone/>
              <a:defRPr sz="1200"/>
            </a:lvl6pPr>
            <a:lvl7pPr marL="3658972" indent="0">
              <a:buNone/>
              <a:defRPr sz="1200"/>
            </a:lvl7pPr>
            <a:lvl8pPr marL="4268800" indent="0">
              <a:buNone/>
              <a:defRPr sz="1200"/>
            </a:lvl8pPr>
            <a:lvl9pPr marL="487862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1503" y="274704"/>
            <a:ext cx="2743914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761" y="274704"/>
            <a:ext cx="8028490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009" y="365211"/>
            <a:ext cx="10518338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007" y="1681554"/>
            <a:ext cx="5159131" cy="824103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383" indent="0">
              <a:buNone/>
              <a:defRPr sz="2001" b="1"/>
            </a:lvl2pPr>
            <a:lvl3pPr marL="914766" indent="0">
              <a:buNone/>
              <a:defRPr sz="1801" b="1"/>
            </a:lvl3pPr>
            <a:lvl4pPr marL="1372149" indent="0">
              <a:buNone/>
              <a:defRPr sz="1601" b="1"/>
            </a:lvl4pPr>
            <a:lvl5pPr marL="1829532" indent="0">
              <a:buNone/>
              <a:defRPr sz="1601" b="1"/>
            </a:lvl5pPr>
            <a:lvl6pPr marL="2286914" indent="0">
              <a:buNone/>
              <a:defRPr sz="1601" b="1"/>
            </a:lvl6pPr>
            <a:lvl7pPr marL="2744297" indent="0">
              <a:buNone/>
              <a:defRPr sz="1601" b="1"/>
            </a:lvl7pPr>
            <a:lvl8pPr marL="3201680" indent="0">
              <a:buNone/>
              <a:defRPr sz="1601" b="1"/>
            </a:lvl8pPr>
            <a:lvl9pPr marL="3659063" indent="0">
              <a:buNone/>
              <a:defRPr sz="1601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007" y="2505657"/>
            <a:ext cx="5159131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3809" y="1681554"/>
            <a:ext cx="5184537" cy="824103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383" indent="0">
              <a:buNone/>
              <a:defRPr sz="2001" b="1"/>
            </a:lvl2pPr>
            <a:lvl3pPr marL="914766" indent="0">
              <a:buNone/>
              <a:defRPr sz="1801" b="1"/>
            </a:lvl3pPr>
            <a:lvl4pPr marL="1372149" indent="0">
              <a:buNone/>
              <a:defRPr sz="1601" b="1"/>
            </a:lvl4pPr>
            <a:lvl5pPr marL="1829532" indent="0">
              <a:buNone/>
              <a:defRPr sz="1601" b="1"/>
            </a:lvl5pPr>
            <a:lvl6pPr marL="2286914" indent="0">
              <a:buNone/>
              <a:defRPr sz="1601" b="1"/>
            </a:lvl6pPr>
            <a:lvl7pPr marL="2744297" indent="0">
              <a:buNone/>
              <a:defRPr sz="1601" b="1"/>
            </a:lvl7pPr>
            <a:lvl8pPr marL="3201680" indent="0">
              <a:buNone/>
              <a:defRPr sz="1601" b="1"/>
            </a:lvl8pPr>
            <a:lvl9pPr marL="3659063" indent="0">
              <a:buNone/>
              <a:defRPr sz="1601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3809" y="2505657"/>
            <a:ext cx="5184537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2022/10/21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2022/10/21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2022/10/21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007" y="457308"/>
            <a:ext cx="3933261" cy="1600571"/>
          </a:xfrm>
        </p:spPr>
        <p:txBody>
          <a:bodyPr anchor="b"/>
          <a:lstStyle>
            <a:lvl1pPr>
              <a:defRPr sz="32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4539" y="987654"/>
            <a:ext cx="6173808" cy="4874754"/>
          </a:xfrm>
        </p:spPr>
        <p:txBody>
          <a:bodyPr/>
          <a:lstStyle>
            <a:lvl1pPr>
              <a:defRPr sz="3201"/>
            </a:lvl1pPr>
            <a:lvl2pPr>
              <a:defRPr sz="2801"/>
            </a:lvl2pPr>
            <a:lvl3pPr>
              <a:defRPr sz="2401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007" y="2057877"/>
            <a:ext cx="3933261" cy="3812471"/>
          </a:xfrm>
        </p:spPr>
        <p:txBody>
          <a:bodyPr/>
          <a:lstStyle>
            <a:lvl1pPr marL="0" indent="0">
              <a:buNone/>
              <a:defRPr sz="1601"/>
            </a:lvl1pPr>
            <a:lvl2pPr marL="457383" indent="0">
              <a:buNone/>
              <a:defRPr sz="1401"/>
            </a:lvl2pPr>
            <a:lvl3pPr marL="914766" indent="0">
              <a:buNone/>
              <a:defRPr sz="1200"/>
            </a:lvl3pPr>
            <a:lvl4pPr marL="1372149" indent="0">
              <a:buNone/>
              <a:defRPr sz="1000"/>
            </a:lvl4pPr>
            <a:lvl5pPr marL="1829532" indent="0">
              <a:buNone/>
              <a:defRPr sz="1000"/>
            </a:lvl5pPr>
            <a:lvl6pPr marL="2286914" indent="0">
              <a:buNone/>
              <a:defRPr sz="1000"/>
            </a:lvl6pPr>
            <a:lvl7pPr marL="2744297" indent="0">
              <a:buNone/>
              <a:defRPr sz="1000"/>
            </a:lvl7pPr>
            <a:lvl8pPr marL="3201680" indent="0">
              <a:buNone/>
              <a:defRPr sz="1000"/>
            </a:lvl8pPr>
            <a:lvl9pPr marL="3659063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007" y="457308"/>
            <a:ext cx="3933261" cy="1600571"/>
          </a:xfrm>
        </p:spPr>
        <p:txBody>
          <a:bodyPr anchor="b"/>
          <a:lstStyle>
            <a:lvl1pPr>
              <a:defRPr sz="32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4539" y="987654"/>
            <a:ext cx="6173808" cy="4874754"/>
          </a:xfrm>
        </p:spPr>
        <p:txBody>
          <a:bodyPr/>
          <a:lstStyle>
            <a:lvl1pPr marL="0" indent="0">
              <a:buNone/>
              <a:defRPr sz="3201"/>
            </a:lvl1pPr>
            <a:lvl2pPr marL="457383" indent="0">
              <a:buNone/>
              <a:defRPr sz="2801"/>
            </a:lvl2pPr>
            <a:lvl3pPr marL="914766" indent="0">
              <a:buNone/>
              <a:defRPr sz="2401"/>
            </a:lvl3pPr>
            <a:lvl4pPr marL="1372149" indent="0">
              <a:buNone/>
              <a:defRPr sz="2001"/>
            </a:lvl4pPr>
            <a:lvl5pPr marL="1829532" indent="0">
              <a:buNone/>
              <a:defRPr sz="2001"/>
            </a:lvl5pPr>
            <a:lvl6pPr marL="2286914" indent="0">
              <a:buNone/>
              <a:defRPr sz="2001"/>
            </a:lvl6pPr>
            <a:lvl7pPr marL="2744297" indent="0">
              <a:buNone/>
              <a:defRPr sz="2001"/>
            </a:lvl7pPr>
            <a:lvl8pPr marL="3201680" indent="0">
              <a:buNone/>
              <a:defRPr sz="2001"/>
            </a:lvl8pPr>
            <a:lvl9pPr marL="3659063" indent="0">
              <a:buNone/>
              <a:defRPr sz="2001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007" y="2057877"/>
            <a:ext cx="3933261" cy="3812471"/>
          </a:xfrm>
        </p:spPr>
        <p:txBody>
          <a:bodyPr/>
          <a:lstStyle>
            <a:lvl1pPr marL="0" indent="0">
              <a:buNone/>
              <a:defRPr sz="1601"/>
            </a:lvl1pPr>
            <a:lvl2pPr marL="457383" indent="0">
              <a:buNone/>
              <a:defRPr sz="1401"/>
            </a:lvl2pPr>
            <a:lvl3pPr marL="914766" indent="0">
              <a:buNone/>
              <a:defRPr sz="1200"/>
            </a:lvl3pPr>
            <a:lvl4pPr marL="1372149" indent="0">
              <a:buNone/>
              <a:defRPr sz="1000"/>
            </a:lvl4pPr>
            <a:lvl5pPr marL="1829532" indent="0">
              <a:buNone/>
              <a:defRPr sz="1000"/>
            </a:lvl5pPr>
            <a:lvl6pPr marL="2286914" indent="0">
              <a:buNone/>
              <a:defRPr sz="1000"/>
            </a:lvl6pPr>
            <a:lvl7pPr marL="2744297" indent="0">
              <a:buNone/>
              <a:defRPr sz="1000"/>
            </a:lvl7pPr>
            <a:lvl8pPr marL="3201680" indent="0">
              <a:buNone/>
              <a:defRPr sz="1000"/>
            </a:lvl8pPr>
            <a:lvl9pPr marL="3659063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420" y="365211"/>
            <a:ext cx="10518338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420" y="1826048"/>
            <a:ext cx="10518338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420" y="6357823"/>
            <a:ext cx="274391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2022/10/21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9653" y="6357823"/>
            <a:ext cx="4115871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2844" y="6357823"/>
            <a:ext cx="274391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xStyles>
    <p:titleStyle>
      <a:lvl1pPr algn="l" defTabSz="914766" rtl="0" eaLnBrk="1" latinLnBrk="0" hangingPunct="1">
        <a:lnSpc>
          <a:spcPct val="90000"/>
        </a:lnSpc>
        <a:spcBef>
          <a:spcPct val="0"/>
        </a:spcBef>
        <a:buNone/>
        <a:defRPr sz="440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91" indent="-228691" algn="l" defTabSz="91476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1" kern="1200">
          <a:solidFill>
            <a:schemeClr val="tx1"/>
          </a:solidFill>
          <a:latin typeface="+mn-lt"/>
          <a:ea typeface="+mn-ea"/>
          <a:cs typeface="+mn-cs"/>
        </a:defRPr>
      </a:lvl1pPr>
      <a:lvl2pPr marL="686074" indent="-228691" algn="l" defTabSz="9147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457" indent="-228691" algn="l" defTabSz="9147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840" indent="-228691" algn="l" defTabSz="9147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8223" indent="-228691" algn="l" defTabSz="9147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5606" indent="-228691" algn="l" defTabSz="9147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2989" indent="-228691" algn="l" defTabSz="9147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30372" indent="-228691" algn="l" defTabSz="9147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7754" indent="-228691" algn="l" defTabSz="9147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7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383" algn="l" defTabSz="9147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766" algn="l" defTabSz="9147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2149" algn="l" defTabSz="9147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532" algn="l" defTabSz="9147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914" algn="l" defTabSz="9147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4297" algn="l" defTabSz="9147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1680" algn="l" defTabSz="9147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9063" algn="l" defTabSz="9147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759" y="274704"/>
            <a:ext cx="10975658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59" y="1600573"/>
            <a:ext cx="10975658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759" y="6357825"/>
            <a:ext cx="2845541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6687" y="6357825"/>
            <a:ext cx="3861805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9876" y="6357825"/>
            <a:ext cx="2845541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hf hdr="0" ftr="0" dt="0"/>
  <p:txStyles>
    <p:titleStyle>
      <a:lvl1pPr algn="ctr" defTabSz="1219658" rtl="0" eaLnBrk="1" latinLnBrk="0" hangingPunct="1">
        <a:spcBef>
          <a:spcPct val="0"/>
        </a:spcBef>
        <a:buNone/>
        <a:defRPr sz="590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372" indent="-457372" algn="l" defTabSz="1219658" rtl="0" eaLnBrk="1" latinLnBrk="0" hangingPunct="1">
        <a:spcBef>
          <a:spcPct val="20000"/>
        </a:spcBef>
        <a:buFont typeface="Arial" pitchFamily="34" charset="0"/>
        <a:buChar char="•"/>
        <a:defRPr sz="4302" kern="1200">
          <a:solidFill>
            <a:schemeClr val="tx1"/>
          </a:solidFill>
          <a:latin typeface="+mn-lt"/>
          <a:ea typeface="+mn-ea"/>
          <a:cs typeface="+mn-cs"/>
        </a:defRPr>
      </a:lvl1pPr>
      <a:lvl2pPr marL="990971" indent="-381142" algn="l" defTabSz="1219658" rtl="0" eaLnBrk="1" latinLnBrk="0" hangingPunct="1">
        <a:spcBef>
          <a:spcPct val="20000"/>
        </a:spcBef>
        <a:buFont typeface="Arial" pitchFamily="34" charset="0"/>
        <a:buChar char="–"/>
        <a:defRPr sz="3802" kern="1200">
          <a:solidFill>
            <a:schemeClr val="tx1"/>
          </a:solidFill>
          <a:latin typeface="+mn-lt"/>
          <a:ea typeface="+mn-ea"/>
          <a:cs typeface="+mn-cs"/>
        </a:defRPr>
      </a:lvl2pPr>
      <a:lvl3pPr marL="1524572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3201" kern="1200">
          <a:solidFill>
            <a:schemeClr val="tx1"/>
          </a:solidFill>
          <a:latin typeface="+mn-lt"/>
          <a:ea typeface="+mn-ea"/>
          <a:cs typeface="+mn-cs"/>
        </a:defRPr>
      </a:lvl3pPr>
      <a:lvl4pPr marL="2134400" indent="-304914" algn="l" defTabSz="1219658" rtl="0" eaLnBrk="1" latinLnBrk="0" hangingPunct="1">
        <a:spcBef>
          <a:spcPct val="20000"/>
        </a:spcBef>
        <a:buFont typeface="Arial" pitchFamily="34" charset="0"/>
        <a:buChar char="–"/>
        <a:defRPr sz="2701" kern="1200">
          <a:solidFill>
            <a:schemeClr val="tx1"/>
          </a:solidFill>
          <a:latin typeface="+mn-lt"/>
          <a:ea typeface="+mn-ea"/>
          <a:cs typeface="+mn-cs"/>
        </a:defRPr>
      </a:lvl4pPr>
      <a:lvl5pPr marL="2744228" indent="-304914" algn="l" defTabSz="1219658" rtl="0" eaLnBrk="1" latinLnBrk="0" hangingPunct="1">
        <a:spcBef>
          <a:spcPct val="20000"/>
        </a:spcBef>
        <a:buFont typeface="Arial" pitchFamily="34" charset="0"/>
        <a:buChar char="»"/>
        <a:defRPr sz="2701" kern="1200">
          <a:solidFill>
            <a:schemeClr val="tx1"/>
          </a:solidFill>
          <a:latin typeface="+mn-lt"/>
          <a:ea typeface="+mn-ea"/>
          <a:cs typeface="+mn-cs"/>
        </a:defRPr>
      </a:lvl5pPr>
      <a:lvl6pPr marL="3354057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6pPr>
      <a:lvl7pPr marL="3963886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7pPr>
      <a:lvl8pPr marL="4573715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8pPr>
      <a:lvl9pPr marL="5183543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829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658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9486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9314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9143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8972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8800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8629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5175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759" y="355684"/>
            <a:ext cx="10975658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59" y="1600573"/>
            <a:ext cx="10975658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9747" y="6044994"/>
            <a:ext cx="541705" cy="48012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72" tIns="45736" rIns="91472" bIns="4573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3128" y="177842"/>
            <a:ext cx="2845541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6687" y="6334005"/>
            <a:ext cx="3861805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3012" y="6275254"/>
            <a:ext cx="10467525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5822" y="6145721"/>
            <a:ext cx="480125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1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hf hdr="0" ftr="0" dt="0"/>
  <p:txStyles>
    <p:titleStyle>
      <a:lvl1pPr algn="l" defTabSz="1219658" rtl="0" eaLnBrk="1" latinLnBrk="0" hangingPunct="1">
        <a:spcBef>
          <a:spcPct val="0"/>
        </a:spcBef>
        <a:buNone/>
        <a:defRPr sz="4602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372" indent="-457372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rgbClr val="17375E"/>
          </a:solidFill>
          <a:latin typeface="+mn-lt"/>
          <a:ea typeface="+mn-ea"/>
          <a:cs typeface="+mn-cs"/>
        </a:defRPr>
      </a:lvl1pPr>
      <a:lvl2pPr marL="990971" indent="-381142" algn="l" defTabSz="1219658" rtl="0" eaLnBrk="1" latinLnBrk="0" hangingPunct="1">
        <a:spcBef>
          <a:spcPct val="20000"/>
        </a:spcBef>
        <a:buFont typeface="Arial" pitchFamily="34" charset="0"/>
        <a:buChar char="–"/>
        <a:defRPr sz="2401" kern="1200">
          <a:solidFill>
            <a:srgbClr val="17375E"/>
          </a:solidFill>
          <a:latin typeface="+mn-lt"/>
          <a:ea typeface="+mn-ea"/>
          <a:cs typeface="+mn-cs"/>
        </a:defRPr>
      </a:lvl2pPr>
      <a:lvl3pPr marL="1524572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201" kern="1200">
          <a:solidFill>
            <a:srgbClr val="17375E"/>
          </a:solidFill>
          <a:latin typeface="+mn-lt"/>
          <a:ea typeface="+mn-ea"/>
          <a:cs typeface="+mn-cs"/>
        </a:defRPr>
      </a:lvl3pPr>
      <a:lvl4pPr marL="2134400" indent="-304914" algn="l" defTabSz="1219658" rtl="0" eaLnBrk="1" latinLnBrk="0" hangingPunct="1">
        <a:spcBef>
          <a:spcPct val="20000"/>
        </a:spcBef>
        <a:buFont typeface="Arial" pitchFamily="34" charset="0"/>
        <a:buChar char="–"/>
        <a:defRPr sz="1901" kern="1200">
          <a:solidFill>
            <a:srgbClr val="17375E"/>
          </a:solidFill>
          <a:latin typeface="+mn-lt"/>
          <a:ea typeface="+mn-ea"/>
          <a:cs typeface="+mn-cs"/>
        </a:defRPr>
      </a:lvl4pPr>
      <a:lvl5pPr marL="2744228" indent="-304914" algn="l" defTabSz="1219658" rtl="0" eaLnBrk="1" latinLnBrk="0" hangingPunct="1">
        <a:spcBef>
          <a:spcPct val="20000"/>
        </a:spcBef>
        <a:buFont typeface="Arial" pitchFamily="34" charset="0"/>
        <a:buChar char="»"/>
        <a:defRPr sz="1901" kern="1200">
          <a:solidFill>
            <a:srgbClr val="17375E"/>
          </a:solidFill>
          <a:latin typeface="+mn-lt"/>
          <a:ea typeface="+mn-ea"/>
          <a:cs typeface="+mn-cs"/>
        </a:defRPr>
      </a:lvl5pPr>
      <a:lvl6pPr marL="3354057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6pPr>
      <a:lvl7pPr marL="3963886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7pPr>
      <a:lvl8pPr marL="4573715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8pPr>
      <a:lvl9pPr marL="5183543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829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658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9486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9314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9143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8972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8800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8629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5175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759" y="355684"/>
            <a:ext cx="10975658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59" y="1600573"/>
            <a:ext cx="10975658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9747" y="6044994"/>
            <a:ext cx="541705" cy="48012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72" tIns="45736" rIns="91472" bIns="4573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3128" y="177842"/>
            <a:ext cx="2845541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6687" y="6334005"/>
            <a:ext cx="3861805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3012" y="6275254"/>
            <a:ext cx="10467525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5822" y="6145721"/>
            <a:ext cx="480125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1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hf hdr="0" ftr="0" dt="0"/>
  <p:txStyles>
    <p:titleStyle>
      <a:lvl1pPr algn="l" defTabSz="1219658" rtl="0" eaLnBrk="1" latinLnBrk="0" hangingPunct="1">
        <a:spcBef>
          <a:spcPct val="0"/>
        </a:spcBef>
        <a:buNone/>
        <a:defRPr sz="4602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372" indent="-457372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rgbClr val="17375E"/>
          </a:solidFill>
          <a:latin typeface="+mn-lt"/>
          <a:ea typeface="+mn-ea"/>
          <a:cs typeface="+mn-cs"/>
        </a:defRPr>
      </a:lvl1pPr>
      <a:lvl2pPr marL="990971" indent="-381142" algn="l" defTabSz="1219658" rtl="0" eaLnBrk="1" latinLnBrk="0" hangingPunct="1">
        <a:spcBef>
          <a:spcPct val="20000"/>
        </a:spcBef>
        <a:buFont typeface="Arial" pitchFamily="34" charset="0"/>
        <a:buChar char="–"/>
        <a:defRPr sz="2401" kern="1200">
          <a:solidFill>
            <a:srgbClr val="17375E"/>
          </a:solidFill>
          <a:latin typeface="+mn-lt"/>
          <a:ea typeface="+mn-ea"/>
          <a:cs typeface="+mn-cs"/>
        </a:defRPr>
      </a:lvl2pPr>
      <a:lvl3pPr marL="1524572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201" kern="1200">
          <a:solidFill>
            <a:srgbClr val="17375E"/>
          </a:solidFill>
          <a:latin typeface="+mn-lt"/>
          <a:ea typeface="+mn-ea"/>
          <a:cs typeface="+mn-cs"/>
        </a:defRPr>
      </a:lvl3pPr>
      <a:lvl4pPr marL="2134400" indent="-304914" algn="l" defTabSz="1219658" rtl="0" eaLnBrk="1" latinLnBrk="0" hangingPunct="1">
        <a:spcBef>
          <a:spcPct val="20000"/>
        </a:spcBef>
        <a:buFont typeface="Arial" pitchFamily="34" charset="0"/>
        <a:buChar char="–"/>
        <a:defRPr sz="1901" kern="1200">
          <a:solidFill>
            <a:srgbClr val="17375E"/>
          </a:solidFill>
          <a:latin typeface="+mn-lt"/>
          <a:ea typeface="+mn-ea"/>
          <a:cs typeface="+mn-cs"/>
        </a:defRPr>
      </a:lvl4pPr>
      <a:lvl5pPr marL="2744228" indent="-304914" algn="l" defTabSz="1219658" rtl="0" eaLnBrk="1" latinLnBrk="0" hangingPunct="1">
        <a:spcBef>
          <a:spcPct val="20000"/>
        </a:spcBef>
        <a:buFont typeface="Arial" pitchFamily="34" charset="0"/>
        <a:buChar char="»"/>
        <a:defRPr sz="1901" kern="1200">
          <a:solidFill>
            <a:srgbClr val="17375E"/>
          </a:solidFill>
          <a:latin typeface="+mn-lt"/>
          <a:ea typeface="+mn-ea"/>
          <a:cs typeface="+mn-cs"/>
        </a:defRPr>
      </a:lvl5pPr>
      <a:lvl6pPr marL="3354057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6pPr>
      <a:lvl7pPr marL="3963886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7pPr>
      <a:lvl8pPr marL="4573715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8pPr>
      <a:lvl9pPr marL="5183543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829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658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9486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9314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9143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8972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8800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8629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5175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759" y="355684"/>
            <a:ext cx="10975658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59" y="1600573"/>
            <a:ext cx="10975658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9747" y="6044994"/>
            <a:ext cx="541705" cy="48012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72" tIns="45736" rIns="91472" bIns="4573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3128" y="177842"/>
            <a:ext cx="2845541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6687" y="6334005"/>
            <a:ext cx="3861805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3012" y="6275254"/>
            <a:ext cx="10467525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5822" y="6145721"/>
            <a:ext cx="480125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1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hf hdr="0" ftr="0" dt="0"/>
  <p:txStyles>
    <p:titleStyle>
      <a:lvl1pPr algn="l" defTabSz="1219658" rtl="0" eaLnBrk="1" latinLnBrk="0" hangingPunct="1">
        <a:spcBef>
          <a:spcPct val="0"/>
        </a:spcBef>
        <a:buNone/>
        <a:defRPr sz="4602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372" indent="-457372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rgbClr val="17375E"/>
          </a:solidFill>
          <a:latin typeface="+mn-lt"/>
          <a:ea typeface="+mn-ea"/>
          <a:cs typeface="+mn-cs"/>
        </a:defRPr>
      </a:lvl1pPr>
      <a:lvl2pPr marL="990971" indent="-381142" algn="l" defTabSz="1219658" rtl="0" eaLnBrk="1" latinLnBrk="0" hangingPunct="1">
        <a:spcBef>
          <a:spcPct val="20000"/>
        </a:spcBef>
        <a:buFont typeface="Arial" pitchFamily="34" charset="0"/>
        <a:buChar char="–"/>
        <a:defRPr sz="2401" kern="1200">
          <a:solidFill>
            <a:srgbClr val="17375E"/>
          </a:solidFill>
          <a:latin typeface="+mn-lt"/>
          <a:ea typeface="+mn-ea"/>
          <a:cs typeface="+mn-cs"/>
        </a:defRPr>
      </a:lvl2pPr>
      <a:lvl3pPr marL="1524572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201" kern="1200">
          <a:solidFill>
            <a:srgbClr val="17375E"/>
          </a:solidFill>
          <a:latin typeface="+mn-lt"/>
          <a:ea typeface="+mn-ea"/>
          <a:cs typeface="+mn-cs"/>
        </a:defRPr>
      </a:lvl3pPr>
      <a:lvl4pPr marL="2134400" indent="-304914" algn="l" defTabSz="1219658" rtl="0" eaLnBrk="1" latinLnBrk="0" hangingPunct="1">
        <a:spcBef>
          <a:spcPct val="20000"/>
        </a:spcBef>
        <a:buFont typeface="Arial" pitchFamily="34" charset="0"/>
        <a:buChar char="–"/>
        <a:defRPr sz="1901" kern="1200">
          <a:solidFill>
            <a:srgbClr val="17375E"/>
          </a:solidFill>
          <a:latin typeface="+mn-lt"/>
          <a:ea typeface="+mn-ea"/>
          <a:cs typeface="+mn-cs"/>
        </a:defRPr>
      </a:lvl4pPr>
      <a:lvl5pPr marL="2744228" indent="-304914" algn="l" defTabSz="1219658" rtl="0" eaLnBrk="1" latinLnBrk="0" hangingPunct="1">
        <a:spcBef>
          <a:spcPct val="20000"/>
        </a:spcBef>
        <a:buFont typeface="Arial" pitchFamily="34" charset="0"/>
        <a:buChar char="»"/>
        <a:defRPr sz="1901" kern="1200">
          <a:solidFill>
            <a:srgbClr val="17375E"/>
          </a:solidFill>
          <a:latin typeface="+mn-lt"/>
          <a:ea typeface="+mn-ea"/>
          <a:cs typeface="+mn-cs"/>
        </a:defRPr>
      </a:lvl5pPr>
      <a:lvl6pPr marL="3354057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6pPr>
      <a:lvl7pPr marL="3963886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7pPr>
      <a:lvl8pPr marL="4573715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8pPr>
      <a:lvl9pPr marL="5183543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829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658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9486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9314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9143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8972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8800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8629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5175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759" y="355684"/>
            <a:ext cx="10975658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59" y="1600573"/>
            <a:ext cx="10975658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9747" y="6044994"/>
            <a:ext cx="541705" cy="48012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72" tIns="45736" rIns="91472" bIns="4573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3128" y="177842"/>
            <a:ext cx="2845541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6687" y="6334005"/>
            <a:ext cx="3861805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3012" y="6275254"/>
            <a:ext cx="10467525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5822" y="6145721"/>
            <a:ext cx="480125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1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hf hdr="0" ftr="0" dt="0"/>
  <p:txStyles>
    <p:titleStyle>
      <a:lvl1pPr algn="l" defTabSz="1219658" rtl="0" eaLnBrk="1" latinLnBrk="0" hangingPunct="1">
        <a:spcBef>
          <a:spcPct val="0"/>
        </a:spcBef>
        <a:buNone/>
        <a:defRPr sz="4602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372" indent="-457372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rgbClr val="17375E"/>
          </a:solidFill>
          <a:latin typeface="+mn-lt"/>
          <a:ea typeface="+mn-ea"/>
          <a:cs typeface="+mn-cs"/>
        </a:defRPr>
      </a:lvl1pPr>
      <a:lvl2pPr marL="990971" indent="-381142" algn="l" defTabSz="1219658" rtl="0" eaLnBrk="1" latinLnBrk="0" hangingPunct="1">
        <a:spcBef>
          <a:spcPct val="20000"/>
        </a:spcBef>
        <a:buFont typeface="Arial" pitchFamily="34" charset="0"/>
        <a:buChar char="–"/>
        <a:defRPr sz="2401" kern="1200">
          <a:solidFill>
            <a:srgbClr val="17375E"/>
          </a:solidFill>
          <a:latin typeface="+mn-lt"/>
          <a:ea typeface="+mn-ea"/>
          <a:cs typeface="+mn-cs"/>
        </a:defRPr>
      </a:lvl2pPr>
      <a:lvl3pPr marL="1524572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201" kern="1200">
          <a:solidFill>
            <a:srgbClr val="17375E"/>
          </a:solidFill>
          <a:latin typeface="+mn-lt"/>
          <a:ea typeface="+mn-ea"/>
          <a:cs typeface="+mn-cs"/>
        </a:defRPr>
      </a:lvl3pPr>
      <a:lvl4pPr marL="2134400" indent="-304914" algn="l" defTabSz="1219658" rtl="0" eaLnBrk="1" latinLnBrk="0" hangingPunct="1">
        <a:spcBef>
          <a:spcPct val="20000"/>
        </a:spcBef>
        <a:buFont typeface="Arial" pitchFamily="34" charset="0"/>
        <a:buChar char="–"/>
        <a:defRPr sz="1901" kern="1200">
          <a:solidFill>
            <a:srgbClr val="17375E"/>
          </a:solidFill>
          <a:latin typeface="+mn-lt"/>
          <a:ea typeface="+mn-ea"/>
          <a:cs typeface="+mn-cs"/>
        </a:defRPr>
      </a:lvl4pPr>
      <a:lvl5pPr marL="2744228" indent="-304914" algn="l" defTabSz="1219658" rtl="0" eaLnBrk="1" latinLnBrk="0" hangingPunct="1">
        <a:spcBef>
          <a:spcPct val="20000"/>
        </a:spcBef>
        <a:buFont typeface="Arial" pitchFamily="34" charset="0"/>
        <a:buChar char="»"/>
        <a:defRPr sz="1901" kern="1200">
          <a:solidFill>
            <a:srgbClr val="17375E"/>
          </a:solidFill>
          <a:latin typeface="+mn-lt"/>
          <a:ea typeface="+mn-ea"/>
          <a:cs typeface="+mn-cs"/>
        </a:defRPr>
      </a:lvl5pPr>
      <a:lvl6pPr marL="3354057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6pPr>
      <a:lvl7pPr marL="3963886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7pPr>
      <a:lvl8pPr marL="4573715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8pPr>
      <a:lvl9pPr marL="5183543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829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658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9486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9314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9143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8972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8800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8629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5175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759" y="355684"/>
            <a:ext cx="10975658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59" y="1600573"/>
            <a:ext cx="10975658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9747" y="6044994"/>
            <a:ext cx="541705" cy="48012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72" tIns="45736" rIns="91472" bIns="4573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3128" y="177842"/>
            <a:ext cx="2845541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6687" y="6334005"/>
            <a:ext cx="3861805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3012" y="6275254"/>
            <a:ext cx="10467525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5822" y="6145721"/>
            <a:ext cx="480125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1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hf hdr="0" ftr="0" dt="0"/>
  <p:txStyles>
    <p:titleStyle>
      <a:lvl1pPr algn="l" defTabSz="1219658" rtl="0" eaLnBrk="1" latinLnBrk="0" hangingPunct="1">
        <a:spcBef>
          <a:spcPct val="0"/>
        </a:spcBef>
        <a:buNone/>
        <a:defRPr sz="4602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372" indent="-457372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rgbClr val="17375E"/>
          </a:solidFill>
          <a:latin typeface="+mn-lt"/>
          <a:ea typeface="+mn-ea"/>
          <a:cs typeface="+mn-cs"/>
        </a:defRPr>
      </a:lvl1pPr>
      <a:lvl2pPr marL="990971" indent="-381142" algn="l" defTabSz="1219658" rtl="0" eaLnBrk="1" latinLnBrk="0" hangingPunct="1">
        <a:spcBef>
          <a:spcPct val="20000"/>
        </a:spcBef>
        <a:buFont typeface="Arial" pitchFamily="34" charset="0"/>
        <a:buChar char="–"/>
        <a:defRPr sz="2401" kern="1200">
          <a:solidFill>
            <a:srgbClr val="17375E"/>
          </a:solidFill>
          <a:latin typeface="+mn-lt"/>
          <a:ea typeface="+mn-ea"/>
          <a:cs typeface="+mn-cs"/>
        </a:defRPr>
      </a:lvl2pPr>
      <a:lvl3pPr marL="1524572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201" kern="1200">
          <a:solidFill>
            <a:srgbClr val="17375E"/>
          </a:solidFill>
          <a:latin typeface="+mn-lt"/>
          <a:ea typeface="+mn-ea"/>
          <a:cs typeface="+mn-cs"/>
        </a:defRPr>
      </a:lvl3pPr>
      <a:lvl4pPr marL="2134400" indent="-304914" algn="l" defTabSz="1219658" rtl="0" eaLnBrk="1" latinLnBrk="0" hangingPunct="1">
        <a:spcBef>
          <a:spcPct val="20000"/>
        </a:spcBef>
        <a:buFont typeface="Arial" pitchFamily="34" charset="0"/>
        <a:buChar char="–"/>
        <a:defRPr sz="1901" kern="1200">
          <a:solidFill>
            <a:srgbClr val="17375E"/>
          </a:solidFill>
          <a:latin typeface="+mn-lt"/>
          <a:ea typeface="+mn-ea"/>
          <a:cs typeface="+mn-cs"/>
        </a:defRPr>
      </a:lvl4pPr>
      <a:lvl5pPr marL="2744228" indent="-304914" algn="l" defTabSz="1219658" rtl="0" eaLnBrk="1" latinLnBrk="0" hangingPunct="1">
        <a:spcBef>
          <a:spcPct val="20000"/>
        </a:spcBef>
        <a:buFont typeface="Arial" pitchFamily="34" charset="0"/>
        <a:buChar char="»"/>
        <a:defRPr sz="1901" kern="1200">
          <a:solidFill>
            <a:srgbClr val="17375E"/>
          </a:solidFill>
          <a:latin typeface="+mn-lt"/>
          <a:ea typeface="+mn-ea"/>
          <a:cs typeface="+mn-cs"/>
        </a:defRPr>
      </a:lvl5pPr>
      <a:lvl6pPr marL="3354057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6pPr>
      <a:lvl7pPr marL="3963886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7pPr>
      <a:lvl8pPr marL="4573715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8pPr>
      <a:lvl9pPr marL="5183543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829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658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9486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9314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9143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8972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8800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8629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5175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759" y="355684"/>
            <a:ext cx="10975658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59" y="1600573"/>
            <a:ext cx="10975658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9747" y="6044994"/>
            <a:ext cx="541705" cy="48012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72" tIns="45736" rIns="91472" bIns="4573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3128" y="177842"/>
            <a:ext cx="2845541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6687" y="6334005"/>
            <a:ext cx="3861805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3012" y="6275254"/>
            <a:ext cx="10467525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5822" y="6145721"/>
            <a:ext cx="480125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1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hf hdr="0" ftr="0" dt="0"/>
  <p:txStyles>
    <p:titleStyle>
      <a:lvl1pPr algn="l" defTabSz="1219658" rtl="0" eaLnBrk="1" latinLnBrk="0" hangingPunct="1">
        <a:spcBef>
          <a:spcPct val="0"/>
        </a:spcBef>
        <a:buNone/>
        <a:defRPr sz="4602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372" indent="-457372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rgbClr val="17375E"/>
          </a:solidFill>
          <a:latin typeface="+mn-lt"/>
          <a:ea typeface="+mn-ea"/>
          <a:cs typeface="+mn-cs"/>
        </a:defRPr>
      </a:lvl1pPr>
      <a:lvl2pPr marL="990971" indent="-381142" algn="l" defTabSz="1219658" rtl="0" eaLnBrk="1" latinLnBrk="0" hangingPunct="1">
        <a:spcBef>
          <a:spcPct val="20000"/>
        </a:spcBef>
        <a:buFont typeface="Arial" pitchFamily="34" charset="0"/>
        <a:buChar char="–"/>
        <a:defRPr sz="2401" kern="1200">
          <a:solidFill>
            <a:srgbClr val="17375E"/>
          </a:solidFill>
          <a:latin typeface="+mn-lt"/>
          <a:ea typeface="+mn-ea"/>
          <a:cs typeface="+mn-cs"/>
        </a:defRPr>
      </a:lvl2pPr>
      <a:lvl3pPr marL="1524572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201" kern="1200">
          <a:solidFill>
            <a:srgbClr val="17375E"/>
          </a:solidFill>
          <a:latin typeface="+mn-lt"/>
          <a:ea typeface="+mn-ea"/>
          <a:cs typeface="+mn-cs"/>
        </a:defRPr>
      </a:lvl3pPr>
      <a:lvl4pPr marL="2134400" indent="-304914" algn="l" defTabSz="1219658" rtl="0" eaLnBrk="1" latinLnBrk="0" hangingPunct="1">
        <a:spcBef>
          <a:spcPct val="20000"/>
        </a:spcBef>
        <a:buFont typeface="Arial" pitchFamily="34" charset="0"/>
        <a:buChar char="–"/>
        <a:defRPr sz="1901" kern="1200">
          <a:solidFill>
            <a:srgbClr val="17375E"/>
          </a:solidFill>
          <a:latin typeface="+mn-lt"/>
          <a:ea typeface="+mn-ea"/>
          <a:cs typeface="+mn-cs"/>
        </a:defRPr>
      </a:lvl4pPr>
      <a:lvl5pPr marL="2744228" indent="-304914" algn="l" defTabSz="1219658" rtl="0" eaLnBrk="1" latinLnBrk="0" hangingPunct="1">
        <a:spcBef>
          <a:spcPct val="20000"/>
        </a:spcBef>
        <a:buFont typeface="Arial" pitchFamily="34" charset="0"/>
        <a:buChar char="»"/>
        <a:defRPr sz="1901" kern="1200">
          <a:solidFill>
            <a:srgbClr val="17375E"/>
          </a:solidFill>
          <a:latin typeface="+mn-lt"/>
          <a:ea typeface="+mn-ea"/>
          <a:cs typeface="+mn-cs"/>
        </a:defRPr>
      </a:lvl5pPr>
      <a:lvl6pPr marL="3354057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6pPr>
      <a:lvl7pPr marL="3963886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7pPr>
      <a:lvl8pPr marL="4573715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8pPr>
      <a:lvl9pPr marL="5183543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829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658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9486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9314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9143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8972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8800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8629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5175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759" y="355684"/>
            <a:ext cx="10975658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59" y="1600573"/>
            <a:ext cx="10975658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9747" y="6044994"/>
            <a:ext cx="541705" cy="48012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72" tIns="45736" rIns="91472" bIns="4573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3128" y="177842"/>
            <a:ext cx="2845541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6687" y="6334005"/>
            <a:ext cx="3861805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3012" y="6275254"/>
            <a:ext cx="10467525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5822" y="6145721"/>
            <a:ext cx="480125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1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hf hdr="0" ftr="0" dt="0"/>
  <p:txStyles>
    <p:titleStyle>
      <a:lvl1pPr algn="l" defTabSz="1219658" rtl="0" eaLnBrk="1" latinLnBrk="0" hangingPunct="1">
        <a:spcBef>
          <a:spcPct val="0"/>
        </a:spcBef>
        <a:buNone/>
        <a:defRPr sz="4602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372" indent="-457372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rgbClr val="17375E"/>
          </a:solidFill>
          <a:latin typeface="+mn-lt"/>
          <a:ea typeface="+mn-ea"/>
          <a:cs typeface="+mn-cs"/>
        </a:defRPr>
      </a:lvl1pPr>
      <a:lvl2pPr marL="990971" indent="-381142" algn="l" defTabSz="1219658" rtl="0" eaLnBrk="1" latinLnBrk="0" hangingPunct="1">
        <a:spcBef>
          <a:spcPct val="20000"/>
        </a:spcBef>
        <a:buFont typeface="Arial" pitchFamily="34" charset="0"/>
        <a:buChar char="–"/>
        <a:defRPr sz="2401" kern="1200">
          <a:solidFill>
            <a:srgbClr val="17375E"/>
          </a:solidFill>
          <a:latin typeface="+mn-lt"/>
          <a:ea typeface="+mn-ea"/>
          <a:cs typeface="+mn-cs"/>
        </a:defRPr>
      </a:lvl2pPr>
      <a:lvl3pPr marL="1524572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201" kern="1200">
          <a:solidFill>
            <a:srgbClr val="17375E"/>
          </a:solidFill>
          <a:latin typeface="+mn-lt"/>
          <a:ea typeface="+mn-ea"/>
          <a:cs typeface="+mn-cs"/>
        </a:defRPr>
      </a:lvl3pPr>
      <a:lvl4pPr marL="2134400" indent="-304914" algn="l" defTabSz="1219658" rtl="0" eaLnBrk="1" latinLnBrk="0" hangingPunct="1">
        <a:spcBef>
          <a:spcPct val="20000"/>
        </a:spcBef>
        <a:buFont typeface="Arial" pitchFamily="34" charset="0"/>
        <a:buChar char="–"/>
        <a:defRPr sz="1901" kern="1200">
          <a:solidFill>
            <a:srgbClr val="17375E"/>
          </a:solidFill>
          <a:latin typeface="+mn-lt"/>
          <a:ea typeface="+mn-ea"/>
          <a:cs typeface="+mn-cs"/>
        </a:defRPr>
      </a:lvl4pPr>
      <a:lvl5pPr marL="2744228" indent="-304914" algn="l" defTabSz="1219658" rtl="0" eaLnBrk="1" latinLnBrk="0" hangingPunct="1">
        <a:spcBef>
          <a:spcPct val="20000"/>
        </a:spcBef>
        <a:buFont typeface="Arial" pitchFamily="34" charset="0"/>
        <a:buChar char="»"/>
        <a:defRPr sz="1901" kern="1200">
          <a:solidFill>
            <a:srgbClr val="17375E"/>
          </a:solidFill>
          <a:latin typeface="+mn-lt"/>
          <a:ea typeface="+mn-ea"/>
          <a:cs typeface="+mn-cs"/>
        </a:defRPr>
      </a:lvl5pPr>
      <a:lvl6pPr marL="3354057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6pPr>
      <a:lvl7pPr marL="3963886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7pPr>
      <a:lvl8pPr marL="4573715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8pPr>
      <a:lvl9pPr marL="5183543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829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658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9486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9314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9143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8972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8800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8629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5175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759" y="355684"/>
            <a:ext cx="10975658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59" y="1600573"/>
            <a:ext cx="10975658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9747" y="6044994"/>
            <a:ext cx="541705" cy="48012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72" tIns="45736" rIns="91472" bIns="4573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3128" y="177842"/>
            <a:ext cx="2845541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6687" y="6334005"/>
            <a:ext cx="3861805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3012" y="6275254"/>
            <a:ext cx="10467525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5822" y="6145721"/>
            <a:ext cx="480125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1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hf hdr="0" ftr="0" dt="0"/>
  <p:txStyles>
    <p:titleStyle>
      <a:lvl1pPr algn="l" defTabSz="1219658" rtl="0" eaLnBrk="1" latinLnBrk="0" hangingPunct="1">
        <a:spcBef>
          <a:spcPct val="0"/>
        </a:spcBef>
        <a:buNone/>
        <a:defRPr sz="4602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372" indent="-457372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rgbClr val="17375E"/>
          </a:solidFill>
          <a:latin typeface="+mn-lt"/>
          <a:ea typeface="+mn-ea"/>
          <a:cs typeface="+mn-cs"/>
        </a:defRPr>
      </a:lvl1pPr>
      <a:lvl2pPr marL="990971" indent="-381142" algn="l" defTabSz="1219658" rtl="0" eaLnBrk="1" latinLnBrk="0" hangingPunct="1">
        <a:spcBef>
          <a:spcPct val="20000"/>
        </a:spcBef>
        <a:buFont typeface="Arial" pitchFamily="34" charset="0"/>
        <a:buChar char="–"/>
        <a:defRPr sz="2401" kern="1200">
          <a:solidFill>
            <a:srgbClr val="17375E"/>
          </a:solidFill>
          <a:latin typeface="+mn-lt"/>
          <a:ea typeface="+mn-ea"/>
          <a:cs typeface="+mn-cs"/>
        </a:defRPr>
      </a:lvl2pPr>
      <a:lvl3pPr marL="1524572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201" kern="1200">
          <a:solidFill>
            <a:srgbClr val="17375E"/>
          </a:solidFill>
          <a:latin typeface="+mn-lt"/>
          <a:ea typeface="+mn-ea"/>
          <a:cs typeface="+mn-cs"/>
        </a:defRPr>
      </a:lvl3pPr>
      <a:lvl4pPr marL="2134400" indent="-304914" algn="l" defTabSz="1219658" rtl="0" eaLnBrk="1" latinLnBrk="0" hangingPunct="1">
        <a:spcBef>
          <a:spcPct val="20000"/>
        </a:spcBef>
        <a:buFont typeface="Arial" pitchFamily="34" charset="0"/>
        <a:buChar char="–"/>
        <a:defRPr sz="1901" kern="1200">
          <a:solidFill>
            <a:srgbClr val="17375E"/>
          </a:solidFill>
          <a:latin typeface="+mn-lt"/>
          <a:ea typeface="+mn-ea"/>
          <a:cs typeface="+mn-cs"/>
        </a:defRPr>
      </a:lvl4pPr>
      <a:lvl5pPr marL="2744228" indent="-304914" algn="l" defTabSz="1219658" rtl="0" eaLnBrk="1" latinLnBrk="0" hangingPunct="1">
        <a:spcBef>
          <a:spcPct val="20000"/>
        </a:spcBef>
        <a:buFont typeface="Arial" pitchFamily="34" charset="0"/>
        <a:buChar char="»"/>
        <a:defRPr sz="1901" kern="1200">
          <a:solidFill>
            <a:srgbClr val="17375E"/>
          </a:solidFill>
          <a:latin typeface="+mn-lt"/>
          <a:ea typeface="+mn-ea"/>
          <a:cs typeface="+mn-cs"/>
        </a:defRPr>
      </a:lvl5pPr>
      <a:lvl6pPr marL="3354057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6pPr>
      <a:lvl7pPr marL="3963886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7pPr>
      <a:lvl8pPr marL="4573715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8pPr>
      <a:lvl9pPr marL="5183543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829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658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9486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9314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9143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8972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8800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8629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E:\GIAO%20AN%20PP\TOAN%207\HINH%207\CAC%20GOC%20O%20VI%20TRI%20&#272;AC%20BIET(T1)\PHT.doc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9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15CD1-C62C-B11A-DA71-6FAA120AC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882" y="421240"/>
            <a:ext cx="9146382" cy="178472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NHANH HƠN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38EFAD-06B1-1A6B-76A5-E5BEABB4C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284" y="2328878"/>
            <a:ext cx="9581968" cy="3178070"/>
          </a:xfrm>
        </p:spPr>
        <p:txBody>
          <a:bodyPr>
            <a:noAutofit/>
          </a:bodyPr>
          <a:lstStyle/>
          <a:p>
            <a:pPr algn="l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l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l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35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635FBB-CD05-0243-69D2-DD854B1E79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08" t="40514" r="20577" b="44957"/>
          <a:stretch/>
        </p:blipFill>
        <p:spPr bwMode="auto">
          <a:xfrm>
            <a:off x="873303" y="4035970"/>
            <a:ext cx="8290346" cy="10908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AD578A-6197-4F0D-017E-65C7F5DC0367}"/>
              </a:ext>
            </a:extLst>
          </p:cNvPr>
          <p:cNvSpPr txBox="1"/>
          <p:nvPr/>
        </p:nvSpPr>
        <p:spPr>
          <a:xfrm>
            <a:off x="873303" y="1448656"/>
            <a:ext cx="2342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* </a:t>
            </a:r>
            <a:r>
              <a:rPr lang="en-US" sz="3600" dirty="0" err="1">
                <a:solidFill>
                  <a:srgbClr val="FF0000"/>
                </a:solidFill>
              </a:rPr>
              <a:t>Chú</a:t>
            </a:r>
            <a:r>
              <a:rPr lang="en-US" sz="3600" dirty="0">
                <a:solidFill>
                  <a:srgbClr val="FF0000"/>
                </a:solidFill>
              </a:rPr>
              <a:t> ý:</a:t>
            </a: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E7D8CFF8-5F28-75CA-32FD-E6856C2A045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557963" y="1377950"/>
            <a:ext cx="3160712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E34D487F-83DA-41D5-DBC9-6185708BA5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92938" y="1539875"/>
            <a:ext cx="673100" cy="1930400"/>
          </a:xfrm>
          <a:prstGeom prst="line">
            <a:avLst/>
          </a:prstGeom>
          <a:noFill/>
          <a:ln w="38100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87ABF4C2-9D16-E92D-EE0C-F82949722E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92938" y="3408363"/>
            <a:ext cx="2600325" cy="61913"/>
          </a:xfrm>
          <a:prstGeom prst="line">
            <a:avLst/>
          </a:prstGeom>
          <a:noFill/>
          <a:ln w="38100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E89EF500-F287-FB5B-E05B-519A0FC407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92938" y="2635250"/>
            <a:ext cx="2078037" cy="835025"/>
          </a:xfrm>
          <a:prstGeom prst="line">
            <a:avLst/>
          </a:prstGeom>
          <a:noFill/>
          <a:ln w="38100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A4673575-649F-0BAA-051C-FC421F6E3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7525" y="3446463"/>
            <a:ext cx="21272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634D013B-30FA-44D5-D909-09B4E6C72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0238" y="2574925"/>
            <a:ext cx="31273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B15BFDB9-92E0-1CD6-E99B-08BC05B56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3457575"/>
            <a:ext cx="27463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658AA358-6D57-931D-6AA1-4C9687F04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0" y="1528763"/>
            <a:ext cx="21113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C499FE6A-B10B-7458-31F6-7A105F8C3645}"/>
              </a:ext>
            </a:extLst>
          </p:cNvPr>
          <p:cNvGrpSpPr>
            <a:grpSpLocks/>
          </p:cNvGrpSpPr>
          <p:nvPr/>
        </p:nvGrpSpPr>
        <p:grpSpPr bwMode="auto">
          <a:xfrm>
            <a:off x="8396288" y="2836863"/>
            <a:ext cx="98425" cy="100013"/>
            <a:chOff x="5289" y="1787"/>
            <a:chExt cx="62" cy="63"/>
          </a:xfrm>
        </p:grpSpPr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B1EBAF9B-E7B0-A11F-1EDE-C8C3D2746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9" y="1787"/>
              <a:ext cx="62" cy="6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52D1ED95-C173-2F51-D863-8225AB197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9" y="1787"/>
              <a:ext cx="62" cy="63"/>
            </a:xfrm>
            <a:prstGeom prst="ellips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308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534326B-548A-C9A3-5860-5AC0F8205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5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" name="AutoShape 70">
            <a:extLst>
              <a:ext uri="{FF2B5EF4-FFF2-40B4-BE49-F238E27FC236}">
                <a16:creationId xmlns:a16="http://schemas.microsoft.com/office/drawing/2014/main" id="{7DC19663-41E2-95DD-D19D-F53577EEDF7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203325" y="1296988"/>
            <a:ext cx="3870325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Line 72">
            <a:extLst>
              <a:ext uri="{FF2B5EF4-FFF2-40B4-BE49-F238E27FC236}">
                <a16:creationId xmlns:a16="http://schemas.microsoft.com/office/drawing/2014/main" id="{199BBB69-7817-B8EB-05F9-B353776949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86113" y="1497013"/>
            <a:ext cx="0" cy="1744662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Line 73">
            <a:extLst>
              <a:ext uri="{FF2B5EF4-FFF2-40B4-BE49-F238E27FC236}">
                <a16:creationId xmlns:a16="http://schemas.microsoft.com/office/drawing/2014/main" id="{91856892-2AC2-B1A4-1944-E2DDF591FB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86113" y="1887538"/>
            <a:ext cx="1211263" cy="1354137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Line 74">
            <a:extLst>
              <a:ext uri="{FF2B5EF4-FFF2-40B4-BE49-F238E27FC236}">
                <a16:creationId xmlns:a16="http://schemas.microsoft.com/office/drawing/2014/main" id="{5296892D-ACFB-A1FF-CBF0-03CE9D27085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346200" y="2249488"/>
            <a:ext cx="1839913" cy="992187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5" name="Line 75">
            <a:extLst>
              <a:ext uri="{FF2B5EF4-FFF2-40B4-BE49-F238E27FC236}">
                <a16:creationId xmlns:a16="http://schemas.microsoft.com/office/drawing/2014/main" id="{6753305A-AD06-75F6-23F2-E7DE8E88D9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6113" y="3241675"/>
            <a:ext cx="1773238" cy="0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Line 76">
            <a:extLst>
              <a:ext uri="{FF2B5EF4-FFF2-40B4-BE49-F238E27FC236}">
                <a16:creationId xmlns:a16="http://schemas.microsoft.com/office/drawing/2014/main" id="{D4391F3A-98AA-66D2-A94F-504733226B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17625" y="3241675"/>
            <a:ext cx="1868488" cy="0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Rectangle 77">
            <a:extLst>
              <a:ext uri="{FF2B5EF4-FFF2-40B4-BE49-F238E27FC236}">
                <a16:creationId xmlns:a16="http://schemas.microsoft.com/office/drawing/2014/main" id="{7916FD37-6FDC-E579-17CC-61D3F7E0B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9438" y="3281363"/>
            <a:ext cx="276225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Rectangle 78">
            <a:extLst>
              <a:ext uri="{FF2B5EF4-FFF2-40B4-BE49-F238E27FC236}">
                <a16:creationId xmlns:a16="http://schemas.microsoft.com/office/drawing/2014/main" id="{06D7F05E-94F1-6102-2C9B-C0079DBC8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4575" y="3243263"/>
            <a:ext cx="174625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Rectangle 79">
            <a:extLst>
              <a:ext uri="{FF2B5EF4-FFF2-40B4-BE49-F238E27FC236}">
                <a16:creationId xmlns:a16="http://schemas.microsoft.com/office/drawing/2014/main" id="{B95E8E92-DD2D-971D-5733-7ABDAC211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700" y="1984375"/>
            <a:ext cx="201613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z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80">
            <a:extLst>
              <a:ext uri="{FF2B5EF4-FFF2-40B4-BE49-F238E27FC236}">
                <a16:creationId xmlns:a16="http://schemas.microsoft.com/office/drawing/2014/main" id="{A82A1195-0334-396A-6CF3-0DDD5F1B4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6563" y="1412875"/>
            <a:ext cx="214313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Rectangle 81">
            <a:extLst>
              <a:ext uri="{FF2B5EF4-FFF2-40B4-BE49-F238E27FC236}">
                <a16:creationId xmlns:a16="http://schemas.microsoft.com/office/drawing/2014/main" id="{208A9172-7502-FFC0-6654-7E5C0F5E0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0" y="2003425"/>
            <a:ext cx="223838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Rectangle 82">
            <a:extLst>
              <a:ext uri="{FF2B5EF4-FFF2-40B4-BE49-F238E27FC236}">
                <a16:creationId xmlns:a16="http://schemas.microsoft.com/office/drawing/2014/main" id="{A04C02FB-0AB5-076D-3D1F-D1D21CE81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8263" y="3289300"/>
            <a:ext cx="288925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3" name="Group 85">
            <a:extLst>
              <a:ext uri="{FF2B5EF4-FFF2-40B4-BE49-F238E27FC236}">
                <a16:creationId xmlns:a16="http://schemas.microsoft.com/office/drawing/2014/main" id="{0DC34973-608E-A4AD-21FA-FB70778D0D13}"/>
              </a:ext>
            </a:extLst>
          </p:cNvPr>
          <p:cNvGrpSpPr>
            <a:grpSpLocks/>
          </p:cNvGrpSpPr>
          <p:nvPr/>
        </p:nvGrpSpPr>
        <p:grpSpPr bwMode="auto">
          <a:xfrm>
            <a:off x="3148013" y="3203575"/>
            <a:ext cx="76200" cy="76200"/>
            <a:chOff x="1983" y="2018"/>
            <a:chExt cx="48" cy="48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B6282022-B529-6EAC-A82C-02CD64EE2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3" y="2018"/>
              <a:ext cx="48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4CA544E1-422A-FE74-AD4B-B8DD4E4DF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3" y="2018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DDFB56F-2352-CD05-5671-0AA5B97701D2}"/>
              </a:ext>
            </a:extLst>
          </p:cNvPr>
          <p:cNvSpPr txBox="1"/>
          <p:nvPr/>
        </p:nvSpPr>
        <p:spPr>
          <a:xfrm>
            <a:off x="5991225" y="1323976"/>
            <a:ext cx="62039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Quan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:</a:t>
            </a:r>
          </a:p>
          <a:p>
            <a:pPr marL="342900" indent="-342900">
              <a:buAutoNum type="alphaLcParenR"/>
            </a:pP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góc</a:t>
            </a:r>
            <a:r>
              <a:rPr lang="en-US" sz="2800" dirty="0"/>
              <a:t> </a:t>
            </a:r>
            <a:r>
              <a:rPr lang="en-US" sz="2800" dirty="0" err="1"/>
              <a:t>kề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góc</a:t>
            </a:r>
            <a:r>
              <a:rPr lang="en-US" sz="2800" dirty="0"/>
              <a:t> </a:t>
            </a:r>
            <a:r>
              <a:rPr lang="en-US" sz="2800" dirty="0" err="1"/>
              <a:t>tOz</a:t>
            </a:r>
            <a:r>
              <a:rPr lang="en-US" sz="2800" dirty="0"/>
              <a:t>.</a:t>
            </a:r>
          </a:p>
          <a:p>
            <a:pPr marL="342900" indent="-342900">
              <a:buAutoNum type="alphaLcParenR"/>
            </a:pP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đo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góc</a:t>
            </a:r>
            <a:r>
              <a:rPr lang="en-US" sz="2800" dirty="0"/>
              <a:t> </a:t>
            </a:r>
            <a:r>
              <a:rPr lang="en-US" sz="2800" dirty="0" err="1"/>
              <a:t>kề</a:t>
            </a:r>
            <a:r>
              <a:rPr lang="en-US" sz="2800" dirty="0"/>
              <a:t> </a:t>
            </a:r>
            <a:r>
              <a:rPr lang="en-US" sz="2800" dirty="0" err="1"/>
              <a:t>bù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góc</a:t>
            </a:r>
            <a:r>
              <a:rPr lang="en-US" sz="2800" dirty="0"/>
              <a:t> </a:t>
            </a:r>
            <a:r>
              <a:rPr lang="en-US" sz="2800" dirty="0" err="1"/>
              <a:t>mOn.</a:t>
            </a:r>
            <a:endParaRPr lang="en-US" sz="2800" dirty="0"/>
          </a:p>
          <a:p>
            <a:pPr marL="342900" indent="-342900">
              <a:buAutoNum type="alphaLcParenR"/>
            </a:pP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đo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góc</a:t>
            </a:r>
            <a:r>
              <a:rPr lang="en-US" sz="2800" dirty="0"/>
              <a:t> </a:t>
            </a:r>
            <a:r>
              <a:rPr lang="en-US" sz="2800" dirty="0" err="1"/>
              <a:t>nOy</a:t>
            </a:r>
            <a:r>
              <a:rPr lang="en-US" sz="2800" dirty="0"/>
              <a:t>.</a:t>
            </a:r>
          </a:p>
          <a:p>
            <a:pPr marL="342900" indent="-342900">
              <a:buAutoNum type="alphaLcParenR"/>
            </a:pP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đo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góc</a:t>
            </a:r>
            <a:r>
              <a:rPr lang="en-US" sz="2800" dirty="0"/>
              <a:t> </a:t>
            </a:r>
            <a:r>
              <a:rPr lang="en-US" sz="2800" dirty="0" err="1"/>
              <a:t>kề</a:t>
            </a:r>
            <a:r>
              <a:rPr lang="en-US" sz="2800" dirty="0"/>
              <a:t> </a:t>
            </a:r>
            <a:r>
              <a:rPr lang="en-US" sz="2800" dirty="0" err="1"/>
              <a:t>bù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góc</a:t>
            </a:r>
            <a:r>
              <a:rPr lang="en-US" sz="2800" dirty="0"/>
              <a:t> </a:t>
            </a:r>
            <a:r>
              <a:rPr lang="en-US" sz="2800" dirty="0" err="1"/>
              <a:t>tOz</a:t>
            </a:r>
            <a:r>
              <a:rPr lang="en-US" sz="2800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0AA6C5-8B3F-E1A0-782D-0F8445577699}"/>
              </a:ext>
            </a:extLst>
          </p:cNvPr>
          <p:cNvSpPr txBox="1"/>
          <p:nvPr/>
        </p:nvSpPr>
        <p:spPr>
          <a:xfrm>
            <a:off x="1482725" y="133252"/>
            <a:ext cx="88176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THỰC HÀNH 1</a:t>
            </a:r>
          </a:p>
          <a:p>
            <a:r>
              <a:rPr lang="en-US" sz="3200" dirty="0" err="1">
                <a:solidFill>
                  <a:srgbClr val="0070C0"/>
                </a:solidFill>
              </a:rPr>
              <a:t>Hoạt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động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nhóm</a:t>
            </a:r>
            <a:r>
              <a:rPr lang="en-US" sz="3200" dirty="0">
                <a:solidFill>
                  <a:srgbClr val="0070C0"/>
                </a:solidFill>
              </a:rPr>
              <a:t> 2 </a:t>
            </a:r>
            <a:r>
              <a:rPr lang="en-US" sz="3200" dirty="0" err="1">
                <a:solidFill>
                  <a:srgbClr val="0070C0"/>
                </a:solidFill>
              </a:rPr>
              <a:t>học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sinh</a:t>
            </a:r>
            <a:r>
              <a:rPr lang="en-US" sz="3200" dirty="0">
                <a:solidFill>
                  <a:srgbClr val="0070C0"/>
                </a:solidFill>
              </a:rPr>
              <a:t> 4ph</a:t>
            </a:r>
          </a:p>
        </p:txBody>
      </p:sp>
    </p:spTree>
    <p:extLst>
      <p:ext uri="{BB962C8B-B14F-4D97-AF65-F5344CB8AC3E}">
        <p14:creationId xmlns:p14="http://schemas.microsoft.com/office/powerpoint/2010/main" val="334293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xit" presetSubtype="2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6" presetClass="exit" presetSubtype="2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xit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2" presetClass="exit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xit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xit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 animBg="1"/>
      <p:bldP spid="72" grpId="1" animBg="1"/>
      <p:bldP spid="72" grpId="2" animBg="1"/>
      <p:bldP spid="72" grpId="3" animBg="1"/>
      <p:bldP spid="72" grpId="4" animBg="1"/>
      <p:bldP spid="72" grpId="5" animBg="1"/>
      <p:bldP spid="72" grpId="6" animBg="1"/>
      <p:bldP spid="72" grpId="7" animBg="1"/>
      <p:bldP spid="73" grpId="0" animBg="1"/>
      <p:bldP spid="73" grpId="1" animBg="1"/>
      <p:bldP spid="74" grpId="0" animBg="1"/>
      <p:bldP spid="74" grpId="1" animBg="1"/>
      <p:bldP spid="74" grpId="2" animBg="1"/>
      <p:bldP spid="74" grpId="3" animBg="1"/>
      <p:bldP spid="74" grpId="4" animBg="1"/>
      <p:bldP spid="74" grpId="5" animBg="1"/>
      <p:bldP spid="76" grpId="0" animBg="1"/>
      <p:bldP spid="76" grpId="1" animBg="1"/>
      <p:bldP spid="76" grpId="2" animBg="1"/>
      <p:bldP spid="76" grpId="3" animBg="1"/>
      <p:bldP spid="79" grpId="0"/>
      <p:bldP spid="79" grpId="1"/>
      <p:bldP spid="80" grpId="0"/>
      <p:bldP spid="80" grpId="1"/>
      <p:bldP spid="80" grpId="2"/>
      <p:bldP spid="80" grpId="3"/>
      <p:bldP spid="80" grpId="4"/>
      <p:bldP spid="80" grpId="5"/>
      <p:bldP spid="80" grpId="6"/>
      <p:bldP spid="80" grpId="7"/>
      <p:bldP spid="81" grpId="0"/>
      <p:bldP spid="81" grpId="1"/>
      <p:bldP spid="81" grpId="2"/>
      <p:bldP spid="81" grpId="3"/>
      <p:bldP spid="81" grpId="4"/>
      <p:bldP spid="81" grpId="5"/>
      <p:bldP spid="82" grpId="0"/>
      <p:bldP spid="82" grpId="1"/>
      <p:bldP spid="82" grpId="2"/>
      <p:bldP spid="82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8">
            <a:extLst>
              <a:ext uri="{FF2B5EF4-FFF2-40B4-BE49-F238E27FC236}">
                <a16:creationId xmlns:a16="http://schemas.microsoft.com/office/drawing/2014/main" id="{E9BB0E5B-E5F4-4490-B3C7-C915B81DF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573" y="384775"/>
            <a:ext cx="438201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 DỤNG 1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534326B-548A-C9A3-5860-5AC0F8205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5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D74D95F-734E-C74C-5C57-3ED30590D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5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373F517-99CD-0307-B418-7DB359A5B8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614328"/>
              </p:ext>
            </p:extLst>
          </p:nvPr>
        </p:nvGraphicFramePr>
        <p:xfrm>
          <a:off x="2735449" y="1217705"/>
          <a:ext cx="6065652" cy="2350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4952381" imgH="1914286" progId="Paint.Picture">
                  <p:embed/>
                </p:oleObj>
              </mc:Choice>
              <mc:Fallback>
                <p:oleObj name="Bitmap Image" r:id="rId3" imgW="4952381" imgH="1914286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5449" y="1217705"/>
                        <a:ext cx="6065652" cy="23507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FE01221E-5433-DFA0-89AD-05B6245E62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449" y="4721756"/>
            <a:ext cx="22587439" cy="8926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8A611E-98E4-F480-ED05-2424EB300862}"/>
              </a:ext>
            </a:extLst>
          </p:cNvPr>
          <p:cNvSpPr txBox="1"/>
          <p:nvPr/>
        </p:nvSpPr>
        <p:spPr>
          <a:xfrm>
            <a:off x="551816" y="3708893"/>
            <a:ext cx="10329544" cy="1076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</a:rPr>
              <a:t>Hình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trên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mô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tả</a:t>
            </a:r>
            <a:r>
              <a:rPr lang="en-US" sz="3200" dirty="0">
                <a:solidFill>
                  <a:srgbClr val="0070C0"/>
                </a:solidFill>
              </a:rPr>
              <a:t> con </a:t>
            </a:r>
            <a:r>
              <a:rPr lang="en-US" sz="3200" dirty="0" err="1">
                <a:solidFill>
                  <a:srgbClr val="0070C0"/>
                </a:solidFill>
              </a:rPr>
              <a:t>dao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và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bàn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cắt</a:t>
            </a:r>
            <a:r>
              <a:rPr lang="en-US" sz="3200" dirty="0">
                <a:solidFill>
                  <a:srgbClr val="0070C0"/>
                </a:solidFill>
              </a:rPr>
              <a:t>. </a:t>
            </a:r>
            <a:r>
              <a:rPr lang="en-US" sz="3200" dirty="0" err="1">
                <a:solidFill>
                  <a:srgbClr val="0070C0"/>
                </a:solidFill>
              </a:rPr>
              <a:t>Hãy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tìm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hai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góc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kề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bù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có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trong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hình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03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BE6026-187B-A90C-ED0F-B019FE407FE3}"/>
              </a:ext>
            </a:extLst>
          </p:cNvPr>
          <p:cNvSpPr txBox="1"/>
          <p:nvPr/>
        </p:nvSpPr>
        <p:spPr>
          <a:xfrm>
            <a:off x="1960880" y="375920"/>
            <a:ext cx="477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HƯỚNG DẪN VỀ NHÀ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C42012-3F8F-D369-B2D5-7C70B4213034}"/>
              </a:ext>
            </a:extLst>
          </p:cNvPr>
          <p:cNvSpPr txBox="1"/>
          <p:nvPr/>
        </p:nvSpPr>
        <p:spPr>
          <a:xfrm>
            <a:off x="1706880" y="1595121"/>
            <a:ext cx="91846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70C0"/>
                </a:solidFill>
              </a:rPr>
              <a:t>Học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thuộc</a:t>
            </a:r>
            <a:r>
              <a:rPr lang="en-US" sz="2800" dirty="0">
                <a:solidFill>
                  <a:srgbClr val="0070C0"/>
                </a:solidFill>
              </a:rPr>
              <a:t> 3 </a:t>
            </a:r>
            <a:r>
              <a:rPr lang="en-US" sz="2800" dirty="0" err="1">
                <a:solidFill>
                  <a:srgbClr val="0070C0"/>
                </a:solidFill>
              </a:rPr>
              <a:t>khái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niệm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trong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phần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hai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góc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kề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bù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70C0"/>
                </a:solidFill>
              </a:rPr>
              <a:t>Xem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lại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các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ví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dụ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và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bài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tập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đã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sửa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70C0"/>
                </a:solidFill>
              </a:rPr>
              <a:t>Làm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bài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tập</a:t>
            </a:r>
            <a:r>
              <a:rPr lang="en-US" sz="2800" dirty="0">
                <a:solidFill>
                  <a:srgbClr val="0070C0"/>
                </a:solidFill>
              </a:rPr>
              <a:t> 1, 3 </a:t>
            </a:r>
            <a:r>
              <a:rPr lang="en-US" sz="2800" dirty="0" err="1">
                <a:solidFill>
                  <a:srgbClr val="0070C0"/>
                </a:solidFill>
              </a:rPr>
              <a:t>trang</a:t>
            </a:r>
            <a:r>
              <a:rPr lang="en-US" sz="2800" dirty="0">
                <a:solidFill>
                  <a:srgbClr val="0070C0"/>
                </a:solidFill>
              </a:rPr>
              <a:t> 72 </a:t>
            </a:r>
            <a:r>
              <a:rPr lang="en-US" sz="2800" dirty="0" err="1">
                <a:solidFill>
                  <a:srgbClr val="0070C0"/>
                </a:solidFill>
              </a:rPr>
              <a:t>sgk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70C0"/>
                </a:solidFill>
              </a:rPr>
              <a:t>Đọc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trước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mục</a:t>
            </a:r>
            <a:r>
              <a:rPr lang="en-US" sz="2800" dirty="0">
                <a:solidFill>
                  <a:srgbClr val="0070C0"/>
                </a:solidFill>
              </a:rPr>
              <a:t> 2: </a:t>
            </a:r>
            <a:r>
              <a:rPr lang="en-US" sz="2800" dirty="0" err="1">
                <a:solidFill>
                  <a:srgbClr val="0070C0"/>
                </a:solidFill>
              </a:rPr>
              <a:t>hai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góc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đối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đỉnh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586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A1B5AA-7048-AB33-791B-44095634C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335" y="2719045"/>
            <a:ext cx="2563368" cy="4968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8CD731-61B3-A818-1FA2-9E6C7D1624BE}"/>
              </a:ext>
            </a:extLst>
          </p:cNvPr>
          <p:cNvSpPr txBox="1"/>
          <p:nvPr/>
        </p:nvSpPr>
        <p:spPr>
          <a:xfrm>
            <a:off x="996593" y="1664413"/>
            <a:ext cx="5363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DE2775-77F2-806D-55F6-65C0B5F1DDA9}"/>
              </a:ext>
            </a:extLst>
          </p:cNvPr>
          <p:cNvSpPr txBox="1"/>
          <p:nvPr/>
        </p:nvSpPr>
        <p:spPr>
          <a:xfrm>
            <a:off x="3933290" y="4231240"/>
            <a:ext cx="5363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Tia Ox</a:t>
            </a:r>
          </a:p>
        </p:txBody>
      </p:sp>
    </p:spTree>
    <p:extLst>
      <p:ext uri="{BB962C8B-B14F-4D97-AF65-F5344CB8AC3E}">
        <p14:creationId xmlns:p14="http://schemas.microsoft.com/office/powerpoint/2010/main" val="282382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0A6D28-B0AA-6A06-5665-DCC94E183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652" y="2735389"/>
            <a:ext cx="3439668" cy="2354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7414B5-C98D-BE8C-0D2F-57D8E1876188}"/>
              </a:ext>
            </a:extLst>
          </p:cNvPr>
          <p:cNvSpPr txBox="1"/>
          <p:nvPr/>
        </p:nvSpPr>
        <p:spPr>
          <a:xfrm>
            <a:off x="996593" y="1664413"/>
            <a:ext cx="5363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7A0E80-5DD4-8BCC-DC00-45ADD2D67471}"/>
              </a:ext>
            </a:extLst>
          </p:cNvPr>
          <p:cNvSpPr txBox="1"/>
          <p:nvPr/>
        </p:nvSpPr>
        <p:spPr>
          <a:xfrm>
            <a:off x="1967376" y="4610400"/>
            <a:ext cx="5363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hay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yOx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1593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67B6E0-E7EA-CC9D-65D5-26405B2D3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988" y="1664413"/>
            <a:ext cx="2735580" cy="28209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E687F4-94C5-08BA-3D96-96966790DD6E}"/>
              </a:ext>
            </a:extLst>
          </p:cNvPr>
          <p:cNvSpPr txBox="1"/>
          <p:nvPr/>
        </p:nvSpPr>
        <p:spPr>
          <a:xfrm>
            <a:off x="482885" y="1654138"/>
            <a:ext cx="7931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1B1BDA-AC0F-4DE7-2873-BEFC99CCF5E0}"/>
              </a:ext>
            </a:extLst>
          </p:cNvPr>
          <p:cNvSpPr txBox="1"/>
          <p:nvPr/>
        </p:nvSpPr>
        <p:spPr>
          <a:xfrm>
            <a:off x="1097622" y="2863855"/>
            <a:ext cx="53631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xOz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55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160852-8753-4652-F87B-E2A3E20CC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258" y="2786683"/>
            <a:ext cx="3439668" cy="24780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49853A-C3FC-34E9-F114-C0F46869FF30}"/>
              </a:ext>
            </a:extLst>
          </p:cNvPr>
          <p:cNvSpPr txBox="1"/>
          <p:nvPr/>
        </p:nvSpPr>
        <p:spPr>
          <a:xfrm>
            <a:off x="996593" y="1664413"/>
            <a:ext cx="9338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M, N, P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98BE8A-80AA-9146-1C69-55CC278186F2}"/>
              </a:ext>
            </a:extLst>
          </p:cNvPr>
          <p:cNvSpPr txBox="1"/>
          <p:nvPr/>
        </p:nvSpPr>
        <p:spPr>
          <a:xfrm>
            <a:off x="586082" y="4495196"/>
            <a:ext cx="76435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626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8">
            <a:hlinkClick r:id="rId3" action="ppaction://hlinkfile"/>
            <a:extLst>
              <a:ext uri="{FF2B5EF4-FFF2-40B4-BE49-F238E27FC236}">
                <a16:creationId xmlns:a16="http://schemas.microsoft.com/office/drawing/2014/main" id="{E9BB0E5B-E5F4-4490-B3C7-C915B81DF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6901" y="361891"/>
            <a:ext cx="43820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zh-CN" sz="2800" dirty="0">
                <a:solidFill>
                  <a:srgbClr val="019AAA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HOẠT ĐỘNG  KHỞI ĐỘNG</a:t>
            </a:r>
            <a:endParaRPr lang="zh-CN" altLang="en-US" sz="2800" dirty="0">
              <a:solidFill>
                <a:srgbClr val="019AAA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F9D7A2D-CCBA-D419-A62B-4882C969F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2779" y="1773578"/>
            <a:ext cx="2156473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E099639-6848-97FA-C2E5-B1F92842ECD3}"/>
                  </a:ext>
                </a:extLst>
              </p14:cNvPr>
              <p14:cNvContentPartPr/>
              <p14:nvPr/>
            </p14:nvContentPartPr>
            <p14:xfrm>
              <a:off x="8092840" y="2260520"/>
              <a:ext cx="134640" cy="139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E099639-6848-97FA-C2E5-B1F92842EC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83840" y="2251520"/>
                <a:ext cx="152280" cy="15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69DCCA-4F1E-32D7-2587-A90897BC630E}"/>
              </a:ext>
            </a:extLst>
          </p:cNvPr>
          <p:cNvSpPr txBox="1"/>
          <p:nvPr/>
        </p:nvSpPr>
        <p:spPr>
          <a:xfrm>
            <a:off x="2560320" y="467360"/>
            <a:ext cx="614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KIẾN THỨC CẦN GHI NHỚ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B8B555-5E2D-D543-3103-ABFB7F1D85EB}"/>
              </a:ext>
            </a:extLst>
          </p:cNvPr>
          <p:cNvSpPr txBox="1"/>
          <p:nvPr/>
        </p:nvSpPr>
        <p:spPr>
          <a:xfrm>
            <a:off x="1148080" y="1767840"/>
            <a:ext cx="797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1. Hai </a:t>
            </a:r>
            <a:r>
              <a:rPr lang="en-US" sz="2800" dirty="0" err="1">
                <a:solidFill>
                  <a:srgbClr val="FF0000"/>
                </a:solidFill>
              </a:rPr>
              <a:t>góc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kề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bù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70AD63-7209-5BD1-2803-DA47C69F82E5}"/>
              </a:ext>
            </a:extLst>
          </p:cNvPr>
          <p:cNvSpPr txBox="1"/>
          <p:nvPr/>
        </p:nvSpPr>
        <p:spPr>
          <a:xfrm>
            <a:off x="1148080" y="2291060"/>
            <a:ext cx="99466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>
                <a:solidFill>
                  <a:srgbClr val="0070C0"/>
                </a:solidFill>
              </a:rPr>
              <a:t>Hai </a:t>
            </a:r>
            <a:r>
              <a:rPr lang="en-US" sz="2800" dirty="0" err="1">
                <a:solidFill>
                  <a:srgbClr val="0070C0"/>
                </a:solidFill>
              </a:rPr>
              <a:t>góc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kề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nhau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là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hai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góc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có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một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cạnh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chung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và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không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có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điểm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trong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chung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solidFill>
                  <a:srgbClr val="0070C0"/>
                </a:solidFill>
              </a:rPr>
              <a:t>Hai g</a:t>
            </a:r>
            <a:r>
              <a:rPr lang="en-US" sz="2800">
                <a:solidFill>
                  <a:srgbClr val="0070C0"/>
                </a:solidFill>
              </a:rPr>
              <a:t>óc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bù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nhau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là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hai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góc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có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tổng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số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bằng</a:t>
            </a:r>
            <a:r>
              <a:rPr lang="en-US" sz="2800" dirty="0">
                <a:solidFill>
                  <a:srgbClr val="0070C0"/>
                </a:solidFill>
              </a:rPr>
              <a:t> 180 </a:t>
            </a:r>
            <a:r>
              <a:rPr lang="en-US" sz="2800" dirty="0" err="1">
                <a:solidFill>
                  <a:srgbClr val="0070C0"/>
                </a:solidFill>
              </a:rPr>
              <a:t>độ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solidFill>
                  <a:srgbClr val="0070C0"/>
                </a:solidFill>
              </a:rPr>
              <a:t>Hai </a:t>
            </a:r>
            <a:r>
              <a:rPr lang="en-US" sz="2800" dirty="0" err="1">
                <a:solidFill>
                  <a:srgbClr val="0070C0"/>
                </a:solidFill>
              </a:rPr>
              <a:t>góc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vừa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kề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nhau</a:t>
            </a:r>
            <a:r>
              <a:rPr lang="en-US" sz="2800" dirty="0">
                <a:solidFill>
                  <a:srgbClr val="0070C0"/>
                </a:solidFill>
              </a:rPr>
              <a:t>, </a:t>
            </a:r>
            <a:r>
              <a:rPr lang="en-US" sz="2800" dirty="0" err="1">
                <a:solidFill>
                  <a:srgbClr val="0070C0"/>
                </a:solidFill>
              </a:rPr>
              <a:t>vừa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bù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nhau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gọi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là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hai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góc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kề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bù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A9756AC-622A-28A7-25EB-51EB54C2F7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679778"/>
              </p:ext>
            </p:extLst>
          </p:nvPr>
        </p:nvGraphicFramePr>
        <p:xfrm>
          <a:off x="6629400" y="4503183"/>
          <a:ext cx="4830379" cy="1552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229690" imgH="1362265" progId="Paint.Picture">
                  <p:embed/>
                </p:oleObj>
              </mc:Choice>
              <mc:Fallback>
                <p:oleObj name="Bitmap Image" r:id="rId2" imgW="4229690" imgH="1362265" progId="Paint.Picture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921614C9-4FFA-7EB9-AEE3-CCB5F435D0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503183"/>
                        <a:ext cx="4830379" cy="15521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4F8D07A-F73B-FBE5-3E99-F2CF0C9D5E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743" y="3981430"/>
            <a:ext cx="2370137" cy="28781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838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51954A-D2D2-01B5-0232-C3809C82FF62}"/>
              </a:ext>
            </a:extLst>
          </p:cNvPr>
          <p:cNvSpPr txBox="1"/>
          <p:nvPr/>
        </p:nvSpPr>
        <p:spPr>
          <a:xfrm>
            <a:off x="1706880" y="548640"/>
            <a:ext cx="2255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Ví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dụ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48A499-1845-8FDB-1F02-71D73871F2AA}"/>
              </a:ext>
            </a:extLst>
          </p:cNvPr>
          <p:cNvSpPr txBox="1"/>
          <p:nvPr/>
        </p:nvSpPr>
        <p:spPr>
          <a:xfrm>
            <a:off x="582295" y="4023360"/>
            <a:ext cx="116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/>
              <a:t>Hãy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tên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kề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1?</a:t>
            </a:r>
          </a:p>
          <a:p>
            <a:pPr marL="285750" indent="-285750">
              <a:buFontTx/>
              <a:buChar char="-"/>
            </a:pP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2, </a:t>
            </a:r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xOz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xOy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phải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hai</a:t>
            </a:r>
            <a:r>
              <a:rPr lang="en-US" sz="3200" dirty="0"/>
              <a:t> </a:t>
            </a:r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kề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?</a:t>
            </a:r>
          </a:p>
          <a:p>
            <a:pPr marL="285750" indent="-285750">
              <a:buFontTx/>
              <a:buChar char="-"/>
            </a:pPr>
            <a:r>
              <a:rPr lang="en-US" sz="3200" dirty="0" err="1"/>
              <a:t>Hãy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đo</a:t>
            </a:r>
            <a:r>
              <a:rPr lang="en-US" sz="3200" dirty="0"/>
              <a:t> </a:t>
            </a:r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bù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góc</a:t>
            </a:r>
            <a:r>
              <a:rPr lang="en-US" sz="3200" dirty="0"/>
              <a:t> 30 </a:t>
            </a:r>
            <a:r>
              <a:rPr lang="en-US" sz="3200" dirty="0" err="1"/>
              <a:t>độ</a:t>
            </a:r>
            <a:r>
              <a:rPr lang="en-US" sz="32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A85B89-9107-38AD-3E7E-62BAC25A0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040" y="1494850"/>
            <a:ext cx="4937315" cy="233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3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F204F7-B75A-00E2-DEB0-22B20C56AC49}"/>
              </a:ext>
            </a:extLst>
          </p:cNvPr>
          <p:cNvSpPr txBox="1"/>
          <p:nvPr/>
        </p:nvSpPr>
        <p:spPr>
          <a:xfrm>
            <a:off x="518161" y="1483360"/>
            <a:ext cx="109321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</a:rPr>
              <a:t>Bài</a:t>
            </a:r>
            <a:r>
              <a:rPr lang="en-US" sz="3200" dirty="0">
                <a:solidFill>
                  <a:srgbClr val="0070C0"/>
                </a:solidFill>
              </a:rPr>
              <a:t> 2/72 </a:t>
            </a:r>
            <a:r>
              <a:rPr lang="en-US" sz="3200" dirty="0" err="1">
                <a:solidFill>
                  <a:srgbClr val="0070C0"/>
                </a:solidFill>
              </a:rPr>
              <a:t>Sgk</a:t>
            </a:r>
            <a:r>
              <a:rPr lang="en-US" sz="3200" dirty="0">
                <a:solidFill>
                  <a:srgbClr val="0070C0"/>
                </a:solidFill>
              </a:rPr>
              <a:t>:</a:t>
            </a:r>
          </a:p>
          <a:p>
            <a:r>
              <a:rPr lang="en-US" sz="3200" dirty="0">
                <a:solidFill>
                  <a:srgbClr val="0070C0"/>
                </a:solidFill>
              </a:rPr>
              <a:t>Cho </a:t>
            </a:r>
            <a:r>
              <a:rPr lang="en-US" sz="3200" dirty="0" err="1">
                <a:solidFill>
                  <a:srgbClr val="0070C0"/>
                </a:solidFill>
              </a:rPr>
              <a:t>hai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góc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xOy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và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yOz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kề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bù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với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nhau</a:t>
            </a:r>
            <a:r>
              <a:rPr lang="en-US" sz="3200" dirty="0">
                <a:solidFill>
                  <a:srgbClr val="0070C0"/>
                </a:solidFill>
              </a:rPr>
              <a:t>. </a:t>
            </a:r>
            <a:r>
              <a:rPr lang="en-US" sz="3200" dirty="0" err="1">
                <a:solidFill>
                  <a:srgbClr val="0070C0"/>
                </a:solidFill>
              </a:rPr>
              <a:t>Biết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góc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xOy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bằng</a:t>
            </a:r>
            <a:r>
              <a:rPr lang="en-US" sz="3200" dirty="0">
                <a:solidFill>
                  <a:srgbClr val="0070C0"/>
                </a:solidFill>
              </a:rPr>
              <a:t> 25 </a:t>
            </a:r>
            <a:r>
              <a:rPr lang="en-US" sz="3200" dirty="0" err="1">
                <a:solidFill>
                  <a:srgbClr val="0070C0"/>
                </a:solidFill>
              </a:rPr>
              <a:t>độ</a:t>
            </a:r>
            <a:r>
              <a:rPr lang="en-US" sz="3200" dirty="0">
                <a:solidFill>
                  <a:srgbClr val="0070C0"/>
                </a:solidFill>
              </a:rPr>
              <a:t>. </a:t>
            </a:r>
            <a:r>
              <a:rPr lang="en-US" sz="3200" dirty="0" err="1">
                <a:solidFill>
                  <a:srgbClr val="0070C0"/>
                </a:solidFill>
              </a:rPr>
              <a:t>Tính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số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đo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góc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yOz</a:t>
            </a:r>
            <a:r>
              <a:rPr lang="en-US" sz="3200" dirty="0">
                <a:solidFill>
                  <a:srgbClr val="0070C0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16476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BB7E2E6-937A-45CB-9950-11F3D473B967}">
  <we:reference id="4b785c87-866c-4bad-85d8-5d1ae467ac9a" version="3.1.0.0" store="EXCatalog" storeType="EXCatalog"/>
  <we:alternateReferences>
    <we:reference id="WA104381909" version="3.1.0.0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5909</TotalTime>
  <Words>399</Words>
  <Application>Microsoft Office PowerPoint</Application>
  <PresentationFormat>Custom</PresentationFormat>
  <Paragraphs>56</Paragraphs>
  <Slides>13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34" baseType="lpstr">
      <vt:lpstr>等线</vt:lpstr>
      <vt:lpstr>等线 Light</vt:lpstr>
      <vt:lpstr>Arial</vt:lpstr>
      <vt:lpstr>Calibri</vt:lpstr>
      <vt:lpstr>Impact</vt:lpstr>
      <vt:lpstr>ITC Avant Garde Std Bk</vt:lpstr>
      <vt:lpstr>LiHei Pro</vt:lpstr>
      <vt:lpstr>Signika</vt:lpstr>
      <vt:lpstr>Times New Roman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Bitmap Image</vt:lpstr>
      <vt:lpstr>TRÒ CHƠI: AI NHANH HƠN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人教版五年级教学课件PPT模板-走遍天下书为侣</dc:title>
  <dc:creator>lxl</dc:creator>
  <cp:lastModifiedBy>Vinh Le</cp:lastModifiedBy>
  <cp:revision>3229</cp:revision>
  <dcterms:created xsi:type="dcterms:W3CDTF">2015-12-01T09:06:39Z</dcterms:created>
  <dcterms:modified xsi:type="dcterms:W3CDTF">2022-10-21T06:49:41Z</dcterms:modified>
</cp:coreProperties>
</file>