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498" r:id="rId2"/>
    <p:sldId id="508" r:id="rId3"/>
    <p:sldId id="476" r:id="rId4"/>
    <p:sldId id="488" r:id="rId5"/>
    <p:sldId id="465" r:id="rId6"/>
    <p:sldId id="490" r:id="rId7"/>
    <p:sldId id="507" r:id="rId8"/>
    <p:sldId id="504" r:id="rId9"/>
    <p:sldId id="491" r:id="rId10"/>
    <p:sldId id="499" r:id="rId11"/>
    <p:sldId id="477" r:id="rId12"/>
    <p:sldId id="506" r:id="rId13"/>
    <p:sldId id="467" r:id="rId14"/>
    <p:sldId id="496" r:id="rId15"/>
    <p:sldId id="492" r:id="rId16"/>
    <p:sldId id="493" r:id="rId17"/>
    <p:sldId id="500" r:id="rId18"/>
    <p:sldId id="505" r:id="rId19"/>
    <p:sldId id="494" r:id="rId20"/>
    <p:sldId id="495" r:id="rId21"/>
    <p:sldId id="501" r:id="rId22"/>
    <p:sldId id="502" r:id="rId23"/>
    <p:sldId id="50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8C1914"/>
    <a:srgbClr val="65100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17" autoAdjust="0"/>
    <p:restoredTop sz="93636" autoAdjust="0"/>
  </p:normalViewPr>
  <p:slideViewPr>
    <p:cSldViewPr snapToGrid="0">
      <p:cViewPr varScale="1">
        <p:scale>
          <a:sx n="65" d="100"/>
          <a:sy n="65" d="100"/>
        </p:scale>
        <p:origin x="89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9CCCEE-ECEA-427A-8C9A-8F8433441F07}" type="datetimeFigureOut">
              <a:rPr lang="en-US" smtClean="0"/>
              <a:t>12/16/2024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CE84CD-114C-4AB1-A301-9740D6EB1117}" type="slidenum">
              <a:rPr lang="en-US" smtClean="0"/>
              <a:t>‹#›</a:t>
            </a:fld>
            <a:endParaRPr lang="en-US"/>
          </a:p>
        </p:txBody>
      </p:sp>
    </p:spTree>
    <p:extLst>
      <p:ext uri="{BB962C8B-B14F-4D97-AF65-F5344CB8AC3E}">
        <p14:creationId xmlns:p14="http://schemas.microsoft.com/office/powerpoint/2010/main" val="14275528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 </a:t>
            </a:r>
            <a:r>
              <a:rPr lang="en-US" dirty="0" err="1"/>
              <a:t>dụ</a:t>
            </a:r>
            <a:r>
              <a:rPr lang="en-US" dirty="0"/>
              <a:t>: Thông </a:t>
            </a:r>
            <a:r>
              <a:rPr lang="en-US" dirty="0" err="1"/>
              <a:t>báo</a:t>
            </a:r>
            <a:r>
              <a:rPr lang="en-US" dirty="0"/>
              <a:t> </a:t>
            </a:r>
            <a:r>
              <a:rPr lang="en-US" dirty="0" err="1"/>
              <a:t>rằng</a:t>
            </a:r>
            <a:r>
              <a:rPr lang="en-US" dirty="0"/>
              <a:t> </a:t>
            </a:r>
            <a:r>
              <a:rPr lang="en-US" dirty="0" err="1"/>
              <a:t>sẽ</a:t>
            </a:r>
            <a:r>
              <a:rPr lang="en-US" dirty="0"/>
              <a:t> </a:t>
            </a:r>
            <a:r>
              <a:rPr lang="en-US" dirty="0" err="1"/>
              <a:t>đến</a:t>
            </a:r>
            <a:r>
              <a:rPr lang="en-US" dirty="0"/>
              <a:t> </a:t>
            </a:r>
            <a:r>
              <a:rPr lang="en-US" dirty="0" err="1"/>
              <a:t>muộn</a:t>
            </a:r>
            <a:r>
              <a:rPr lang="en-US" dirty="0"/>
              <a:t>: “</a:t>
            </a:r>
            <a:r>
              <a:rPr lang="vi-VN" dirty="0"/>
              <a:t>Đến muộn nhé!”, “Đến muộn”...</a:t>
            </a:r>
          </a:p>
          <a:p>
            <a:r>
              <a:rPr lang="vi-VN" dirty="0">
                <a:sym typeface="Wingdings" panose="05000000000000000000" pitchFamily="2" charset="2"/>
              </a:rPr>
              <a:t>Sau khi hoàn thành, yêu cầu HS giải thích vì sao lại rút gọn như vậy, có hiệu quả hay không? Lựa chọn 1 số tin đã được rút gọn và viết lại đầy đủ.</a:t>
            </a:r>
          </a:p>
          <a:p>
            <a:r>
              <a:rPr lang="vi-VN" dirty="0">
                <a:sym typeface="Wingdings" panose="05000000000000000000" pitchFamily="2" charset="2"/>
              </a:rPr>
              <a:t>Dẫn: Hằng ngày</a:t>
            </a:r>
            <a:r>
              <a:rPr lang="vi-VN" dirty="0"/>
              <a:t>, chúng ta thường có những tình huống cần phải truyền đạt thông tin thật nhanh gọn, như vội vàng thông báo một tin nào đó hoặc trả lời một câu hỏi ngắn. Nhiều lúc chúng ta không cần nói đủ chủ ngữ, vị ngữ mà đối phương vẫn hiểu rõ ý mình muốn nói? Đó chính là cách mà chúng ta sử dụng </a:t>
            </a:r>
            <a:r>
              <a:rPr lang="vi-VN" b="1" dirty="0"/>
              <a:t>câu rút gọn</a:t>
            </a:r>
            <a:r>
              <a:rPr lang="vi-VN" dirty="0"/>
              <a:t>.</a:t>
            </a:r>
          </a:p>
          <a:p>
            <a:r>
              <a:rPr lang="vi-VN" dirty="0"/>
              <a:t>Vậy câu rút gọn là gì? Cần lưu ý điều gì khi rút gọn câu? Bài học ngày hôm nay sẽ giải đáp những câu hỏi đó.</a:t>
            </a:r>
          </a:p>
          <a:p>
            <a:endParaRPr lang="en-US" dirty="0"/>
          </a:p>
        </p:txBody>
      </p:sp>
      <p:sp>
        <p:nvSpPr>
          <p:cNvPr id="4" name="Slide Number Placeholder 3"/>
          <p:cNvSpPr>
            <a:spLocks noGrp="1"/>
          </p:cNvSpPr>
          <p:nvPr>
            <p:ph type="sldNum" sz="quarter" idx="5"/>
          </p:nvPr>
        </p:nvSpPr>
        <p:spPr/>
        <p:txBody>
          <a:bodyPr/>
          <a:lstStyle/>
          <a:p>
            <a:fld id="{8CCE84CD-114C-4AB1-A301-9740D6EB1117}" type="slidenum">
              <a:rPr lang="en-US" smtClean="0"/>
              <a:t>1</a:t>
            </a:fld>
            <a:endParaRPr lang="en-US"/>
          </a:p>
        </p:txBody>
      </p:sp>
    </p:spTree>
    <p:extLst>
      <p:ext uri="{BB962C8B-B14F-4D97-AF65-F5344CB8AC3E}">
        <p14:creationId xmlns:p14="http://schemas.microsoft.com/office/powerpoint/2010/main" val="1096561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CE84CD-114C-4AB1-A301-9740D6EB1117}" type="slidenum">
              <a:rPr lang="en-US" smtClean="0"/>
              <a:t>11</a:t>
            </a:fld>
            <a:endParaRPr lang="en-US"/>
          </a:p>
        </p:txBody>
      </p:sp>
    </p:spTree>
    <p:extLst>
      <p:ext uri="{BB962C8B-B14F-4D97-AF65-F5344CB8AC3E}">
        <p14:creationId xmlns:p14="http://schemas.microsoft.com/office/powerpoint/2010/main" val="21377537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CE84CD-114C-4AB1-A301-9740D6EB1117}" type="slidenum">
              <a:rPr lang="en-US" smtClean="0"/>
              <a:t>13</a:t>
            </a:fld>
            <a:endParaRPr lang="en-US"/>
          </a:p>
        </p:txBody>
      </p:sp>
    </p:spTree>
    <p:extLst>
      <p:ext uri="{BB962C8B-B14F-4D97-AF65-F5344CB8AC3E}">
        <p14:creationId xmlns:p14="http://schemas.microsoft.com/office/powerpoint/2010/main" val="4531812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CE84CD-114C-4AB1-A301-9740D6EB1117}" type="slidenum">
              <a:rPr lang="en-US" smtClean="0"/>
              <a:t>14</a:t>
            </a:fld>
            <a:endParaRPr lang="en-US"/>
          </a:p>
        </p:txBody>
      </p:sp>
    </p:spTree>
    <p:extLst>
      <p:ext uri="{BB962C8B-B14F-4D97-AF65-F5344CB8AC3E}">
        <p14:creationId xmlns:p14="http://schemas.microsoft.com/office/powerpoint/2010/main" val="3459833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CE84CD-114C-4AB1-A301-9740D6EB1117}" type="slidenum">
              <a:rPr lang="en-US" smtClean="0"/>
              <a:t>15</a:t>
            </a:fld>
            <a:endParaRPr lang="en-US"/>
          </a:p>
        </p:txBody>
      </p:sp>
    </p:spTree>
    <p:extLst>
      <p:ext uri="{BB962C8B-B14F-4D97-AF65-F5344CB8AC3E}">
        <p14:creationId xmlns:p14="http://schemas.microsoft.com/office/powerpoint/2010/main" val="27007851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CE84CD-114C-4AB1-A301-9740D6EB1117}" type="slidenum">
              <a:rPr lang="en-US" smtClean="0"/>
              <a:t>16</a:t>
            </a:fld>
            <a:endParaRPr lang="en-US"/>
          </a:p>
        </p:txBody>
      </p:sp>
    </p:spTree>
    <p:extLst>
      <p:ext uri="{BB962C8B-B14F-4D97-AF65-F5344CB8AC3E}">
        <p14:creationId xmlns:p14="http://schemas.microsoft.com/office/powerpoint/2010/main" val="21343626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CE84CD-114C-4AB1-A301-9740D6EB1117}" type="slidenum">
              <a:rPr lang="en-US" smtClean="0"/>
              <a:t>19</a:t>
            </a:fld>
            <a:endParaRPr lang="en-US"/>
          </a:p>
        </p:txBody>
      </p:sp>
    </p:spTree>
    <p:extLst>
      <p:ext uri="{BB962C8B-B14F-4D97-AF65-F5344CB8AC3E}">
        <p14:creationId xmlns:p14="http://schemas.microsoft.com/office/powerpoint/2010/main" val="26415592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CE84CD-114C-4AB1-A301-9740D6EB1117}" type="slidenum">
              <a:rPr lang="en-US" smtClean="0"/>
              <a:t>20</a:t>
            </a:fld>
            <a:endParaRPr lang="en-US"/>
          </a:p>
        </p:txBody>
      </p:sp>
    </p:spTree>
    <p:extLst>
      <p:ext uri="{BB962C8B-B14F-4D97-AF65-F5344CB8AC3E}">
        <p14:creationId xmlns:p14="http://schemas.microsoft.com/office/powerpoint/2010/main" val="20379139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Trong đoạn hội thoại này, câu rút gọn giúp thể hiện cuộc trò chuyện ngắn gọn, đơn giản, tạo cảm giác gần gũi, thoải mái giữa hai người bạn.</a:t>
            </a:r>
            <a:endParaRPr lang="en-US" dirty="0"/>
          </a:p>
        </p:txBody>
      </p:sp>
      <p:sp>
        <p:nvSpPr>
          <p:cNvPr id="4" name="Slide Number Placeholder 3"/>
          <p:cNvSpPr>
            <a:spLocks noGrp="1"/>
          </p:cNvSpPr>
          <p:nvPr>
            <p:ph type="sldNum" sz="quarter" idx="5"/>
          </p:nvPr>
        </p:nvSpPr>
        <p:spPr/>
        <p:txBody>
          <a:bodyPr/>
          <a:lstStyle/>
          <a:p>
            <a:fld id="{8CCE84CD-114C-4AB1-A301-9740D6EB1117}" type="slidenum">
              <a:rPr lang="en-US" smtClean="0"/>
              <a:t>23</a:t>
            </a:fld>
            <a:endParaRPr lang="en-US"/>
          </a:p>
        </p:txBody>
      </p:sp>
    </p:spTree>
    <p:extLst>
      <p:ext uri="{BB962C8B-B14F-4D97-AF65-F5344CB8AC3E}">
        <p14:creationId xmlns:p14="http://schemas.microsoft.com/office/powerpoint/2010/main" val="13087626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CE84CD-114C-4AB1-A301-9740D6EB1117}" type="slidenum">
              <a:rPr lang="en-US" smtClean="0"/>
              <a:t>3</a:t>
            </a:fld>
            <a:endParaRPr lang="en-US"/>
          </a:p>
        </p:txBody>
      </p:sp>
    </p:spTree>
    <p:extLst>
      <p:ext uri="{BB962C8B-B14F-4D97-AF65-F5344CB8AC3E}">
        <p14:creationId xmlns:p14="http://schemas.microsoft.com/office/powerpoint/2010/main" val="3336722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84CD-114C-4AB1-A301-9740D6EB11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078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CE84CD-114C-4AB1-A301-9740D6EB1117}" type="slidenum">
              <a:rPr lang="en-US" smtClean="0"/>
              <a:t>5</a:t>
            </a:fld>
            <a:endParaRPr lang="en-US"/>
          </a:p>
        </p:txBody>
      </p:sp>
    </p:spTree>
    <p:extLst>
      <p:ext uri="{BB962C8B-B14F-4D97-AF65-F5344CB8AC3E}">
        <p14:creationId xmlns:p14="http://schemas.microsoft.com/office/powerpoint/2010/main" val="3273458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CE84CD-114C-4AB1-A301-9740D6EB1117}" type="slidenum">
              <a:rPr lang="en-US" smtClean="0"/>
              <a:t>6</a:t>
            </a:fld>
            <a:endParaRPr lang="en-US"/>
          </a:p>
        </p:txBody>
      </p:sp>
    </p:spTree>
    <p:extLst>
      <p:ext uri="{BB962C8B-B14F-4D97-AF65-F5344CB8AC3E}">
        <p14:creationId xmlns:p14="http://schemas.microsoft.com/office/powerpoint/2010/main" val="39841408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84CD-114C-4AB1-A301-9740D6EB11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00924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CE84CD-114C-4AB1-A301-9740D6EB1117}" type="slidenum">
              <a:rPr lang="en-US" smtClean="0"/>
              <a:t>8</a:t>
            </a:fld>
            <a:endParaRPr lang="en-US"/>
          </a:p>
        </p:txBody>
      </p:sp>
    </p:spTree>
    <p:extLst>
      <p:ext uri="{BB962C8B-B14F-4D97-AF65-F5344CB8AC3E}">
        <p14:creationId xmlns:p14="http://schemas.microsoft.com/office/powerpoint/2010/main" val="37763284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CE84CD-114C-4AB1-A301-9740D6EB1117}" type="slidenum">
              <a:rPr lang="en-US" smtClean="0"/>
              <a:t>9</a:t>
            </a:fld>
            <a:endParaRPr lang="en-US"/>
          </a:p>
        </p:txBody>
      </p:sp>
    </p:spTree>
    <p:extLst>
      <p:ext uri="{BB962C8B-B14F-4D97-AF65-F5344CB8AC3E}">
        <p14:creationId xmlns:p14="http://schemas.microsoft.com/office/powerpoint/2010/main" val="6747547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CE84CD-114C-4AB1-A301-9740D6EB1117}" type="slidenum">
              <a:rPr lang="en-US" smtClean="0"/>
              <a:t>10</a:t>
            </a:fld>
            <a:endParaRPr lang="en-US"/>
          </a:p>
        </p:txBody>
      </p:sp>
    </p:spTree>
    <p:extLst>
      <p:ext uri="{BB962C8B-B14F-4D97-AF65-F5344CB8AC3E}">
        <p14:creationId xmlns:p14="http://schemas.microsoft.com/office/powerpoint/2010/main" val="10952859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D021A-8571-34E5-5DAF-4293097B61C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F1B5A7-D56B-C0F4-1587-4D4EA05225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187AC15-9DA7-66AE-54C5-506C3F599CD5}"/>
              </a:ext>
            </a:extLst>
          </p:cNvPr>
          <p:cNvSpPr>
            <a:spLocks noGrp="1"/>
          </p:cNvSpPr>
          <p:nvPr>
            <p:ph type="dt" sz="half" idx="10"/>
          </p:nvPr>
        </p:nvSpPr>
        <p:spPr/>
        <p:txBody>
          <a:bodyPr/>
          <a:lstStyle/>
          <a:p>
            <a:fld id="{8FB643D8-C639-4ED3-927B-9CF422E769F9}" type="datetimeFigureOut">
              <a:rPr lang="en-US" smtClean="0"/>
              <a:t>12/16/2024</a:t>
            </a:fld>
            <a:endParaRPr lang="en-US"/>
          </a:p>
        </p:txBody>
      </p:sp>
      <p:sp>
        <p:nvSpPr>
          <p:cNvPr id="5" name="Footer Placeholder 4">
            <a:extLst>
              <a:ext uri="{FF2B5EF4-FFF2-40B4-BE49-F238E27FC236}">
                <a16:creationId xmlns:a16="http://schemas.microsoft.com/office/drawing/2014/main" id="{10526E5C-EE36-DAF9-1731-2938F7830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F1FD4B-8E85-B00E-F016-08D745DAECEC}"/>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2901983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7111C-9B8D-EDDD-2C11-BF1E4F2A8E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A03AD1-1012-EA0F-FBD4-96EA1F3AA18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55FFAA-07C3-F69C-C83F-33C850B530F9}"/>
              </a:ext>
            </a:extLst>
          </p:cNvPr>
          <p:cNvSpPr>
            <a:spLocks noGrp="1"/>
          </p:cNvSpPr>
          <p:nvPr>
            <p:ph type="dt" sz="half" idx="10"/>
          </p:nvPr>
        </p:nvSpPr>
        <p:spPr/>
        <p:txBody>
          <a:bodyPr/>
          <a:lstStyle/>
          <a:p>
            <a:fld id="{8FB643D8-C639-4ED3-927B-9CF422E769F9}" type="datetimeFigureOut">
              <a:rPr lang="en-US" smtClean="0"/>
              <a:t>12/16/2024</a:t>
            </a:fld>
            <a:endParaRPr lang="en-US"/>
          </a:p>
        </p:txBody>
      </p:sp>
      <p:sp>
        <p:nvSpPr>
          <p:cNvPr id="5" name="Footer Placeholder 4">
            <a:extLst>
              <a:ext uri="{FF2B5EF4-FFF2-40B4-BE49-F238E27FC236}">
                <a16:creationId xmlns:a16="http://schemas.microsoft.com/office/drawing/2014/main" id="{EC57C9F8-168A-950B-5FDE-2C2EDE52BB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7FE656-8D81-F286-4758-9880FA868988}"/>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4221327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260296-F461-1A0D-89EC-05369FC396B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D61B1B-B262-6044-BE9D-15DDA73BF88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BCA61C-C38F-395C-59E2-B0FA722CB5E0}"/>
              </a:ext>
            </a:extLst>
          </p:cNvPr>
          <p:cNvSpPr>
            <a:spLocks noGrp="1"/>
          </p:cNvSpPr>
          <p:nvPr>
            <p:ph type="dt" sz="half" idx="10"/>
          </p:nvPr>
        </p:nvSpPr>
        <p:spPr/>
        <p:txBody>
          <a:bodyPr/>
          <a:lstStyle/>
          <a:p>
            <a:fld id="{8FB643D8-C639-4ED3-927B-9CF422E769F9}" type="datetimeFigureOut">
              <a:rPr lang="en-US" smtClean="0"/>
              <a:t>12/16/2024</a:t>
            </a:fld>
            <a:endParaRPr lang="en-US"/>
          </a:p>
        </p:txBody>
      </p:sp>
      <p:sp>
        <p:nvSpPr>
          <p:cNvPr id="5" name="Footer Placeholder 4">
            <a:extLst>
              <a:ext uri="{FF2B5EF4-FFF2-40B4-BE49-F238E27FC236}">
                <a16:creationId xmlns:a16="http://schemas.microsoft.com/office/drawing/2014/main" id="{AC9E8A24-9AF7-2661-73CE-9B57656AF0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BB86F1-9275-2FC3-B268-7E7459210042}"/>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23983424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33"/>
        <p:cNvGrpSpPr/>
        <p:nvPr/>
      </p:nvGrpSpPr>
      <p:grpSpPr>
        <a:xfrm>
          <a:off x="0" y="0"/>
          <a:ext cx="0" cy="0"/>
          <a:chOff x="0" y="0"/>
          <a:chExt cx="0" cy="0"/>
        </a:xfrm>
      </p:grpSpPr>
      <p:sp>
        <p:nvSpPr>
          <p:cNvPr id="34" name="Google Shape;34;p3"/>
          <p:cNvSpPr txBox="1">
            <a:spLocks noGrp="1"/>
          </p:cNvSpPr>
          <p:nvPr>
            <p:ph type="title"/>
          </p:nvPr>
        </p:nvSpPr>
        <p:spPr>
          <a:xfrm>
            <a:off x="3759600" y="3029100"/>
            <a:ext cx="7481600" cy="167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9600"/>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sp>
        <p:nvSpPr>
          <p:cNvPr id="35" name="Google Shape;35;p3"/>
          <p:cNvSpPr txBox="1">
            <a:spLocks noGrp="1"/>
          </p:cNvSpPr>
          <p:nvPr>
            <p:ph type="title" idx="2" hasCustomPrompt="1"/>
          </p:nvPr>
        </p:nvSpPr>
        <p:spPr>
          <a:xfrm>
            <a:off x="7787133" y="1837563"/>
            <a:ext cx="3453600" cy="1353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8900"/>
              <a:buNone/>
              <a:defRPr sz="10667">
                <a:solidFill>
                  <a:schemeClr val="accent2"/>
                </a:solidFill>
              </a:defRPr>
            </a:lvl1pPr>
            <a:lvl2pPr lvl="1" rtl="0">
              <a:spcBef>
                <a:spcPts val="0"/>
              </a:spcBef>
              <a:spcAft>
                <a:spcPts val="0"/>
              </a:spcAft>
              <a:buSzPts val="8900"/>
              <a:buNone/>
              <a:defRPr sz="11867"/>
            </a:lvl2pPr>
            <a:lvl3pPr lvl="2" rtl="0">
              <a:spcBef>
                <a:spcPts val="0"/>
              </a:spcBef>
              <a:spcAft>
                <a:spcPts val="0"/>
              </a:spcAft>
              <a:buSzPts val="8900"/>
              <a:buNone/>
              <a:defRPr sz="11867"/>
            </a:lvl3pPr>
            <a:lvl4pPr lvl="3" rtl="0">
              <a:spcBef>
                <a:spcPts val="0"/>
              </a:spcBef>
              <a:spcAft>
                <a:spcPts val="0"/>
              </a:spcAft>
              <a:buSzPts val="8900"/>
              <a:buNone/>
              <a:defRPr sz="11867"/>
            </a:lvl4pPr>
            <a:lvl5pPr lvl="4" rtl="0">
              <a:spcBef>
                <a:spcPts val="0"/>
              </a:spcBef>
              <a:spcAft>
                <a:spcPts val="0"/>
              </a:spcAft>
              <a:buSzPts val="8900"/>
              <a:buNone/>
              <a:defRPr sz="11867"/>
            </a:lvl5pPr>
            <a:lvl6pPr lvl="5" rtl="0">
              <a:spcBef>
                <a:spcPts val="0"/>
              </a:spcBef>
              <a:spcAft>
                <a:spcPts val="0"/>
              </a:spcAft>
              <a:buSzPts val="8900"/>
              <a:buNone/>
              <a:defRPr sz="11867"/>
            </a:lvl6pPr>
            <a:lvl7pPr lvl="6" rtl="0">
              <a:spcBef>
                <a:spcPts val="0"/>
              </a:spcBef>
              <a:spcAft>
                <a:spcPts val="0"/>
              </a:spcAft>
              <a:buSzPts val="8900"/>
              <a:buNone/>
              <a:defRPr sz="11867"/>
            </a:lvl7pPr>
            <a:lvl8pPr lvl="7" rtl="0">
              <a:spcBef>
                <a:spcPts val="0"/>
              </a:spcBef>
              <a:spcAft>
                <a:spcPts val="0"/>
              </a:spcAft>
              <a:buSzPts val="8900"/>
              <a:buNone/>
              <a:defRPr sz="11867"/>
            </a:lvl8pPr>
            <a:lvl9pPr lvl="8" rtl="0">
              <a:spcBef>
                <a:spcPts val="0"/>
              </a:spcBef>
              <a:spcAft>
                <a:spcPts val="0"/>
              </a:spcAft>
              <a:buSzPts val="8900"/>
              <a:buNone/>
              <a:defRPr sz="11867"/>
            </a:lvl9pPr>
          </a:lstStyle>
          <a:p>
            <a:r>
              <a:t>xx%</a:t>
            </a:r>
          </a:p>
        </p:txBody>
      </p:sp>
      <p:grpSp>
        <p:nvGrpSpPr>
          <p:cNvPr id="36" name="Google Shape;36;p3"/>
          <p:cNvGrpSpPr/>
          <p:nvPr/>
        </p:nvGrpSpPr>
        <p:grpSpPr>
          <a:xfrm rot="1022557" flipH="1">
            <a:off x="-1968578" y="-1422506"/>
            <a:ext cx="3421164" cy="3705276"/>
            <a:chOff x="2606275" y="1142525"/>
            <a:chExt cx="795950" cy="862050"/>
          </a:xfrm>
        </p:grpSpPr>
        <p:sp>
          <p:nvSpPr>
            <p:cNvPr id="37" name="Google Shape;37;p3"/>
            <p:cNvSpPr/>
            <p:nvPr/>
          </p:nvSpPr>
          <p:spPr>
            <a:xfrm>
              <a:off x="2606275" y="1142525"/>
              <a:ext cx="795950" cy="862050"/>
            </a:xfrm>
            <a:custGeom>
              <a:avLst/>
              <a:gdLst/>
              <a:ahLst/>
              <a:cxnLst/>
              <a:rect l="l" t="t" r="r" b="b"/>
              <a:pathLst>
                <a:path w="31838" h="34482" extrusionOk="0">
                  <a:moveTo>
                    <a:pt x="20276" y="739"/>
                  </a:moveTo>
                  <a:cubicBezTo>
                    <a:pt x="20646" y="751"/>
                    <a:pt x="21015" y="751"/>
                    <a:pt x="21396" y="775"/>
                  </a:cubicBezTo>
                  <a:cubicBezTo>
                    <a:pt x="21574" y="775"/>
                    <a:pt x="21729" y="787"/>
                    <a:pt x="21908" y="799"/>
                  </a:cubicBezTo>
                  <a:cubicBezTo>
                    <a:pt x="22051" y="810"/>
                    <a:pt x="22170" y="810"/>
                    <a:pt x="22301" y="834"/>
                  </a:cubicBezTo>
                  <a:cubicBezTo>
                    <a:pt x="22539" y="870"/>
                    <a:pt x="22777" y="918"/>
                    <a:pt x="23003" y="977"/>
                  </a:cubicBezTo>
                  <a:lnTo>
                    <a:pt x="23801" y="1203"/>
                  </a:lnTo>
                  <a:cubicBezTo>
                    <a:pt x="24265" y="1334"/>
                    <a:pt x="24706" y="1513"/>
                    <a:pt x="25170" y="1691"/>
                  </a:cubicBezTo>
                  <a:cubicBezTo>
                    <a:pt x="25289" y="1751"/>
                    <a:pt x="25408" y="1799"/>
                    <a:pt x="25527" y="1858"/>
                  </a:cubicBezTo>
                  <a:cubicBezTo>
                    <a:pt x="25599" y="1882"/>
                    <a:pt x="25694" y="1930"/>
                    <a:pt x="25765" y="1977"/>
                  </a:cubicBezTo>
                  <a:cubicBezTo>
                    <a:pt x="25896" y="2049"/>
                    <a:pt x="26051" y="2120"/>
                    <a:pt x="26182" y="2203"/>
                  </a:cubicBezTo>
                  <a:cubicBezTo>
                    <a:pt x="26277" y="2239"/>
                    <a:pt x="26349" y="2299"/>
                    <a:pt x="26432" y="2346"/>
                  </a:cubicBezTo>
                  <a:cubicBezTo>
                    <a:pt x="26539" y="2406"/>
                    <a:pt x="26634" y="2465"/>
                    <a:pt x="26730" y="2525"/>
                  </a:cubicBezTo>
                  <a:cubicBezTo>
                    <a:pt x="26849" y="2620"/>
                    <a:pt x="26992" y="2692"/>
                    <a:pt x="27111" y="2775"/>
                  </a:cubicBezTo>
                  <a:cubicBezTo>
                    <a:pt x="27254" y="2882"/>
                    <a:pt x="27408" y="3001"/>
                    <a:pt x="27563" y="3120"/>
                  </a:cubicBezTo>
                  <a:lnTo>
                    <a:pt x="27551" y="3108"/>
                  </a:lnTo>
                  <a:lnTo>
                    <a:pt x="27551" y="3108"/>
                  </a:lnTo>
                  <a:cubicBezTo>
                    <a:pt x="27623" y="3168"/>
                    <a:pt x="27706" y="3227"/>
                    <a:pt x="27777" y="3299"/>
                  </a:cubicBezTo>
                  <a:cubicBezTo>
                    <a:pt x="27837" y="3358"/>
                    <a:pt x="27908" y="3406"/>
                    <a:pt x="27968" y="3466"/>
                  </a:cubicBezTo>
                  <a:cubicBezTo>
                    <a:pt x="28027" y="3525"/>
                    <a:pt x="28099" y="3585"/>
                    <a:pt x="28158" y="3656"/>
                  </a:cubicBezTo>
                  <a:cubicBezTo>
                    <a:pt x="28218" y="3716"/>
                    <a:pt x="28301" y="3775"/>
                    <a:pt x="28361" y="3846"/>
                  </a:cubicBezTo>
                  <a:cubicBezTo>
                    <a:pt x="28420" y="3906"/>
                    <a:pt x="28480" y="3989"/>
                    <a:pt x="28539" y="4049"/>
                  </a:cubicBezTo>
                  <a:cubicBezTo>
                    <a:pt x="28599" y="4108"/>
                    <a:pt x="28658" y="4180"/>
                    <a:pt x="28718" y="4239"/>
                  </a:cubicBezTo>
                  <a:cubicBezTo>
                    <a:pt x="28813" y="4370"/>
                    <a:pt x="28920" y="4489"/>
                    <a:pt x="29028" y="4620"/>
                  </a:cubicBezTo>
                  <a:cubicBezTo>
                    <a:pt x="29159" y="4799"/>
                    <a:pt x="29290" y="5001"/>
                    <a:pt x="29432" y="5180"/>
                  </a:cubicBezTo>
                  <a:cubicBezTo>
                    <a:pt x="29504" y="5275"/>
                    <a:pt x="29563" y="5370"/>
                    <a:pt x="29635" y="5478"/>
                  </a:cubicBezTo>
                  <a:cubicBezTo>
                    <a:pt x="29706" y="5597"/>
                    <a:pt x="29801" y="5728"/>
                    <a:pt x="29873" y="5847"/>
                  </a:cubicBezTo>
                  <a:cubicBezTo>
                    <a:pt x="29944" y="5966"/>
                    <a:pt x="30004" y="6085"/>
                    <a:pt x="30087" y="6216"/>
                  </a:cubicBezTo>
                  <a:cubicBezTo>
                    <a:pt x="30147" y="6323"/>
                    <a:pt x="30182" y="6406"/>
                    <a:pt x="30242" y="6513"/>
                  </a:cubicBezTo>
                  <a:cubicBezTo>
                    <a:pt x="30302" y="6621"/>
                    <a:pt x="30349" y="6728"/>
                    <a:pt x="30397" y="6823"/>
                  </a:cubicBezTo>
                  <a:cubicBezTo>
                    <a:pt x="30444" y="6930"/>
                    <a:pt x="30504" y="7049"/>
                    <a:pt x="30540" y="7156"/>
                  </a:cubicBezTo>
                  <a:cubicBezTo>
                    <a:pt x="30575" y="7228"/>
                    <a:pt x="30587" y="7287"/>
                    <a:pt x="30623" y="7359"/>
                  </a:cubicBezTo>
                  <a:cubicBezTo>
                    <a:pt x="30647" y="7454"/>
                    <a:pt x="30694" y="7526"/>
                    <a:pt x="30706" y="7621"/>
                  </a:cubicBezTo>
                  <a:cubicBezTo>
                    <a:pt x="30742" y="7704"/>
                    <a:pt x="30754" y="7799"/>
                    <a:pt x="30778" y="7871"/>
                  </a:cubicBezTo>
                  <a:cubicBezTo>
                    <a:pt x="30814" y="7954"/>
                    <a:pt x="30837" y="8049"/>
                    <a:pt x="30861" y="8121"/>
                  </a:cubicBezTo>
                  <a:cubicBezTo>
                    <a:pt x="30873" y="8216"/>
                    <a:pt x="30897" y="8299"/>
                    <a:pt x="30921" y="8395"/>
                  </a:cubicBezTo>
                  <a:cubicBezTo>
                    <a:pt x="30933" y="8478"/>
                    <a:pt x="30956" y="8573"/>
                    <a:pt x="30980" y="8657"/>
                  </a:cubicBezTo>
                  <a:cubicBezTo>
                    <a:pt x="31004" y="8835"/>
                    <a:pt x="31040" y="9002"/>
                    <a:pt x="31064" y="9180"/>
                  </a:cubicBezTo>
                  <a:cubicBezTo>
                    <a:pt x="31075" y="9240"/>
                    <a:pt x="31075" y="9300"/>
                    <a:pt x="31099" y="9359"/>
                  </a:cubicBezTo>
                  <a:cubicBezTo>
                    <a:pt x="31111" y="9431"/>
                    <a:pt x="31123" y="9526"/>
                    <a:pt x="31123" y="9597"/>
                  </a:cubicBezTo>
                  <a:cubicBezTo>
                    <a:pt x="31135" y="9704"/>
                    <a:pt x="31135" y="9788"/>
                    <a:pt x="31135" y="9895"/>
                  </a:cubicBezTo>
                  <a:cubicBezTo>
                    <a:pt x="31135" y="9966"/>
                    <a:pt x="31159" y="10026"/>
                    <a:pt x="31159" y="10097"/>
                  </a:cubicBezTo>
                  <a:cubicBezTo>
                    <a:pt x="31171" y="10443"/>
                    <a:pt x="31171" y="10788"/>
                    <a:pt x="31159" y="11133"/>
                  </a:cubicBezTo>
                  <a:cubicBezTo>
                    <a:pt x="31135" y="11490"/>
                    <a:pt x="31135" y="11847"/>
                    <a:pt x="31111" y="12181"/>
                  </a:cubicBezTo>
                  <a:cubicBezTo>
                    <a:pt x="31099" y="12359"/>
                    <a:pt x="31075" y="12526"/>
                    <a:pt x="31064" y="12705"/>
                  </a:cubicBezTo>
                  <a:cubicBezTo>
                    <a:pt x="31052" y="12871"/>
                    <a:pt x="31040" y="13050"/>
                    <a:pt x="31004" y="13217"/>
                  </a:cubicBezTo>
                  <a:cubicBezTo>
                    <a:pt x="30933" y="13788"/>
                    <a:pt x="30837" y="14372"/>
                    <a:pt x="30718" y="14955"/>
                  </a:cubicBezTo>
                  <a:cubicBezTo>
                    <a:pt x="30694" y="15098"/>
                    <a:pt x="30659" y="15253"/>
                    <a:pt x="30623" y="15396"/>
                  </a:cubicBezTo>
                  <a:lnTo>
                    <a:pt x="30528" y="15717"/>
                  </a:lnTo>
                  <a:cubicBezTo>
                    <a:pt x="30516" y="15753"/>
                    <a:pt x="30504" y="15812"/>
                    <a:pt x="30480" y="15860"/>
                  </a:cubicBezTo>
                  <a:cubicBezTo>
                    <a:pt x="30456" y="15955"/>
                    <a:pt x="30421" y="16038"/>
                    <a:pt x="30397" y="16146"/>
                  </a:cubicBezTo>
                  <a:cubicBezTo>
                    <a:pt x="30385" y="16205"/>
                    <a:pt x="30361" y="16265"/>
                    <a:pt x="30337" y="16312"/>
                  </a:cubicBezTo>
                  <a:cubicBezTo>
                    <a:pt x="30290" y="16443"/>
                    <a:pt x="30230" y="16562"/>
                    <a:pt x="30182" y="16693"/>
                  </a:cubicBezTo>
                  <a:cubicBezTo>
                    <a:pt x="30111" y="16848"/>
                    <a:pt x="30052" y="17003"/>
                    <a:pt x="29980" y="17158"/>
                  </a:cubicBezTo>
                  <a:cubicBezTo>
                    <a:pt x="29909" y="17301"/>
                    <a:pt x="29825" y="17467"/>
                    <a:pt x="29754" y="17622"/>
                  </a:cubicBezTo>
                  <a:cubicBezTo>
                    <a:pt x="29682" y="17765"/>
                    <a:pt x="29611" y="17920"/>
                    <a:pt x="29516" y="18063"/>
                  </a:cubicBezTo>
                  <a:cubicBezTo>
                    <a:pt x="29444" y="18217"/>
                    <a:pt x="29349" y="18348"/>
                    <a:pt x="29278" y="18491"/>
                  </a:cubicBezTo>
                  <a:cubicBezTo>
                    <a:pt x="29111" y="18789"/>
                    <a:pt x="28932" y="19086"/>
                    <a:pt x="28754" y="19372"/>
                  </a:cubicBezTo>
                  <a:lnTo>
                    <a:pt x="28218" y="20218"/>
                  </a:lnTo>
                  <a:cubicBezTo>
                    <a:pt x="28039" y="20503"/>
                    <a:pt x="27849" y="20789"/>
                    <a:pt x="27670" y="21075"/>
                  </a:cubicBezTo>
                  <a:cubicBezTo>
                    <a:pt x="27468" y="21396"/>
                    <a:pt x="27265" y="21730"/>
                    <a:pt x="27051" y="22039"/>
                  </a:cubicBezTo>
                  <a:cubicBezTo>
                    <a:pt x="26646" y="22635"/>
                    <a:pt x="26230" y="23194"/>
                    <a:pt x="25801" y="23766"/>
                  </a:cubicBezTo>
                  <a:cubicBezTo>
                    <a:pt x="25658" y="23932"/>
                    <a:pt x="25539" y="24087"/>
                    <a:pt x="25408" y="24242"/>
                  </a:cubicBezTo>
                  <a:cubicBezTo>
                    <a:pt x="25265" y="24420"/>
                    <a:pt x="25099" y="24599"/>
                    <a:pt x="24932" y="24766"/>
                  </a:cubicBezTo>
                  <a:cubicBezTo>
                    <a:pt x="24610" y="25123"/>
                    <a:pt x="24265" y="25456"/>
                    <a:pt x="23932" y="25802"/>
                  </a:cubicBezTo>
                  <a:cubicBezTo>
                    <a:pt x="23682" y="26052"/>
                    <a:pt x="23432" y="26290"/>
                    <a:pt x="23182" y="26552"/>
                  </a:cubicBezTo>
                  <a:cubicBezTo>
                    <a:pt x="22920" y="26790"/>
                    <a:pt x="22658" y="27028"/>
                    <a:pt x="22384" y="27266"/>
                  </a:cubicBezTo>
                  <a:cubicBezTo>
                    <a:pt x="22110" y="27504"/>
                    <a:pt x="21836" y="27742"/>
                    <a:pt x="21539" y="27957"/>
                  </a:cubicBezTo>
                  <a:lnTo>
                    <a:pt x="20693" y="28635"/>
                  </a:lnTo>
                  <a:cubicBezTo>
                    <a:pt x="20062" y="29088"/>
                    <a:pt x="19443" y="29540"/>
                    <a:pt x="18812" y="29981"/>
                  </a:cubicBezTo>
                  <a:cubicBezTo>
                    <a:pt x="18252" y="30397"/>
                    <a:pt x="17669" y="30802"/>
                    <a:pt x="17074" y="31195"/>
                  </a:cubicBezTo>
                  <a:cubicBezTo>
                    <a:pt x="16764" y="31386"/>
                    <a:pt x="16455" y="31588"/>
                    <a:pt x="16121" y="31767"/>
                  </a:cubicBezTo>
                  <a:lnTo>
                    <a:pt x="15097" y="32302"/>
                  </a:lnTo>
                  <a:cubicBezTo>
                    <a:pt x="14788" y="32469"/>
                    <a:pt x="14490" y="32624"/>
                    <a:pt x="14169" y="32767"/>
                  </a:cubicBezTo>
                  <a:cubicBezTo>
                    <a:pt x="13990" y="32862"/>
                    <a:pt x="13811" y="32933"/>
                    <a:pt x="13633" y="33005"/>
                  </a:cubicBezTo>
                  <a:cubicBezTo>
                    <a:pt x="13490" y="33064"/>
                    <a:pt x="13323" y="33136"/>
                    <a:pt x="13180" y="33195"/>
                  </a:cubicBezTo>
                  <a:cubicBezTo>
                    <a:pt x="12978" y="33279"/>
                    <a:pt x="12799" y="33350"/>
                    <a:pt x="12609" y="33422"/>
                  </a:cubicBezTo>
                  <a:cubicBezTo>
                    <a:pt x="12418" y="33493"/>
                    <a:pt x="12228" y="33553"/>
                    <a:pt x="12025" y="33612"/>
                  </a:cubicBezTo>
                  <a:cubicBezTo>
                    <a:pt x="11835" y="33672"/>
                    <a:pt x="11644" y="33731"/>
                    <a:pt x="11430" y="33779"/>
                  </a:cubicBezTo>
                  <a:cubicBezTo>
                    <a:pt x="11335" y="33814"/>
                    <a:pt x="11228" y="33838"/>
                    <a:pt x="11109" y="33850"/>
                  </a:cubicBezTo>
                  <a:cubicBezTo>
                    <a:pt x="11013" y="33874"/>
                    <a:pt x="10930" y="33886"/>
                    <a:pt x="10823" y="33898"/>
                  </a:cubicBezTo>
                  <a:lnTo>
                    <a:pt x="10382" y="33945"/>
                  </a:lnTo>
                  <a:cubicBezTo>
                    <a:pt x="10216" y="33957"/>
                    <a:pt x="10049" y="33957"/>
                    <a:pt x="9882" y="33957"/>
                  </a:cubicBezTo>
                  <a:cubicBezTo>
                    <a:pt x="9728" y="33957"/>
                    <a:pt x="9561" y="33945"/>
                    <a:pt x="9394" y="33945"/>
                  </a:cubicBezTo>
                  <a:cubicBezTo>
                    <a:pt x="9288" y="33981"/>
                    <a:pt x="9199" y="33991"/>
                    <a:pt x="9117" y="33991"/>
                  </a:cubicBezTo>
                  <a:cubicBezTo>
                    <a:pt x="9061" y="33991"/>
                    <a:pt x="9007" y="33986"/>
                    <a:pt x="8954" y="33981"/>
                  </a:cubicBezTo>
                  <a:cubicBezTo>
                    <a:pt x="8727" y="33934"/>
                    <a:pt x="8501" y="33898"/>
                    <a:pt x="8275" y="33838"/>
                  </a:cubicBezTo>
                  <a:cubicBezTo>
                    <a:pt x="8156" y="33814"/>
                    <a:pt x="8037" y="33779"/>
                    <a:pt x="7918" y="33743"/>
                  </a:cubicBezTo>
                  <a:cubicBezTo>
                    <a:pt x="7823" y="33707"/>
                    <a:pt x="7727" y="33660"/>
                    <a:pt x="7620" y="33636"/>
                  </a:cubicBezTo>
                  <a:cubicBezTo>
                    <a:pt x="7537" y="33588"/>
                    <a:pt x="7442" y="33564"/>
                    <a:pt x="7358" y="33517"/>
                  </a:cubicBezTo>
                  <a:cubicBezTo>
                    <a:pt x="7251" y="33457"/>
                    <a:pt x="7132" y="33410"/>
                    <a:pt x="7025" y="33350"/>
                  </a:cubicBezTo>
                  <a:cubicBezTo>
                    <a:pt x="6930" y="33291"/>
                    <a:pt x="6822" y="33231"/>
                    <a:pt x="6727" y="33172"/>
                  </a:cubicBezTo>
                  <a:cubicBezTo>
                    <a:pt x="6656" y="33124"/>
                    <a:pt x="6584" y="33064"/>
                    <a:pt x="6513" y="33005"/>
                  </a:cubicBezTo>
                  <a:cubicBezTo>
                    <a:pt x="6418" y="32933"/>
                    <a:pt x="6310" y="32862"/>
                    <a:pt x="6239" y="32767"/>
                  </a:cubicBezTo>
                  <a:cubicBezTo>
                    <a:pt x="6156" y="32683"/>
                    <a:pt x="6072" y="32588"/>
                    <a:pt x="6001" y="32505"/>
                  </a:cubicBezTo>
                  <a:cubicBezTo>
                    <a:pt x="5822" y="32267"/>
                    <a:pt x="5691" y="32005"/>
                    <a:pt x="5572" y="31743"/>
                  </a:cubicBezTo>
                  <a:cubicBezTo>
                    <a:pt x="5501" y="31528"/>
                    <a:pt x="5441" y="31326"/>
                    <a:pt x="5406" y="31100"/>
                  </a:cubicBezTo>
                  <a:cubicBezTo>
                    <a:pt x="5394" y="30921"/>
                    <a:pt x="5382" y="30743"/>
                    <a:pt x="5394" y="30552"/>
                  </a:cubicBezTo>
                  <a:cubicBezTo>
                    <a:pt x="5394" y="30457"/>
                    <a:pt x="5406" y="30362"/>
                    <a:pt x="5406" y="30266"/>
                  </a:cubicBezTo>
                  <a:cubicBezTo>
                    <a:pt x="5406" y="30135"/>
                    <a:pt x="5441" y="30016"/>
                    <a:pt x="5453" y="29885"/>
                  </a:cubicBezTo>
                  <a:cubicBezTo>
                    <a:pt x="5477" y="29731"/>
                    <a:pt x="5501" y="29588"/>
                    <a:pt x="5525" y="29433"/>
                  </a:cubicBezTo>
                  <a:cubicBezTo>
                    <a:pt x="5537" y="29373"/>
                    <a:pt x="5560" y="29314"/>
                    <a:pt x="5572" y="29242"/>
                  </a:cubicBezTo>
                  <a:cubicBezTo>
                    <a:pt x="5572" y="29207"/>
                    <a:pt x="5584" y="29171"/>
                    <a:pt x="5584" y="29135"/>
                  </a:cubicBezTo>
                  <a:cubicBezTo>
                    <a:pt x="5620" y="29052"/>
                    <a:pt x="5644" y="28957"/>
                    <a:pt x="5656" y="28850"/>
                  </a:cubicBezTo>
                  <a:cubicBezTo>
                    <a:pt x="5691" y="28766"/>
                    <a:pt x="5715" y="28695"/>
                    <a:pt x="5751" y="28611"/>
                  </a:cubicBezTo>
                  <a:cubicBezTo>
                    <a:pt x="5775" y="28540"/>
                    <a:pt x="5810" y="28457"/>
                    <a:pt x="5834" y="28373"/>
                  </a:cubicBezTo>
                  <a:cubicBezTo>
                    <a:pt x="5894" y="28230"/>
                    <a:pt x="5941" y="28099"/>
                    <a:pt x="6001" y="27945"/>
                  </a:cubicBezTo>
                  <a:cubicBezTo>
                    <a:pt x="6215" y="27457"/>
                    <a:pt x="6418" y="26980"/>
                    <a:pt x="6644" y="26492"/>
                  </a:cubicBezTo>
                  <a:cubicBezTo>
                    <a:pt x="6763" y="26218"/>
                    <a:pt x="6846" y="25956"/>
                    <a:pt x="6941" y="25683"/>
                  </a:cubicBezTo>
                  <a:cubicBezTo>
                    <a:pt x="7049" y="25397"/>
                    <a:pt x="7108" y="25099"/>
                    <a:pt x="7132" y="24801"/>
                  </a:cubicBezTo>
                  <a:cubicBezTo>
                    <a:pt x="7180" y="24444"/>
                    <a:pt x="7144" y="24075"/>
                    <a:pt x="7072" y="23718"/>
                  </a:cubicBezTo>
                  <a:cubicBezTo>
                    <a:pt x="7013" y="23432"/>
                    <a:pt x="6930" y="23170"/>
                    <a:pt x="6811" y="22896"/>
                  </a:cubicBezTo>
                  <a:cubicBezTo>
                    <a:pt x="6715" y="22694"/>
                    <a:pt x="6596" y="22480"/>
                    <a:pt x="6465" y="22301"/>
                  </a:cubicBezTo>
                  <a:cubicBezTo>
                    <a:pt x="6346" y="22146"/>
                    <a:pt x="6227" y="21992"/>
                    <a:pt x="6096" y="21861"/>
                  </a:cubicBezTo>
                  <a:lnTo>
                    <a:pt x="5918" y="21682"/>
                  </a:lnTo>
                  <a:cubicBezTo>
                    <a:pt x="5834" y="21611"/>
                    <a:pt x="5763" y="21527"/>
                    <a:pt x="5691" y="21468"/>
                  </a:cubicBezTo>
                  <a:cubicBezTo>
                    <a:pt x="5620" y="21408"/>
                    <a:pt x="5537" y="21337"/>
                    <a:pt x="5465" y="21277"/>
                  </a:cubicBezTo>
                  <a:cubicBezTo>
                    <a:pt x="5334" y="21158"/>
                    <a:pt x="5203" y="21051"/>
                    <a:pt x="5048" y="20956"/>
                  </a:cubicBezTo>
                  <a:cubicBezTo>
                    <a:pt x="4751" y="20730"/>
                    <a:pt x="4453" y="20539"/>
                    <a:pt x="4155" y="20313"/>
                  </a:cubicBezTo>
                  <a:cubicBezTo>
                    <a:pt x="3858" y="20098"/>
                    <a:pt x="3560" y="19896"/>
                    <a:pt x="3274" y="19670"/>
                  </a:cubicBezTo>
                  <a:cubicBezTo>
                    <a:pt x="3179" y="19587"/>
                    <a:pt x="3060" y="19491"/>
                    <a:pt x="2953" y="19408"/>
                  </a:cubicBezTo>
                  <a:cubicBezTo>
                    <a:pt x="2846" y="19313"/>
                    <a:pt x="2727" y="19206"/>
                    <a:pt x="2620" y="19122"/>
                  </a:cubicBezTo>
                  <a:lnTo>
                    <a:pt x="2310" y="18813"/>
                  </a:lnTo>
                  <a:cubicBezTo>
                    <a:pt x="2191" y="18658"/>
                    <a:pt x="2060" y="18527"/>
                    <a:pt x="1941" y="18372"/>
                  </a:cubicBezTo>
                  <a:cubicBezTo>
                    <a:pt x="1822" y="18217"/>
                    <a:pt x="1703" y="18039"/>
                    <a:pt x="1596" y="17860"/>
                  </a:cubicBezTo>
                  <a:cubicBezTo>
                    <a:pt x="1536" y="17753"/>
                    <a:pt x="1488" y="17646"/>
                    <a:pt x="1429" y="17539"/>
                  </a:cubicBezTo>
                  <a:cubicBezTo>
                    <a:pt x="1357" y="17408"/>
                    <a:pt x="1298" y="17265"/>
                    <a:pt x="1238" y="17110"/>
                  </a:cubicBezTo>
                  <a:cubicBezTo>
                    <a:pt x="1226" y="17062"/>
                    <a:pt x="1215" y="17027"/>
                    <a:pt x="1179" y="16967"/>
                  </a:cubicBezTo>
                  <a:cubicBezTo>
                    <a:pt x="1155" y="16908"/>
                    <a:pt x="1119" y="16824"/>
                    <a:pt x="1107" y="16753"/>
                  </a:cubicBezTo>
                  <a:cubicBezTo>
                    <a:pt x="1072" y="16681"/>
                    <a:pt x="1060" y="16622"/>
                    <a:pt x="1048" y="16550"/>
                  </a:cubicBezTo>
                  <a:cubicBezTo>
                    <a:pt x="1036" y="16467"/>
                    <a:pt x="1000" y="16408"/>
                    <a:pt x="988" y="16336"/>
                  </a:cubicBezTo>
                  <a:cubicBezTo>
                    <a:pt x="976" y="16265"/>
                    <a:pt x="953" y="16193"/>
                    <a:pt x="929" y="16134"/>
                  </a:cubicBezTo>
                  <a:cubicBezTo>
                    <a:pt x="917" y="16050"/>
                    <a:pt x="881" y="15979"/>
                    <a:pt x="869" y="15919"/>
                  </a:cubicBezTo>
                  <a:cubicBezTo>
                    <a:pt x="834" y="15788"/>
                    <a:pt x="822" y="15657"/>
                    <a:pt x="798" y="15515"/>
                  </a:cubicBezTo>
                  <a:cubicBezTo>
                    <a:pt x="798" y="15455"/>
                    <a:pt x="774" y="15384"/>
                    <a:pt x="774" y="15324"/>
                  </a:cubicBezTo>
                  <a:cubicBezTo>
                    <a:pt x="774" y="15265"/>
                    <a:pt x="762" y="15193"/>
                    <a:pt x="762" y="15134"/>
                  </a:cubicBezTo>
                  <a:cubicBezTo>
                    <a:pt x="762" y="15038"/>
                    <a:pt x="762" y="14967"/>
                    <a:pt x="750" y="14884"/>
                  </a:cubicBezTo>
                  <a:cubicBezTo>
                    <a:pt x="750" y="14824"/>
                    <a:pt x="738" y="14741"/>
                    <a:pt x="750" y="14681"/>
                  </a:cubicBezTo>
                  <a:lnTo>
                    <a:pt x="750" y="14419"/>
                  </a:lnTo>
                  <a:lnTo>
                    <a:pt x="750" y="14241"/>
                  </a:lnTo>
                  <a:cubicBezTo>
                    <a:pt x="762" y="14086"/>
                    <a:pt x="774" y="13955"/>
                    <a:pt x="798" y="13812"/>
                  </a:cubicBezTo>
                  <a:cubicBezTo>
                    <a:pt x="822" y="13633"/>
                    <a:pt x="857" y="13431"/>
                    <a:pt x="881" y="13252"/>
                  </a:cubicBezTo>
                  <a:cubicBezTo>
                    <a:pt x="917" y="13133"/>
                    <a:pt x="929" y="13014"/>
                    <a:pt x="953" y="12895"/>
                  </a:cubicBezTo>
                  <a:cubicBezTo>
                    <a:pt x="988" y="12776"/>
                    <a:pt x="1012" y="12681"/>
                    <a:pt x="1048" y="12562"/>
                  </a:cubicBezTo>
                  <a:cubicBezTo>
                    <a:pt x="1060" y="12479"/>
                    <a:pt x="1096" y="12395"/>
                    <a:pt x="1119" y="12324"/>
                  </a:cubicBezTo>
                  <a:cubicBezTo>
                    <a:pt x="1167" y="12169"/>
                    <a:pt x="1215" y="12038"/>
                    <a:pt x="1250" y="11907"/>
                  </a:cubicBezTo>
                  <a:cubicBezTo>
                    <a:pt x="1286" y="11824"/>
                    <a:pt x="1310" y="11740"/>
                    <a:pt x="1346" y="11669"/>
                  </a:cubicBezTo>
                  <a:cubicBezTo>
                    <a:pt x="1369" y="11574"/>
                    <a:pt x="1417" y="11490"/>
                    <a:pt x="1453" y="11407"/>
                  </a:cubicBezTo>
                  <a:cubicBezTo>
                    <a:pt x="1488" y="11324"/>
                    <a:pt x="1536" y="11228"/>
                    <a:pt x="1572" y="11145"/>
                  </a:cubicBezTo>
                  <a:cubicBezTo>
                    <a:pt x="1607" y="11074"/>
                    <a:pt x="1643" y="10978"/>
                    <a:pt x="1691" y="10907"/>
                  </a:cubicBezTo>
                  <a:cubicBezTo>
                    <a:pt x="1750" y="10812"/>
                    <a:pt x="1786" y="10716"/>
                    <a:pt x="1846" y="10621"/>
                  </a:cubicBezTo>
                  <a:cubicBezTo>
                    <a:pt x="1881" y="10562"/>
                    <a:pt x="1929" y="10490"/>
                    <a:pt x="1965" y="10431"/>
                  </a:cubicBezTo>
                  <a:cubicBezTo>
                    <a:pt x="2024" y="10335"/>
                    <a:pt x="2084" y="10252"/>
                    <a:pt x="2131" y="10157"/>
                  </a:cubicBezTo>
                  <a:cubicBezTo>
                    <a:pt x="2179" y="10085"/>
                    <a:pt x="2227" y="10014"/>
                    <a:pt x="2262" y="9954"/>
                  </a:cubicBezTo>
                  <a:cubicBezTo>
                    <a:pt x="2369" y="9800"/>
                    <a:pt x="2477" y="9669"/>
                    <a:pt x="2584" y="9526"/>
                  </a:cubicBezTo>
                  <a:cubicBezTo>
                    <a:pt x="2679" y="9383"/>
                    <a:pt x="2798" y="9252"/>
                    <a:pt x="2905" y="9109"/>
                  </a:cubicBezTo>
                  <a:cubicBezTo>
                    <a:pt x="2953" y="9050"/>
                    <a:pt x="3012" y="9002"/>
                    <a:pt x="3060" y="8942"/>
                  </a:cubicBezTo>
                  <a:cubicBezTo>
                    <a:pt x="3131" y="8871"/>
                    <a:pt x="3203" y="8776"/>
                    <a:pt x="3274" y="8704"/>
                  </a:cubicBezTo>
                  <a:lnTo>
                    <a:pt x="3417" y="8573"/>
                  </a:lnTo>
                  <a:lnTo>
                    <a:pt x="3667" y="8311"/>
                  </a:lnTo>
                  <a:cubicBezTo>
                    <a:pt x="3798" y="8192"/>
                    <a:pt x="3917" y="8073"/>
                    <a:pt x="4048" y="7942"/>
                  </a:cubicBezTo>
                  <a:cubicBezTo>
                    <a:pt x="4310" y="7704"/>
                    <a:pt x="4560" y="7478"/>
                    <a:pt x="4810" y="7264"/>
                  </a:cubicBezTo>
                  <a:cubicBezTo>
                    <a:pt x="4929" y="7156"/>
                    <a:pt x="5048" y="7049"/>
                    <a:pt x="5179" y="6942"/>
                  </a:cubicBezTo>
                  <a:cubicBezTo>
                    <a:pt x="5334" y="6823"/>
                    <a:pt x="5477" y="6704"/>
                    <a:pt x="5620" y="6585"/>
                  </a:cubicBezTo>
                  <a:lnTo>
                    <a:pt x="5644" y="6561"/>
                  </a:lnTo>
                  <a:cubicBezTo>
                    <a:pt x="5751" y="6490"/>
                    <a:pt x="5870" y="6394"/>
                    <a:pt x="5977" y="6323"/>
                  </a:cubicBezTo>
                  <a:cubicBezTo>
                    <a:pt x="6037" y="6275"/>
                    <a:pt x="6072" y="6252"/>
                    <a:pt x="6132" y="6204"/>
                  </a:cubicBezTo>
                  <a:cubicBezTo>
                    <a:pt x="6310" y="6085"/>
                    <a:pt x="6489" y="5966"/>
                    <a:pt x="6656" y="5835"/>
                  </a:cubicBezTo>
                  <a:cubicBezTo>
                    <a:pt x="6787" y="5740"/>
                    <a:pt x="6941" y="5656"/>
                    <a:pt x="7072" y="5561"/>
                  </a:cubicBezTo>
                  <a:cubicBezTo>
                    <a:pt x="7203" y="5478"/>
                    <a:pt x="7346" y="5382"/>
                    <a:pt x="7477" y="5311"/>
                  </a:cubicBezTo>
                  <a:cubicBezTo>
                    <a:pt x="8001" y="5013"/>
                    <a:pt x="8501" y="4716"/>
                    <a:pt x="9037" y="4418"/>
                  </a:cubicBezTo>
                  <a:lnTo>
                    <a:pt x="9037" y="4418"/>
                  </a:lnTo>
                  <a:cubicBezTo>
                    <a:pt x="8966" y="4478"/>
                    <a:pt x="8894" y="4549"/>
                    <a:pt x="8811" y="4608"/>
                  </a:cubicBezTo>
                  <a:cubicBezTo>
                    <a:pt x="8680" y="4728"/>
                    <a:pt x="8561" y="4835"/>
                    <a:pt x="8442" y="4954"/>
                  </a:cubicBezTo>
                  <a:cubicBezTo>
                    <a:pt x="8132" y="5240"/>
                    <a:pt x="7834" y="5513"/>
                    <a:pt x="7525" y="5787"/>
                  </a:cubicBezTo>
                  <a:cubicBezTo>
                    <a:pt x="7406" y="5894"/>
                    <a:pt x="7418" y="6085"/>
                    <a:pt x="7525" y="6192"/>
                  </a:cubicBezTo>
                  <a:cubicBezTo>
                    <a:pt x="7584" y="6252"/>
                    <a:pt x="7656" y="6275"/>
                    <a:pt x="7727" y="6275"/>
                  </a:cubicBezTo>
                  <a:cubicBezTo>
                    <a:pt x="7799" y="6275"/>
                    <a:pt x="7882" y="6252"/>
                    <a:pt x="7942" y="6192"/>
                  </a:cubicBezTo>
                  <a:cubicBezTo>
                    <a:pt x="8251" y="5918"/>
                    <a:pt x="8573" y="5668"/>
                    <a:pt x="8894" y="5394"/>
                  </a:cubicBezTo>
                  <a:cubicBezTo>
                    <a:pt x="9132" y="5204"/>
                    <a:pt x="9382" y="5013"/>
                    <a:pt x="9620" y="4823"/>
                  </a:cubicBezTo>
                  <a:cubicBezTo>
                    <a:pt x="9763" y="4704"/>
                    <a:pt x="9930" y="4597"/>
                    <a:pt x="10085" y="4478"/>
                  </a:cubicBezTo>
                  <a:cubicBezTo>
                    <a:pt x="10228" y="4370"/>
                    <a:pt x="10382" y="4263"/>
                    <a:pt x="10537" y="4168"/>
                  </a:cubicBezTo>
                  <a:cubicBezTo>
                    <a:pt x="10656" y="4073"/>
                    <a:pt x="10799" y="4001"/>
                    <a:pt x="10918" y="3906"/>
                  </a:cubicBezTo>
                  <a:cubicBezTo>
                    <a:pt x="11013" y="3835"/>
                    <a:pt x="11132" y="3775"/>
                    <a:pt x="11240" y="3704"/>
                  </a:cubicBezTo>
                  <a:cubicBezTo>
                    <a:pt x="11287" y="3668"/>
                    <a:pt x="11347" y="3644"/>
                    <a:pt x="11394" y="3608"/>
                  </a:cubicBezTo>
                  <a:cubicBezTo>
                    <a:pt x="11704" y="3430"/>
                    <a:pt x="12014" y="3251"/>
                    <a:pt x="12323" y="3096"/>
                  </a:cubicBezTo>
                  <a:cubicBezTo>
                    <a:pt x="12526" y="2989"/>
                    <a:pt x="12728" y="2882"/>
                    <a:pt x="12918" y="2775"/>
                  </a:cubicBezTo>
                  <a:cubicBezTo>
                    <a:pt x="13073" y="2704"/>
                    <a:pt x="13216" y="2632"/>
                    <a:pt x="13383" y="2561"/>
                  </a:cubicBezTo>
                  <a:cubicBezTo>
                    <a:pt x="13514" y="2477"/>
                    <a:pt x="13669" y="2406"/>
                    <a:pt x="13799" y="2346"/>
                  </a:cubicBezTo>
                  <a:cubicBezTo>
                    <a:pt x="14026" y="2239"/>
                    <a:pt x="14228" y="2156"/>
                    <a:pt x="14454" y="2049"/>
                  </a:cubicBezTo>
                  <a:cubicBezTo>
                    <a:pt x="14752" y="1918"/>
                    <a:pt x="15050" y="1799"/>
                    <a:pt x="15347" y="1668"/>
                  </a:cubicBezTo>
                  <a:cubicBezTo>
                    <a:pt x="15597" y="1572"/>
                    <a:pt x="15859" y="1489"/>
                    <a:pt x="16097" y="1382"/>
                  </a:cubicBezTo>
                  <a:cubicBezTo>
                    <a:pt x="16193" y="1334"/>
                    <a:pt x="16312" y="1322"/>
                    <a:pt x="16419" y="1275"/>
                  </a:cubicBezTo>
                  <a:cubicBezTo>
                    <a:pt x="16574" y="1227"/>
                    <a:pt x="16705" y="1191"/>
                    <a:pt x="16847" y="1144"/>
                  </a:cubicBezTo>
                  <a:cubicBezTo>
                    <a:pt x="16955" y="1108"/>
                    <a:pt x="17062" y="1096"/>
                    <a:pt x="17181" y="1072"/>
                  </a:cubicBezTo>
                  <a:cubicBezTo>
                    <a:pt x="17324" y="1037"/>
                    <a:pt x="17467" y="1013"/>
                    <a:pt x="17609" y="965"/>
                  </a:cubicBezTo>
                  <a:cubicBezTo>
                    <a:pt x="17645" y="965"/>
                    <a:pt x="17669" y="953"/>
                    <a:pt x="17705" y="953"/>
                  </a:cubicBezTo>
                  <a:cubicBezTo>
                    <a:pt x="17788" y="929"/>
                    <a:pt x="17883" y="918"/>
                    <a:pt x="17955" y="906"/>
                  </a:cubicBezTo>
                  <a:cubicBezTo>
                    <a:pt x="18062" y="894"/>
                    <a:pt x="18181" y="870"/>
                    <a:pt x="18276" y="846"/>
                  </a:cubicBezTo>
                  <a:cubicBezTo>
                    <a:pt x="18455" y="834"/>
                    <a:pt x="18633" y="810"/>
                    <a:pt x="18812" y="787"/>
                  </a:cubicBezTo>
                  <a:cubicBezTo>
                    <a:pt x="18967" y="775"/>
                    <a:pt x="19098" y="775"/>
                    <a:pt x="19253" y="751"/>
                  </a:cubicBezTo>
                  <a:cubicBezTo>
                    <a:pt x="19407" y="751"/>
                    <a:pt x="19562" y="739"/>
                    <a:pt x="19729" y="739"/>
                  </a:cubicBezTo>
                  <a:close/>
                  <a:moveTo>
                    <a:pt x="19634" y="1"/>
                  </a:moveTo>
                  <a:cubicBezTo>
                    <a:pt x="19431" y="13"/>
                    <a:pt x="19229" y="13"/>
                    <a:pt x="19026" y="25"/>
                  </a:cubicBezTo>
                  <a:cubicBezTo>
                    <a:pt x="18848" y="48"/>
                    <a:pt x="18681" y="60"/>
                    <a:pt x="18502" y="72"/>
                  </a:cubicBezTo>
                  <a:cubicBezTo>
                    <a:pt x="18324" y="84"/>
                    <a:pt x="18145" y="120"/>
                    <a:pt x="17967" y="144"/>
                  </a:cubicBezTo>
                  <a:cubicBezTo>
                    <a:pt x="17836" y="167"/>
                    <a:pt x="17705" y="191"/>
                    <a:pt x="17562" y="203"/>
                  </a:cubicBezTo>
                  <a:cubicBezTo>
                    <a:pt x="17526" y="227"/>
                    <a:pt x="17467" y="227"/>
                    <a:pt x="17419" y="239"/>
                  </a:cubicBezTo>
                  <a:cubicBezTo>
                    <a:pt x="17193" y="287"/>
                    <a:pt x="16967" y="346"/>
                    <a:pt x="16752" y="382"/>
                  </a:cubicBezTo>
                  <a:cubicBezTo>
                    <a:pt x="16586" y="418"/>
                    <a:pt x="16431" y="477"/>
                    <a:pt x="16276" y="525"/>
                  </a:cubicBezTo>
                  <a:lnTo>
                    <a:pt x="15824" y="656"/>
                  </a:lnTo>
                  <a:cubicBezTo>
                    <a:pt x="15597" y="727"/>
                    <a:pt x="15383" y="822"/>
                    <a:pt x="15157" y="894"/>
                  </a:cubicBezTo>
                  <a:cubicBezTo>
                    <a:pt x="14978" y="965"/>
                    <a:pt x="14800" y="1037"/>
                    <a:pt x="14597" y="1120"/>
                  </a:cubicBezTo>
                  <a:lnTo>
                    <a:pt x="14157" y="1299"/>
                  </a:lnTo>
                  <a:lnTo>
                    <a:pt x="13490" y="1608"/>
                  </a:lnTo>
                  <a:cubicBezTo>
                    <a:pt x="13407" y="1632"/>
                    <a:pt x="13323" y="1668"/>
                    <a:pt x="13252" y="1680"/>
                  </a:cubicBezTo>
                  <a:cubicBezTo>
                    <a:pt x="12990" y="1775"/>
                    <a:pt x="12764" y="1858"/>
                    <a:pt x="12502" y="1953"/>
                  </a:cubicBezTo>
                  <a:cubicBezTo>
                    <a:pt x="12180" y="2072"/>
                    <a:pt x="11847" y="2203"/>
                    <a:pt x="11525" y="2334"/>
                  </a:cubicBezTo>
                  <a:cubicBezTo>
                    <a:pt x="11323" y="2406"/>
                    <a:pt x="11144" y="2501"/>
                    <a:pt x="10966" y="2573"/>
                  </a:cubicBezTo>
                  <a:cubicBezTo>
                    <a:pt x="10835" y="2632"/>
                    <a:pt x="10692" y="2692"/>
                    <a:pt x="10549" y="2763"/>
                  </a:cubicBezTo>
                  <a:cubicBezTo>
                    <a:pt x="10216" y="2930"/>
                    <a:pt x="9859" y="3108"/>
                    <a:pt x="9513" y="3287"/>
                  </a:cubicBezTo>
                  <a:cubicBezTo>
                    <a:pt x="9347" y="3382"/>
                    <a:pt x="9180" y="3454"/>
                    <a:pt x="9025" y="3537"/>
                  </a:cubicBezTo>
                  <a:lnTo>
                    <a:pt x="8442" y="3858"/>
                  </a:lnTo>
                  <a:lnTo>
                    <a:pt x="8037" y="4073"/>
                  </a:lnTo>
                  <a:cubicBezTo>
                    <a:pt x="7894" y="4168"/>
                    <a:pt x="7739" y="4239"/>
                    <a:pt x="7596" y="4335"/>
                  </a:cubicBezTo>
                  <a:cubicBezTo>
                    <a:pt x="7406" y="4454"/>
                    <a:pt x="7192" y="4573"/>
                    <a:pt x="7001" y="4692"/>
                  </a:cubicBezTo>
                  <a:cubicBezTo>
                    <a:pt x="6846" y="4775"/>
                    <a:pt x="6680" y="4882"/>
                    <a:pt x="6537" y="4989"/>
                  </a:cubicBezTo>
                  <a:cubicBezTo>
                    <a:pt x="6406" y="5073"/>
                    <a:pt x="6263" y="5168"/>
                    <a:pt x="6144" y="5251"/>
                  </a:cubicBezTo>
                  <a:cubicBezTo>
                    <a:pt x="6001" y="5359"/>
                    <a:pt x="5870" y="5442"/>
                    <a:pt x="5715" y="5549"/>
                  </a:cubicBezTo>
                  <a:cubicBezTo>
                    <a:pt x="5537" y="5680"/>
                    <a:pt x="5370" y="5823"/>
                    <a:pt x="5191" y="5954"/>
                  </a:cubicBezTo>
                  <a:cubicBezTo>
                    <a:pt x="5013" y="6085"/>
                    <a:pt x="4858" y="6216"/>
                    <a:pt x="4691" y="6371"/>
                  </a:cubicBezTo>
                  <a:cubicBezTo>
                    <a:pt x="4441" y="6573"/>
                    <a:pt x="4179" y="6811"/>
                    <a:pt x="3929" y="7037"/>
                  </a:cubicBezTo>
                  <a:cubicBezTo>
                    <a:pt x="3667" y="7287"/>
                    <a:pt x="3393" y="7549"/>
                    <a:pt x="3143" y="7799"/>
                  </a:cubicBezTo>
                  <a:cubicBezTo>
                    <a:pt x="3012" y="7930"/>
                    <a:pt x="2881" y="8061"/>
                    <a:pt x="2750" y="8204"/>
                  </a:cubicBezTo>
                  <a:cubicBezTo>
                    <a:pt x="2631" y="8335"/>
                    <a:pt x="2500" y="8466"/>
                    <a:pt x="2393" y="8621"/>
                  </a:cubicBezTo>
                  <a:cubicBezTo>
                    <a:pt x="2322" y="8716"/>
                    <a:pt x="2250" y="8811"/>
                    <a:pt x="2155" y="8919"/>
                  </a:cubicBezTo>
                  <a:cubicBezTo>
                    <a:pt x="2096" y="8990"/>
                    <a:pt x="2060" y="9050"/>
                    <a:pt x="2000" y="9121"/>
                  </a:cubicBezTo>
                  <a:cubicBezTo>
                    <a:pt x="1917" y="9216"/>
                    <a:pt x="1858" y="9311"/>
                    <a:pt x="1798" y="9407"/>
                  </a:cubicBezTo>
                  <a:cubicBezTo>
                    <a:pt x="1762" y="9466"/>
                    <a:pt x="1715" y="9526"/>
                    <a:pt x="1667" y="9597"/>
                  </a:cubicBezTo>
                  <a:cubicBezTo>
                    <a:pt x="1607" y="9692"/>
                    <a:pt x="1548" y="9776"/>
                    <a:pt x="1500" y="9871"/>
                  </a:cubicBezTo>
                  <a:cubicBezTo>
                    <a:pt x="1465" y="9942"/>
                    <a:pt x="1417" y="10002"/>
                    <a:pt x="1369" y="10073"/>
                  </a:cubicBezTo>
                  <a:cubicBezTo>
                    <a:pt x="1334" y="10169"/>
                    <a:pt x="1286" y="10252"/>
                    <a:pt x="1226" y="10323"/>
                  </a:cubicBezTo>
                  <a:lnTo>
                    <a:pt x="1084" y="10550"/>
                  </a:lnTo>
                  <a:lnTo>
                    <a:pt x="953" y="10824"/>
                  </a:lnTo>
                  <a:cubicBezTo>
                    <a:pt x="917" y="10895"/>
                    <a:pt x="881" y="10966"/>
                    <a:pt x="834" y="11062"/>
                  </a:cubicBezTo>
                  <a:cubicBezTo>
                    <a:pt x="762" y="11240"/>
                    <a:pt x="703" y="11395"/>
                    <a:pt x="631" y="11574"/>
                  </a:cubicBezTo>
                  <a:cubicBezTo>
                    <a:pt x="560" y="11776"/>
                    <a:pt x="476" y="11978"/>
                    <a:pt x="417" y="12193"/>
                  </a:cubicBezTo>
                  <a:cubicBezTo>
                    <a:pt x="393" y="12264"/>
                    <a:pt x="381" y="12348"/>
                    <a:pt x="345" y="12443"/>
                  </a:cubicBezTo>
                  <a:cubicBezTo>
                    <a:pt x="322" y="12526"/>
                    <a:pt x="298" y="12621"/>
                    <a:pt x="274" y="12729"/>
                  </a:cubicBezTo>
                  <a:cubicBezTo>
                    <a:pt x="238" y="12812"/>
                    <a:pt x="226" y="12907"/>
                    <a:pt x="214" y="12990"/>
                  </a:cubicBezTo>
                  <a:cubicBezTo>
                    <a:pt x="203" y="13062"/>
                    <a:pt x="167" y="13145"/>
                    <a:pt x="155" y="13229"/>
                  </a:cubicBezTo>
                  <a:cubicBezTo>
                    <a:pt x="119" y="13419"/>
                    <a:pt x="83" y="13622"/>
                    <a:pt x="60" y="13812"/>
                  </a:cubicBezTo>
                  <a:cubicBezTo>
                    <a:pt x="48" y="14003"/>
                    <a:pt x="24" y="14181"/>
                    <a:pt x="24" y="14372"/>
                  </a:cubicBezTo>
                  <a:cubicBezTo>
                    <a:pt x="24" y="14491"/>
                    <a:pt x="0" y="14598"/>
                    <a:pt x="0" y="14705"/>
                  </a:cubicBezTo>
                  <a:cubicBezTo>
                    <a:pt x="0" y="14788"/>
                    <a:pt x="0" y="14884"/>
                    <a:pt x="24" y="14955"/>
                  </a:cubicBezTo>
                  <a:cubicBezTo>
                    <a:pt x="24" y="15026"/>
                    <a:pt x="24" y="15122"/>
                    <a:pt x="36" y="15193"/>
                  </a:cubicBezTo>
                  <a:cubicBezTo>
                    <a:pt x="48" y="15312"/>
                    <a:pt x="60" y="15431"/>
                    <a:pt x="60" y="15538"/>
                  </a:cubicBezTo>
                  <a:cubicBezTo>
                    <a:pt x="83" y="15646"/>
                    <a:pt x="95" y="15729"/>
                    <a:pt x="107" y="15824"/>
                  </a:cubicBezTo>
                  <a:cubicBezTo>
                    <a:pt x="119" y="15884"/>
                    <a:pt x="119" y="15943"/>
                    <a:pt x="143" y="16015"/>
                  </a:cubicBezTo>
                  <a:cubicBezTo>
                    <a:pt x="143" y="16038"/>
                    <a:pt x="155" y="16074"/>
                    <a:pt x="155" y="16098"/>
                  </a:cubicBezTo>
                  <a:cubicBezTo>
                    <a:pt x="203" y="16265"/>
                    <a:pt x="226" y="16431"/>
                    <a:pt x="286" y="16598"/>
                  </a:cubicBezTo>
                  <a:cubicBezTo>
                    <a:pt x="334" y="16717"/>
                    <a:pt x="357" y="16812"/>
                    <a:pt x="405" y="16931"/>
                  </a:cubicBezTo>
                  <a:cubicBezTo>
                    <a:pt x="441" y="17027"/>
                    <a:pt x="476" y="17110"/>
                    <a:pt x="512" y="17205"/>
                  </a:cubicBezTo>
                  <a:cubicBezTo>
                    <a:pt x="536" y="17277"/>
                    <a:pt x="572" y="17372"/>
                    <a:pt x="619" y="17443"/>
                  </a:cubicBezTo>
                  <a:cubicBezTo>
                    <a:pt x="655" y="17551"/>
                    <a:pt x="703" y="17634"/>
                    <a:pt x="762" y="17741"/>
                  </a:cubicBezTo>
                  <a:cubicBezTo>
                    <a:pt x="834" y="17884"/>
                    <a:pt x="929" y="18039"/>
                    <a:pt x="1012" y="18182"/>
                  </a:cubicBezTo>
                  <a:cubicBezTo>
                    <a:pt x="1072" y="18289"/>
                    <a:pt x="1155" y="18396"/>
                    <a:pt x="1226" y="18503"/>
                  </a:cubicBezTo>
                  <a:cubicBezTo>
                    <a:pt x="1298" y="18598"/>
                    <a:pt x="1393" y="18705"/>
                    <a:pt x="1465" y="18813"/>
                  </a:cubicBezTo>
                  <a:cubicBezTo>
                    <a:pt x="1536" y="18896"/>
                    <a:pt x="1631" y="18991"/>
                    <a:pt x="1703" y="19075"/>
                  </a:cubicBezTo>
                  <a:cubicBezTo>
                    <a:pt x="1762" y="19134"/>
                    <a:pt x="1822" y="19217"/>
                    <a:pt x="1881" y="19277"/>
                  </a:cubicBezTo>
                  <a:cubicBezTo>
                    <a:pt x="1965" y="19348"/>
                    <a:pt x="2048" y="19420"/>
                    <a:pt x="2131" y="19515"/>
                  </a:cubicBezTo>
                  <a:cubicBezTo>
                    <a:pt x="2191" y="19575"/>
                    <a:pt x="2250" y="19610"/>
                    <a:pt x="2310" y="19658"/>
                  </a:cubicBezTo>
                  <a:cubicBezTo>
                    <a:pt x="2381" y="19717"/>
                    <a:pt x="2441" y="19777"/>
                    <a:pt x="2524" y="19825"/>
                  </a:cubicBezTo>
                  <a:cubicBezTo>
                    <a:pt x="2679" y="19944"/>
                    <a:pt x="2834" y="20063"/>
                    <a:pt x="3001" y="20182"/>
                  </a:cubicBezTo>
                  <a:lnTo>
                    <a:pt x="3893" y="20801"/>
                  </a:lnTo>
                  <a:cubicBezTo>
                    <a:pt x="4048" y="20908"/>
                    <a:pt x="4215" y="21027"/>
                    <a:pt x="4370" y="21134"/>
                  </a:cubicBezTo>
                  <a:cubicBezTo>
                    <a:pt x="4501" y="21218"/>
                    <a:pt x="4632" y="21325"/>
                    <a:pt x="4763" y="21432"/>
                  </a:cubicBezTo>
                  <a:cubicBezTo>
                    <a:pt x="4941" y="21563"/>
                    <a:pt x="5120" y="21718"/>
                    <a:pt x="5275" y="21861"/>
                  </a:cubicBezTo>
                  <a:cubicBezTo>
                    <a:pt x="5346" y="21932"/>
                    <a:pt x="5441" y="22015"/>
                    <a:pt x="5513" y="22099"/>
                  </a:cubicBezTo>
                  <a:cubicBezTo>
                    <a:pt x="5632" y="22230"/>
                    <a:pt x="5751" y="22349"/>
                    <a:pt x="5858" y="22492"/>
                  </a:cubicBezTo>
                  <a:cubicBezTo>
                    <a:pt x="6013" y="22706"/>
                    <a:pt x="6156" y="22968"/>
                    <a:pt x="6275" y="23218"/>
                  </a:cubicBezTo>
                  <a:cubicBezTo>
                    <a:pt x="6370" y="23480"/>
                    <a:pt x="6453" y="23754"/>
                    <a:pt x="6489" y="24039"/>
                  </a:cubicBezTo>
                  <a:cubicBezTo>
                    <a:pt x="6525" y="24254"/>
                    <a:pt x="6525" y="24492"/>
                    <a:pt x="6489" y="24718"/>
                  </a:cubicBezTo>
                  <a:cubicBezTo>
                    <a:pt x="6465" y="24968"/>
                    <a:pt x="6406" y="25230"/>
                    <a:pt x="6310" y="25468"/>
                  </a:cubicBezTo>
                  <a:cubicBezTo>
                    <a:pt x="6275" y="25563"/>
                    <a:pt x="6239" y="25671"/>
                    <a:pt x="6191" y="25790"/>
                  </a:cubicBezTo>
                  <a:cubicBezTo>
                    <a:pt x="6132" y="25921"/>
                    <a:pt x="6096" y="26040"/>
                    <a:pt x="6037" y="26183"/>
                  </a:cubicBezTo>
                  <a:cubicBezTo>
                    <a:pt x="5870" y="26540"/>
                    <a:pt x="5703" y="26897"/>
                    <a:pt x="5525" y="27254"/>
                  </a:cubicBezTo>
                  <a:cubicBezTo>
                    <a:pt x="5358" y="27588"/>
                    <a:pt x="5227" y="27945"/>
                    <a:pt x="5096" y="28290"/>
                  </a:cubicBezTo>
                  <a:cubicBezTo>
                    <a:pt x="5036" y="28457"/>
                    <a:pt x="4977" y="28623"/>
                    <a:pt x="4929" y="28802"/>
                  </a:cubicBezTo>
                  <a:cubicBezTo>
                    <a:pt x="4906" y="28873"/>
                    <a:pt x="4882" y="28957"/>
                    <a:pt x="4870" y="29040"/>
                  </a:cubicBezTo>
                  <a:cubicBezTo>
                    <a:pt x="4858" y="29135"/>
                    <a:pt x="4822" y="29242"/>
                    <a:pt x="4810" y="29350"/>
                  </a:cubicBezTo>
                  <a:cubicBezTo>
                    <a:pt x="4798" y="29433"/>
                    <a:pt x="4786" y="29540"/>
                    <a:pt x="4763" y="29647"/>
                  </a:cubicBezTo>
                  <a:cubicBezTo>
                    <a:pt x="4751" y="29731"/>
                    <a:pt x="4739" y="29826"/>
                    <a:pt x="4739" y="29909"/>
                  </a:cubicBezTo>
                  <a:cubicBezTo>
                    <a:pt x="4727" y="30016"/>
                    <a:pt x="4703" y="30124"/>
                    <a:pt x="4703" y="30207"/>
                  </a:cubicBezTo>
                  <a:cubicBezTo>
                    <a:pt x="4703" y="30314"/>
                    <a:pt x="4691" y="30421"/>
                    <a:pt x="4691" y="30528"/>
                  </a:cubicBezTo>
                  <a:cubicBezTo>
                    <a:pt x="4679" y="30743"/>
                    <a:pt x="4691" y="30981"/>
                    <a:pt x="4739" y="31207"/>
                  </a:cubicBezTo>
                  <a:cubicBezTo>
                    <a:pt x="4786" y="31445"/>
                    <a:pt x="4846" y="31683"/>
                    <a:pt x="4929" y="31909"/>
                  </a:cubicBezTo>
                  <a:cubicBezTo>
                    <a:pt x="5025" y="32136"/>
                    <a:pt x="5144" y="32350"/>
                    <a:pt x="5287" y="32552"/>
                  </a:cubicBezTo>
                  <a:cubicBezTo>
                    <a:pt x="5417" y="32743"/>
                    <a:pt x="5572" y="32933"/>
                    <a:pt x="5751" y="33100"/>
                  </a:cubicBezTo>
                  <a:cubicBezTo>
                    <a:pt x="5894" y="33231"/>
                    <a:pt x="6060" y="33362"/>
                    <a:pt x="6239" y="33481"/>
                  </a:cubicBezTo>
                  <a:lnTo>
                    <a:pt x="6465" y="33624"/>
                  </a:lnTo>
                  <a:cubicBezTo>
                    <a:pt x="6632" y="33707"/>
                    <a:pt x="6775" y="33803"/>
                    <a:pt x="6953" y="33874"/>
                  </a:cubicBezTo>
                  <a:cubicBezTo>
                    <a:pt x="7287" y="34005"/>
                    <a:pt x="7620" y="34160"/>
                    <a:pt x="7977" y="34243"/>
                  </a:cubicBezTo>
                  <a:cubicBezTo>
                    <a:pt x="8156" y="34291"/>
                    <a:pt x="8358" y="34338"/>
                    <a:pt x="8537" y="34362"/>
                  </a:cubicBezTo>
                  <a:cubicBezTo>
                    <a:pt x="8727" y="34398"/>
                    <a:pt x="8918" y="34422"/>
                    <a:pt x="9108" y="34434"/>
                  </a:cubicBezTo>
                  <a:cubicBezTo>
                    <a:pt x="9323" y="34469"/>
                    <a:pt x="9549" y="34481"/>
                    <a:pt x="9763" y="34481"/>
                  </a:cubicBezTo>
                  <a:cubicBezTo>
                    <a:pt x="9906" y="34481"/>
                    <a:pt x="10037" y="34481"/>
                    <a:pt x="10168" y="34469"/>
                  </a:cubicBezTo>
                  <a:lnTo>
                    <a:pt x="10704" y="34422"/>
                  </a:lnTo>
                  <a:cubicBezTo>
                    <a:pt x="10894" y="34386"/>
                    <a:pt x="11097" y="34362"/>
                    <a:pt x="11287" y="34315"/>
                  </a:cubicBezTo>
                  <a:cubicBezTo>
                    <a:pt x="11644" y="34243"/>
                    <a:pt x="12002" y="34136"/>
                    <a:pt x="12347" y="34041"/>
                  </a:cubicBezTo>
                  <a:cubicBezTo>
                    <a:pt x="12668" y="33945"/>
                    <a:pt x="13002" y="33826"/>
                    <a:pt x="13323" y="33707"/>
                  </a:cubicBezTo>
                  <a:cubicBezTo>
                    <a:pt x="13514" y="33636"/>
                    <a:pt x="13692" y="33576"/>
                    <a:pt x="13895" y="33505"/>
                  </a:cubicBezTo>
                  <a:cubicBezTo>
                    <a:pt x="14073" y="33422"/>
                    <a:pt x="14252" y="33362"/>
                    <a:pt x="14431" y="33291"/>
                  </a:cubicBezTo>
                  <a:cubicBezTo>
                    <a:pt x="14764" y="33148"/>
                    <a:pt x="15097" y="32993"/>
                    <a:pt x="15443" y="32826"/>
                  </a:cubicBezTo>
                  <a:cubicBezTo>
                    <a:pt x="15621" y="32755"/>
                    <a:pt x="15776" y="32671"/>
                    <a:pt x="15955" y="32588"/>
                  </a:cubicBezTo>
                  <a:cubicBezTo>
                    <a:pt x="16121" y="32517"/>
                    <a:pt x="16300" y="32421"/>
                    <a:pt x="16466" y="32338"/>
                  </a:cubicBezTo>
                  <a:cubicBezTo>
                    <a:pt x="16788" y="32171"/>
                    <a:pt x="17121" y="31981"/>
                    <a:pt x="17431" y="31790"/>
                  </a:cubicBezTo>
                  <a:cubicBezTo>
                    <a:pt x="17740" y="31612"/>
                    <a:pt x="18038" y="31421"/>
                    <a:pt x="18336" y="31219"/>
                  </a:cubicBezTo>
                  <a:cubicBezTo>
                    <a:pt x="18633" y="31028"/>
                    <a:pt x="18919" y="30838"/>
                    <a:pt x="19217" y="30647"/>
                  </a:cubicBezTo>
                  <a:cubicBezTo>
                    <a:pt x="19514" y="30433"/>
                    <a:pt x="19812" y="30243"/>
                    <a:pt x="20110" y="30028"/>
                  </a:cubicBezTo>
                  <a:cubicBezTo>
                    <a:pt x="20276" y="29933"/>
                    <a:pt x="20419" y="29814"/>
                    <a:pt x="20586" y="29707"/>
                  </a:cubicBezTo>
                  <a:cubicBezTo>
                    <a:pt x="20753" y="29588"/>
                    <a:pt x="20919" y="29481"/>
                    <a:pt x="21062" y="29362"/>
                  </a:cubicBezTo>
                  <a:cubicBezTo>
                    <a:pt x="21229" y="29242"/>
                    <a:pt x="21372" y="29123"/>
                    <a:pt x="21539" y="29004"/>
                  </a:cubicBezTo>
                  <a:cubicBezTo>
                    <a:pt x="21717" y="28873"/>
                    <a:pt x="21884" y="28742"/>
                    <a:pt x="22062" y="28588"/>
                  </a:cubicBezTo>
                  <a:cubicBezTo>
                    <a:pt x="22348" y="28361"/>
                    <a:pt x="22622" y="28123"/>
                    <a:pt x="22908" y="27885"/>
                  </a:cubicBezTo>
                  <a:cubicBezTo>
                    <a:pt x="23182" y="27671"/>
                    <a:pt x="23444" y="27409"/>
                    <a:pt x="23694" y="27171"/>
                  </a:cubicBezTo>
                  <a:cubicBezTo>
                    <a:pt x="23956" y="26933"/>
                    <a:pt x="24217" y="26683"/>
                    <a:pt x="24456" y="26433"/>
                  </a:cubicBezTo>
                  <a:cubicBezTo>
                    <a:pt x="24729" y="26159"/>
                    <a:pt x="24979" y="25897"/>
                    <a:pt x="25229" y="25623"/>
                  </a:cubicBezTo>
                  <a:cubicBezTo>
                    <a:pt x="25349" y="25492"/>
                    <a:pt x="25480" y="25361"/>
                    <a:pt x="25599" y="25230"/>
                  </a:cubicBezTo>
                  <a:cubicBezTo>
                    <a:pt x="25682" y="25135"/>
                    <a:pt x="25753" y="25051"/>
                    <a:pt x="25825" y="24968"/>
                  </a:cubicBezTo>
                  <a:cubicBezTo>
                    <a:pt x="25872" y="24909"/>
                    <a:pt x="25932" y="24873"/>
                    <a:pt x="25980" y="24813"/>
                  </a:cubicBezTo>
                  <a:cubicBezTo>
                    <a:pt x="26218" y="24492"/>
                    <a:pt x="26468" y="24182"/>
                    <a:pt x="26706" y="23861"/>
                  </a:cubicBezTo>
                  <a:cubicBezTo>
                    <a:pt x="26896" y="23575"/>
                    <a:pt x="27111" y="23277"/>
                    <a:pt x="27301" y="22980"/>
                  </a:cubicBezTo>
                  <a:cubicBezTo>
                    <a:pt x="27706" y="22337"/>
                    <a:pt x="28087" y="21682"/>
                    <a:pt x="28480" y="21039"/>
                  </a:cubicBezTo>
                  <a:cubicBezTo>
                    <a:pt x="28849" y="20420"/>
                    <a:pt x="29230" y="19813"/>
                    <a:pt x="29587" y="19182"/>
                  </a:cubicBezTo>
                  <a:cubicBezTo>
                    <a:pt x="29790" y="18860"/>
                    <a:pt x="29968" y="18515"/>
                    <a:pt x="30123" y="18182"/>
                  </a:cubicBezTo>
                  <a:cubicBezTo>
                    <a:pt x="30302" y="17848"/>
                    <a:pt x="30468" y="17503"/>
                    <a:pt x="30623" y="17146"/>
                  </a:cubicBezTo>
                  <a:cubicBezTo>
                    <a:pt x="30706" y="16967"/>
                    <a:pt x="30778" y="16777"/>
                    <a:pt x="30861" y="16574"/>
                  </a:cubicBezTo>
                  <a:cubicBezTo>
                    <a:pt x="30921" y="16419"/>
                    <a:pt x="30980" y="16253"/>
                    <a:pt x="31040" y="16074"/>
                  </a:cubicBezTo>
                  <a:cubicBezTo>
                    <a:pt x="31064" y="16003"/>
                    <a:pt x="31075" y="15908"/>
                    <a:pt x="31111" y="15836"/>
                  </a:cubicBezTo>
                  <a:cubicBezTo>
                    <a:pt x="31135" y="15741"/>
                    <a:pt x="31171" y="15657"/>
                    <a:pt x="31183" y="15586"/>
                  </a:cubicBezTo>
                  <a:lnTo>
                    <a:pt x="31314" y="15050"/>
                  </a:lnTo>
                  <a:cubicBezTo>
                    <a:pt x="31361" y="14848"/>
                    <a:pt x="31397" y="14669"/>
                    <a:pt x="31433" y="14479"/>
                  </a:cubicBezTo>
                  <a:cubicBezTo>
                    <a:pt x="31480" y="14300"/>
                    <a:pt x="31516" y="14110"/>
                    <a:pt x="31540" y="13931"/>
                  </a:cubicBezTo>
                  <a:cubicBezTo>
                    <a:pt x="31611" y="13574"/>
                    <a:pt x="31647" y="13229"/>
                    <a:pt x="31695" y="12871"/>
                  </a:cubicBezTo>
                  <a:cubicBezTo>
                    <a:pt x="31706" y="12752"/>
                    <a:pt x="31718" y="12645"/>
                    <a:pt x="31718" y="12526"/>
                  </a:cubicBezTo>
                  <a:cubicBezTo>
                    <a:pt x="31730" y="12443"/>
                    <a:pt x="31730" y="12348"/>
                    <a:pt x="31754" y="12264"/>
                  </a:cubicBezTo>
                  <a:lnTo>
                    <a:pt x="31790" y="11728"/>
                  </a:lnTo>
                  <a:cubicBezTo>
                    <a:pt x="31814" y="11550"/>
                    <a:pt x="31826" y="11371"/>
                    <a:pt x="31826" y="11193"/>
                  </a:cubicBezTo>
                  <a:cubicBezTo>
                    <a:pt x="31826" y="11014"/>
                    <a:pt x="31837" y="10835"/>
                    <a:pt x="31837" y="10657"/>
                  </a:cubicBezTo>
                  <a:lnTo>
                    <a:pt x="31837" y="10109"/>
                  </a:lnTo>
                  <a:cubicBezTo>
                    <a:pt x="31826" y="9931"/>
                    <a:pt x="31826" y="9728"/>
                    <a:pt x="31814" y="9550"/>
                  </a:cubicBezTo>
                  <a:cubicBezTo>
                    <a:pt x="31766" y="9157"/>
                    <a:pt x="31718" y="8764"/>
                    <a:pt x="31647" y="8359"/>
                  </a:cubicBezTo>
                  <a:cubicBezTo>
                    <a:pt x="31611" y="8240"/>
                    <a:pt x="31599" y="8121"/>
                    <a:pt x="31576" y="8026"/>
                  </a:cubicBezTo>
                  <a:cubicBezTo>
                    <a:pt x="31552" y="7942"/>
                    <a:pt x="31540" y="7883"/>
                    <a:pt x="31516" y="7811"/>
                  </a:cubicBezTo>
                  <a:cubicBezTo>
                    <a:pt x="31480" y="7704"/>
                    <a:pt x="31456" y="7585"/>
                    <a:pt x="31421" y="7490"/>
                  </a:cubicBezTo>
                  <a:cubicBezTo>
                    <a:pt x="31409" y="7406"/>
                    <a:pt x="31373" y="7335"/>
                    <a:pt x="31349" y="7264"/>
                  </a:cubicBezTo>
                  <a:cubicBezTo>
                    <a:pt x="31314" y="7168"/>
                    <a:pt x="31290" y="7073"/>
                    <a:pt x="31254" y="6978"/>
                  </a:cubicBezTo>
                  <a:cubicBezTo>
                    <a:pt x="31242" y="6930"/>
                    <a:pt x="31218" y="6871"/>
                    <a:pt x="31195" y="6835"/>
                  </a:cubicBezTo>
                  <a:cubicBezTo>
                    <a:pt x="31183" y="6775"/>
                    <a:pt x="31159" y="6728"/>
                    <a:pt x="31135" y="6668"/>
                  </a:cubicBezTo>
                  <a:cubicBezTo>
                    <a:pt x="31099" y="6573"/>
                    <a:pt x="31064" y="6490"/>
                    <a:pt x="31016" y="6394"/>
                  </a:cubicBezTo>
                  <a:cubicBezTo>
                    <a:pt x="30980" y="6311"/>
                    <a:pt x="30944" y="6240"/>
                    <a:pt x="30897" y="6144"/>
                  </a:cubicBezTo>
                  <a:cubicBezTo>
                    <a:pt x="30873" y="6073"/>
                    <a:pt x="30825" y="6002"/>
                    <a:pt x="30802" y="5918"/>
                  </a:cubicBezTo>
                  <a:cubicBezTo>
                    <a:pt x="30742" y="5835"/>
                    <a:pt x="30694" y="5728"/>
                    <a:pt x="30635" y="5644"/>
                  </a:cubicBezTo>
                  <a:cubicBezTo>
                    <a:pt x="30540" y="5478"/>
                    <a:pt x="30444" y="5311"/>
                    <a:pt x="30349" y="5168"/>
                  </a:cubicBezTo>
                  <a:cubicBezTo>
                    <a:pt x="30266" y="5001"/>
                    <a:pt x="30147" y="4847"/>
                    <a:pt x="30040" y="4704"/>
                  </a:cubicBezTo>
                  <a:cubicBezTo>
                    <a:pt x="29932" y="4549"/>
                    <a:pt x="29825" y="4406"/>
                    <a:pt x="29706" y="4251"/>
                  </a:cubicBezTo>
                  <a:cubicBezTo>
                    <a:pt x="29587" y="4073"/>
                    <a:pt x="29444" y="3918"/>
                    <a:pt x="29313" y="3751"/>
                  </a:cubicBezTo>
                  <a:lnTo>
                    <a:pt x="28956" y="3346"/>
                  </a:lnTo>
                  <a:cubicBezTo>
                    <a:pt x="28909" y="3287"/>
                    <a:pt x="28849" y="3239"/>
                    <a:pt x="28789" y="3180"/>
                  </a:cubicBezTo>
                  <a:cubicBezTo>
                    <a:pt x="28718" y="3108"/>
                    <a:pt x="28635" y="3037"/>
                    <a:pt x="28551" y="2965"/>
                  </a:cubicBezTo>
                  <a:cubicBezTo>
                    <a:pt x="28492" y="2906"/>
                    <a:pt x="28432" y="2858"/>
                    <a:pt x="28373" y="2811"/>
                  </a:cubicBezTo>
                  <a:cubicBezTo>
                    <a:pt x="28301" y="2739"/>
                    <a:pt x="28206" y="2680"/>
                    <a:pt x="28135" y="2608"/>
                  </a:cubicBezTo>
                  <a:cubicBezTo>
                    <a:pt x="28063" y="2525"/>
                    <a:pt x="27956" y="2465"/>
                    <a:pt x="27885" y="2406"/>
                  </a:cubicBezTo>
                  <a:cubicBezTo>
                    <a:pt x="27789" y="2334"/>
                    <a:pt x="27706" y="2275"/>
                    <a:pt x="27611" y="2203"/>
                  </a:cubicBezTo>
                  <a:cubicBezTo>
                    <a:pt x="27551" y="2156"/>
                    <a:pt x="27492" y="2132"/>
                    <a:pt x="27432" y="2084"/>
                  </a:cubicBezTo>
                  <a:cubicBezTo>
                    <a:pt x="27325" y="2025"/>
                    <a:pt x="27242" y="1953"/>
                    <a:pt x="27134" y="1894"/>
                  </a:cubicBezTo>
                  <a:cubicBezTo>
                    <a:pt x="27075" y="1858"/>
                    <a:pt x="27027" y="1811"/>
                    <a:pt x="26968" y="1787"/>
                  </a:cubicBezTo>
                  <a:cubicBezTo>
                    <a:pt x="26873" y="1727"/>
                    <a:pt x="26765" y="1668"/>
                    <a:pt x="26658" y="1596"/>
                  </a:cubicBezTo>
                  <a:cubicBezTo>
                    <a:pt x="26492" y="1489"/>
                    <a:pt x="26337" y="1418"/>
                    <a:pt x="26170" y="1322"/>
                  </a:cubicBezTo>
                  <a:cubicBezTo>
                    <a:pt x="26003" y="1239"/>
                    <a:pt x="25825" y="1180"/>
                    <a:pt x="25658" y="1084"/>
                  </a:cubicBezTo>
                  <a:cubicBezTo>
                    <a:pt x="25468" y="1001"/>
                    <a:pt x="25277" y="918"/>
                    <a:pt x="25087" y="846"/>
                  </a:cubicBezTo>
                  <a:cubicBezTo>
                    <a:pt x="24741" y="715"/>
                    <a:pt x="24384" y="596"/>
                    <a:pt x="24039" y="489"/>
                  </a:cubicBezTo>
                  <a:cubicBezTo>
                    <a:pt x="23694" y="382"/>
                    <a:pt x="23336" y="287"/>
                    <a:pt x="22979" y="203"/>
                  </a:cubicBezTo>
                  <a:cubicBezTo>
                    <a:pt x="22777" y="167"/>
                    <a:pt x="22562" y="120"/>
                    <a:pt x="22372" y="108"/>
                  </a:cubicBezTo>
                  <a:cubicBezTo>
                    <a:pt x="22193" y="84"/>
                    <a:pt x="22027" y="72"/>
                    <a:pt x="21848" y="60"/>
                  </a:cubicBezTo>
                  <a:cubicBezTo>
                    <a:pt x="21491" y="48"/>
                    <a:pt x="21134" y="13"/>
                    <a:pt x="20765" y="13"/>
                  </a:cubicBezTo>
                  <a:cubicBezTo>
                    <a:pt x="20586" y="13"/>
                    <a:pt x="20407" y="1"/>
                    <a:pt x="202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3"/>
            <p:cNvSpPr/>
            <p:nvPr/>
          </p:nvSpPr>
          <p:spPr>
            <a:xfrm>
              <a:off x="2634850" y="1155025"/>
              <a:ext cx="759925" cy="835850"/>
            </a:xfrm>
            <a:custGeom>
              <a:avLst/>
              <a:gdLst/>
              <a:ahLst/>
              <a:cxnLst/>
              <a:rect l="l" t="t" r="r" b="b"/>
              <a:pathLst>
                <a:path w="30397" h="33434" extrusionOk="0">
                  <a:moveTo>
                    <a:pt x="16109" y="1"/>
                  </a:moveTo>
                  <a:cubicBezTo>
                    <a:pt x="15419" y="1"/>
                    <a:pt x="14740" y="84"/>
                    <a:pt x="14085" y="179"/>
                  </a:cubicBezTo>
                  <a:cubicBezTo>
                    <a:pt x="13276" y="322"/>
                    <a:pt x="12597" y="477"/>
                    <a:pt x="11966" y="691"/>
                  </a:cubicBezTo>
                  <a:cubicBezTo>
                    <a:pt x="11609" y="810"/>
                    <a:pt x="11240" y="941"/>
                    <a:pt x="10978" y="1037"/>
                  </a:cubicBezTo>
                  <a:cubicBezTo>
                    <a:pt x="10692" y="1132"/>
                    <a:pt x="10347" y="1251"/>
                    <a:pt x="10025" y="1394"/>
                  </a:cubicBezTo>
                  <a:cubicBezTo>
                    <a:pt x="9227" y="1715"/>
                    <a:pt x="8608" y="2025"/>
                    <a:pt x="8061" y="2370"/>
                  </a:cubicBezTo>
                  <a:cubicBezTo>
                    <a:pt x="7358" y="2799"/>
                    <a:pt x="6715" y="3192"/>
                    <a:pt x="6072" y="3597"/>
                  </a:cubicBezTo>
                  <a:cubicBezTo>
                    <a:pt x="5977" y="3668"/>
                    <a:pt x="5894" y="3787"/>
                    <a:pt x="5882" y="3918"/>
                  </a:cubicBezTo>
                  <a:cubicBezTo>
                    <a:pt x="5691" y="4073"/>
                    <a:pt x="5477" y="4251"/>
                    <a:pt x="5287" y="4406"/>
                  </a:cubicBezTo>
                  <a:cubicBezTo>
                    <a:pt x="5001" y="4668"/>
                    <a:pt x="4727" y="4918"/>
                    <a:pt x="4429" y="5216"/>
                  </a:cubicBezTo>
                  <a:cubicBezTo>
                    <a:pt x="4155" y="5466"/>
                    <a:pt x="3929" y="5704"/>
                    <a:pt x="3739" y="5930"/>
                  </a:cubicBezTo>
                  <a:cubicBezTo>
                    <a:pt x="3274" y="6478"/>
                    <a:pt x="2834" y="7061"/>
                    <a:pt x="2429" y="7645"/>
                  </a:cubicBezTo>
                  <a:cubicBezTo>
                    <a:pt x="2310" y="7799"/>
                    <a:pt x="2203" y="7966"/>
                    <a:pt x="2108" y="8133"/>
                  </a:cubicBezTo>
                  <a:cubicBezTo>
                    <a:pt x="2072" y="8180"/>
                    <a:pt x="2060" y="8204"/>
                    <a:pt x="2024" y="8252"/>
                  </a:cubicBezTo>
                  <a:cubicBezTo>
                    <a:pt x="1965" y="8335"/>
                    <a:pt x="1905" y="8442"/>
                    <a:pt x="1846" y="8550"/>
                  </a:cubicBezTo>
                  <a:cubicBezTo>
                    <a:pt x="1691" y="8847"/>
                    <a:pt x="1512" y="9157"/>
                    <a:pt x="1357" y="9490"/>
                  </a:cubicBezTo>
                  <a:cubicBezTo>
                    <a:pt x="1226" y="9788"/>
                    <a:pt x="1060" y="10121"/>
                    <a:pt x="929" y="10466"/>
                  </a:cubicBezTo>
                  <a:cubicBezTo>
                    <a:pt x="857" y="10693"/>
                    <a:pt x="798" y="10859"/>
                    <a:pt x="738" y="11002"/>
                  </a:cubicBezTo>
                  <a:cubicBezTo>
                    <a:pt x="679" y="11181"/>
                    <a:pt x="619" y="11371"/>
                    <a:pt x="536" y="11633"/>
                  </a:cubicBezTo>
                  <a:cubicBezTo>
                    <a:pt x="441" y="11967"/>
                    <a:pt x="357" y="12300"/>
                    <a:pt x="286" y="12621"/>
                  </a:cubicBezTo>
                  <a:cubicBezTo>
                    <a:pt x="214" y="12979"/>
                    <a:pt x="119" y="13383"/>
                    <a:pt x="83" y="13812"/>
                  </a:cubicBezTo>
                  <a:cubicBezTo>
                    <a:pt x="0" y="14443"/>
                    <a:pt x="0" y="14943"/>
                    <a:pt x="83" y="15408"/>
                  </a:cubicBezTo>
                  <a:cubicBezTo>
                    <a:pt x="143" y="15717"/>
                    <a:pt x="203" y="16015"/>
                    <a:pt x="286" y="16289"/>
                  </a:cubicBezTo>
                  <a:cubicBezTo>
                    <a:pt x="334" y="16455"/>
                    <a:pt x="393" y="16610"/>
                    <a:pt x="464" y="16777"/>
                  </a:cubicBezTo>
                  <a:cubicBezTo>
                    <a:pt x="476" y="16824"/>
                    <a:pt x="512" y="16884"/>
                    <a:pt x="524" y="16932"/>
                  </a:cubicBezTo>
                  <a:cubicBezTo>
                    <a:pt x="572" y="17027"/>
                    <a:pt x="619" y="17146"/>
                    <a:pt x="679" y="17253"/>
                  </a:cubicBezTo>
                  <a:lnTo>
                    <a:pt x="762" y="17432"/>
                  </a:lnTo>
                  <a:cubicBezTo>
                    <a:pt x="822" y="17563"/>
                    <a:pt x="893" y="17705"/>
                    <a:pt x="976" y="17836"/>
                  </a:cubicBezTo>
                  <a:cubicBezTo>
                    <a:pt x="988" y="17884"/>
                    <a:pt x="1012" y="17920"/>
                    <a:pt x="1048" y="17967"/>
                  </a:cubicBezTo>
                  <a:cubicBezTo>
                    <a:pt x="1107" y="18074"/>
                    <a:pt x="1167" y="18182"/>
                    <a:pt x="1238" y="18277"/>
                  </a:cubicBezTo>
                  <a:cubicBezTo>
                    <a:pt x="1274" y="18313"/>
                    <a:pt x="1298" y="18360"/>
                    <a:pt x="1334" y="18396"/>
                  </a:cubicBezTo>
                  <a:lnTo>
                    <a:pt x="1548" y="18717"/>
                  </a:lnTo>
                  <a:lnTo>
                    <a:pt x="1596" y="18777"/>
                  </a:lnTo>
                  <a:cubicBezTo>
                    <a:pt x="1691" y="18896"/>
                    <a:pt x="1786" y="19027"/>
                    <a:pt x="1893" y="19146"/>
                  </a:cubicBezTo>
                  <a:cubicBezTo>
                    <a:pt x="2048" y="19313"/>
                    <a:pt x="2191" y="19468"/>
                    <a:pt x="2358" y="19634"/>
                  </a:cubicBezTo>
                  <a:cubicBezTo>
                    <a:pt x="2500" y="19789"/>
                    <a:pt x="2667" y="19932"/>
                    <a:pt x="2834" y="20087"/>
                  </a:cubicBezTo>
                  <a:cubicBezTo>
                    <a:pt x="2905" y="20158"/>
                    <a:pt x="3001" y="20230"/>
                    <a:pt x="3072" y="20301"/>
                  </a:cubicBezTo>
                  <a:cubicBezTo>
                    <a:pt x="3322" y="20539"/>
                    <a:pt x="3548" y="20765"/>
                    <a:pt x="3751" y="20992"/>
                  </a:cubicBezTo>
                  <a:cubicBezTo>
                    <a:pt x="3774" y="21015"/>
                    <a:pt x="3798" y="21039"/>
                    <a:pt x="3810" y="21063"/>
                  </a:cubicBezTo>
                  <a:cubicBezTo>
                    <a:pt x="3870" y="21134"/>
                    <a:pt x="3953" y="21218"/>
                    <a:pt x="4013" y="21301"/>
                  </a:cubicBezTo>
                  <a:lnTo>
                    <a:pt x="4096" y="21420"/>
                  </a:lnTo>
                  <a:lnTo>
                    <a:pt x="4191" y="21539"/>
                  </a:lnTo>
                  <a:cubicBezTo>
                    <a:pt x="4274" y="21658"/>
                    <a:pt x="4346" y="21789"/>
                    <a:pt x="4405" y="21896"/>
                  </a:cubicBezTo>
                  <a:cubicBezTo>
                    <a:pt x="4513" y="22123"/>
                    <a:pt x="4608" y="22325"/>
                    <a:pt x="4679" y="22539"/>
                  </a:cubicBezTo>
                  <a:cubicBezTo>
                    <a:pt x="4691" y="22551"/>
                    <a:pt x="4691" y="22587"/>
                    <a:pt x="4703" y="22611"/>
                  </a:cubicBezTo>
                  <a:cubicBezTo>
                    <a:pt x="4727" y="22670"/>
                    <a:pt x="4751" y="22742"/>
                    <a:pt x="4763" y="22801"/>
                  </a:cubicBezTo>
                  <a:lnTo>
                    <a:pt x="4798" y="22944"/>
                  </a:lnTo>
                  <a:lnTo>
                    <a:pt x="4822" y="23075"/>
                  </a:lnTo>
                  <a:lnTo>
                    <a:pt x="4846" y="23135"/>
                  </a:lnTo>
                  <a:cubicBezTo>
                    <a:pt x="4858" y="23206"/>
                    <a:pt x="4870" y="23301"/>
                    <a:pt x="4882" y="23373"/>
                  </a:cubicBezTo>
                  <a:cubicBezTo>
                    <a:pt x="4882" y="23420"/>
                    <a:pt x="4906" y="23444"/>
                    <a:pt x="4906" y="23492"/>
                  </a:cubicBezTo>
                  <a:cubicBezTo>
                    <a:pt x="4917" y="23563"/>
                    <a:pt x="4929" y="23659"/>
                    <a:pt x="4929" y="23730"/>
                  </a:cubicBezTo>
                  <a:cubicBezTo>
                    <a:pt x="4941" y="23778"/>
                    <a:pt x="4941" y="23801"/>
                    <a:pt x="4941" y="23849"/>
                  </a:cubicBezTo>
                  <a:cubicBezTo>
                    <a:pt x="4965" y="23932"/>
                    <a:pt x="4965" y="24016"/>
                    <a:pt x="4965" y="24099"/>
                  </a:cubicBezTo>
                  <a:lnTo>
                    <a:pt x="4965" y="24444"/>
                  </a:lnTo>
                  <a:cubicBezTo>
                    <a:pt x="4929" y="24968"/>
                    <a:pt x="4882" y="25456"/>
                    <a:pt x="4822" y="25933"/>
                  </a:cubicBezTo>
                  <a:cubicBezTo>
                    <a:pt x="4798" y="26123"/>
                    <a:pt x="4763" y="26337"/>
                    <a:pt x="4739" y="26528"/>
                  </a:cubicBezTo>
                  <a:cubicBezTo>
                    <a:pt x="4691" y="26837"/>
                    <a:pt x="4632" y="27183"/>
                    <a:pt x="4608" y="27504"/>
                  </a:cubicBezTo>
                  <a:lnTo>
                    <a:pt x="4608" y="27564"/>
                  </a:lnTo>
                  <a:cubicBezTo>
                    <a:pt x="4584" y="27719"/>
                    <a:pt x="4572" y="27885"/>
                    <a:pt x="4560" y="28040"/>
                  </a:cubicBezTo>
                  <a:cubicBezTo>
                    <a:pt x="4548" y="28278"/>
                    <a:pt x="4525" y="28504"/>
                    <a:pt x="4525" y="28695"/>
                  </a:cubicBezTo>
                  <a:cubicBezTo>
                    <a:pt x="4513" y="28873"/>
                    <a:pt x="4525" y="29088"/>
                    <a:pt x="4560" y="29278"/>
                  </a:cubicBezTo>
                  <a:cubicBezTo>
                    <a:pt x="4608" y="29576"/>
                    <a:pt x="4667" y="29814"/>
                    <a:pt x="4739" y="30040"/>
                  </a:cubicBezTo>
                  <a:cubicBezTo>
                    <a:pt x="4810" y="30266"/>
                    <a:pt x="4917" y="30481"/>
                    <a:pt x="5036" y="30719"/>
                  </a:cubicBezTo>
                  <a:cubicBezTo>
                    <a:pt x="5144" y="30933"/>
                    <a:pt x="5263" y="31159"/>
                    <a:pt x="5417" y="31362"/>
                  </a:cubicBezTo>
                  <a:cubicBezTo>
                    <a:pt x="5739" y="31779"/>
                    <a:pt x="6108" y="32124"/>
                    <a:pt x="6525" y="32386"/>
                  </a:cubicBezTo>
                  <a:cubicBezTo>
                    <a:pt x="6953" y="32672"/>
                    <a:pt x="7465" y="32898"/>
                    <a:pt x="8001" y="33041"/>
                  </a:cubicBezTo>
                  <a:cubicBezTo>
                    <a:pt x="8061" y="33064"/>
                    <a:pt x="8096" y="33076"/>
                    <a:pt x="8144" y="33088"/>
                  </a:cubicBezTo>
                  <a:cubicBezTo>
                    <a:pt x="8287" y="33124"/>
                    <a:pt x="8418" y="33160"/>
                    <a:pt x="8549" y="33195"/>
                  </a:cubicBezTo>
                  <a:cubicBezTo>
                    <a:pt x="9073" y="33314"/>
                    <a:pt x="9537" y="33374"/>
                    <a:pt x="9989" y="33374"/>
                  </a:cubicBezTo>
                  <a:cubicBezTo>
                    <a:pt x="10049" y="33374"/>
                    <a:pt x="10097" y="33374"/>
                    <a:pt x="10228" y="33434"/>
                  </a:cubicBezTo>
                  <a:cubicBezTo>
                    <a:pt x="10621" y="33422"/>
                    <a:pt x="11037" y="33362"/>
                    <a:pt x="11513" y="33255"/>
                  </a:cubicBezTo>
                  <a:lnTo>
                    <a:pt x="11549" y="33243"/>
                  </a:lnTo>
                  <a:cubicBezTo>
                    <a:pt x="11704" y="33195"/>
                    <a:pt x="11871" y="33160"/>
                    <a:pt x="12025" y="33112"/>
                  </a:cubicBezTo>
                  <a:cubicBezTo>
                    <a:pt x="12418" y="33017"/>
                    <a:pt x="12764" y="32910"/>
                    <a:pt x="13073" y="32791"/>
                  </a:cubicBezTo>
                  <a:cubicBezTo>
                    <a:pt x="13799" y="32517"/>
                    <a:pt x="14490" y="32171"/>
                    <a:pt x="15002" y="31898"/>
                  </a:cubicBezTo>
                  <a:lnTo>
                    <a:pt x="15062" y="31874"/>
                  </a:lnTo>
                  <a:cubicBezTo>
                    <a:pt x="15383" y="31707"/>
                    <a:pt x="15693" y="31540"/>
                    <a:pt x="16002" y="31362"/>
                  </a:cubicBezTo>
                  <a:cubicBezTo>
                    <a:pt x="16336" y="31183"/>
                    <a:pt x="16657" y="30993"/>
                    <a:pt x="17026" y="30767"/>
                  </a:cubicBezTo>
                  <a:cubicBezTo>
                    <a:pt x="17288" y="30624"/>
                    <a:pt x="17538" y="30457"/>
                    <a:pt x="17776" y="30302"/>
                  </a:cubicBezTo>
                  <a:lnTo>
                    <a:pt x="17860" y="30243"/>
                  </a:lnTo>
                  <a:lnTo>
                    <a:pt x="18074" y="30124"/>
                  </a:lnTo>
                  <a:cubicBezTo>
                    <a:pt x="18312" y="29981"/>
                    <a:pt x="18550" y="29826"/>
                    <a:pt x="18788" y="29671"/>
                  </a:cubicBezTo>
                  <a:cubicBezTo>
                    <a:pt x="19372" y="29278"/>
                    <a:pt x="19979" y="28873"/>
                    <a:pt x="20538" y="28433"/>
                  </a:cubicBezTo>
                  <a:cubicBezTo>
                    <a:pt x="21098" y="28004"/>
                    <a:pt x="21646" y="27564"/>
                    <a:pt x="22181" y="27111"/>
                  </a:cubicBezTo>
                  <a:cubicBezTo>
                    <a:pt x="22705" y="26659"/>
                    <a:pt x="23241" y="26183"/>
                    <a:pt x="23848" y="25623"/>
                  </a:cubicBezTo>
                  <a:cubicBezTo>
                    <a:pt x="24134" y="25337"/>
                    <a:pt x="24396" y="25087"/>
                    <a:pt x="24634" y="24849"/>
                  </a:cubicBezTo>
                  <a:lnTo>
                    <a:pt x="24646" y="24825"/>
                  </a:lnTo>
                  <a:cubicBezTo>
                    <a:pt x="24884" y="24611"/>
                    <a:pt x="25122" y="24349"/>
                    <a:pt x="25349" y="24099"/>
                  </a:cubicBezTo>
                  <a:cubicBezTo>
                    <a:pt x="25765" y="23623"/>
                    <a:pt x="26242" y="23075"/>
                    <a:pt x="26670" y="22480"/>
                  </a:cubicBezTo>
                  <a:cubicBezTo>
                    <a:pt x="26718" y="22432"/>
                    <a:pt x="26753" y="22385"/>
                    <a:pt x="26777" y="22349"/>
                  </a:cubicBezTo>
                  <a:cubicBezTo>
                    <a:pt x="26837" y="22242"/>
                    <a:pt x="26908" y="22146"/>
                    <a:pt x="26992" y="22051"/>
                  </a:cubicBezTo>
                  <a:lnTo>
                    <a:pt x="27349" y="21527"/>
                  </a:lnTo>
                  <a:cubicBezTo>
                    <a:pt x="27551" y="21194"/>
                    <a:pt x="27766" y="20872"/>
                    <a:pt x="27908" y="20622"/>
                  </a:cubicBezTo>
                  <a:cubicBezTo>
                    <a:pt x="27920" y="20575"/>
                    <a:pt x="27956" y="20527"/>
                    <a:pt x="27980" y="20480"/>
                  </a:cubicBezTo>
                  <a:lnTo>
                    <a:pt x="28158" y="20170"/>
                  </a:lnTo>
                  <a:lnTo>
                    <a:pt x="28266" y="19991"/>
                  </a:lnTo>
                  <a:cubicBezTo>
                    <a:pt x="28337" y="19884"/>
                    <a:pt x="28397" y="19765"/>
                    <a:pt x="28456" y="19646"/>
                  </a:cubicBezTo>
                  <a:cubicBezTo>
                    <a:pt x="28516" y="19551"/>
                    <a:pt x="28563" y="19432"/>
                    <a:pt x="28623" y="19313"/>
                  </a:cubicBezTo>
                  <a:cubicBezTo>
                    <a:pt x="28635" y="19253"/>
                    <a:pt x="28670" y="19206"/>
                    <a:pt x="28694" y="19146"/>
                  </a:cubicBezTo>
                  <a:cubicBezTo>
                    <a:pt x="28754" y="19039"/>
                    <a:pt x="28801" y="18920"/>
                    <a:pt x="28849" y="18801"/>
                  </a:cubicBezTo>
                  <a:cubicBezTo>
                    <a:pt x="28861" y="18753"/>
                    <a:pt x="28897" y="18717"/>
                    <a:pt x="28909" y="18670"/>
                  </a:cubicBezTo>
                  <a:cubicBezTo>
                    <a:pt x="29159" y="18039"/>
                    <a:pt x="29385" y="17384"/>
                    <a:pt x="29623" y="16670"/>
                  </a:cubicBezTo>
                  <a:cubicBezTo>
                    <a:pt x="29682" y="16479"/>
                    <a:pt x="29742" y="16289"/>
                    <a:pt x="29801" y="16110"/>
                  </a:cubicBezTo>
                  <a:cubicBezTo>
                    <a:pt x="29813" y="16062"/>
                    <a:pt x="29825" y="16003"/>
                    <a:pt x="29849" y="15955"/>
                  </a:cubicBezTo>
                  <a:cubicBezTo>
                    <a:pt x="29885" y="15836"/>
                    <a:pt x="29921" y="15741"/>
                    <a:pt x="29944" y="15622"/>
                  </a:cubicBezTo>
                  <a:lnTo>
                    <a:pt x="30111" y="14991"/>
                  </a:lnTo>
                  <a:cubicBezTo>
                    <a:pt x="30147" y="14872"/>
                    <a:pt x="30171" y="14753"/>
                    <a:pt x="30182" y="14634"/>
                  </a:cubicBezTo>
                  <a:cubicBezTo>
                    <a:pt x="30182" y="14574"/>
                    <a:pt x="30206" y="14515"/>
                    <a:pt x="30218" y="14455"/>
                  </a:cubicBezTo>
                  <a:cubicBezTo>
                    <a:pt x="30230" y="14312"/>
                    <a:pt x="30266" y="14169"/>
                    <a:pt x="30278" y="14038"/>
                  </a:cubicBezTo>
                  <a:lnTo>
                    <a:pt x="30290" y="13979"/>
                  </a:lnTo>
                  <a:cubicBezTo>
                    <a:pt x="30325" y="13812"/>
                    <a:pt x="30337" y="13669"/>
                    <a:pt x="30349" y="13503"/>
                  </a:cubicBezTo>
                  <a:lnTo>
                    <a:pt x="30361" y="13360"/>
                  </a:lnTo>
                  <a:cubicBezTo>
                    <a:pt x="30385" y="13157"/>
                    <a:pt x="30397" y="12967"/>
                    <a:pt x="30397" y="12776"/>
                  </a:cubicBezTo>
                  <a:lnTo>
                    <a:pt x="30397" y="12479"/>
                  </a:lnTo>
                  <a:lnTo>
                    <a:pt x="30397" y="12181"/>
                  </a:lnTo>
                  <a:cubicBezTo>
                    <a:pt x="30397" y="12062"/>
                    <a:pt x="30397" y="11943"/>
                    <a:pt x="30385" y="11824"/>
                  </a:cubicBezTo>
                  <a:lnTo>
                    <a:pt x="30385" y="11800"/>
                  </a:lnTo>
                  <a:cubicBezTo>
                    <a:pt x="30385" y="11705"/>
                    <a:pt x="30361" y="11574"/>
                    <a:pt x="30349" y="11431"/>
                  </a:cubicBezTo>
                  <a:cubicBezTo>
                    <a:pt x="30337" y="11252"/>
                    <a:pt x="30325" y="11062"/>
                    <a:pt x="30278" y="10883"/>
                  </a:cubicBezTo>
                  <a:cubicBezTo>
                    <a:pt x="30242" y="10693"/>
                    <a:pt x="30206" y="10478"/>
                    <a:pt x="30159" y="10288"/>
                  </a:cubicBezTo>
                  <a:cubicBezTo>
                    <a:pt x="30111" y="10085"/>
                    <a:pt x="30052" y="9871"/>
                    <a:pt x="29992" y="9669"/>
                  </a:cubicBezTo>
                  <a:lnTo>
                    <a:pt x="29968" y="9550"/>
                  </a:lnTo>
                  <a:cubicBezTo>
                    <a:pt x="29932" y="9419"/>
                    <a:pt x="29885" y="9312"/>
                    <a:pt x="29849" y="9192"/>
                  </a:cubicBezTo>
                  <a:cubicBezTo>
                    <a:pt x="29825" y="9145"/>
                    <a:pt x="29813" y="9109"/>
                    <a:pt x="29801" y="9061"/>
                  </a:cubicBezTo>
                  <a:cubicBezTo>
                    <a:pt x="29694" y="8752"/>
                    <a:pt x="29575" y="8442"/>
                    <a:pt x="29444" y="8157"/>
                  </a:cubicBezTo>
                  <a:cubicBezTo>
                    <a:pt x="29337" y="7930"/>
                    <a:pt x="29230" y="7716"/>
                    <a:pt x="29111" y="7490"/>
                  </a:cubicBezTo>
                  <a:lnTo>
                    <a:pt x="28932" y="7180"/>
                  </a:lnTo>
                  <a:cubicBezTo>
                    <a:pt x="28920" y="7168"/>
                    <a:pt x="28920" y="7133"/>
                    <a:pt x="28909" y="7121"/>
                  </a:cubicBezTo>
                  <a:cubicBezTo>
                    <a:pt x="28873" y="7073"/>
                    <a:pt x="28861" y="7026"/>
                    <a:pt x="28837" y="6978"/>
                  </a:cubicBezTo>
                  <a:lnTo>
                    <a:pt x="28682" y="6728"/>
                  </a:lnTo>
                  <a:lnTo>
                    <a:pt x="28539" y="6478"/>
                  </a:lnTo>
                  <a:cubicBezTo>
                    <a:pt x="28480" y="6371"/>
                    <a:pt x="28397" y="6287"/>
                    <a:pt x="28325" y="6180"/>
                  </a:cubicBezTo>
                  <a:lnTo>
                    <a:pt x="28242" y="6049"/>
                  </a:lnTo>
                  <a:cubicBezTo>
                    <a:pt x="28027" y="5763"/>
                    <a:pt x="27789" y="5490"/>
                    <a:pt x="27563" y="5228"/>
                  </a:cubicBezTo>
                  <a:cubicBezTo>
                    <a:pt x="27289" y="4894"/>
                    <a:pt x="26968" y="4597"/>
                    <a:pt x="26670" y="4299"/>
                  </a:cubicBezTo>
                  <a:lnTo>
                    <a:pt x="26658" y="4287"/>
                  </a:lnTo>
                  <a:cubicBezTo>
                    <a:pt x="26396" y="4037"/>
                    <a:pt x="26170" y="3811"/>
                    <a:pt x="25932" y="3620"/>
                  </a:cubicBezTo>
                  <a:cubicBezTo>
                    <a:pt x="25658" y="3382"/>
                    <a:pt x="25360" y="3156"/>
                    <a:pt x="25087" y="2942"/>
                  </a:cubicBezTo>
                  <a:cubicBezTo>
                    <a:pt x="24848" y="2763"/>
                    <a:pt x="24587" y="2596"/>
                    <a:pt x="24337" y="2430"/>
                  </a:cubicBezTo>
                  <a:lnTo>
                    <a:pt x="24253" y="2370"/>
                  </a:lnTo>
                  <a:lnTo>
                    <a:pt x="24110" y="2275"/>
                  </a:lnTo>
                  <a:cubicBezTo>
                    <a:pt x="23813" y="2084"/>
                    <a:pt x="23515" y="1894"/>
                    <a:pt x="23205" y="1715"/>
                  </a:cubicBezTo>
                  <a:cubicBezTo>
                    <a:pt x="22920" y="1549"/>
                    <a:pt x="22622" y="1406"/>
                    <a:pt x="22312" y="1251"/>
                  </a:cubicBezTo>
                  <a:cubicBezTo>
                    <a:pt x="22051" y="1120"/>
                    <a:pt x="21753" y="1001"/>
                    <a:pt x="21408" y="870"/>
                  </a:cubicBezTo>
                  <a:cubicBezTo>
                    <a:pt x="21015" y="715"/>
                    <a:pt x="20622" y="596"/>
                    <a:pt x="20300" y="513"/>
                  </a:cubicBezTo>
                  <a:cubicBezTo>
                    <a:pt x="20003" y="418"/>
                    <a:pt x="19693" y="358"/>
                    <a:pt x="19288" y="275"/>
                  </a:cubicBezTo>
                  <a:cubicBezTo>
                    <a:pt x="18955" y="203"/>
                    <a:pt x="18598" y="156"/>
                    <a:pt x="18264" y="120"/>
                  </a:cubicBezTo>
                  <a:cubicBezTo>
                    <a:pt x="17526" y="37"/>
                    <a:pt x="16907" y="1"/>
                    <a:pt x="16347" y="1"/>
                  </a:cubicBezTo>
                  <a:close/>
                </a:path>
              </a:pathLst>
            </a:custGeom>
            <a:solidFill>
              <a:srgbClr val="83D6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3"/>
            <p:cNvSpPr/>
            <p:nvPr/>
          </p:nvSpPr>
          <p:spPr>
            <a:xfrm>
              <a:off x="3001850" y="1248600"/>
              <a:ext cx="62525" cy="117800"/>
            </a:xfrm>
            <a:custGeom>
              <a:avLst/>
              <a:gdLst/>
              <a:ahLst/>
              <a:cxnLst/>
              <a:rect l="l" t="t" r="r" b="b"/>
              <a:pathLst>
                <a:path w="2501" h="4712" extrusionOk="0">
                  <a:moveTo>
                    <a:pt x="1358" y="687"/>
                  </a:moveTo>
                  <a:cubicBezTo>
                    <a:pt x="1405" y="770"/>
                    <a:pt x="1465" y="866"/>
                    <a:pt x="1501" y="949"/>
                  </a:cubicBezTo>
                  <a:cubicBezTo>
                    <a:pt x="1608" y="1163"/>
                    <a:pt x="1715" y="1366"/>
                    <a:pt x="1798" y="1580"/>
                  </a:cubicBezTo>
                  <a:cubicBezTo>
                    <a:pt x="1906" y="1794"/>
                    <a:pt x="1977" y="2020"/>
                    <a:pt x="2060" y="2247"/>
                  </a:cubicBezTo>
                  <a:cubicBezTo>
                    <a:pt x="2084" y="2366"/>
                    <a:pt x="2120" y="2485"/>
                    <a:pt x="2132" y="2592"/>
                  </a:cubicBezTo>
                  <a:cubicBezTo>
                    <a:pt x="2156" y="2747"/>
                    <a:pt x="2179" y="2913"/>
                    <a:pt x="2179" y="3080"/>
                  </a:cubicBezTo>
                  <a:cubicBezTo>
                    <a:pt x="2179" y="3223"/>
                    <a:pt x="2144" y="3378"/>
                    <a:pt x="2120" y="3521"/>
                  </a:cubicBezTo>
                  <a:cubicBezTo>
                    <a:pt x="2084" y="3616"/>
                    <a:pt x="2060" y="3723"/>
                    <a:pt x="2001" y="3794"/>
                  </a:cubicBezTo>
                  <a:cubicBezTo>
                    <a:pt x="1953" y="3866"/>
                    <a:pt x="1894" y="3937"/>
                    <a:pt x="1834" y="3997"/>
                  </a:cubicBezTo>
                  <a:cubicBezTo>
                    <a:pt x="1775" y="4056"/>
                    <a:pt x="1715" y="4104"/>
                    <a:pt x="1644" y="4152"/>
                  </a:cubicBezTo>
                  <a:cubicBezTo>
                    <a:pt x="1596" y="4175"/>
                    <a:pt x="1536" y="4199"/>
                    <a:pt x="1489" y="4211"/>
                  </a:cubicBezTo>
                  <a:cubicBezTo>
                    <a:pt x="1441" y="4211"/>
                    <a:pt x="1417" y="4223"/>
                    <a:pt x="1370" y="4223"/>
                  </a:cubicBezTo>
                  <a:cubicBezTo>
                    <a:pt x="1351" y="4237"/>
                    <a:pt x="1334" y="4242"/>
                    <a:pt x="1318" y="4242"/>
                  </a:cubicBezTo>
                  <a:cubicBezTo>
                    <a:pt x="1292" y="4242"/>
                    <a:pt x="1268" y="4230"/>
                    <a:pt x="1239" y="4223"/>
                  </a:cubicBezTo>
                  <a:cubicBezTo>
                    <a:pt x="1191" y="4211"/>
                    <a:pt x="1144" y="4199"/>
                    <a:pt x="1108" y="4164"/>
                  </a:cubicBezTo>
                  <a:cubicBezTo>
                    <a:pt x="1048" y="4116"/>
                    <a:pt x="1001" y="4092"/>
                    <a:pt x="941" y="4033"/>
                  </a:cubicBezTo>
                  <a:cubicBezTo>
                    <a:pt x="870" y="3937"/>
                    <a:pt x="810" y="3854"/>
                    <a:pt x="751" y="3759"/>
                  </a:cubicBezTo>
                  <a:cubicBezTo>
                    <a:pt x="691" y="3664"/>
                    <a:pt x="655" y="3556"/>
                    <a:pt x="608" y="3437"/>
                  </a:cubicBezTo>
                  <a:cubicBezTo>
                    <a:pt x="596" y="3342"/>
                    <a:pt x="584" y="3259"/>
                    <a:pt x="584" y="3163"/>
                  </a:cubicBezTo>
                  <a:cubicBezTo>
                    <a:pt x="596" y="2878"/>
                    <a:pt x="655" y="2616"/>
                    <a:pt x="727" y="2342"/>
                  </a:cubicBezTo>
                  <a:lnTo>
                    <a:pt x="727" y="2342"/>
                  </a:lnTo>
                  <a:cubicBezTo>
                    <a:pt x="727" y="2366"/>
                    <a:pt x="715" y="2390"/>
                    <a:pt x="715" y="2401"/>
                  </a:cubicBezTo>
                  <a:cubicBezTo>
                    <a:pt x="763" y="2247"/>
                    <a:pt x="810" y="2080"/>
                    <a:pt x="870" y="1925"/>
                  </a:cubicBezTo>
                  <a:lnTo>
                    <a:pt x="1048" y="1437"/>
                  </a:lnTo>
                  <a:lnTo>
                    <a:pt x="1358" y="687"/>
                  </a:lnTo>
                  <a:close/>
                  <a:moveTo>
                    <a:pt x="1280" y="0"/>
                  </a:moveTo>
                  <a:cubicBezTo>
                    <a:pt x="1221" y="0"/>
                    <a:pt x="1160" y="19"/>
                    <a:pt x="1108" y="56"/>
                  </a:cubicBezTo>
                  <a:cubicBezTo>
                    <a:pt x="1048" y="104"/>
                    <a:pt x="1013" y="163"/>
                    <a:pt x="1001" y="235"/>
                  </a:cubicBezTo>
                  <a:cubicBezTo>
                    <a:pt x="941" y="365"/>
                    <a:pt x="858" y="520"/>
                    <a:pt x="786" y="651"/>
                  </a:cubicBezTo>
                  <a:cubicBezTo>
                    <a:pt x="727" y="770"/>
                    <a:pt x="667" y="877"/>
                    <a:pt x="608" y="997"/>
                  </a:cubicBezTo>
                  <a:cubicBezTo>
                    <a:pt x="489" y="1235"/>
                    <a:pt x="370" y="1473"/>
                    <a:pt x="286" y="1723"/>
                  </a:cubicBezTo>
                  <a:cubicBezTo>
                    <a:pt x="251" y="1794"/>
                    <a:pt x="227" y="1854"/>
                    <a:pt x="203" y="1925"/>
                  </a:cubicBezTo>
                  <a:cubicBezTo>
                    <a:pt x="191" y="2009"/>
                    <a:pt x="167" y="2080"/>
                    <a:pt x="143" y="2151"/>
                  </a:cubicBezTo>
                  <a:cubicBezTo>
                    <a:pt x="120" y="2223"/>
                    <a:pt x="108" y="2318"/>
                    <a:pt x="84" y="2390"/>
                  </a:cubicBezTo>
                  <a:cubicBezTo>
                    <a:pt x="72" y="2449"/>
                    <a:pt x="60" y="2497"/>
                    <a:pt x="60" y="2556"/>
                  </a:cubicBezTo>
                  <a:cubicBezTo>
                    <a:pt x="48" y="2628"/>
                    <a:pt x="24" y="2699"/>
                    <a:pt x="24" y="2782"/>
                  </a:cubicBezTo>
                  <a:cubicBezTo>
                    <a:pt x="12" y="2961"/>
                    <a:pt x="1" y="3152"/>
                    <a:pt x="48" y="3342"/>
                  </a:cubicBezTo>
                  <a:cubicBezTo>
                    <a:pt x="72" y="3533"/>
                    <a:pt x="132" y="3735"/>
                    <a:pt x="239" y="3914"/>
                  </a:cubicBezTo>
                  <a:cubicBezTo>
                    <a:pt x="310" y="4056"/>
                    <a:pt x="417" y="4187"/>
                    <a:pt x="524" y="4330"/>
                  </a:cubicBezTo>
                  <a:cubicBezTo>
                    <a:pt x="596" y="4402"/>
                    <a:pt x="667" y="4473"/>
                    <a:pt x="763" y="4533"/>
                  </a:cubicBezTo>
                  <a:cubicBezTo>
                    <a:pt x="834" y="4580"/>
                    <a:pt x="905" y="4628"/>
                    <a:pt x="1001" y="4652"/>
                  </a:cubicBezTo>
                  <a:cubicBezTo>
                    <a:pt x="1084" y="4687"/>
                    <a:pt x="1155" y="4699"/>
                    <a:pt x="1251" y="4711"/>
                  </a:cubicBezTo>
                  <a:cubicBezTo>
                    <a:pt x="1263" y="4699"/>
                    <a:pt x="1298" y="4699"/>
                    <a:pt x="1322" y="4699"/>
                  </a:cubicBezTo>
                  <a:cubicBezTo>
                    <a:pt x="1370" y="4699"/>
                    <a:pt x="1429" y="4699"/>
                    <a:pt x="1477" y="4687"/>
                  </a:cubicBezTo>
                  <a:cubicBezTo>
                    <a:pt x="1536" y="4676"/>
                    <a:pt x="1596" y="4652"/>
                    <a:pt x="1644" y="4640"/>
                  </a:cubicBezTo>
                  <a:cubicBezTo>
                    <a:pt x="1679" y="4628"/>
                    <a:pt x="1715" y="4616"/>
                    <a:pt x="1763" y="4580"/>
                  </a:cubicBezTo>
                  <a:cubicBezTo>
                    <a:pt x="1834" y="4533"/>
                    <a:pt x="1894" y="4485"/>
                    <a:pt x="1953" y="4449"/>
                  </a:cubicBezTo>
                  <a:lnTo>
                    <a:pt x="2132" y="4271"/>
                  </a:lnTo>
                  <a:cubicBezTo>
                    <a:pt x="2179" y="4211"/>
                    <a:pt x="2215" y="4128"/>
                    <a:pt x="2263" y="4056"/>
                  </a:cubicBezTo>
                  <a:cubicBezTo>
                    <a:pt x="2429" y="3759"/>
                    <a:pt x="2489" y="3390"/>
                    <a:pt x="2501" y="3044"/>
                  </a:cubicBezTo>
                  <a:cubicBezTo>
                    <a:pt x="2501" y="2878"/>
                    <a:pt x="2489" y="2735"/>
                    <a:pt x="2477" y="2568"/>
                  </a:cubicBezTo>
                  <a:cubicBezTo>
                    <a:pt x="2453" y="2437"/>
                    <a:pt x="2441" y="2318"/>
                    <a:pt x="2418" y="2199"/>
                  </a:cubicBezTo>
                  <a:cubicBezTo>
                    <a:pt x="2382" y="2080"/>
                    <a:pt x="2358" y="1949"/>
                    <a:pt x="2310" y="1830"/>
                  </a:cubicBezTo>
                  <a:cubicBezTo>
                    <a:pt x="2215" y="1592"/>
                    <a:pt x="2120" y="1354"/>
                    <a:pt x="2001" y="1127"/>
                  </a:cubicBezTo>
                  <a:cubicBezTo>
                    <a:pt x="1882" y="889"/>
                    <a:pt x="1727" y="663"/>
                    <a:pt x="1596" y="437"/>
                  </a:cubicBezTo>
                  <a:cubicBezTo>
                    <a:pt x="1572" y="413"/>
                    <a:pt x="1548" y="401"/>
                    <a:pt x="1536" y="377"/>
                  </a:cubicBezTo>
                  <a:cubicBezTo>
                    <a:pt x="1548" y="342"/>
                    <a:pt x="1548" y="294"/>
                    <a:pt x="1548" y="246"/>
                  </a:cubicBezTo>
                  <a:cubicBezTo>
                    <a:pt x="1536" y="139"/>
                    <a:pt x="1477" y="56"/>
                    <a:pt x="1382" y="20"/>
                  </a:cubicBezTo>
                  <a:cubicBezTo>
                    <a:pt x="1350" y="7"/>
                    <a:pt x="1316" y="0"/>
                    <a:pt x="12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3"/>
            <p:cNvSpPr/>
            <p:nvPr/>
          </p:nvSpPr>
          <p:spPr>
            <a:xfrm>
              <a:off x="2907800" y="1326025"/>
              <a:ext cx="60450" cy="110325"/>
            </a:xfrm>
            <a:custGeom>
              <a:avLst/>
              <a:gdLst/>
              <a:ahLst/>
              <a:cxnLst/>
              <a:rect l="l" t="t" r="r" b="b"/>
              <a:pathLst>
                <a:path w="2418" h="4413" extrusionOk="0">
                  <a:moveTo>
                    <a:pt x="1275" y="462"/>
                  </a:moveTo>
                  <a:lnTo>
                    <a:pt x="1275" y="462"/>
                  </a:lnTo>
                  <a:cubicBezTo>
                    <a:pt x="1275" y="463"/>
                    <a:pt x="1276" y="464"/>
                    <a:pt x="1276" y="465"/>
                  </a:cubicBezTo>
                  <a:lnTo>
                    <a:pt x="1276" y="465"/>
                  </a:lnTo>
                  <a:cubicBezTo>
                    <a:pt x="1276" y="464"/>
                    <a:pt x="1275" y="463"/>
                    <a:pt x="1275" y="462"/>
                  </a:cubicBezTo>
                  <a:close/>
                  <a:moveTo>
                    <a:pt x="1262" y="436"/>
                  </a:moveTo>
                  <a:cubicBezTo>
                    <a:pt x="1268" y="446"/>
                    <a:pt x="1271" y="455"/>
                    <a:pt x="1275" y="462"/>
                  </a:cubicBezTo>
                  <a:lnTo>
                    <a:pt x="1275" y="462"/>
                  </a:lnTo>
                  <a:cubicBezTo>
                    <a:pt x="1274" y="461"/>
                    <a:pt x="1274" y="460"/>
                    <a:pt x="1274" y="459"/>
                  </a:cubicBezTo>
                  <a:lnTo>
                    <a:pt x="1274" y="459"/>
                  </a:lnTo>
                  <a:cubicBezTo>
                    <a:pt x="1276" y="462"/>
                    <a:pt x="1277" y="464"/>
                    <a:pt x="1279" y="467"/>
                  </a:cubicBezTo>
                  <a:lnTo>
                    <a:pt x="1279" y="467"/>
                  </a:lnTo>
                  <a:cubicBezTo>
                    <a:pt x="1278" y="466"/>
                    <a:pt x="1277" y="466"/>
                    <a:pt x="1276" y="465"/>
                  </a:cubicBezTo>
                  <a:lnTo>
                    <a:pt x="1276" y="465"/>
                  </a:lnTo>
                  <a:cubicBezTo>
                    <a:pt x="1278" y="467"/>
                    <a:pt x="1279" y="469"/>
                    <a:pt x="1281" y="471"/>
                  </a:cubicBezTo>
                  <a:lnTo>
                    <a:pt x="1281" y="471"/>
                  </a:lnTo>
                  <a:cubicBezTo>
                    <a:pt x="1361" y="610"/>
                    <a:pt x="1431" y="749"/>
                    <a:pt x="1500" y="888"/>
                  </a:cubicBezTo>
                  <a:cubicBezTo>
                    <a:pt x="1596" y="1055"/>
                    <a:pt x="1667" y="1221"/>
                    <a:pt x="1738" y="1376"/>
                  </a:cubicBezTo>
                  <a:cubicBezTo>
                    <a:pt x="1810" y="1543"/>
                    <a:pt x="1869" y="1710"/>
                    <a:pt x="1953" y="1876"/>
                  </a:cubicBezTo>
                  <a:cubicBezTo>
                    <a:pt x="2012" y="2019"/>
                    <a:pt x="2048" y="2186"/>
                    <a:pt x="2096" y="2329"/>
                  </a:cubicBezTo>
                  <a:cubicBezTo>
                    <a:pt x="2108" y="2412"/>
                    <a:pt x="2131" y="2483"/>
                    <a:pt x="2143" y="2543"/>
                  </a:cubicBezTo>
                  <a:cubicBezTo>
                    <a:pt x="2143" y="2591"/>
                    <a:pt x="2155" y="2626"/>
                    <a:pt x="2155" y="2686"/>
                  </a:cubicBezTo>
                  <a:cubicBezTo>
                    <a:pt x="2167" y="2781"/>
                    <a:pt x="2167" y="2888"/>
                    <a:pt x="2167" y="2972"/>
                  </a:cubicBezTo>
                  <a:cubicBezTo>
                    <a:pt x="2167" y="3126"/>
                    <a:pt x="2143" y="3269"/>
                    <a:pt x="2108" y="3424"/>
                  </a:cubicBezTo>
                  <a:cubicBezTo>
                    <a:pt x="2084" y="3519"/>
                    <a:pt x="2036" y="3615"/>
                    <a:pt x="1989" y="3698"/>
                  </a:cubicBezTo>
                  <a:cubicBezTo>
                    <a:pt x="1953" y="3781"/>
                    <a:pt x="1893" y="3853"/>
                    <a:pt x="1834" y="3912"/>
                  </a:cubicBezTo>
                  <a:lnTo>
                    <a:pt x="1655" y="4043"/>
                  </a:lnTo>
                  <a:cubicBezTo>
                    <a:pt x="1596" y="4079"/>
                    <a:pt x="1536" y="4103"/>
                    <a:pt x="1477" y="4115"/>
                  </a:cubicBezTo>
                  <a:cubicBezTo>
                    <a:pt x="1429" y="4138"/>
                    <a:pt x="1381" y="4138"/>
                    <a:pt x="1334" y="4138"/>
                  </a:cubicBezTo>
                  <a:cubicBezTo>
                    <a:pt x="1262" y="4138"/>
                    <a:pt x="1215" y="4115"/>
                    <a:pt x="1155" y="4115"/>
                  </a:cubicBezTo>
                  <a:cubicBezTo>
                    <a:pt x="1096" y="4103"/>
                    <a:pt x="1036" y="4067"/>
                    <a:pt x="1000" y="4043"/>
                  </a:cubicBezTo>
                  <a:cubicBezTo>
                    <a:pt x="941" y="4019"/>
                    <a:pt x="893" y="3972"/>
                    <a:pt x="846" y="3924"/>
                  </a:cubicBezTo>
                  <a:cubicBezTo>
                    <a:pt x="798" y="3876"/>
                    <a:pt x="750" y="3817"/>
                    <a:pt x="726" y="3757"/>
                  </a:cubicBezTo>
                  <a:cubicBezTo>
                    <a:pt x="655" y="3615"/>
                    <a:pt x="595" y="3460"/>
                    <a:pt x="548" y="3305"/>
                  </a:cubicBezTo>
                  <a:cubicBezTo>
                    <a:pt x="512" y="3150"/>
                    <a:pt x="500" y="3019"/>
                    <a:pt x="500" y="2864"/>
                  </a:cubicBezTo>
                  <a:cubicBezTo>
                    <a:pt x="524" y="2579"/>
                    <a:pt x="584" y="2305"/>
                    <a:pt x="655" y="2019"/>
                  </a:cubicBezTo>
                  <a:cubicBezTo>
                    <a:pt x="667" y="1960"/>
                    <a:pt x="703" y="1888"/>
                    <a:pt x="715" y="1829"/>
                  </a:cubicBezTo>
                  <a:cubicBezTo>
                    <a:pt x="738" y="1757"/>
                    <a:pt x="774" y="1674"/>
                    <a:pt x="786" y="1590"/>
                  </a:cubicBezTo>
                  <a:cubicBezTo>
                    <a:pt x="834" y="1436"/>
                    <a:pt x="893" y="1305"/>
                    <a:pt x="953" y="1162"/>
                  </a:cubicBezTo>
                  <a:cubicBezTo>
                    <a:pt x="1012" y="1019"/>
                    <a:pt x="1072" y="876"/>
                    <a:pt x="1131" y="733"/>
                  </a:cubicBezTo>
                  <a:cubicBezTo>
                    <a:pt x="1179" y="638"/>
                    <a:pt x="1215" y="543"/>
                    <a:pt x="1262" y="436"/>
                  </a:cubicBezTo>
                  <a:close/>
                  <a:moveTo>
                    <a:pt x="1193" y="0"/>
                  </a:moveTo>
                  <a:cubicBezTo>
                    <a:pt x="1172" y="0"/>
                    <a:pt x="1151" y="3"/>
                    <a:pt x="1131" y="7"/>
                  </a:cubicBezTo>
                  <a:cubicBezTo>
                    <a:pt x="1072" y="31"/>
                    <a:pt x="1036" y="66"/>
                    <a:pt x="1024" y="126"/>
                  </a:cubicBezTo>
                  <a:cubicBezTo>
                    <a:pt x="965" y="221"/>
                    <a:pt x="905" y="328"/>
                    <a:pt x="857" y="412"/>
                  </a:cubicBezTo>
                  <a:cubicBezTo>
                    <a:pt x="810" y="507"/>
                    <a:pt x="750" y="590"/>
                    <a:pt x="715" y="686"/>
                  </a:cubicBezTo>
                  <a:cubicBezTo>
                    <a:pt x="619" y="840"/>
                    <a:pt x="536" y="1007"/>
                    <a:pt x="453" y="1174"/>
                  </a:cubicBezTo>
                  <a:cubicBezTo>
                    <a:pt x="441" y="1221"/>
                    <a:pt x="417" y="1257"/>
                    <a:pt x="393" y="1305"/>
                  </a:cubicBezTo>
                  <a:cubicBezTo>
                    <a:pt x="381" y="1340"/>
                    <a:pt x="369" y="1376"/>
                    <a:pt x="357" y="1412"/>
                  </a:cubicBezTo>
                  <a:cubicBezTo>
                    <a:pt x="322" y="1495"/>
                    <a:pt x="274" y="1579"/>
                    <a:pt x="250" y="1662"/>
                  </a:cubicBezTo>
                  <a:cubicBezTo>
                    <a:pt x="238" y="1721"/>
                    <a:pt x="203" y="1781"/>
                    <a:pt x="191" y="1840"/>
                  </a:cubicBezTo>
                  <a:cubicBezTo>
                    <a:pt x="179" y="1888"/>
                    <a:pt x="155" y="1948"/>
                    <a:pt x="143" y="1995"/>
                  </a:cubicBezTo>
                  <a:cubicBezTo>
                    <a:pt x="131" y="2055"/>
                    <a:pt x="119" y="2114"/>
                    <a:pt x="95" y="2150"/>
                  </a:cubicBezTo>
                  <a:cubicBezTo>
                    <a:pt x="84" y="2198"/>
                    <a:pt x="84" y="2245"/>
                    <a:pt x="72" y="2269"/>
                  </a:cubicBezTo>
                  <a:cubicBezTo>
                    <a:pt x="24" y="2495"/>
                    <a:pt x="0" y="2733"/>
                    <a:pt x="24" y="2972"/>
                  </a:cubicBezTo>
                  <a:cubicBezTo>
                    <a:pt x="60" y="3257"/>
                    <a:pt x="143" y="3555"/>
                    <a:pt x="298" y="3793"/>
                  </a:cubicBezTo>
                  <a:cubicBezTo>
                    <a:pt x="369" y="3912"/>
                    <a:pt x="441" y="4019"/>
                    <a:pt x="548" y="4115"/>
                  </a:cubicBezTo>
                  <a:cubicBezTo>
                    <a:pt x="631" y="4210"/>
                    <a:pt x="750" y="4281"/>
                    <a:pt x="857" y="4329"/>
                  </a:cubicBezTo>
                  <a:cubicBezTo>
                    <a:pt x="1000" y="4388"/>
                    <a:pt x="1131" y="4412"/>
                    <a:pt x="1262" y="4412"/>
                  </a:cubicBezTo>
                  <a:lnTo>
                    <a:pt x="1310" y="4412"/>
                  </a:lnTo>
                  <a:cubicBezTo>
                    <a:pt x="1441" y="4412"/>
                    <a:pt x="1572" y="4365"/>
                    <a:pt x="1679" y="4317"/>
                  </a:cubicBezTo>
                  <a:cubicBezTo>
                    <a:pt x="1738" y="4281"/>
                    <a:pt x="1810" y="4234"/>
                    <a:pt x="1869" y="4198"/>
                  </a:cubicBezTo>
                  <a:cubicBezTo>
                    <a:pt x="1917" y="4150"/>
                    <a:pt x="1977" y="4103"/>
                    <a:pt x="2024" y="4055"/>
                  </a:cubicBezTo>
                  <a:cubicBezTo>
                    <a:pt x="2108" y="3972"/>
                    <a:pt x="2191" y="3853"/>
                    <a:pt x="2239" y="3734"/>
                  </a:cubicBezTo>
                  <a:cubicBezTo>
                    <a:pt x="2298" y="3603"/>
                    <a:pt x="2346" y="3460"/>
                    <a:pt x="2381" y="3329"/>
                  </a:cubicBezTo>
                  <a:cubicBezTo>
                    <a:pt x="2405" y="3198"/>
                    <a:pt x="2417" y="3079"/>
                    <a:pt x="2417" y="2948"/>
                  </a:cubicBezTo>
                  <a:cubicBezTo>
                    <a:pt x="2417" y="2674"/>
                    <a:pt x="2393" y="2424"/>
                    <a:pt x="2334" y="2174"/>
                  </a:cubicBezTo>
                  <a:cubicBezTo>
                    <a:pt x="2286" y="1971"/>
                    <a:pt x="2227" y="1781"/>
                    <a:pt x="2167" y="1590"/>
                  </a:cubicBezTo>
                  <a:cubicBezTo>
                    <a:pt x="2108" y="1412"/>
                    <a:pt x="2036" y="1233"/>
                    <a:pt x="1941" y="1055"/>
                  </a:cubicBezTo>
                  <a:cubicBezTo>
                    <a:pt x="1858" y="876"/>
                    <a:pt x="1762" y="697"/>
                    <a:pt x="1667" y="519"/>
                  </a:cubicBezTo>
                  <a:cubicBezTo>
                    <a:pt x="1619" y="447"/>
                    <a:pt x="1560" y="352"/>
                    <a:pt x="1512" y="281"/>
                  </a:cubicBezTo>
                  <a:cubicBezTo>
                    <a:pt x="1488" y="245"/>
                    <a:pt x="1465" y="209"/>
                    <a:pt x="1441" y="174"/>
                  </a:cubicBezTo>
                  <a:cubicBezTo>
                    <a:pt x="1429" y="162"/>
                    <a:pt x="1429" y="150"/>
                    <a:pt x="1405" y="126"/>
                  </a:cubicBezTo>
                  <a:lnTo>
                    <a:pt x="1346" y="66"/>
                  </a:lnTo>
                  <a:cubicBezTo>
                    <a:pt x="1334" y="55"/>
                    <a:pt x="1334" y="55"/>
                    <a:pt x="1322" y="55"/>
                  </a:cubicBezTo>
                  <a:lnTo>
                    <a:pt x="1310" y="43"/>
                  </a:lnTo>
                  <a:cubicBezTo>
                    <a:pt x="1278" y="11"/>
                    <a:pt x="1236" y="0"/>
                    <a:pt x="11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3044725" y="1479250"/>
              <a:ext cx="57750" cy="91925"/>
            </a:xfrm>
            <a:custGeom>
              <a:avLst/>
              <a:gdLst/>
              <a:ahLst/>
              <a:cxnLst/>
              <a:rect l="l" t="t" r="r" b="b"/>
              <a:pathLst>
                <a:path w="2310" h="3677" extrusionOk="0">
                  <a:moveTo>
                    <a:pt x="1310" y="355"/>
                  </a:moveTo>
                  <a:lnTo>
                    <a:pt x="1441" y="581"/>
                  </a:lnTo>
                  <a:lnTo>
                    <a:pt x="1572" y="843"/>
                  </a:lnTo>
                  <a:cubicBezTo>
                    <a:pt x="1619" y="938"/>
                    <a:pt x="1667" y="1045"/>
                    <a:pt x="1691" y="1141"/>
                  </a:cubicBezTo>
                  <a:cubicBezTo>
                    <a:pt x="1762" y="1355"/>
                    <a:pt x="1846" y="1546"/>
                    <a:pt x="1905" y="1760"/>
                  </a:cubicBezTo>
                  <a:cubicBezTo>
                    <a:pt x="1917" y="1843"/>
                    <a:pt x="1941" y="1927"/>
                    <a:pt x="1941" y="2022"/>
                  </a:cubicBezTo>
                  <a:cubicBezTo>
                    <a:pt x="1965" y="2129"/>
                    <a:pt x="1965" y="2212"/>
                    <a:pt x="1965" y="2319"/>
                  </a:cubicBezTo>
                  <a:cubicBezTo>
                    <a:pt x="1965" y="2450"/>
                    <a:pt x="1941" y="2569"/>
                    <a:pt x="1917" y="2712"/>
                  </a:cubicBezTo>
                  <a:cubicBezTo>
                    <a:pt x="1881" y="2784"/>
                    <a:pt x="1857" y="2855"/>
                    <a:pt x="1822" y="2915"/>
                  </a:cubicBezTo>
                  <a:cubicBezTo>
                    <a:pt x="1786" y="2986"/>
                    <a:pt x="1726" y="3046"/>
                    <a:pt x="1667" y="3129"/>
                  </a:cubicBezTo>
                  <a:cubicBezTo>
                    <a:pt x="1619" y="3153"/>
                    <a:pt x="1572" y="3201"/>
                    <a:pt x="1524" y="3224"/>
                  </a:cubicBezTo>
                  <a:cubicBezTo>
                    <a:pt x="1488" y="3260"/>
                    <a:pt x="1429" y="3272"/>
                    <a:pt x="1381" y="3284"/>
                  </a:cubicBezTo>
                  <a:cubicBezTo>
                    <a:pt x="1322" y="3308"/>
                    <a:pt x="1274" y="3308"/>
                    <a:pt x="1214" y="3308"/>
                  </a:cubicBezTo>
                  <a:cubicBezTo>
                    <a:pt x="1155" y="3284"/>
                    <a:pt x="1131" y="3284"/>
                    <a:pt x="1095" y="3284"/>
                  </a:cubicBezTo>
                  <a:lnTo>
                    <a:pt x="1012" y="3248"/>
                  </a:lnTo>
                  <a:cubicBezTo>
                    <a:pt x="953" y="3201"/>
                    <a:pt x="893" y="3153"/>
                    <a:pt x="845" y="3105"/>
                  </a:cubicBezTo>
                  <a:cubicBezTo>
                    <a:pt x="774" y="3034"/>
                    <a:pt x="714" y="2950"/>
                    <a:pt x="667" y="2855"/>
                  </a:cubicBezTo>
                  <a:cubicBezTo>
                    <a:pt x="631" y="2784"/>
                    <a:pt x="595" y="2712"/>
                    <a:pt x="583" y="2629"/>
                  </a:cubicBezTo>
                  <a:cubicBezTo>
                    <a:pt x="560" y="2534"/>
                    <a:pt x="548" y="2439"/>
                    <a:pt x="548" y="2331"/>
                  </a:cubicBezTo>
                  <a:cubicBezTo>
                    <a:pt x="560" y="2141"/>
                    <a:pt x="595" y="1950"/>
                    <a:pt x="655" y="1760"/>
                  </a:cubicBezTo>
                  <a:cubicBezTo>
                    <a:pt x="691" y="1605"/>
                    <a:pt x="738" y="1474"/>
                    <a:pt x="798" y="1319"/>
                  </a:cubicBezTo>
                  <a:cubicBezTo>
                    <a:pt x="833" y="1248"/>
                    <a:pt x="881" y="1165"/>
                    <a:pt x="917" y="1081"/>
                  </a:cubicBezTo>
                  <a:lnTo>
                    <a:pt x="1048" y="819"/>
                  </a:lnTo>
                  <a:cubicBezTo>
                    <a:pt x="1131" y="664"/>
                    <a:pt x="1214" y="498"/>
                    <a:pt x="1310" y="355"/>
                  </a:cubicBezTo>
                  <a:close/>
                  <a:moveTo>
                    <a:pt x="1217" y="0"/>
                  </a:moveTo>
                  <a:cubicBezTo>
                    <a:pt x="1169" y="0"/>
                    <a:pt x="1122" y="18"/>
                    <a:pt x="1095" y="57"/>
                  </a:cubicBezTo>
                  <a:cubicBezTo>
                    <a:pt x="1036" y="141"/>
                    <a:pt x="976" y="224"/>
                    <a:pt x="917" y="295"/>
                  </a:cubicBezTo>
                  <a:cubicBezTo>
                    <a:pt x="845" y="379"/>
                    <a:pt x="786" y="486"/>
                    <a:pt x="714" y="581"/>
                  </a:cubicBezTo>
                  <a:cubicBezTo>
                    <a:pt x="524" y="831"/>
                    <a:pt x="345" y="1081"/>
                    <a:pt x="226" y="1379"/>
                  </a:cubicBezTo>
                  <a:cubicBezTo>
                    <a:pt x="167" y="1546"/>
                    <a:pt x="107" y="1712"/>
                    <a:pt x="60" y="1879"/>
                  </a:cubicBezTo>
                  <a:cubicBezTo>
                    <a:pt x="12" y="2034"/>
                    <a:pt x="0" y="2188"/>
                    <a:pt x="12" y="2355"/>
                  </a:cubicBezTo>
                  <a:cubicBezTo>
                    <a:pt x="12" y="2439"/>
                    <a:pt x="24" y="2522"/>
                    <a:pt x="48" y="2617"/>
                  </a:cubicBezTo>
                  <a:cubicBezTo>
                    <a:pt x="60" y="2689"/>
                    <a:pt x="71" y="2772"/>
                    <a:pt x="107" y="2843"/>
                  </a:cubicBezTo>
                  <a:cubicBezTo>
                    <a:pt x="167" y="2986"/>
                    <a:pt x="238" y="3129"/>
                    <a:pt x="345" y="3248"/>
                  </a:cubicBezTo>
                  <a:cubicBezTo>
                    <a:pt x="441" y="3379"/>
                    <a:pt x="583" y="3498"/>
                    <a:pt x="726" y="3582"/>
                  </a:cubicBezTo>
                  <a:cubicBezTo>
                    <a:pt x="786" y="3617"/>
                    <a:pt x="845" y="3641"/>
                    <a:pt x="917" y="3665"/>
                  </a:cubicBezTo>
                  <a:cubicBezTo>
                    <a:pt x="1012" y="3665"/>
                    <a:pt x="1084" y="3677"/>
                    <a:pt x="1179" y="3677"/>
                  </a:cubicBezTo>
                  <a:cubicBezTo>
                    <a:pt x="1262" y="3677"/>
                    <a:pt x="1334" y="3665"/>
                    <a:pt x="1417" y="3641"/>
                  </a:cubicBezTo>
                  <a:cubicBezTo>
                    <a:pt x="1488" y="3629"/>
                    <a:pt x="1548" y="3617"/>
                    <a:pt x="1607" y="3570"/>
                  </a:cubicBezTo>
                  <a:cubicBezTo>
                    <a:pt x="1667" y="3546"/>
                    <a:pt x="1738" y="3510"/>
                    <a:pt x="1786" y="3462"/>
                  </a:cubicBezTo>
                  <a:cubicBezTo>
                    <a:pt x="1846" y="3427"/>
                    <a:pt x="1905" y="3367"/>
                    <a:pt x="1953" y="3320"/>
                  </a:cubicBezTo>
                  <a:cubicBezTo>
                    <a:pt x="2048" y="3201"/>
                    <a:pt x="2143" y="3046"/>
                    <a:pt x="2203" y="2903"/>
                  </a:cubicBezTo>
                  <a:cubicBezTo>
                    <a:pt x="2250" y="2772"/>
                    <a:pt x="2274" y="2629"/>
                    <a:pt x="2286" y="2486"/>
                  </a:cubicBezTo>
                  <a:cubicBezTo>
                    <a:pt x="2310" y="2319"/>
                    <a:pt x="2310" y="2177"/>
                    <a:pt x="2286" y="2010"/>
                  </a:cubicBezTo>
                  <a:cubicBezTo>
                    <a:pt x="2274" y="1784"/>
                    <a:pt x="2215" y="1546"/>
                    <a:pt x="2143" y="1343"/>
                  </a:cubicBezTo>
                  <a:cubicBezTo>
                    <a:pt x="2107" y="1236"/>
                    <a:pt x="2072" y="1129"/>
                    <a:pt x="2036" y="1045"/>
                  </a:cubicBezTo>
                  <a:lnTo>
                    <a:pt x="1905" y="724"/>
                  </a:lnTo>
                  <a:cubicBezTo>
                    <a:pt x="1810" y="522"/>
                    <a:pt x="1715" y="331"/>
                    <a:pt x="1607" y="129"/>
                  </a:cubicBezTo>
                  <a:cubicBezTo>
                    <a:pt x="1572" y="93"/>
                    <a:pt x="1512" y="57"/>
                    <a:pt x="1476" y="57"/>
                  </a:cubicBezTo>
                  <a:cubicBezTo>
                    <a:pt x="1441" y="57"/>
                    <a:pt x="1393" y="57"/>
                    <a:pt x="1369" y="69"/>
                  </a:cubicBezTo>
                  <a:cubicBezTo>
                    <a:pt x="1357" y="57"/>
                    <a:pt x="1334" y="33"/>
                    <a:pt x="1322" y="33"/>
                  </a:cubicBezTo>
                  <a:cubicBezTo>
                    <a:pt x="1295" y="12"/>
                    <a:pt x="1256" y="0"/>
                    <a:pt x="12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3175675" y="1583125"/>
              <a:ext cx="52425" cy="99975"/>
            </a:xfrm>
            <a:custGeom>
              <a:avLst/>
              <a:gdLst/>
              <a:ahLst/>
              <a:cxnLst/>
              <a:rect l="l" t="t" r="r" b="b"/>
              <a:pathLst>
                <a:path w="2097" h="3999" extrusionOk="0">
                  <a:moveTo>
                    <a:pt x="1120" y="558"/>
                  </a:moveTo>
                  <a:cubicBezTo>
                    <a:pt x="1191" y="760"/>
                    <a:pt x="1263" y="950"/>
                    <a:pt x="1358" y="1141"/>
                  </a:cubicBezTo>
                  <a:cubicBezTo>
                    <a:pt x="1453" y="1391"/>
                    <a:pt x="1549" y="1629"/>
                    <a:pt x="1632" y="1903"/>
                  </a:cubicBezTo>
                  <a:cubicBezTo>
                    <a:pt x="1668" y="2022"/>
                    <a:pt x="1691" y="2129"/>
                    <a:pt x="1715" y="2248"/>
                  </a:cubicBezTo>
                  <a:cubicBezTo>
                    <a:pt x="1727" y="2308"/>
                    <a:pt x="1727" y="2367"/>
                    <a:pt x="1739" y="2427"/>
                  </a:cubicBezTo>
                  <a:cubicBezTo>
                    <a:pt x="1739" y="2486"/>
                    <a:pt x="1751" y="2546"/>
                    <a:pt x="1751" y="2594"/>
                  </a:cubicBezTo>
                  <a:cubicBezTo>
                    <a:pt x="1751" y="2748"/>
                    <a:pt x="1751" y="2915"/>
                    <a:pt x="1727" y="3058"/>
                  </a:cubicBezTo>
                  <a:cubicBezTo>
                    <a:pt x="1715" y="3153"/>
                    <a:pt x="1680" y="3225"/>
                    <a:pt x="1632" y="3308"/>
                  </a:cubicBezTo>
                  <a:cubicBezTo>
                    <a:pt x="1608" y="3356"/>
                    <a:pt x="1596" y="3403"/>
                    <a:pt x="1561" y="3427"/>
                  </a:cubicBezTo>
                  <a:lnTo>
                    <a:pt x="1501" y="3487"/>
                  </a:lnTo>
                  <a:cubicBezTo>
                    <a:pt x="1489" y="3510"/>
                    <a:pt x="1453" y="3510"/>
                    <a:pt x="1441" y="3522"/>
                  </a:cubicBezTo>
                  <a:cubicBezTo>
                    <a:pt x="1418" y="3522"/>
                    <a:pt x="1382" y="3534"/>
                    <a:pt x="1358" y="3534"/>
                  </a:cubicBezTo>
                  <a:cubicBezTo>
                    <a:pt x="1275" y="3558"/>
                    <a:pt x="1251" y="3558"/>
                    <a:pt x="1215" y="3558"/>
                  </a:cubicBezTo>
                  <a:cubicBezTo>
                    <a:pt x="1180" y="3534"/>
                    <a:pt x="1144" y="3522"/>
                    <a:pt x="1096" y="3510"/>
                  </a:cubicBezTo>
                  <a:cubicBezTo>
                    <a:pt x="1037" y="3475"/>
                    <a:pt x="1001" y="3439"/>
                    <a:pt x="941" y="3391"/>
                  </a:cubicBezTo>
                  <a:cubicBezTo>
                    <a:pt x="882" y="3332"/>
                    <a:pt x="822" y="3260"/>
                    <a:pt x="775" y="3177"/>
                  </a:cubicBezTo>
                  <a:cubicBezTo>
                    <a:pt x="715" y="3094"/>
                    <a:pt x="668" y="2986"/>
                    <a:pt x="644" y="2879"/>
                  </a:cubicBezTo>
                  <a:cubicBezTo>
                    <a:pt x="608" y="2748"/>
                    <a:pt x="584" y="2617"/>
                    <a:pt x="584" y="2486"/>
                  </a:cubicBezTo>
                  <a:cubicBezTo>
                    <a:pt x="584" y="2284"/>
                    <a:pt x="596" y="2082"/>
                    <a:pt x="620" y="1891"/>
                  </a:cubicBezTo>
                  <a:cubicBezTo>
                    <a:pt x="679" y="1665"/>
                    <a:pt x="763" y="1451"/>
                    <a:pt x="846" y="1248"/>
                  </a:cubicBezTo>
                  <a:cubicBezTo>
                    <a:pt x="894" y="1141"/>
                    <a:pt x="941" y="1034"/>
                    <a:pt x="977" y="915"/>
                  </a:cubicBezTo>
                  <a:lnTo>
                    <a:pt x="1120" y="558"/>
                  </a:lnTo>
                  <a:close/>
                  <a:moveTo>
                    <a:pt x="1041" y="1"/>
                  </a:moveTo>
                  <a:cubicBezTo>
                    <a:pt x="989" y="1"/>
                    <a:pt x="941" y="25"/>
                    <a:pt x="906" y="69"/>
                  </a:cubicBezTo>
                  <a:cubicBezTo>
                    <a:pt x="787" y="248"/>
                    <a:pt x="679" y="439"/>
                    <a:pt x="584" y="641"/>
                  </a:cubicBezTo>
                  <a:cubicBezTo>
                    <a:pt x="441" y="879"/>
                    <a:pt x="310" y="1129"/>
                    <a:pt x="203" y="1379"/>
                  </a:cubicBezTo>
                  <a:cubicBezTo>
                    <a:pt x="132" y="1534"/>
                    <a:pt x="84" y="1689"/>
                    <a:pt x="60" y="1855"/>
                  </a:cubicBezTo>
                  <a:cubicBezTo>
                    <a:pt x="25" y="2022"/>
                    <a:pt x="1" y="2189"/>
                    <a:pt x="1" y="2344"/>
                  </a:cubicBezTo>
                  <a:cubicBezTo>
                    <a:pt x="1" y="2522"/>
                    <a:pt x="13" y="2701"/>
                    <a:pt x="60" y="2879"/>
                  </a:cubicBezTo>
                  <a:cubicBezTo>
                    <a:pt x="84" y="2975"/>
                    <a:pt x="108" y="3058"/>
                    <a:pt x="144" y="3153"/>
                  </a:cubicBezTo>
                  <a:cubicBezTo>
                    <a:pt x="179" y="3225"/>
                    <a:pt x="227" y="3296"/>
                    <a:pt x="263" y="3356"/>
                  </a:cubicBezTo>
                  <a:cubicBezTo>
                    <a:pt x="358" y="3510"/>
                    <a:pt x="453" y="3641"/>
                    <a:pt x="596" y="3748"/>
                  </a:cubicBezTo>
                  <a:cubicBezTo>
                    <a:pt x="727" y="3856"/>
                    <a:pt x="882" y="3927"/>
                    <a:pt x="1025" y="3975"/>
                  </a:cubicBezTo>
                  <a:cubicBezTo>
                    <a:pt x="1072" y="3987"/>
                    <a:pt x="1120" y="3987"/>
                    <a:pt x="1156" y="3998"/>
                  </a:cubicBezTo>
                  <a:lnTo>
                    <a:pt x="1299" y="3998"/>
                  </a:lnTo>
                  <a:cubicBezTo>
                    <a:pt x="1370" y="3998"/>
                    <a:pt x="1441" y="3987"/>
                    <a:pt x="1513" y="3951"/>
                  </a:cubicBezTo>
                  <a:cubicBezTo>
                    <a:pt x="1656" y="3915"/>
                    <a:pt x="1775" y="3820"/>
                    <a:pt x="1846" y="3701"/>
                  </a:cubicBezTo>
                  <a:cubicBezTo>
                    <a:pt x="1930" y="3570"/>
                    <a:pt x="2013" y="3415"/>
                    <a:pt x="2037" y="3260"/>
                  </a:cubicBezTo>
                  <a:cubicBezTo>
                    <a:pt x="2072" y="3094"/>
                    <a:pt x="2096" y="2927"/>
                    <a:pt x="2096" y="2748"/>
                  </a:cubicBezTo>
                  <a:cubicBezTo>
                    <a:pt x="2096" y="2582"/>
                    <a:pt x="2096" y="2427"/>
                    <a:pt x="2072" y="2272"/>
                  </a:cubicBezTo>
                  <a:cubicBezTo>
                    <a:pt x="2049" y="2153"/>
                    <a:pt x="2037" y="2046"/>
                    <a:pt x="2013" y="1927"/>
                  </a:cubicBezTo>
                  <a:cubicBezTo>
                    <a:pt x="1977" y="1796"/>
                    <a:pt x="1930" y="1677"/>
                    <a:pt x="1894" y="1546"/>
                  </a:cubicBezTo>
                  <a:cubicBezTo>
                    <a:pt x="1811" y="1308"/>
                    <a:pt x="1727" y="1081"/>
                    <a:pt x="1620" y="855"/>
                  </a:cubicBezTo>
                  <a:cubicBezTo>
                    <a:pt x="1537" y="653"/>
                    <a:pt x="1430" y="427"/>
                    <a:pt x="1310" y="236"/>
                  </a:cubicBezTo>
                  <a:cubicBezTo>
                    <a:pt x="1275" y="189"/>
                    <a:pt x="1263" y="165"/>
                    <a:pt x="1215" y="141"/>
                  </a:cubicBezTo>
                  <a:lnTo>
                    <a:pt x="1203" y="141"/>
                  </a:lnTo>
                  <a:cubicBezTo>
                    <a:pt x="1203" y="129"/>
                    <a:pt x="1203" y="117"/>
                    <a:pt x="1191" y="105"/>
                  </a:cubicBezTo>
                  <a:cubicBezTo>
                    <a:pt x="1180" y="58"/>
                    <a:pt x="1132" y="22"/>
                    <a:pt x="1096" y="10"/>
                  </a:cubicBezTo>
                  <a:cubicBezTo>
                    <a:pt x="1078" y="4"/>
                    <a:pt x="1059" y="1"/>
                    <a:pt x="10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2833375" y="1799150"/>
              <a:ext cx="62225" cy="99450"/>
            </a:xfrm>
            <a:custGeom>
              <a:avLst/>
              <a:gdLst/>
              <a:ahLst/>
              <a:cxnLst/>
              <a:rect l="l" t="t" r="r" b="b"/>
              <a:pathLst>
                <a:path w="2489" h="3978" extrusionOk="0">
                  <a:moveTo>
                    <a:pt x="1596" y="477"/>
                  </a:moveTo>
                  <a:cubicBezTo>
                    <a:pt x="1727" y="703"/>
                    <a:pt x="1858" y="942"/>
                    <a:pt x="1965" y="1180"/>
                  </a:cubicBezTo>
                  <a:cubicBezTo>
                    <a:pt x="2013" y="1299"/>
                    <a:pt x="2048" y="1418"/>
                    <a:pt x="2084" y="1537"/>
                  </a:cubicBezTo>
                  <a:cubicBezTo>
                    <a:pt x="2108" y="1632"/>
                    <a:pt x="2132" y="1751"/>
                    <a:pt x="2144" y="1870"/>
                  </a:cubicBezTo>
                  <a:cubicBezTo>
                    <a:pt x="2144" y="1965"/>
                    <a:pt x="2156" y="2073"/>
                    <a:pt x="2156" y="2156"/>
                  </a:cubicBezTo>
                  <a:cubicBezTo>
                    <a:pt x="2156" y="2251"/>
                    <a:pt x="2144" y="2335"/>
                    <a:pt x="2144" y="2430"/>
                  </a:cubicBezTo>
                  <a:cubicBezTo>
                    <a:pt x="2132" y="2489"/>
                    <a:pt x="2132" y="2549"/>
                    <a:pt x="2108" y="2608"/>
                  </a:cubicBezTo>
                  <a:cubicBezTo>
                    <a:pt x="2096" y="2739"/>
                    <a:pt x="2048" y="2858"/>
                    <a:pt x="2001" y="2977"/>
                  </a:cubicBezTo>
                  <a:cubicBezTo>
                    <a:pt x="1965" y="3061"/>
                    <a:pt x="1918" y="3156"/>
                    <a:pt x="1858" y="3228"/>
                  </a:cubicBezTo>
                  <a:cubicBezTo>
                    <a:pt x="1810" y="3287"/>
                    <a:pt x="1751" y="3347"/>
                    <a:pt x="1691" y="3394"/>
                  </a:cubicBezTo>
                  <a:cubicBezTo>
                    <a:pt x="1644" y="3418"/>
                    <a:pt x="1584" y="3466"/>
                    <a:pt x="1525" y="3478"/>
                  </a:cubicBezTo>
                  <a:cubicBezTo>
                    <a:pt x="1501" y="3501"/>
                    <a:pt x="1453" y="3501"/>
                    <a:pt x="1429" y="3513"/>
                  </a:cubicBezTo>
                  <a:cubicBezTo>
                    <a:pt x="1370" y="3501"/>
                    <a:pt x="1322" y="3501"/>
                    <a:pt x="1263" y="3501"/>
                  </a:cubicBezTo>
                  <a:cubicBezTo>
                    <a:pt x="1203" y="3478"/>
                    <a:pt x="1156" y="3466"/>
                    <a:pt x="1120" y="3454"/>
                  </a:cubicBezTo>
                  <a:cubicBezTo>
                    <a:pt x="1072" y="3442"/>
                    <a:pt x="1025" y="3406"/>
                    <a:pt x="977" y="3382"/>
                  </a:cubicBezTo>
                  <a:cubicBezTo>
                    <a:pt x="941" y="3347"/>
                    <a:pt x="905" y="3311"/>
                    <a:pt x="858" y="3263"/>
                  </a:cubicBezTo>
                  <a:cubicBezTo>
                    <a:pt x="822" y="3204"/>
                    <a:pt x="786" y="3132"/>
                    <a:pt x="763" y="3061"/>
                  </a:cubicBezTo>
                  <a:cubicBezTo>
                    <a:pt x="727" y="2977"/>
                    <a:pt x="703" y="2882"/>
                    <a:pt x="679" y="2799"/>
                  </a:cubicBezTo>
                  <a:cubicBezTo>
                    <a:pt x="667" y="2680"/>
                    <a:pt x="667" y="2573"/>
                    <a:pt x="679" y="2454"/>
                  </a:cubicBezTo>
                  <a:cubicBezTo>
                    <a:pt x="715" y="2251"/>
                    <a:pt x="775" y="2049"/>
                    <a:pt x="834" y="1858"/>
                  </a:cubicBezTo>
                  <a:lnTo>
                    <a:pt x="917" y="1632"/>
                  </a:lnTo>
                  <a:cubicBezTo>
                    <a:pt x="1013" y="1430"/>
                    <a:pt x="1120" y="1215"/>
                    <a:pt x="1239" y="1025"/>
                  </a:cubicBezTo>
                  <a:cubicBezTo>
                    <a:pt x="1358" y="834"/>
                    <a:pt x="1477" y="656"/>
                    <a:pt x="1596" y="477"/>
                  </a:cubicBezTo>
                  <a:close/>
                  <a:moveTo>
                    <a:pt x="1370" y="1"/>
                  </a:moveTo>
                  <a:cubicBezTo>
                    <a:pt x="1298" y="1"/>
                    <a:pt x="1203" y="37"/>
                    <a:pt x="1156" y="84"/>
                  </a:cubicBezTo>
                  <a:cubicBezTo>
                    <a:pt x="1132" y="132"/>
                    <a:pt x="1084" y="180"/>
                    <a:pt x="1036" y="203"/>
                  </a:cubicBezTo>
                  <a:cubicBezTo>
                    <a:pt x="1013" y="251"/>
                    <a:pt x="965" y="287"/>
                    <a:pt x="941" y="334"/>
                  </a:cubicBezTo>
                  <a:cubicBezTo>
                    <a:pt x="846" y="430"/>
                    <a:pt x="775" y="525"/>
                    <a:pt x="679" y="632"/>
                  </a:cubicBezTo>
                  <a:cubicBezTo>
                    <a:pt x="608" y="727"/>
                    <a:pt x="524" y="834"/>
                    <a:pt x="465" y="953"/>
                  </a:cubicBezTo>
                  <a:cubicBezTo>
                    <a:pt x="429" y="1013"/>
                    <a:pt x="382" y="1061"/>
                    <a:pt x="370" y="1120"/>
                  </a:cubicBezTo>
                  <a:cubicBezTo>
                    <a:pt x="346" y="1180"/>
                    <a:pt x="310" y="1239"/>
                    <a:pt x="286" y="1311"/>
                  </a:cubicBezTo>
                  <a:lnTo>
                    <a:pt x="191" y="1537"/>
                  </a:lnTo>
                  <a:lnTo>
                    <a:pt x="143" y="1668"/>
                  </a:lnTo>
                  <a:cubicBezTo>
                    <a:pt x="132" y="1727"/>
                    <a:pt x="108" y="1799"/>
                    <a:pt x="84" y="1858"/>
                  </a:cubicBezTo>
                  <a:cubicBezTo>
                    <a:pt x="60" y="2025"/>
                    <a:pt x="24" y="2180"/>
                    <a:pt x="13" y="2335"/>
                  </a:cubicBezTo>
                  <a:cubicBezTo>
                    <a:pt x="1" y="2513"/>
                    <a:pt x="1" y="2692"/>
                    <a:pt x="48" y="2870"/>
                  </a:cubicBezTo>
                  <a:cubicBezTo>
                    <a:pt x="60" y="2966"/>
                    <a:pt x="72" y="3037"/>
                    <a:pt x="108" y="3108"/>
                  </a:cubicBezTo>
                  <a:cubicBezTo>
                    <a:pt x="132" y="3204"/>
                    <a:pt x="167" y="3275"/>
                    <a:pt x="203" y="3370"/>
                  </a:cubicBezTo>
                  <a:cubicBezTo>
                    <a:pt x="251" y="3454"/>
                    <a:pt x="310" y="3549"/>
                    <a:pt x="382" y="3620"/>
                  </a:cubicBezTo>
                  <a:cubicBezTo>
                    <a:pt x="441" y="3680"/>
                    <a:pt x="501" y="3739"/>
                    <a:pt x="584" y="3787"/>
                  </a:cubicBezTo>
                  <a:cubicBezTo>
                    <a:pt x="644" y="3823"/>
                    <a:pt x="703" y="3870"/>
                    <a:pt x="775" y="3906"/>
                  </a:cubicBezTo>
                  <a:cubicBezTo>
                    <a:pt x="846" y="3930"/>
                    <a:pt x="917" y="3966"/>
                    <a:pt x="1013" y="3978"/>
                  </a:cubicBezTo>
                  <a:lnTo>
                    <a:pt x="1334" y="3978"/>
                  </a:lnTo>
                  <a:cubicBezTo>
                    <a:pt x="1429" y="3954"/>
                    <a:pt x="1501" y="3942"/>
                    <a:pt x="1596" y="3918"/>
                  </a:cubicBezTo>
                  <a:cubicBezTo>
                    <a:pt x="1751" y="3859"/>
                    <a:pt x="1906" y="3739"/>
                    <a:pt x="2025" y="3620"/>
                  </a:cubicBezTo>
                  <a:cubicBezTo>
                    <a:pt x="2156" y="3466"/>
                    <a:pt x="2251" y="3311"/>
                    <a:pt x="2322" y="3132"/>
                  </a:cubicBezTo>
                  <a:cubicBezTo>
                    <a:pt x="2382" y="2977"/>
                    <a:pt x="2429" y="2835"/>
                    <a:pt x="2441" y="2680"/>
                  </a:cubicBezTo>
                  <a:cubicBezTo>
                    <a:pt x="2453" y="2608"/>
                    <a:pt x="2465" y="2513"/>
                    <a:pt x="2465" y="2442"/>
                  </a:cubicBezTo>
                  <a:cubicBezTo>
                    <a:pt x="2465" y="2382"/>
                    <a:pt x="2489" y="2311"/>
                    <a:pt x="2489" y="2251"/>
                  </a:cubicBezTo>
                  <a:cubicBezTo>
                    <a:pt x="2489" y="2096"/>
                    <a:pt x="2489" y="1954"/>
                    <a:pt x="2465" y="1799"/>
                  </a:cubicBezTo>
                  <a:cubicBezTo>
                    <a:pt x="2453" y="1727"/>
                    <a:pt x="2453" y="1656"/>
                    <a:pt x="2441" y="1573"/>
                  </a:cubicBezTo>
                  <a:cubicBezTo>
                    <a:pt x="2429" y="1501"/>
                    <a:pt x="2406" y="1442"/>
                    <a:pt x="2394" y="1370"/>
                  </a:cubicBezTo>
                  <a:cubicBezTo>
                    <a:pt x="2370" y="1239"/>
                    <a:pt x="2322" y="1120"/>
                    <a:pt x="2263" y="977"/>
                  </a:cubicBezTo>
                  <a:cubicBezTo>
                    <a:pt x="2156" y="715"/>
                    <a:pt x="2025" y="465"/>
                    <a:pt x="1870" y="203"/>
                  </a:cubicBezTo>
                  <a:cubicBezTo>
                    <a:pt x="1829" y="145"/>
                    <a:pt x="1770" y="111"/>
                    <a:pt x="1706" y="111"/>
                  </a:cubicBezTo>
                  <a:cubicBezTo>
                    <a:pt x="1678" y="111"/>
                    <a:pt x="1649" y="117"/>
                    <a:pt x="1620" y="132"/>
                  </a:cubicBezTo>
                  <a:lnTo>
                    <a:pt x="1572" y="84"/>
                  </a:lnTo>
                  <a:cubicBezTo>
                    <a:pt x="1513" y="37"/>
                    <a:pt x="1441" y="1"/>
                    <a:pt x="13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914050" y="1680925"/>
              <a:ext cx="60750" cy="96825"/>
            </a:xfrm>
            <a:custGeom>
              <a:avLst/>
              <a:gdLst/>
              <a:ahLst/>
              <a:cxnLst/>
              <a:rect l="l" t="t" r="r" b="b"/>
              <a:pathLst>
                <a:path w="2430" h="3873" extrusionOk="0">
                  <a:moveTo>
                    <a:pt x="488" y="2206"/>
                  </a:moveTo>
                  <a:cubicBezTo>
                    <a:pt x="488" y="2218"/>
                    <a:pt x="476" y="2218"/>
                    <a:pt x="488" y="2218"/>
                  </a:cubicBezTo>
                  <a:lnTo>
                    <a:pt x="488" y="2206"/>
                  </a:lnTo>
                  <a:close/>
                  <a:moveTo>
                    <a:pt x="1346" y="420"/>
                  </a:moveTo>
                  <a:cubicBezTo>
                    <a:pt x="1441" y="563"/>
                    <a:pt x="1536" y="718"/>
                    <a:pt x="1619" y="872"/>
                  </a:cubicBezTo>
                  <a:cubicBezTo>
                    <a:pt x="1703" y="1027"/>
                    <a:pt x="1774" y="1170"/>
                    <a:pt x="1846" y="1337"/>
                  </a:cubicBezTo>
                  <a:cubicBezTo>
                    <a:pt x="1893" y="1456"/>
                    <a:pt x="1941" y="1575"/>
                    <a:pt x="1965" y="1694"/>
                  </a:cubicBezTo>
                  <a:cubicBezTo>
                    <a:pt x="1977" y="1765"/>
                    <a:pt x="2012" y="1849"/>
                    <a:pt x="2024" y="1920"/>
                  </a:cubicBezTo>
                  <a:cubicBezTo>
                    <a:pt x="2036" y="1980"/>
                    <a:pt x="2060" y="2039"/>
                    <a:pt x="2060" y="2099"/>
                  </a:cubicBezTo>
                  <a:cubicBezTo>
                    <a:pt x="2060" y="2158"/>
                    <a:pt x="2072" y="2194"/>
                    <a:pt x="2072" y="2253"/>
                  </a:cubicBezTo>
                  <a:cubicBezTo>
                    <a:pt x="2072" y="2396"/>
                    <a:pt x="2072" y="2515"/>
                    <a:pt x="2060" y="2634"/>
                  </a:cubicBezTo>
                  <a:cubicBezTo>
                    <a:pt x="2036" y="2730"/>
                    <a:pt x="2012" y="2837"/>
                    <a:pt x="1977" y="2932"/>
                  </a:cubicBezTo>
                  <a:cubicBezTo>
                    <a:pt x="1941" y="3015"/>
                    <a:pt x="1893" y="3111"/>
                    <a:pt x="1834" y="3182"/>
                  </a:cubicBezTo>
                  <a:cubicBezTo>
                    <a:pt x="1786" y="3242"/>
                    <a:pt x="1739" y="3289"/>
                    <a:pt x="1679" y="3325"/>
                  </a:cubicBezTo>
                  <a:cubicBezTo>
                    <a:pt x="1619" y="3373"/>
                    <a:pt x="1584" y="3408"/>
                    <a:pt x="1524" y="3420"/>
                  </a:cubicBezTo>
                  <a:cubicBezTo>
                    <a:pt x="1465" y="3432"/>
                    <a:pt x="1417" y="3444"/>
                    <a:pt x="1358" y="3468"/>
                  </a:cubicBezTo>
                  <a:cubicBezTo>
                    <a:pt x="1286" y="3456"/>
                    <a:pt x="1227" y="3456"/>
                    <a:pt x="1167" y="3456"/>
                  </a:cubicBezTo>
                  <a:lnTo>
                    <a:pt x="988" y="3408"/>
                  </a:lnTo>
                  <a:cubicBezTo>
                    <a:pt x="929" y="3373"/>
                    <a:pt x="881" y="3349"/>
                    <a:pt x="822" y="3313"/>
                  </a:cubicBezTo>
                  <a:cubicBezTo>
                    <a:pt x="762" y="3254"/>
                    <a:pt x="703" y="3218"/>
                    <a:pt x="643" y="3134"/>
                  </a:cubicBezTo>
                  <a:cubicBezTo>
                    <a:pt x="596" y="3063"/>
                    <a:pt x="548" y="3004"/>
                    <a:pt x="524" y="2932"/>
                  </a:cubicBezTo>
                  <a:cubicBezTo>
                    <a:pt x="488" y="2861"/>
                    <a:pt x="476" y="2765"/>
                    <a:pt x="465" y="2694"/>
                  </a:cubicBezTo>
                  <a:cubicBezTo>
                    <a:pt x="453" y="2539"/>
                    <a:pt x="465" y="2408"/>
                    <a:pt x="476" y="2265"/>
                  </a:cubicBezTo>
                  <a:cubicBezTo>
                    <a:pt x="488" y="2146"/>
                    <a:pt x="524" y="2027"/>
                    <a:pt x="548" y="1920"/>
                  </a:cubicBezTo>
                  <a:cubicBezTo>
                    <a:pt x="584" y="1813"/>
                    <a:pt x="607" y="1706"/>
                    <a:pt x="655" y="1610"/>
                  </a:cubicBezTo>
                  <a:cubicBezTo>
                    <a:pt x="691" y="1551"/>
                    <a:pt x="703" y="1491"/>
                    <a:pt x="726" y="1432"/>
                  </a:cubicBezTo>
                  <a:cubicBezTo>
                    <a:pt x="774" y="1337"/>
                    <a:pt x="822" y="1229"/>
                    <a:pt x="869" y="1146"/>
                  </a:cubicBezTo>
                  <a:cubicBezTo>
                    <a:pt x="893" y="1099"/>
                    <a:pt x="929" y="1039"/>
                    <a:pt x="953" y="991"/>
                  </a:cubicBezTo>
                  <a:cubicBezTo>
                    <a:pt x="988" y="932"/>
                    <a:pt x="1024" y="896"/>
                    <a:pt x="1060" y="837"/>
                  </a:cubicBezTo>
                  <a:cubicBezTo>
                    <a:pt x="1143" y="682"/>
                    <a:pt x="1250" y="551"/>
                    <a:pt x="1346" y="420"/>
                  </a:cubicBezTo>
                  <a:close/>
                  <a:moveTo>
                    <a:pt x="1265" y="0"/>
                  </a:moveTo>
                  <a:cubicBezTo>
                    <a:pt x="1195" y="0"/>
                    <a:pt x="1128" y="41"/>
                    <a:pt x="1096" y="98"/>
                  </a:cubicBezTo>
                  <a:cubicBezTo>
                    <a:pt x="1000" y="277"/>
                    <a:pt x="857" y="444"/>
                    <a:pt x="750" y="610"/>
                  </a:cubicBezTo>
                  <a:cubicBezTo>
                    <a:pt x="691" y="682"/>
                    <a:pt x="643" y="753"/>
                    <a:pt x="584" y="837"/>
                  </a:cubicBezTo>
                  <a:cubicBezTo>
                    <a:pt x="548" y="896"/>
                    <a:pt x="500" y="956"/>
                    <a:pt x="476" y="1015"/>
                  </a:cubicBezTo>
                  <a:cubicBezTo>
                    <a:pt x="441" y="1051"/>
                    <a:pt x="429" y="1087"/>
                    <a:pt x="417" y="1134"/>
                  </a:cubicBezTo>
                  <a:cubicBezTo>
                    <a:pt x="226" y="1491"/>
                    <a:pt x="84" y="1872"/>
                    <a:pt x="48" y="2277"/>
                  </a:cubicBezTo>
                  <a:cubicBezTo>
                    <a:pt x="0" y="2587"/>
                    <a:pt x="24" y="2896"/>
                    <a:pt x="167" y="3182"/>
                  </a:cubicBezTo>
                  <a:cubicBezTo>
                    <a:pt x="298" y="3456"/>
                    <a:pt x="500" y="3670"/>
                    <a:pt x="786" y="3789"/>
                  </a:cubicBezTo>
                  <a:cubicBezTo>
                    <a:pt x="857" y="3825"/>
                    <a:pt x="953" y="3849"/>
                    <a:pt x="1024" y="3873"/>
                  </a:cubicBezTo>
                  <a:cubicBezTo>
                    <a:pt x="1046" y="3851"/>
                    <a:pt x="1076" y="3847"/>
                    <a:pt x="1109" y="3847"/>
                  </a:cubicBezTo>
                  <a:cubicBezTo>
                    <a:pt x="1131" y="3847"/>
                    <a:pt x="1155" y="3849"/>
                    <a:pt x="1179" y="3849"/>
                  </a:cubicBezTo>
                  <a:lnTo>
                    <a:pt x="1227" y="3849"/>
                  </a:lnTo>
                  <a:cubicBezTo>
                    <a:pt x="1369" y="3837"/>
                    <a:pt x="1536" y="3813"/>
                    <a:pt x="1667" y="3730"/>
                  </a:cubicBezTo>
                  <a:cubicBezTo>
                    <a:pt x="1941" y="3587"/>
                    <a:pt x="2143" y="3349"/>
                    <a:pt x="2262" y="3063"/>
                  </a:cubicBezTo>
                  <a:cubicBezTo>
                    <a:pt x="2322" y="2932"/>
                    <a:pt x="2370" y="2777"/>
                    <a:pt x="2393" y="2634"/>
                  </a:cubicBezTo>
                  <a:cubicBezTo>
                    <a:pt x="2417" y="2527"/>
                    <a:pt x="2429" y="2420"/>
                    <a:pt x="2429" y="2325"/>
                  </a:cubicBezTo>
                  <a:lnTo>
                    <a:pt x="2429" y="2003"/>
                  </a:lnTo>
                  <a:cubicBezTo>
                    <a:pt x="2417" y="1884"/>
                    <a:pt x="2393" y="1765"/>
                    <a:pt x="2370" y="1646"/>
                  </a:cubicBezTo>
                  <a:lnTo>
                    <a:pt x="2274" y="1337"/>
                  </a:lnTo>
                  <a:cubicBezTo>
                    <a:pt x="2143" y="932"/>
                    <a:pt x="1905" y="575"/>
                    <a:pt x="1667" y="217"/>
                  </a:cubicBezTo>
                  <a:cubicBezTo>
                    <a:pt x="1643" y="170"/>
                    <a:pt x="1608" y="146"/>
                    <a:pt x="1548" y="134"/>
                  </a:cubicBezTo>
                  <a:cubicBezTo>
                    <a:pt x="1536" y="128"/>
                    <a:pt x="1518" y="125"/>
                    <a:pt x="1499" y="125"/>
                  </a:cubicBezTo>
                  <a:cubicBezTo>
                    <a:pt x="1480" y="125"/>
                    <a:pt x="1459" y="128"/>
                    <a:pt x="1441" y="134"/>
                  </a:cubicBezTo>
                  <a:cubicBezTo>
                    <a:pt x="1429" y="86"/>
                    <a:pt x="1405" y="63"/>
                    <a:pt x="1358" y="27"/>
                  </a:cubicBezTo>
                  <a:cubicBezTo>
                    <a:pt x="1328" y="9"/>
                    <a:pt x="1296" y="0"/>
                    <a:pt x="12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 name="Google Shape;45;p3"/>
          <p:cNvGrpSpPr/>
          <p:nvPr/>
        </p:nvGrpSpPr>
        <p:grpSpPr>
          <a:xfrm rot="-9441036">
            <a:off x="6117866" y="5317593"/>
            <a:ext cx="3051385" cy="2445659"/>
            <a:chOff x="-440953" y="-271101"/>
            <a:chExt cx="2288486" cy="1834202"/>
          </a:xfrm>
        </p:grpSpPr>
        <p:sp>
          <p:nvSpPr>
            <p:cNvPr id="46" name="Google Shape;46;p3"/>
            <p:cNvSpPr/>
            <p:nvPr/>
          </p:nvSpPr>
          <p:spPr>
            <a:xfrm>
              <a:off x="-440953" y="-127009"/>
              <a:ext cx="1022255" cy="1669917"/>
            </a:xfrm>
            <a:custGeom>
              <a:avLst/>
              <a:gdLst/>
              <a:ahLst/>
              <a:cxnLst/>
              <a:rect l="l" t="t" r="r" b="b"/>
              <a:pathLst>
                <a:path w="12121" h="19801" extrusionOk="0">
                  <a:moveTo>
                    <a:pt x="2108" y="0"/>
                  </a:moveTo>
                  <a:cubicBezTo>
                    <a:pt x="2000" y="24"/>
                    <a:pt x="1917" y="84"/>
                    <a:pt x="1869" y="155"/>
                  </a:cubicBezTo>
                  <a:cubicBezTo>
                    <a:pt x="1834" y="215"/>
                    <a:pt x="1810" y="286"/>
                    <a:pt x="1810" y="369"/>
                  </a:cubicBezTo>
                  <a:cubicBezTo>
                    <a:pt x="1798" y="393"/>
                    <a:pt x="1798" y="441"/>
                    <a:pt x="1798" y="488"/>
                  </a:cubicBezTo>
                  <a:lnTo>
                    <a:pt x="1798" y="572"/>
                  </a:lnTo>
                  <a:cubicBezTo>
                    <a:pt x="1798" y="679"/>
                    <a:pt x="1774" y="798"/>
                    <a:pt x="1762" y="893"/>
                  </a:cubicBezTo>
                  <a:lnTo>
                    <a:pt x="1750" y="1000"/>
                  </a:lnTo>
                  <a:cubicBezTo>
                    <a:pt x="1738" y="1120"/>
                    <a:pt x="1727" y="1262"/>
                    <a:pt x="1703" y="1381"/>
                  </a:cubicBezTo>
                  <a:lnTo>
                    <a:pt x="1667" y="1822"/>
                  </a:lnTo>
                  <a:cubicBezTo>
                    <a:pt x="1619" y="2060"/>
                    <a:pt x="1572" y="2334"/>
                    <a:pt x="1512" y="2596"/>
                  </a:cubicBezTo>
                  <a:cubicBezTo>
                    <a:pt x="1441" y="2905"/>
                    <a:pt x="1346" y="3203"/>
                    <a:pt x="1262" y="3501"/>
                  </a:cubicBezTo>
                  <a:cubicBezTo>
                    <a:pt x="1226" y="3620"/>
                    <a:pt x="1191" y="3739"/>
                    <a:pt x="1155" y="3858"/>
                  </a:cubicBezTo>
                  <a:cubicBezTo>
                    <a:pt x="1096" y="4013"/>
                    <a:pt x="1048" y="4179"/>
                    <a:pt x="1012" y="4322"/>
                  </a:cubicBezTo>
                  <a:cubicBezTo>
                    <a:pt x="869" y="4739"/>
                    <a:pt x="750" y="5191"/>
                    <a:pt x="631" y="5596"/>
                  </a:cubicBezTo>
                  <a:cubicBezTo>
                    <a:pt x="584" y="5751"/>
                    <a:pt x="548" y="5918"/>
                    <a:pt x="500" y="6061"/>
                  </a:cubicBezTo>
                  <a:cubicBezTo>
                    <a:pt x="417" y="6346"/>
                    <a:pt x="334" y="6632"/>
                    <a:pt x="262" y="6930"/>
                  </a:cubicBezTo>
                  <a:cubicBezTo>
                    <a:pt x="167" y="7251"/>
                    <a:pt x="119" y="7549"/>
                    <a:pt x="83" y="7847"/>
                  </a:cubicBezTo>
                  <a:cubicBezTo>
                    <a:pt x="48" y="8192"/>
                    <a:pt x="24" y="8537"/>
                    <a:pt x="12" y="8799"/>
                  </a:cubicBezTo>
                  <a:cubicBezTo>
                    <a:pt x="0" y="8906"/>
                    <a:pt x="0" y="9013"/>
                    <a:pt x="0" y="9109"/>
                  </a:cubicBezTo>
                  <a:lnTo>
                    <a:pt x="0" y="9251"/>
                  </a:lnTo>
                  <a:cubicBezTo>
                    <a:pt x="0" y="9371"/>
                    <a:pt x="12" y="9490"/>
                    <a:pt x="12" y="9609"/>
                  </a:cubicBezTo>
                  <a:lnTo>
                    <a:pt x="12" y="9668"/>
                  </a:lnTo>
                  <a:cubicBezTo>
                    <a:pt x="24" y="9978"/>
                    <a:pt x="48" y="10287"/>
                    <a:pt x="119" y="10633"/>
                  </a:cubicBezTo>
                  <a:cubicBezTo>
                    <a:pt x="131" y="10764"/>
                    <a:pt x="155" y="10918"/>
                    <a:pt x="191" y="11061"/>
                  </a:cubicBezTo>
                  <a:lnTo>
                    <a:pt x="191" y="11097"/>
                  </a:lnTo>
                  <a:cubicBezTo>
                    <a:pt x="203" y="11228"/>
                    <a:pt x="238" y="11359"/>
                    <a:pt x="274" y="11490"/>
                  </a:cubicBezTo>
                  <a:lnTo>
                    <a:pt x="310" y="11621"/>
                  </a:lnTo>
                  <a:lnTo>
                    <a:pt x="345" y="11776"/>
                  </a:lnTo>
                  <a:cubicBezTo>
                    <a:pt x="405" y="11978"/>
                    <a:pt x="488" y="12145"/>
                    <a:pt x="548" y="12299"/>
                  </a:cubicBezTo>
                  <a:cubicBezTo>
                    <a:pt x="619" y="12490"/>
                    <a:pt x="726" y="12669"/>
                    <a:pt x="834" y="12847"/>
                  </a:cubicBezTo>
                  <a:cubicBezTo>
                    <a:pt x="857" y="12895"/>
                    <a:pt x="905" y="12954"/>
                    <a:pt x="929" y="13002"/>
                  </a:cubicBezTo>
                  <a:lnTo>
                    <a:pt x="965" y="13038"/>
                  </a:lnTo>
                  <a:cubicBezTo>
                    <a:pt x="1143" y="13311"/>
                    <a:pt x="1334" y="13573"/>
                    <a:pt x="1560" y="13812"/>
                  </a:cubicBezTo>
                  <a:cubicBezTo>
                    <a:pt x="1679" y="13954"/>
                    <a:pt x="1822" y="14097"/>
                    <a:pt x="1988" y="14228"/>
                  </a:cubicBezTo>
                  <a:lnTo>
                    <a:pt x="2084" y="14312"/>
                  </a:lnTo>
                  <a:lnTo>
                    <a:pt x="2167" y="14383"/>
                  </a:lnTo>
                  <a:lnTo>
                    <a:pt x="2215" y="14431"/>
                  </a:lnTo>
                  <a:lnTo>
                    <a:pt x="2393" y="14562"/>
                  </a:lnTo>
                  <a:lnTo>
                    <a:pt x="2631" y="14728"/>
                  </a:lnTo>
                  <a:cubicBezTo>
                    <a:pt x="2655" y="14752"/>
                    <a:pt x="2703" y="14776"/>
                    <a:pt x="2750" y="14800"/>
                  </a:cubicBezTo>
                  <a:lnTo>
                    <a:pt x="2774" y="14812"/>
                  </a:lnTo>
                  <a:cubicBezTo>
                    <a:pt x="2798" y="14835"/>
                    <a:pt x="2822" y="14847"/>
                    <a:pt x="2834" y="14859"/>
                  </a:cubicBezTo>
                  <a:cubicBezTo>
                    <a:pt x="2881" y="14895"/>
                    <a:pt x="2929" y="14907"/>
                    <a:pt x="2977" y="14931"/>
                  </a:cubicBezTo>
                  <a:cubicBezTo>
                    <a:pt x="3001" y="14955"/>
                    <a:pt x="3048" y="14978"/>
                    <a:pt x="3072" y="14990"/>
                  </a:cubicBezTo>
                  <a:lnTo>
                    <a:pt x="3346" y="15133"/>
                  </a:lnTo>
                  <a:lnTo>
                    <a:pt x="3405" y="15157"/>
                  </a:lnTo>
                  <a:cubicBezTo>
                    <a:pt x="3536" y="15228"/>
                    <a:pt x="3703" y="15288"/>
                    <a:pt x="3846" y="15347"/>
                  </a:cubicBezTo>
                  <a:cubicBezTo>
                    <a:pt x="4060" y="15431"/>
                    <a:pt x="4286" y="15502"/>
                    <a:pt x="4489" y="15574"/>
                  </a:cubicBezTo>
                  <a:cubicBezTo>
                    <a:pt x="4584" y="15609"/>
                    <a:pt x="4655" y="15633"/>
                    <a:pt x="4739" y="15669"/>
                  </a:cubicBezTo>
                  <a:cubicBezTo>
                    <a:pt x="5013" y="15752"/>
                    <a:pt x="5275" y="15859"/>
                    <a:pt x="5537" y="15967"/>
                  </a:cubicBezTo>
                  <a:cubicBezTo>
                    <a:pt x="5620" y="15990"/>
                    <a:pt x="5715" y="16038"/>
                    <a:pt x="5798" y="16062"/>
                  </a:cubicBezTo>
                  <a:cubicBezTo>
                    <a:pt x="5846" y="16086"/>
                    <a:pt x="5870" y="16098"/>
                    <a:pt x="5918" y="16109"/>
                  </a:cubicBezTo>
                  <a:cubicBezTo>
                    <a:pt x="5989" y="16145"/>
                    <a:pt x="6084" y="16169"/>
                    <a:pt x="6168" y="16217"/>
                  </a:cubicBezTo>
                  <a:cubicBezTo>
                    <a:pt x="6215" y="16229"/>
                    <a:pt x="6263" y="16264"/>
                    <a:pt x="6310" y="16276"/>
                  </a:cubicBezTo>
                  <a:cubicBezTo>
                    <a:pt x="6382" y="16300"/>
                    <a:pt x="6465" y="16336"/>
                    <a:pt x="6549" y="16383"/>
                  </a:cubicBezTo>
                  <a:cubicBezTo>
                    <a:pt x="6846" y="16526"/>
                    <a:pt x="7120" y="16705"/>
                    <a:pt x="7394" y="16895"/>
                  </a:cubicBezTo>
                  <a:cubicBezTo>
                    <a:pt x="7739" y="17169"/>
                    <a:pt x="8037" y="17467"/>
                    <a:pt x="8287" y="17788"/>
                  </a:cubicBezTo>
                  <a:cubicBezTo>
                    <a:pt x="8489" y="18086"/>
                    <a:pt x="8680" y="18419"/>
                    <a:pt x="8823" y="18741"/>
                  </a:cubicBezTo>
                  <a:cubicBezTo>
                    <a:pt x="8930" y="19026"/>
                    <a:pt x="9001" y="19253"/>
                    <a:pt x="9025" y="19479"/>
                  </a:cubicBezTo>
                  <a:lnTo>
                    <a:pt x="9025" y="19503"/>
                  </a:lnTo>
                  <a:cubicBezTo>
                    <a:pt x="9025" y="19598"/>
                    <a:pt x="9061" y="19658"/>
                    <a:pt x="9120" y="19717"/>
                  </a:cubicBezTo>
                  <a:cubicBezTo>
                    <a:pt x="9168" y="19777"/>
                    <a:pt x="9251" y="19800"/>
                    <a:pt x="9323" y="19800"/>
                  </a:cubicBezTo>
                  <a:cubicBezTo>
                    <a:pt x="9406" y="19800"/>
                    <a:pt x="9478" y="19777"/>
                    <a:pt x="9597" y="19777"/>
                  </a:cubicBezTo>
                  <a:cubicBezTo>
                    <a:pt x="9644" y="19729"/>
                    <a:pt x="9680" y="19634"/>
                    <a:pt x="9680" y="19562"/>
                  </a:cubicBezTo>
                  <a:cubicBezTo>
                    <a:pt x="9680" y="19491"/>
                    <a:pt x="9668" y="19396"/>
                    <a:pt x="9656" y="19312"/>
                  </a:cubicBezTo>
                  <a:cubicBezTo>
                    <a:pt x="9656" y="19277"/>
                    <a:pt x="9668" y="19265"/>
                    <a:pt x="9668" y="19241"/>
                  </a:cubicBezTo>
                  <a:cubicBezTo>
                    <a:pt x="9680" y="19146"/>
                    <a:pt x="9680" y="19074"/>
                    <a:pt x="9680" y="19003"/>
                  </a:cubicBezTo>
                  <a:cubicBezTo>
                    <a:pt x="9680" y="18943"/>
                    <a:pt x="9704" y="18860"/>
                    <a:pt x="9704" y="18800"/>
                  </a:cubicBezTo>
                  <a:cubicBezTo>
                    <a:pt x="9716" y="18669"/>
                    <a:pt x="9716" y="18526"/>
                    <a:pt x="9728" y="18384"/>
                  </a:cubicBezTo>
                  <a:cubicBezTo>
                    <a:pt x="9739" y="18122"/>
                    <a:pt x="9775" y="17848"/>
                    <a:pt x="9799" y="17598"/>
                  </a:cubicBezTo>
                  <a:lnTo>
                    <a:pt x="9799" y="17574"/>
                  </a:lnTo>
                  <a:cubicBezTo>
                    <a:pt x="9835" y="17395"/>
                    <a:pt x="9859" y="17241"/>
                    <a:pt x="9894" y="17110"/>
                  </a:cubicBezTo>
                  <a:cubicBezTo>
                    <a:pt x="9918" y="16931"/>
                    <a:pt x="9966" y="16764"/>
                    <a:pt x="10013" y="16598"/>
                  </a:cubicBezTo>
                  <a:cubicBezTo>
                    <a:pt x="10085" y="16300"/>
                    <a:pt x="10204" y="16038"/>
                    <a:pt x="10323" y="15728"/>
                  </a:cubicBezTo>
                  <a:cubicBezTo>
                    <a:pt x="10382" y="15586"/>
                    <a:pt x="10442" y="15443"/>
                    <a:pt x="10513" y="15312"/>
                  </a:cubicBezTo>
                  <a:lnTo>
                    <a:pt x="10561" y="15228"/>
                  </a:lnTo>
                  <a:lnTo>
                    <a:pt x="10740" y="14871"/>
                  </a:lnTo>
                  <a:cubicBezTo>
                    <a:pt x="10906" y="14526"/>
                    <a:pt x="11037" y="14169"/>
                    <a:pt x="11168" y="13847"/>
                  </a:cubicBezTo>
                  <a:cubicBezTo>
                    <a:pt x="11383" y="13335"/>
                    <a:pt x="11561" y="12788"/>
                    <a:pt x="11740" y="12168"/>
                  </a:cubicBezTo>
                  <a:cubicBezTo>
                    <a:pt x="11811" y="11895"/>
                    <a:pt x="11871" y="11633"/>
                    <a:pt x="11942" y="11287"/>
                  </a:cubicBezTo>
                  <a:cubicBezTo>
                    <a:pt x="11978" y="11168"/>
                    <a:pt x="12002" y="11025"/>
                    <a:pt x="12025" y="10883"/>
                  </a:cubicBezTo>
                  <a:cubicBezTo>
                    <a:pt x="12025" y="10823"/>
                    <a:pt x="12037" y="10787"/>
                    <a:pt x="12037" y="10740"/>
                  </a:cubicBezTo>
                  <a:cubicBezTo>
                    <a:pt x="12049" y="10621"/>
                    <a:pt x="12061" y="10490"/>
                    <a:pt x="12085" y="10359"/>
                  </a:cubicBezTo>
                  <a:cubicBezTo>
                    <a:pt x="12097" y="10085"/>
                    <a:pt x="12121" y="9763"/>
                    <a:pt x="12121" y="9454"/>
                  </a:cubicBezTo>
                  <a:cubicBezTo>
                    <a:pt x="12109" y="9192"/>
                    <a:pt x="12097" y="8894"/>
                    <a:pt x="12085" y="8513"/>
                  </a:cubicBezTo>
                  <a:cubicBezTo>
                    <a:pt x="12049" y="7858"/>
                    <a:pt x="11978" y="7239"/>
                    <a:pt x="11859" y="6656"/>
                  </a:cubicBezTo>
                  <a:cubicBezTo>
                    <a:pt x="11799" y="6346"/>
                    <a:pt x="11704" y="6049"/>
                    <a:pt x="11633" y="5775"/>
                  </a:cubicBezTo>
                  <a:cubicBezTo>
                    <a:pt x="11609" y="5656"/>
                    <a:pt x="11561" y="5561"/>
                    <a:pt x="11525" y="5441"/>
                  </a:cubicBezTo>
                  <a:lnTo>
                    <a:pt x="11502" y="5346"/>
                  </a:lnTo>
                  <a:cubicBezTo>
                    <a:pt x="11454" y="5215"/>
                    <a:pt x="11406" y="5084"/>
                    <a:pt x="11371" y="4977"/>
                  </a:cubicBezTo>
                  <a:lnTo>
                    <a:pt x="11347" y="4930"/>
                  </a:lnTo>
                  <a:cubicBezTo>
                    <a:pt x="11228" y="4656"/>
                    <a:pt x="11109" y="4358"/>
                    <a:pt x="10978" y="4072"/>
                  </a:cubicBezTo>
                  <a:cubicBezTo>
                    <a:pt x="10966" y="4048"/>
                    <a:pt x="10966" y="4037"/>
                    <a:pt x="10954" y="4013"/>
                  </a:cubicBezTo>
                  <a:cubicBezTo>
                    <a:pt x="10918" y="3965"/>
                    <a:pt x="10906" y="3917"/>
                    <a:pt x="10871" y="3870"/>
                  </a:cubicBezTo>
                  <a:lnTo>
                    <a:pt x="10740" y="3656"/>
                  </a:lnTo>
                  <a:cubicBezTo>
                    <a:pt x="10656" y="3513"/>
                    <a:pt x="10561" y="3370"/>
                    <a:pt x="10442" y="3215"/>
                  </a:cubicBezTo>
                  <a:lnTo>
                    <a:pt x="10430" y="3203"/>
                  </a:lnTo>
                  <a:cubicBezTo>
                    <a:pt x="10359" y="3096"/>
                    <a:pt x="10263" y="2977"/>
                    <a:pt x="10180" y="2882"/>
                  </a:cubicBezTo>
                  <a:cubicBezTo>
                    <a:pt x="10085" y="2774"/>
                    <a:pt x="10001" y="2655"/>
                    <a:pt x="9894" y="2560"/>
                  </a:cubicBezTo>
                  <a:cubicBezTo>
                    <a:pt x="9787" y="2477"/>
                    <a:pt x="9668" y="2358"/>
                    <a:pt x="9537" y="2251"/>
                  </a:cubicBezTo>
                  <a:cubicBezTo>
                    <a:pt x="9466" y="2191"/>
                    <a:pt x="9382" y="2132"/>
                    <a:pt x="9299" y="2072"/>
                  </a:cubicBezTo>
                  <a:cubicBezTo>
                    <a:pt x="9287" y="2060"/>
                    <a:pt x="9251" y="2048"/>
                    <a:pt x="9239" y="2024"/>
                  </a:cubicBezTo>
                  <a:cubicBezTo>
                    <a:pt x="9204" y="2001"/>
                    <a:pt x="9168" y="1977"/>
                    <a:pt x="9120" y="1941"/>
                  </a:cubicBezTo>
                  <a:lnTo>
                    <a:pt x="8894" y="1810"/>
                  </a:lnTo>
                  <a:cubicBezTo>
                    <a:pt x="8846" y="1774"/>
                    <a:pt x="8823" y="1751"/>
                    <a:pt x="8775" y="1727"/>
                  </a:cubicBezTo>
                  <a:cubicBezTo>
                    <a:pt x="8763" y="1715"/>
                    <a:pt x="8727" y="1715"/>
                    <a:pt x="8716" y="1703"/>
                  </a:cubicBezTo>
                  <a:lnTo>
                    <a:pt x="8358" y="1524"/>
                  </a:lnTo>
                  <a:cubicBezTo>
                    <a:pt x="8037" y="1370"/>
                    <a:pt x="7739" y="1250"/>
                    <a:pt x="7442" y="1167"/>
                  </a:cubicBezTo>
                  <a:cubicBezTo>
                    <a:pt x="7156" y="1060"/>
                    <a:pt x="6870" y="1000"/>
                    <a:pt x="6572" y="929"/>
                  </a:cubicBezTo>
                  <a:cubicBezTo>
                    <a:pt x="6263" y="858"/>
                    <a:pt x="5977" y="798"/>
                    <a:pt x="5727" y="750"/>
                  </a:cubicBezTo>
                  <a:cubicBezTo>
                    <a:pt x="5417" y="691"/>
                    <a:pt x="5132" y="643"/>
                    <a:pt x="4858" y="596"/>
                  </a:cubicBezTo>
                  <a:lnTo>
                    <a:pt x="4596" y="560"/>
                  </a:lnTo>
                  <a:cubicBezTo>
                    <a:pt x="4405" y="524"/>
                    <a:pt x="4179" y="477"/>
                    <a:pt x="3965" y="453"/>
                  </a:cubicBezTo>
                  <a:lnTo>
                    <a:pt x="3905" y="441"/>
                  </a:lnTo>
                  <a:cubicBezTo>
                    <a:pt x="3655" y="405"/>
                    <a:pt x="3393" y="358"/>
                    <a:pt x="3131" y="286"/>
                  </a:cubicBezTo>
                  <a:lnTo>
                    <a:pt x="3108" y="274"/>
                  </a:lnTo>
                  <a:cubicBezTo>
                    <a:pt x="2965" y="227"/>
                    <a:pt x="2834" y="203"/>
                    <a:pt x="2703" y="155"/>
                  </a:cubicBezTo>
                  <a:cubicBezTo>
                    <a:pt x="2631" y="119"/>
                    <a:pt x="2548" y="107"/>
                    <a:pt x="2477" y="84"/>
                  </a:cubicBezTo>
                  <a:lnTo>
                    <a:pt x="2453" y="72"/>
                  </a:lnTo>
                  <a:cubicBezTo>
                    <a:pt x="2346" y="36"/>
                    <a:pt x="2250" y="0"/>
                    <a:pt x="2155" y="0"/>
                  </a:cubicBezTo>
                  <a:close/>
                </a:path>
              </a:pathLst>
            </a:custGeom>
            <a:solidFill>
              <a:srgbClr val="FFC7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656518" y="-175249"/>
              <a:ext cx="1191014" cy="998189"/>
            </a:xfrm>
            <a:custGeom>
              <a:avLst/>
              <a:gdLst/>
              <a:ahLst/>
              <a:cxnLst/>
              <a:rect l="l" t="t" r="r" b="b"/>
              <a:pathLst>
                <a:path w="14122" h="11836" extrusionOk="0">
                  <a:moveTo>
                    <a:pt x="7966" y="1"/>
                  </a:moveTo>
                  <a:cubicBezTo>
                    <a:pt x="7764" y="1"/>
                    <a:pt x="7549" y="1"/>
                    <a:pt x="7359" y="13"/>
                  </a:cubicBezTo>
                  <a:cubicBezTo>
                    <a:pt x="6835" y="60"/>
                    <a:pt x="6132" y="120"/>
                    <a:pt x="5466" y="263"/>
                  </a:cubicBezTo>
                  <a:cubicBezTo>
                    <a:pt x="4894" y="382"/>
                    <a:pt x="4358" y="549"/>
                    <a:pt x="3727" y="739"/>
                  </a:cubicBezTo>
                  <a:lnTo>
                    <a:pt x="2965" y="965"/>
                  </a:lnTo>
                  <a:cubicBezTo>
                    <a:pt x="2668" y="1060"/>
                    <a:pt x="2358" y="1156"/>
                    <a:pt x="2060" y="1251"/>
                  </a:cubicBezTo>
                  <a:cubicBezTo>
                    <a:pt x="1775" y="1322"/>
                    <a:pt x="1489" y="1394"/>
                    <a:pt x="1227" y="1477"/>
                  </a:cubicBezTo>
                  <a:cubicBezTo>
                    <a:pt x="1132" y="1501"/>
                    <a:pt x="1060" y="1513"/>
                    <a:pt x="977" y="1549"/>
                  </a:cubicBezTo>
                  <a:cubicBezTo>
                    <a:pt x="929" y="1561"/>
                    <a:pt x="870" y="1572"/>
                    <a:pt x="822" y="1596"/>
                  </a:cubicBezTo>
                  <a:cubicBezTo>
                    <a:pt x="763" y="1608"/>
                    <a:pt x="691" y="1620"/>
                    <a:pt x="620" y="1632"/>
                  </a:cubicBezTo>
                  <a:cubicBezTo>
                    <a:pt x="584" y="1632"/>
                    <a:pt x="572" y="1656"/>
                    <a:pt x="536" y="1656"/>
                  </a:cubicBezTo>
                  <a:cubicBezTo>
                    <a:pt x="501" y="1656"/>
                    <a:pt x="453" y="1656"/>
                    <a:pt x="417" y="1668"/>
                  </a:cubicBezTo>
                  <a:cubicBezTo>
                    <a:pt x="394" y="1668"/>
                    <a:pt x="346" y="1680"/>
                    <a:pt x="322" y="1715"/>
                  </a:cubicBezTo>
                  <a:lnTo>
                    <a:pt x="251" y="1715"/>
                  </a:lnTo>
                  <a:cubicBezTo>
                    <a:pt x="191" y="1715"/>
                    <a:pt x="120" y="1739"/>
                    <a:pt x="72" y="1787"/>
                  </a:cubicBezTo>
                  <a:cubicBezTo>
                    <a:pt x="36" y="1846"/>
                    <a:pt x="1" y="1918"/>
                    <a:pt x="1" y="1989"/>
                  </a:cubicBezTo>
                  <a:cubicBezTo>
                    <a:pt x="1" y="2049"/>
                    <a:pt x="36" y="2108"/>
                    <a:pt x="72" y="2156"/>
                  </a:cubicBezTo>
                  <a:cubicBezTo>
                    <a:pt x="191" y="2263"/>
                    <a:pt x="310" y="2382"/>
                    <a:pt x="417" y="2513"/>
                  </a:cubicBezTo>
                  <a:cubicBezTo>
                    <a:pt x="525" y="2632"/>
                    <a:pt x="596" y="2787"/>
                    <a:pt x="667" y="2942"/>
                  </a:cubicBezTo>
                  <a:cubicBezTo>
                    <a:pt x="822" y="3323"/>
                    <a:pt x="894" y="3739"/>
                    <a:pt x="953" y="4097"/>
                  </a:cubicBezTo>
                  <a:cubicBezTo>
                    <a:pt x="989" y="4370"/>
                    <a:pt x="1013" y="4668"/>
                    <a:pt x="1048" y="4954"/>
                  </a:cubicBezTo>
                  <a:lnTo>
                    <a:pt x="1048" y="5001"/>
                  </a:lnTo>
                  <a:cubicBezTo>
                    <a:pt x="1072" y="5359"/>
                    <a:pt x="1108" y="5668"/>
                    <a:pt x="1144" y="5966"/>
                  </a:cubicBezTo>
                  <a:cubicBezTo>
                    <a:pt x="1167" y="6097"/>
                    <a:pt x="1191" y="6264"/>
                    <a:pt x="1227" y="6442"/>
                  </a:cubicBezTo>
                  <a:cubicBezTo>
                    <a:pt x="1251" y="6597"/>
                    <a:pt x="1298" y="6752"/>
                    <a:pt x="1322" y="6895"/>
                  </a:cubicBezTo>
                  <a:cubicBezTo>
                    <a:pt x="1465" y="7454"/>
                    <a:pt x="1703" y="8002"/>
                    <a:pt x="2072" y="8621"/>
                  </a:cubicBezTo>
                  <a:cubicBezTo>
                    <a:pt x="2144" y="8752"/>
                    <a:pt x="2239" y="8871"/>
                    <a:pt x="2322" y="9002"/>
                  </a:cubicBezTo>
                  <a:lnTo>
                    <a:pt x="2465" y="9181"/>
                  </a:lnTo>
                  <a:cubicBezTo>
                    <a:pt x="2477" y="9216"/>
                    <a:pt x="2501" y="9228"/>
                    <a:pt x="2525" y="9252"/>
                  </a:cubicBezTo>
                  <a:cubicBezTo>
                    <a:pt x="2525" y="9276"/>
                    <a:pt x="2537" y="9288"/>
                    <a:pt x="2549" y="9300"/>
                  </a:cubicBezTo>
                  <a:cubicBezTo>
                    <a:pt x="2584" y="9335"/>
                    <a:pt x="2608" y="9371"/>
                    <a:pt x="2644" y="9407"/>
                  </a:cubicBezTo>
                  <a:lnTo>
                    <a:pt x="2668" y="9454"/>
                  </a:lnTo>
                  <a:cubicBezTo>
                    <a:pt x="2739" y="9550"/>
                    <a:pt x="2834" y="9657"/>
                    <a:pt x="2918" y="9752"/>
                  </a:cubicBezTo>
                  <a:lnTo>
                    <a:pt x="3263" y="10085"/>
                  </a:lnTo>
                  <a:cubicBezTo>
                    <a:pt x="3311" y="10133"/>
                    <a:pt x="3334" y="10181"/>
                    <a:pt x="3394" y="10228"/>
                  </a:cubicBezTo>
                  <a:lnTo>
                    <a:pt x="3442" y="10264"/>
                  </a:lnTo>
                  <a:cubicBezTo>
                    <a:pt x="3477" y="10300"/>
                    <a:pt x="3501" y="10324"/>
                    <a:pt x="3549" y="10359"/>
                  </a:cubicBezTo>
                  <a:cubicBezTo>
                    <a:pt x="3573" y="10383"/>
                    <a:pt x="3620" y="10419"/>
                    <a:pt x="3656" y="10443"/>
                  </a:cubicBezTo>
                  <a:cubicBezTo>
                    <a:pt x="3775" y="10538"/>
                    <a:pt x="3870" y="10621"/>
                    <a:pt x="3989" y="10705"/>
                  </a:cubicBezTo>
                  <a:cubicBezTo>
                    <a:pt x="4025" y="10716"/>
                    <a:pt x="4037" y="10728"/>
                    <a:pt x="4073" y="10740"/>
                  </a:cubicBezTo>
                  <a:cubicBezTo>
                    <a:pt x="4108" y="10776"/>
                    <a:pt x="4168" y="10800"/>
                    <a:pt x="4215" y="10835"/>
                  </a:cubicBezTo>
                  <a:lnTo>
                    <a:pt x="4335" y="10907"/>
                  </a:lnTo>
                  <a:lnTo>
                    <a:pt x="4430" y="10955"/>
                  </a:lnTo>
                  <a:cubicBezTo>
                    <a:pt x="4525" y="11014"/>
                    <a:pt x="4632" y="11074"/>
                    <a:pt x="4739" y="11121"/>
                  </a:cubicBezTo>
                  <a:lnTo>
                    <a:pt x="4811" y="11157"/>
                  </a:lnTo>
                  <a:cubicBezTo>
                    <a:pt x="4858" y="11193"/>
                    <a:pt x="4906" y="11205"/>
                    <a:pt x="4942" y="11216"/>
                  </a:cubicBezTo>
                  <a:cubicBezTo>
                    <a:pt x="4966" y="11240"/>
                    <a:pt x="4989" y="11240"/>
                    <a:pt x="5001" y="11252"/>
                  </a:cubicBezTo>
                  <a:cubicBezTo>
                    <a:pt x="5037" y="11264"/>
                    <a:pt x="5049" y="11264"/>
                    <a:pt x="5085" y="11276"/>
                  </a:cubicBezTo>
                  <a:cubicBezTo>
                    <a:pt x="5144" y="11312"/>
                    <a:pt x="5216" y="11324"/>
                    <a:pt x="5275" y="11359"/>
                  </a:cubicBezTo>
                  <a:lnTo>
                    <a:pt x="5347" y="11383"/>
                  </a:lnTo>
                  <a:cubicBezTo>
                    <a:pt x="5466" y="11431"/>
                    <a:pt x="5573" y="11478"/>
                    <a:pt x="5692" y="11502"/>
                  </a:cubicBezTo>
                  <a:cubicBezTo>
                    <a:pt x="5716" y="11514"/>
                    <a:pt x="5739" y="11514"/>
                    <a:pt x="5763" y="11538"/>
                  </a:cubicBezTo>
                  <a:cubicBezTo>
                    <a:pt x="5823" y="11550"/>
                    <a:pt x="5870" y="11562"/>
                    <a:pt x="5930" y="11574"/>
                  </a:cubicBezTo>
                  <a:lnTo>
                    <a:pt x="6073" y="11609"/>
                  </a:lnTo>
                  <a:lnTo>
                    <a:pt x="6132" y="11621"/>
                  </a:lnTo>
                  <a:cubicBezTo>
                    <a:pt x="6251" y="11657"/>
                    <a:pt x="6371" y="11681"/>
                    <a:pt x="6490" y="11693"/>
                  </a:cubicBezTo>
                  <a:lnTo>
                    <a:pt x="6573" y="11717"/>
                  </a:lnTo>
                  <a:cubicBezTo>
                    <a:pt x="6644" y="11728"/>
                    <a:pt x="6716" y="11728"/>
                    <a:pt x="6787" y="11740"/>
                  </a:cubicBezTo>
                  <a:cubicBezTo>
                    <a:pt x="6823" y="11740"/>
                    <a:pt x="6871" y="11752"/>
                    <a:pt x="6894" y="11752"/>
                  </a:cubicBezTo>
                  <a:cubicBezTo>
                    <a:pt x="6954" y="11752"/>
                    <a:pt x="7002" y="11776"/>
                    <a:pt x="7061" y="11776"/>
                  </a:cubicBezTo>
                  <a:cubicBezTo>
                    <a:pt x="7263" y="11788"/>
                    <a:pt x="7418" y="11800"/>
                    <a:pt x="7549" y="11800"/>
                  </a:cubicBezTo>
                  <a:cubicBezTo>
                    <a:pt x="7668" y="11812"/>
                    <a:pt x="7799" y="11812"/>
                    <a:pt x="7918" y="11812"/>
                  </a:cubicBezTo>
                  <a:cubicBezTo>
                    <a:pt x="8073" y="11812"/>
                    <a:pt x="8216" y="11812"/>
                    <a:pt x="8442" y="11836"/>
                  </a:cubicBezTo>
                  <a:cubicBezTo>
                    <a:pt x="8740" y="11800"/>
                    <a:pt x="9049" y="11776"/>
                    <a:pt x="9347" y="11740"/>
                  </a:cubicBezTo>
                  <a:cubicBezTo>
                    <a:pt x="9680" y="11693"/>
                    <a:pt x="10002" y="11633"/>
                    <a:pt x="10288" y="11574"/>
                  </a:cubicBezTo>
                  <a:cubicBezTo>
                    <a:pt x="10395" y="11550"/>
                    <a:pt x="10490" y="11538"/>
                    <a:pt x="10597" y="11502"/>
                  </a:cubicBezTo>
                  <a:cubicBezTo>
                    <a:pt x="10776" y="11478"/>
                    <a:pt x="10954" y="11431"/>
                    <a:pt x="11133" y="11395"/>
                  </a:cubicBezTo>
                  <a:cubicBezTo>
                    <a:pt x="11419" y="11336"/>
                    <a:pt x="11681" y="11300"/>
                    <a:pt x="11919" y="11264"/>
                  </a:cubicBezTo>
                  <a:cubicBezTo>
                    <a:pt x="12002" y="11252"/>
                    <a:pt x="12086" y="11240"/>
                    <a:pt x="12181" y="11240"/>
                  </a:cubicBezTo>
                  <a:cubicBezTo>
                    <a:pt x="12276" y="11216"/>
                    <a:pt x="12383" y="11216"/>
                    <a:pt x="12478" y="11216"/>
                  </a:cubicBezTo>
                  <a:lnTo>
                    <a:pt x="12514" y="11216"/>
                  </a:lnTo>
                  <a:cubicBezTo>
                    <a:pt x="12681" y="11216"/>
                    <a:pt x="12848" y="11240"/>
                    <a:pt x="13014" y="11252"/>
                  </a:cubicBezTo>
                  <a:lnTo>
                    <a:pt x="13026" y="11252"/>
                  </a:lnTo>
                  <a:cubicBezTo>
                    <a:pt x="13169" y="11276"/>
                    <a:pt x="13336" y="11312"/>
                    <a:pt x="13526" y="11336"/>
                  </a:cubicBezTo>
                  <a:lnTo>
                    <a:pt x="13562" y="11336"/>
                  </a:lnTo>
                  <a:cubicBezTo>
                    <a:pt x="13586" y="11336"/>
                    <a:pt x="13633" y="11336"/>
                    <a:pt x="13669" y="11359"/>
                  </a:cubicBezTo>
                  <a:cubicBezTo>
                    <a:pt x="13681" y="11371"/>
                    <a:pt x="13693" y="11371"/>
                    <a:pt x="13705" y="11371"/>
                  </a:cubicBezTo>
                  <a:cubicBezTo>
                    <a:pt x="13752" y="11383"/>
                    <a:pt x="13812" y="11395"/>
                    <a:pt x="13860" y="11395"/>
                  </a:cubicBezTo>
                  <a:cubicBezTo>
                    <a:pt x="13871" y="11395"/>
                    <a:pt x="13907" y="11383"/>
                    <a:pt x="13919" y="11383"/>
                  </a:cubicBezTo>
                  <a:cubicBezTo>
                    <a:pt x="13991" y="11359"/>
                    <a:pt x="14038" y="11324"/>
                    <a:pt x="14086" y="11264"/>
                  </a:cubicBezTo>
                  <a:cubicBezTo>
                    <a:pt x="14110" y="11216"/>
                    <a:pt x="14121" y="11157"/>
                    <a:pt x="14121" y="11097"/>
                  </a:cubicBezTo>
                  <a:cubicBezTo>
                    <a:pt x="14121" y="11002"/>
                    <a:pt x="14098" y="10907"/>
                    <a:pt x="14086" y="10800"/>
                  </a:cubicBezTo>
                  <a:lnTo>
                    <a:pt x="14062" y="10764"/>
                  </a:lnTo>
                  <a:lnTo>
                    <a:pt x="14038" y="10645"/>
                  </a:lnTo>
                  <a:cubicBezTo>
                    <a:pt x="14002" y="10502"/>
                    <a:pt x="13991" y="10371"/>
                    <a:pt x="13967" y="10228"/>
                  </a:cubicBezTo>
                  <a:cubicBezTo>
                    <a:pt x="13931" y="10050"/>
                    <a:pt x="13907" y="9847"/>
                    <a:pt x="13871" y="9645"/>
                  </a:cubicBezTo>
                  <a:lnTo>
                    <a:pt x="13860" y="9573"/>
                  </a:lnTo>
                  <a:lnTo>
                    <a:pt x="13848" y="9490"/>
                  </a:lnTo>
                  <a:cubicBezTo>
                    <a:pt x="13788" y="8978"/>
                    <a:pt x="13764" y="8419"/>
                    <a:pt x="13764" y="7740"/>
                  </a:cubicBezTo>
                  <a:lnTo>
                    <a:pt x="13764" y="7025"/>
                  </a:lnTo>
                  <a:lnTo>
                    <a:pt x="13764" y="5942"/>
                  </a:lnTo>
                  <a:cubicBezTo>
                    <a:pt x="13764" y="5347"/>
                    <a:pt x="13752" y="4716"/>
                    <a:pt x="13669" y="4120"/>
                  </a:cubicBezTo>
                  <a:cubicBezTo>
                    <a:pt x="13669" y="4097"/>
                    <a:pt x="13645" y="4061"/>
                    <a:pt x="13645" y="4037"/>
                  </a:cubicBezTo>
                  <a:cubicBezTo>
                    <a:pt x="13633" y="3989"/>
                    <a:pt x="13633" y="3930"/>
                    <a:pt x="13621" y="3870"/>
                  </a:cubicBezTo>
                  <a:cubicBezTo>
                    <a:pt x="13574" y="3680"/>
                    <a:pt x="13526" y="3501"/>
                    <a:pt x="13467" y="3335"/>
                  </a:cubicBezTo>
                  <a:cubicBezTo>
                    <a:pt x="13312" y="2858"/>
                    <a:pt x="13133" y="2513"/>
                    <a:pt x="12919" y="2215"/>
                  </a:cubicBezTo>
                  <a:cubicBezTo>
                    <a:pt x="12800" y="2073"/>
                    <a:pt x="12657" y="1858"/>
                    <a:pt x="12478" y="1680"/>
                  </a:cubicBezTo>
                  <a:lnTo>
                    <a:pt x="12336" y="1549"/>
                  </a:lnTo>
                  <a:lnTo>
                    <a:pt x="12300" y="1501"/>
                  </a:lnTo>
                  <a:cubicBezTo>
                    <a:pt x="12216" y="1418"/>
                    <a:pt x="12121" y="1334"/>
                    <a:pt x="12026" y="1263"/>
                  </a:cubicBezTo>
                  <a:lnTo>
                    <a:pt x="11978" y="1215"/>
                  </a:lnTo>
                  <a:cubicBezTo>
                    <a:pt x="11907" y="1144"/>
                    <a:pt x="11835" y="1096"/>
                    <a:pt x="11764" y="1037"/>
                  </a:cubicBezTo>
                  <a:cubicBezTo>
                    <a:pt x="11728" y="1025"/>
                    <a:pt x="11705" y="1001"/>
                    <a:pt x="11669" y="977"/>
                  </a:cubicBezTo>
                  <a:cubicBezTo>
                    <a:pt x="11562" y="906"/>
                    <a:pt x="11466" y="846"/>
                    <a:pt x="11371" y="787"/>
                  </a:cubicBezTo>
                  <a:cubicBezTo>
                    <a:pt x="11181" y="668"/>
                    <a:pt x="10990" y="584"/>
                    <a:pt x="10776" y="489"/>
                  </a:cubicBezTo>
                  <a:lnTo>
                    <a:pt x="10764" y="489"/>
                  </a:lnTo>
                  <a:cubicBezTo>
                    <a:pt x="10573" y="406"/>
                    <a:pt x="10347" y="310"/>
                    <a:pt x="10133" y="263"/>
                  </a:cubicBezTo>
                  <a:cubicBezTo>
                    <a:pt x="10109" y="251"/>
                    <a:pt x="10061" y="251"/>
                    <a:pt x="10038" y="239"/>
                  </a:cubicBezTo>
                  <a:cubicBezTo>
                    <a:pt x="9930" y="203"/>
                    <a:pt x="9823" y="179"/>
                    <a:pt x="9716" y="168"/>
                  </a:cubicBezTo>
                  <a:cubicBezTo>
                    <a:pt x="9526" y="132"/>
                    <a:pt x="9323" y="108"/>
                    <a:pt x="9109" y="72"/>
                  </a:cubicBezTo>
                  <a:cubicBezTo>
                    <a:pt x="8728" y="25"/>
                    <a:pt x="8335" y="1"/>
                    <a:pt x="7966" y="1"/>
                  </a:cubicBezTo>
                  <a:close/>
                </a:path>
              </a:pathLst>
            </a:custGeom>
            <a:solidFill>
              <a:srgbClr val="FFC7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396955" y="-271101"/>
              <a:ext cx="747146" cy="1834202"/>
            </a:xfrm>
            <a:custGeom>
              <a:avLst/>
              <a:gdLst/>
              <a:ahLst/>
              <a:cxnLst/>
              <a:rect l="l" t="t" r="r" b="b"/>
              <a:pathLst>
                <a:path w="8859" h="21749" extrusionOk="0">
                  <a:moveTo>
                    <a:pt x="2310" y="3115"/>
                  </a:moveTo>
                  <a:cubicBezTo>
                    <a:pt x="2323" y="3129"/>
                    <a:pt x="2335" y="3143"/>
                    <a:pt x="2347" y="3157"/>
                  </a:cubicBezTo>
                  <a:lnTo>
                    <a:pt x="2347" y="3157"/>
                  </a:lnTo>
                  <a:cubicBezTo>
                    <a:pt x="2337" y="3143"/>
                    <a:pt x="2325" y="3129"/>
                    <a:pt x="2310" y="3115"/>
                  </a:cubicBezTo>
                  <a:close/>
                  <a:moveTo>
                    <a:pt x="2583" y="3471"/>
                  </a:moveTo>
                  <a:lnTo>
                    <a:pt x="2583" y="3471"/>
                  </a:lnTo>
                  <a:cubicBezTo>
                    <a:pt x="2591" y="3481"/>
                    <a:pt x="2598" y="3492"/>
                    <a:pt x="2606" y="3502"/>
                  </a:cubicBezTo>
                  <a:lnTo>
                    <a:pt x="2606" y="3502"/>
                  </a:lnTo>
                  <a:cubicBezTo>
                    <a:pt x="2600" y="3490"/>
                    <a:pt x="2592" y="3480"/>
                    <a:pt x="2583" y="3471"/>
                  </a:cubicBezTo>
                  <a:close/>
                  <a:moveTo>
                    <a:pt x="216" y="1"/>
                  </a:moveTo>
                  <a:cubicBezTo>
                    <a:pt x="200" y="1"/>
                    <a:pt x="183" y="3"/>
                    <a:pt x="167" y="8"/>
                  </a:cubicBezTo>
                  <a:cubicBezTo>
                    <a:pt x="96" y="19"/>
                    <a:pt x="36" y="79"/>
                    <a:pt x="24" y="150"/>
                  </a:cubicBezTo>
                  <a:cubicBezTo>
                    <a:pt x="1" y="198"/>
                    <a:pt x="24" y="246"/>
                    <a:pt x="24" y="270"/>
                  </a:cubicBezTo>
                  <a:lnTo>
                    <a:pt x="24" y="258"/>
                  </a:lnTo>
                  <a:cubicBezTo>
                    <a:pt x="48" y="424"/>
                    <a:pt x="108" y="567"/>
                    <a:pt x="155" y="734"/>
                  </a:cubicBezTo>
                  <a:cubicBezTo>
                    <a:pt x="179" y="853"/>
                    <a:pt x="227" y="984"/>
                    <a:pt x="263" y="1103"/>
                  </a:cubicBezTo>
                  <a:cubicBezTo>
                    <a:pt x="298" y="1258"/>
                    <a:pt x="346" y="1401"/>
                    <a:pt x="405" y="1555"/>
                  </a:cubicBezTo>
                  <a:lnTo>
                    <a:pt x="501" y="1782"/>
                  </a:lnTo>
                  <a:cubicBezTo>
                    <a:pt x="524" y="1853"/>
                    <a:pt x="560" y="1924"/>
                    <a:pt x="584" y="1984"/>
                  </a:cubicBezTo>
                  <a:cubicBezTo>
                    <a:pt x="644" y="2115"/>
                    <a:pt x="703" y="2258"/>
                    <a:pt x="774" y="2389"/>
                  </a:cubicBezTo>
                  <a:cubicBezTo>
                    <a:pt x="858" y="2520"/>
                    <a:pt x="917" y="2651"/>
                    <a:pt x="989" y="2794"/>
                  </a:cubicBezTo>
                  <a:cubicBezTo>
                    <a:pt x="1132" y="3056"/>
                    <a:pt x="1286" y="3306"/>
                    <a:pt x="1453" y="3568"/>
                  </a:cubicBezTo>
                  <a:cubicBezTo>
                    <a:pt x="1787" y="4103"/>
                    <a:pt x="2179" y="4591"/>
                    <a:pt x="2560" y="5080"/>
                  </a:cubicBezTo>
                  <a:cubicBezTo>
                    <a:pt x="2906" y="5532"/>
                    <a:pt x="3263" y="5949"/>
                    <a:pt x="3608" y="6389"/>
                  </a:cubicBezTo>
                  <a:cubicBezTo>
                    <a:pt x="4156" y="7139"/>
                    <a:pt x="4644" y="7913"/>
                    <a:pt x="5120" y="8699"/>
                  </a:cubicBezTo>
                  <a:cubicBezTo>
                    <a:pt x="5275" y="8937"/>
                    <a:pt x="5406" y="9187"/>
                    <a:pt x="5561" y="9437"/>
                  </a:cubicBezTo>
                  <a:cubicBezTo>
                    <a:pt x="5704" y="9711"/>
                    <a:pt x="5858" y="9973"/>
                    <a:pt x="5989" y="10247"/>
                  </a:cubicBezTo>
                  <a:cubicBezTo>
                    <a:pt x="6120" y="10509"/>
                    <a:pt x="6239" y="10771"/>
                    <a:pt x="6370" y="11033"/>
                  </a:cubicBezTo>
                  <a:cubicBezTo>
                    <a:pt x="6489" y="11283"/>
                    <a:pt x="6597" y="11545"/>
                    <a:pt x="6704" y="11795"/>
                  </a:cubicBezTo>
                  <a:cubicBezTo>
                    <a:pt x="6823" y="12104"/>
                    <a:pt x="6942" y="12414"/>
                    <a:pt x="7061" y="12712"/>
                  </a:cubicBezTo>
                  <a:cubicBezTo>
                    <a:pt x="7168" y="13009"/>
                    <a:pt x="7263" y="13295"/>
                    <a:pt x="7359" y="13593"/>
                  </a:cubicBezTo>
                  <a:cubicBezTo>
                    <a:pt x="7442" y="13890"/>
                    <a:pt x="7537" y="14188"/>
                    <a:pt x="7609" y="14486"/>
                  </a:cubicBezTo>
                  <a:cubicBezTo>
                    <a:pt x="7680" y="14771"/>
                    <a:pt x="7740" y="15057"/>
                    <a:pt x="7799" y="15331"/>
                  </a:cubicBezTo>
                  <a:cubicBezTo>
                    <a:pt x="7942" y="15914"/>
                    <a:pt x="8025" y="16498"/>
                    <a:pt x="8121" y="17081"/>
                  </a:cubicBezTo>
                  <a:lnTo>
                    <a:pt x="8156" y="17391"/>
                  </a:lnTo>
                  <a:cubicBezTo>
                    <a:pt x="8240" y="17974"/>
                    <a:pt x="8299" y="18569"/>
                    <a:pt x="8359" y="19141"/>
                  </a:cubicBezTo>
                  <a:cubicBezTo>
                    <a:pt x="8383" y="19462"/>
                    <a:pt x="8418" y="19772"/>
                    <a:pt x="8442" y="20093"/>
                  </a:cubicBezTo>
                  <a:cubicBezTo>
                    <a:pt x="8478" y="20379"/>
                    <a:pt x="8514" y="20665"/>
                    <a:pt x="8549" y="20963"/>
                  </a:cubicBezTo>
                  <a:cubicBezTo>
                    <a:pt x="8573" y="21165"/>
                    <a:pt x="8597" y="21391"/>
                    <a:pt x="8609" y="21605"/>
                  </a:cubicBezTo>
                  <a:cubicBezTo>
                    <a:pt x="8597" y="21689"/>
                    <a:pt x="8656" y="21748"/>
                    <a:pt x="8728" y="21748"/>
                  </a:cubicBezTo>
                  <a:cubicBezTo>
                    <a:pt x="8799" y="21748"/>
                    <a:pt x="8859" y="21689"/>
                    <a:pt x="8859" y="21617"/>
                  </a:cubicBezTo>
                  <a:cubicBezTo>
                    <a:pt x="8847" y="21320"/>
                    <a:pt x="8835" y="21022"/>
                    <a:pt x="8835" y="20713"/>
                  </a:cubicBezTo>
                  <a:cubicBezTo>
                    <a:pt x="8835" y="20415"/>
                    <a:pt x="8811" y="20117"/>
                    <a:pt x="8799" y="19820"/>
                  </a:cubicBezTo>
                  <a:cubicBezTo>
                    <a:pt x="8775" y="19236"/>
                    <a:pt x="8740" y="18653"/>
                    <a:pt x="8692" y="18069"/>
                  </a:cubicBezTo>
                  <a:cubicBezTo>
                    <a:pt x="8633" y="17462"/>
                    <a:pt x="8573" y="16867"/>
                    <a:pt x="8478" y="16260"/>
                  </a:cubicBezTo>
                  <a:cubicBezTo>
                    <a:pt x="8371" y="15652"/>
                    <a:pt x="8240" y="15057"/>
                    <a:pt x="8097" y="14462"/>
                  </a:cubicBezTo>
                  <a:cubicBezTo>
                    <a:pt x="7966" y="13890"/>
                    <a:pt x="7799" y="13343"/>
                    <a:pt x="7621" y="12807"/>
                  </a:cubicBezTo>
                  <a:cubicBezTo>
                    <a:pt x="7430" y="12235"/>
                    <a:pt x="7240" y="11676"/>
                    <a:pt x="7013" y="11128"/>
                  </a:cubicBezTo>
                  <a:cubicBezTo>
                    <a:pt x="6775" y="10568"/>
                    <a:pt x="6525" y="10021"/>
                    <a:pt x="6239" y="9485"/>
                  </a:cubicBezTo>
                  <a:cubicBezTo>
                    <a:pt x="5978" y="8961"/>
                    <a:pt x="5680" y="8449"/>
                    <a:pt x="5382" y="7925"/>
                  </a:cubicBezTo>
                  <a:cubicBezTo>
                    <a:pt x="5085" y="7437"/>
                    <a:pt x="4787" y="6925"/>
                    <a:pt x="4489" y="6437"/>
                  </a:cubicBezTo>
                  <a:cubicBezTo>
                    <a:pt x="4168" y="5925"/>
                    <a:pt x="3858" y="5425"/>
                    <a:pt x="3549" y="4901"/>
                  </a:cubicBezTo>
                  <a:cubicBezTo>
                    <a:pt x="3394" y="4663"/>
                    <a:pt x="3251" y="4425"/>
                    <a:pt x="3084" y="4187"/>
                  </a:cubicBezTo>
                  <a:cubicBezTo>
                    <a:pt x="2925" y="3963"/>
                    <a:pt x="2765" y="3721"/>
                    <a:pt x="2606" y="3502"/>
                  </a:cubicBezTo>
                  <a:lnTo>
                    <a:pt x="2606" y="3502"/>
                  </a:lnTo>
                  <a:cubicBezTo>
                    <a:pt x="2607" y="3504"/>
                    <a:pt x="2607" y="3506"/>
                    <a:pt x="2608" y="3508"/>
                  </a:cubicBezTo>
                  <a:cubicBezTo>
                    <a:pt x="2596" y="3493"/>
                    <a:pt x="2585" y="3477"/>
                    <a:pt x="2574" y="3462"/>
                  </a:cubicBezTo>
                  <a:lnTo>
                    <a:pt x="2574" y="3462"/>
                  </a:lnTo>
                  <a:cubicBezTo>
                    <a:pt x="2577" y="3465"/>
                    <a:pt x="2580" y="3468"/>
                    <a:pt x="2583" y="3471"/>
                  </a:cubicBezTo>
                  <a:lnTo>
                    <a:pt x="2583" y="3471"/>
                  </a:lnTo>
                  <a:cubicBezTo>
                    <a:pt x="2572" y="3455"/>
                    <a:pt x="2560" y="3440"/>
                    <a:pt x="2549" y="3425"/>
                  </a:cubicBezTo>
                  <a:lnTo>
                    <a:pt x="2549" y="3425"/>
                  </a:lnTo>
                  <a:cubicBezTo>
                    <a:pt x="2549" y="3426"/>
                    <a:pt x="2550" y="3428"/>
                    <a:pt x="2550" y="3429"/>
                  </a:cubicBezTo>
                  <a:lnTo>
                    <a:pt x="2550" y="3429"/>
                  </a:lnTo>
                  <a:cubicBezTo>
                    <a:pt x="2481" y="3333"/>
                    <a:pt x="2418" y="3242"/>
                    <a:pt x="2347" y="3157"/>
                  </a:cubicBezTo>
                  <a:lnTo>
                    <a:pt x="2347" y="3157"/>
                  </a:lnTo>
                  <a:cubicBezTo>
                    <a:pt x="2363" y="3179"/>
                    <a:pt x="2375" y="3201"/>
                    <a:pt x="2382" y="3222"/>
                  </a:cubicBezTo>
                  <a:cubicBezTo>
                    <a:pt x="2203" y="2996"/>
                    <a:pt x="2048" y="2770"/>
                    <a:pt x="1870" y="2556"/>
                  </a:cubicBezTo>
                  <a:cubicBezTo>
                    <a:pt x="1608" y="2210"/>
                    <a:pt x="1358" y="1877"/>
                    <a:pt x="1132" y="1520"/>
                  </a:cubicBezTo>
                  <a:cubicBezTo>
                    <a:pt x="1013" y="1329"/>
                    <a:pt x="894" y="1139"/>
                    <a:pt x="774" y="924"/>
                  </a:cubicBezTo>
                  <a:lnTo>
                    <a:pt x="513" y="389"/>
                  </a:lnTo>
                  <a:cubicBezTo>
                    <a:pt x="477" y="329"/>
                    <a:pt x="465" y="258"/>
                    <a:pt x="441" y="198"/>
                  </a:cubicBezTo>
                  <a:cubicBezTo>
                    <a:pt x="441" y="95"/>
                    <a:pt x="325"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519783" y="-28550"/>
              <a:ext cx="1289436" cy="879698"/>
            </a:xfrm>
            <a:custGeom>
              <a:avLst/>
              <a:gdLst/>
              <a:ahLst/>
              <a:cxnLst/>
              <a:rect l="l" t="t" r="r" b="b"/>
              <a:pathLst>
                <a:path w="15289" h="10431" extrusionOk="0">
                  <a:moveTo>
                    <a:pt x="203" y="1"/>
                  </a:moveTo>
                  <a:cubicBezTo>
                    <a:pt x="144" y="1"/>
                    <a:pt x="108" y="37"/>
                    <a:pt x="72" y="61"/>
                  </a:cubicBezTo>
                  <a:cubicBezTo>
                    <a:pt x="13" y="120"/>
                    <a:pt x="1" y="215"/>
                    <a:pt x="49" y="287"/>
                  </a:cubicBezTo>
                  <a:cubicBezTo>
                    <a:pt x="61" y="299"/>
                    <a:pt x="72" y="334"/>
                    <a:pt x="84" y="346"/>
                  </a:cubicBezTo>
                  <a:cubicBezTo>
                    <a:pt x="120" y="406"/>
                    <a:pt x="168" y="453"/>
                    <a:pt x="191" y="489"/>
                  </a:cubicBezTo>
                  <a:cubicBezTo>
                    <a:pt x="549" y="942"/>
                    <a:pt x="942" y="1358"/>
                    <a:pt x="1323" y="1775"/>
                  </a:cubicBezTo>
                  <a:cubicBezTo>
                    <a:pt x="1513" y="2001"/>
                    <a:pt x="1692" y="2204"/>
                    <a:pt x="1906" y="2394"/>
                  </a:cubicBezTo>
                  <a:cubicBezTo>
                    <a:pt x="2013" y="2501"/>
                    <a:pt x="2108" y="2608"/>
                    <a:pt x="2227" y="2692"/>
                  </a:cubicBezTo>
                  <a:cubicBezTo>
                    <a:pt x="2382" y="2811"/>
                    <a:pt x="2549" y="2918"/>
                    <a:pt x="2704" y="3025"/>
                  </a:cubicBezTo>
                  <a:cubicBezTo>
                    <a:pt x="2966" y="3168"/>
                    <a:pt x="3228" y="3287"/>
                    <a:pt x="3501" y="3406"/>
                  </a:cubicBezTo>
                  <a:cubicBezTo>
                    <a:pt x="3811" y="3549"/>
                    <a:pt x="4121" y="3668"/>
                    <a:pt x="4430" y="3787"/>
                  </a:cubicBezTo>
                  <a:cubicBezTo>
                    <a:pt x="4990" y="3990"/>
                    <a:pt x="5549" y="4144"/>
                    <a:pt x="6121" y="4263"/>
                  </a:cubicBezTo>
                  <a:cubicBezTo>
                    <a:pt x="6383" y="4299"/>
                    <a:pt x="6668" y="4347"/>
                    <a:pt x="6930" y="4418"/>
                  </a:cubicBezTo>
                  <a:cubicBezTo>
                    <a:pt x="7216" y="4502"/>
                    <a:pt x="7490" y="4585"/>
                    <a:pt x="7752" y="4692"/>
                  </a:cubicBezTo>
                  <a:lnTo>
                    <a:pt x="8562" y="5002"/>
                  </a:lnTo>
                  <a:cubicBezTo>
                    <a:pt x="8812" y="5097"/>
                    <a:pt x="9062" y="5180"/>
                    <a:pt x="9300" y="5287"/>
                  </a:cubicBezTo>
                  <a:cubicBezTo>
                    <a:pt x="9788" y="5490"/>
                    <a:pt x="10288" y="5704"/>
                    <a:pt x="10764" y="5954"/>
                  </a:cubicBezTo>
                  <a:cubicBezTo>
                    <a:pt x="11002" y="6073"/>
                    <a:pt x="11252" y="6204"/>
                    <a:pt x="11491" y="6347"/>
                  </a:cubicBezTo>
                  <a:cubicBezTo>
                    <a:pt x="11729" y="6466"/>
                    <a:pt x="11955" y="6597"/>
                    <a:pt x="12157" y="6740"/>
                  </a:cubicBezTo>
                  <a:cubicBezTo>
                    <a:pt x="12372" y="6907"/>
                    <a:pt x="12562" y="7097"/>
                    <a:pt x="12741" y="7299"/>
                  </a:cubicBezTo>
                  <a:cubicBezTo>
                    <a:pt x="12919" y="7490"/>
                    <a:pt x="13110" y="7680"/>
                    <a:pt x="13276" y="7895"/>
                  </a:cubicBezTo>
                  <a:cubicBezTo>
                    <a:pt x="13419" y="8097"/>
                    <a:pt x="13562" y="8323"/>
                    <a:pt x="13693" y="8526"/>
                  </a:cubicBezTo>
                  <a:cubicBezTo>
                    <a:pt x="13812" y="8740"/>
                    <a:pt x="13955" y="8931"/>
                    <a:pt x="14098" y="9121"/>
                  </a:cubicBezTo>
                  <a:cubicBezTo>
                    <a:pt x="14169" y="9228"/>
                    <a:pt x="14253" y="9347"/>
                    <a:pt x="14336" y="9455"/>
                  </a:cubicBezTo>
                  <a:cubicBezTo>
                    <a:pt x="14408" y="9550"/>
                    <a:pt x="14479" y="9645"/>
                    <a:pt x="14550" y="9752"/>
                  </a:cubicBezTo>
                  <a:cubicBezTo>
                    <a:pt x="14717" y="9978"/>
                    <a:pt x="14884" y="10193"/>
                    <a:pt x="15050" y="10407"/>
                  </a:cubicBezTo>
                  <a:cubicBezTo>
                    <a:pt x="15062" y="10431"/>
                    <a:pt x="15110" y="10431"/>
                    <a:pt x="15122" y="10431"/>
                  </a:cubicBezTo>
                  <a:cubicBezTo>
                    <a:pt x="15170" y="10431"/>
                    <a:pt x="15193" y="10419"/>
                    <a:pt x="15229" y="10383"/>
                  </a:cubicBezTo>
                  <a:cubicBezTo>
                    <a:pt x="15289" y="10347"/>
                    <a:pt x="15265" y="10264"/>
                    <a:pt x="15229" y="10205"/>
                  </a:cubicBezTo>
                  <a:cubicBezTo>
                    <a:pt x="15146" y="10133"/>
                    <a:pt x="15086" y="10050"/>
                    <a:pt x="15027" y="9966"/>
                  </a:cubicBezTo>
                  <a:cubicBezTo>
                    <a:pt x="14908" y="9812"/>
                    <a:pt x="14789" y="9645"/>
                    <a:pt x="14693" y="9466"/>
                  </a:cubicBezTo>
                  <a:cubicBezTo>
                    <a:pt x="14586" y="9288"/>
                    <a:pt x="14491" y="9121"/>
                    <a:pt x="14396" y="8943"/>
                  </a:cubicBezTo>
                  <a:cubicBezTo>
                    <a:pt x="14193" y="8597"/>
                    <a:pt x="14038" y="8264"/>
                    <a:pt x="13836" y="7919"/>
                  </a:cubicBezTo>
                  <a:cubicBezTo>
                    <a:pt x="13705" y="7692"/>
                    <a:pt x="13562" y="7466"/>
                    <a:pt x="13396" y="7264"/>
                  </a:cubicBezTo>
                  <a:cubicBezTo>
                    <a:pt x="13217" y="7026"/>
                    <a:pt x="13026" y="6799"/>
                    <a:pt x="12824" y="6597"/>
                  </a:cubicBezTo>
                  <a:cubicBezTo>
                    <a:pt x="12443" y="6180"/>
                    <a:pt x="11967" y="5859"/>
                    <a:pt x="11491" y="5549"/>
                  </a:cubicBezTo>
                  <a:cubicBezTo>
                    <a:pt x="11264" y="5406"/>
                    <a:pt x="11038" y="5252"/>
                    <a:pt x="10800" y="5121"/>
                  </a:cubicBezTo>
                  <a:cubicBezTo>
                    <a:pt x="10562" y="4990"/>
                    <a:pt x="10312" y="4847"/>
                    <a:pt x="10062" y="4716"/>
                  </a:cubicBezTo>
                  <a:cubicBezTo>
                    <a:pt x="9550" y="4454"/>
                    <a:pt x="9038" y="4228"/>
                    <a:pt x="8526" y="3978"/>
                  </a:cubicBezTo>
                  <a:cubicBezTo>
                    <a:pt x="8240" y="3835"/>
                    <a:pt x="7966" y="3704"/>
                    <a:pt x="7669" y="3585"/>
                  </a:cubicBezTo>
                  <a:cubicBezTo>
                    <a:pt x="7395" y="3478"/>
                    <a:pt x="7133" y="3406"/>
                    <a:pt x="6859" y="3323"/>
                  </a:cubicBezTo>
                  <a:cubicBezTo>
                    <a:pt x="6573" y="3228"/>
                    <a:pt x="6276" y="3156"/>
                    <a:pt x="6002" y="3049"/>
                  </a:cubicBezTo>
                  <a:cubicBezTo>
                    <a:pt x="5740" y="2978"/>
                    <a:pt x="5502" y="2870"/>
                    <a:pt x="5264" y="2787"/>
                  </a:cubicBezTo>
                  <a:cubicBezTo>
                    <a:pt x="5140" y="2720"/>
                    <a:pt x="5000" y="2669"/>
                    <a:pt x="4864" y="2614"/>
                  </a:cubicBezTo>
                  <a:lnTo>
                    <a:pt x="4864" y="2614"/>
                  </a:lnTo>
                  <a:cubicBezTo>
                    <a:pt x="4880" y="2622"/>
                    <a:pt x="4895" y="2628"/>
                    <a:pt x="4906" y="2632"/>
                  </a:cubicBezTo>
                  <a:cubicBezTo>
                    <a:pt x="4868" y="2619"/>
                    <a:pt x="4832" y="2603"/>
                    <a:pt x="4797" y="2587"/>
                  </a:cubicBezTo>
                  <a:lnTo>
                    <a:pt x="4797" y="2587"/>
                  </a:lnTo>
                  <a:cubicBezTo>
                    <a:pt x="4819" y="2596"/>
                    <a:pt x="4842" y="2605"/>
                    <a:pt x="4864" y="2614"/>
                  </a:cubicBezTo>
                  <a:lnTo>
                    <a:pt x="4864" y="2614"/>
                  </a:lnTo>
                  <a:cubicBezTo>
                    <a:pt x="4834" y="2600"/>
                    <a:pt x="4799" y="2582"/>
                    <a:pt x="4768" y="2574"/>
                  </a:cubicBezTo>
                  <a:lnTo>
                    <a:pt x="4768" y="2574"/>
                  </a:lnTo>
                  <a:cubicBezTo>
                    <a:pt x="4778" y="2578"/>
                    <a:pt x="4787" y="2582"/>
                    <a:pt x="4797" y="2587"/>
                  </a:cubicBezTo>
                  <a:lnTo>
                    <a:pt x="4797" y="2587"/>
                  </a:lnTo>
                  <a:cubicBezTo>
                    <a:pt x="4786" y="2582"/>
                    <a:pt x="4775" y="2577"/>
                    <a:pt x="4763" y="2573"/>
                  </a:cubicBezTo>
                  <a:lnTo>
                    <a:pt x="4763" y="2573"/>
                  </a:lnTo>
                  <a:cubicBezTo>
                    <a:pt x="4765" y="2573"/>
                    <a:pt x="4766" y="2573"/>
                    <a:pt x="4768" y="2574"/>
                  </a:cubicBezTo>
                  <a:lnTo>
                    <a:pt x="4768" y="2574"/>
                  </a:lnTo>
                  <a:cubicBezTo>
                    <a:pt x="4747" y="2565"/>
                    <a:pt x="4726" y="2556"/>
                    <a:pt x="4704" y="2549"/>
                  </a:cubicBezTo>
                  <a:cubicBezTo>
                    <a:pt x="4656" y="2525"/>
                    <a:pt x="4633" y="2513"/>
                    <a:pt x="4597" y="2501"/>
                  </a:cubicBezTo>
                  <a:cubicBezTo>
                    <a:pt x="4347" y="2394"/>
                    <a:pt x="4073" y="2287"/>
                    <a:pt x="3823" y="2192"/>
                  </a:cubicBezTo>
                  <a:cubicBezTo>
                    <a:pt x="3537" y="2085"/>
                    <a:pt x="3275" y="1966"/>
                    <a:pt x="3001" y="1811"/>
                  </a:cubicBezTo>
                  <a:cubicBezTo>
                    <a:pt x="2751" y="1680"/>
                    <a:pt x="2525" y="1513"/>
                    <a:pt x="2287" y="1358"/>
                  </a:cubicBezTo>
                  <a:cubicBezTo>
                    <a:pt x="2049" y="1192"/>
                    <a:pt x="1835" y="1025"/>
                    <a:pt x="1596" y="846"/>
                  </a:cubicBezTo>
                  <a:cubicBezTo>
                    <a:pt x="1370" y="680"/>
                    <a:pt x="1132" y="537"/>
                    <a:pt x="894" y="382"/>
                  </a:cubicBezTo>
                  <a:cubicBezTo>
                    <a:pt x="787" y="334"/>
                    <a:pt x="668" y="251"/>
                    <a:pt x="561" y="191"/>
                  </a:cubicBezTo>
                  <a:cubicBezTo>
                    <a:pt x="525" y="168"/>
                    <a:pt x="465" y="120"/>
                    <a:pt x="406" y="84"/>
                  </a:cubicBezTo>
                  <a:cubicBezTo>
                    <a:pt x="370" y="72"/>
                    <a:pt x="358" y="61"/>
                    <a:pt x="322" y="49"/>
                  </a:cubicBezTo>
                  <a:cubicBezTo>
                    <a:pt x="299" y="13"/>
                    <a:pt x="251" y="1"/>
                    <a:pt x="20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 name="Google Shape;50;p3"/>
          <p:cNvGrpSpPr/>
          <p:nvPr/>
        </p:nvGrpSpPr>
        <p:grpSpPr>
          <a:xfrm rot="-4884072">
            <a:off x="10416041" y="-1417353"/>
            <a:ext cx="2510515" cy="3705240"/>
            <a:chOff x="5765984" y="1914543"/>
            <a:chExt cx="1248975" cy="1843347"/>
          </a:xfrm>
        </p:grpSpPr>
        <p:sp>
          <p:nvSpPr>
            <p:cNvPr id="51" name="Google Shape;51;p3"/>
            <p:cNvSpPr/>
            <p:nvPr/>
          </p:nvSpPr>
          <p:spPr>
            <a:xfrm rot="10105750">
              <a:off x="5926196" y="1990477"/>
              <a:ext cx="928550" cy="1691478"/>
            </a:xfrm>
            <a:custGeom>
              <a:avLst/>
              <a:gdLst/>
              <a:ahLst/>
              <a:cxnLst/>
              <a:rect l="l" t="t" r="r" b="b"/>
              <a:pathLst>
                <a:path w="21777" h="39672" extrusionOk="0">
                  <a:moveTo>
                    <a:pt x="8978" y="17931"/>
                  </a:moveTo>
                  <a:cubicBezTo>
                    <a:pt x="9001" y="17979"/>
                    <a:pt x="9013" y="18003"/>
                    <a:pt x="9025" y="18038"/>
                  </a:cubicBezTo>
                  <a:lnTo>
                    <a:pt x="9097" y="18193"/>
                  </a:lnTo>
                  <a:lnTo>
                    <a:pt x="9180" y="18360"/>
                  </a:lnTo>
                  <a:cubicBezTo>
                    <a:pt x="9192" y="18384"/>
                    <a:pt x="9192" y="18407"/>
                    <a:pt x="9204" y="18419"/>
                  </a:cubicBezTo>
                  <a:lnTo>
                    <a:pt x="9204" y="18431"/>
                  </a:lnTo>
                  <a:cubicBezTo>
                    <a:pt x="9216" y="18479"/>
                    <a:pt x="9240" y="18526"/>
                    <a:pt x="9252" y="18550"/>
                  </a:cubicBezTo>
                  <a:lnTo>
                    <a:pt x="9406" y="18907"/>
                  </a:lnTo>
                  <a:lnTo>
                    <a:pt x="9502" y="19086"/>
                  </a:lnTo>
                  <a:cubicBezTo>
                    <a:pt x="9525" y="19146"/>
                    <a:pt x="9573" y="19229"/>
                    <a:pt x="9609" y="19288"/>
                  </a:cubicBezTo>
                  <a:lnTo>
                    <a:pt x="9633" y="19348"/>
                  </a:lnTo>
                  <a:lnTo>
                    <a:pt x="9752" y="19550"/>
                  </a:lnTo>
                  <a:lnTo>
                    <a:pt x="9799" y="19646"/>
                  </a:lnTo>
                  <a:cubicBezTo>
                    <a:pt x="9859" y="19765"/>
                    <a:pt x="9942" y="19884"/>
                    <a:pt x="10002" y="19967"/>
                  </a:cubicBezTo>
                  <a:lnTo>
                    <a:pt x="10025" y="20003"/>
                  </a:lnTo>
                  <a:lnTo>
                    <a:pt x="10085" y="20086"/>
                  </a:lnTo>
                  <a:cubicBezTo>
                    <a:pt x="10144" y="20181"/>
                    <a:pt x="10204" y="20265"/>
                    <a:pt x="10287" y="20372"/>
                  </a:cubicBezTo>
                  <a:cubicBezTo>
                    <a:pt x="10275" y="20443"/>
                    <a:pt x="10264" y="20503"/>
                    <a:pt x="10264" y="20562"/>
                  </a:cubicBezTo>
                  <a:lnTo>
                    <a:pt x="10240" y="20610"/>
                  </a:lnTo>
                  <a:lnTo>
                    <a:pt x="10240" y="20622"/>
                  </a:lnTo>
                  <a:cubicBezTo>
                    <a:pt x="10228" y="20693"/>
                    <a:pt x="10216" y="20777"/>
                    <a:pt x="10204" y="20860"/>
                  </a:cubicBezTo>
                  <a:cubicBezTo>
                    <a:pt x="10204" y="20896"/>
                    <a:pt x="10180" y="20920"/>
                    <a:pt x="10180" y="20955"/>
                  </a:cubicBezTo>
                  <a:lnTo>
                    <a:pt x="10180" y="20967"/>
                  </a:lnTo>
                  <a:cubicBezTo>
                    <a:pt x="10180" y="21015"/>
                    <a:pt x="10168" y="21086"/>
                    <a:pt x="10168" y="21146"/>
                  </a:cubicBezTo>
                  <a:lnTo>
                    <a:pt x="10168" y="21253"/>
                  </a:lnTo>
                  <a:lnTo>
                    <a:pt x="10168" y="21551"/>
                  </a:lnTo>
                  <a:lnTo>
                    <a:pt x="10168" y="21705"/>
                  </a:lnTo>
                  <a:cubicBezTo>
                    <a:pt x="10180" y="21967"/>
                    <a:pt x="10204" y="22205"/>
                    <a:pt x="10216" y="22444"/>
                  </a:cubicBezTo>
                  <a:cubicBezTo>
                    <a:pt x="10240" y="22836"/>
                    <a:pt x="10299" y="23241"/>
                    <a:pt x="10347" y="23539"/>
                  </a:cubicBezTo>
                  <a:cubicBezTo>
                    <a:pt x="10383" y="23729"/>
                    <a:pt x="10418" y="23932"/>
                    <a:pt x="10478" y="24110"/>
                  </a:cubicBezTo>
                  <a:cubicBezTo>
                    <a:pt x="10287" y="24027"/>
                    <a:pt x="10097" y="23956"/>
                    <a:pt x="9847" y="23872"/>
                  </a:cubicBezTo>
                  <a:cubicBezTo>
                    <a:pt x="9823" y="23848"/>
                    <a:pt x="9811" y="23848"/>
                    <a:pt x="9799" y="23848"/>
                  </a:cubicBezTo>
                  <a:cubicBezTo>
                    <a:pt x="9752" y="23670"/>
                    <a:pt x="9704" y="23515"/>
                    <a:pt x="9680" y="23337"/>
                  </a:cubicBezTo>
                  <a:cubicBezTo>
                    <a:pt x="9633" y="23075"/>
                    <a:pt x="9549" y="22694"/>
                    <a:pt x="9490" y="22324"/>
                  </a:cubicBezTo>
                  <a:cubicBezTo>
                    <a:pt x="9406" y="21932"/>
                    <a:pt x="9359" y="21551"/>
                    <a:pt x="9299" y="21134"/>
                  </a:cubicBezTo>
                  <a:cubicBezTo>
                    <a:pt x="9192" y="20431"/>
                    <a:pt x="9109" y="19741"/>
                    <a:pt x="9037" y="18931"/>
                  </a:cubicBezTo>
                  <a:cubicBezTo>
                    <a:pt x="9025" y="18812"/>
                    <a:pt x="9013" y="18693"/>
                    <a:pt x="9013" y="18574"/>
                  </a:cubicBezTo>
                  <a:cubicBezTo>
                    <a:pt x="9001" y="18514"/>
                    <a:pt x="9001" y="18467"/>
                    <a:pt x="9001" y="18407"/>
                  </a:cubicBezTo>
                  <a:cubicBezTo>
                    <a:pt x="9001" y="18253"/>
                    <a:pt x="8978" y="18098"/>
                    <a:pt x="8978" y="17931"/>
                  </a:cubicBezTo>
                  <a:close/>
                  <a:moveTo>
                    <a:pt x="12919" y="0"/>
                  </a:moveTo>
                  <a:cubicBezTo>
                    <a:pt x="12859" y="0"/>
                    <a:pt x="12788" y="12"/>
                    <a:pt x="12740" y="60"/>
                  </a:cubicBezTo>
                  <a:cubicBezTo>
                    <a:pt x="12728" y="84"/>
                    <a:pt x="12704" y="96"/>
                    <a:pt x="12669" y="119"/>
                  </a:cubicBezTo>
                  <a:lnTo>
                    <a:pt x="12657" y="119"/>
                  </a:lnTo>
                  <a:cubicBezTo>
                    <a:pt x="12645" y="119"/>
                    <a:pt x="12621" y="131"/>
                    <a:pt x="12609" y="143"/>
                  </a:cubicBezTo>
                  <a:cubicBezTo>
                    <a:pt x="12550" y="203"/>
                    <a:pt x="12490" y="250"/>
                    <a:pt x="12442" y="298"/>
                  </a:cubicBezTo>
                  <a:lnTo>
                    <a:pt x="12240" y="500"/>
                  </a:lnTo>
                  <a:lnTo>
                    <a:pt x="12121" y="631"/>
                  </a:lnTo>
                  <a:lnTo>
                    <a:pt x="12002" y="774"/>
                  </a:lnTo>
                  <a:cubicBezTo>
                    <a:pt x="11835" y="953"/>
                    <a:pt x="11704" y="1143"/>
                    <a:pt x="11585" y="1310"/>
                  </a:cubicBezTo>
                  <a:cubicBezTo>
                    <a:pt x="11418" y="1548"/>
                    <a:pt x="11276" y="1798"/>
                    <a:pt x="11133" y="2024"/>
                  </a:cubicBezTo>
                  <a:lnTo>
                    <a:pt x="11073" y="2120"/>
                  </a:lnTo>
                  <a:cubicBezTo>
                    <a:pt x="11014" y="2227"/>
                    <a:pt x="10942" y="2358"/>
                    <a:pt x="10871" y="2501"/>
                  </a:cubicBezTo>
                  <a:lnTo>
                    <a:pt x="10704" y="2810"/>
                  </a:lnTo>
                  <a:lnTo>
                    <a:pt x="10537" y="3120"/>
                  </a:lnTo>
                  <a:cubicBezTo>
                    <a:pt x="10478" y="3215"/>
                    <a:pt x="10442" y="3310"/>
                    <a:pt x="10395" y="3405"/>
                  </a:cubicBezTo>
                  <a:lnTo>
                    <a:pt x="10395" y="3417"/>
                  </a:lnTo>
                  <a:lnTo>
                    <a:pt x="10347" y="3525"/>
                  </a:lnTo>
                  <a:lnTo>
                    <a:pt x="10299" y="3608"/>
                  </a:lnTo>
                  <a:lnTo>
                    <a:pt x="10287" y="3644"/>
                  </a:lnTo>
                  <a:lnTo>
                    <a:pt x="10275" y="3667"/>
                  </a:lnTo>
                  <a:cubicBezTo>
                    <a:pt x="10228" y="3775"/>
                    <a:pt x="10168" y="3894"/>
                    <a:pt x="10121" y="4001"/>
                  </a:cubicBezTo>
                  <a:cubicBezTo>
                    <a:pt x="10097" y="4084"/>
                    <a:pt x="10049" y="4191"/>
                    <a:pt x="10002" y="4287"/>
                  </a:cubicBezTo>
                  <a:cubicBezTo>
                    <a:pt x="9918" y="4489"/>
                    <a:pt x="9799" y="4727"/>
                    <a:pt x="9704" y="4965"/>
                  </a:cubicBezTo>
                  <a:cubicBezTo>
                    <a:pt x="9668" y="5037"/>
                    <a:pt x="9633" y="5132"/>
                    <a:pt x="9609" y="5203"/>
                  </a:cubicBezTo>
                  <a:cubicBezTo>
                    <a:pt x="9561" y="5299"/>
                    <a:pt x="9525" y="5394"/>
                    <a:pt x="9490" y="5489"/>
                  </a:cubicBezTo>
                  <a:cubicBezTo>
                    <a:pt x="9382" y="5572"/>
                    <a:pt x="9263" y="5680"/>
                    <a:pt x="9144" y="5787"/>
                  </a:cubicBezTo>
                  <a:lnTo>
                    <a:pt x="9132" y="5799"/>
                  </a:lnTo>
                  <a:lnTo>
                    <a:pt x="9109" y="5811"/>
                  </a:lnTo>
                  <a:lnTo>
                    <a:pt x="9097" y="5834"/>
                  </a:lnTo>
                  <a:cubicBezTo>
                    <a:pt x="9025" y="5906"/>
                    <a:pt x="8954" y="5965"/>
                    <a:pt x="8871" y="6025"/>
                  </a:cubicBezTo>
                  <a:lnTo>
                    <a:pt x="8859" y="6037"/>
                  </a:lnTo>
                  <a:lnTo>
                    <a:pt x="8751" y="6108"/>
                  </a:lnTo>
                  <a:cubicBezTo>
                    <a:pt x="8656" y="6192"/>
                    <a:pt x="8561" y="6263"/>
                    <a:pt x="8454" y="6334"/>
                  </a:cubicBezTo>
                  <a:cubicBezTo>
                    <a:pt x="8394" y="6394"/>
                    <a:pt x="8323" y="6442"/>
                    <a:pt x="8263" y="6489"/>
                  </a:cubicBezTo>
                  <a:lnTo>
                    <a:pt x="8251" y="6501"/>
                  </a:lnTo>
                  <a:cubicBezTo>
                    <a:pt x="8216" y="6513"/>
                    <a:pt x="8180" y="6549"/>
                    <a:pt x="8144" y="6573"/>
                  </a:cubicBezTo>
                  <a:lnTo>
                    <a:pt x="8132" y="6584"/>
                  </a:lnTo>
                  <a:lnTo>
                    <a:pt x="8120" y="6584"/>
                  </a:lnTo>
                  <a:lnTo>
                    <a:pt x="8120" y="6573"/>
                  </a:lnTo>
                  <a:lnTo>
                    <a:pt x="8120" y="6561"/>
                  </a:lnTo>
                  <a:cubicBezTo>
                    <a:pt x="8097" y="6501"/>
                    <a:pt x="8061" y="6406"/>
                    <a:pt x="8013" y="6334"/>
                  </a:cubicBezTo>
                  <a:cubicBezTo>
                    <a:pt x="7942" y="6227"/>
                    <a:pt x="7882" y="6156"/>
                    <a:pt x="7823" y="6096"/>
                  </a:cubicBezTo>
                  <a:lnTo>
                    <a:pt x="7799" y="6084"/>
                  </a:lnTo>
                  <a:lnTo>
                    <a:pt x="7787" y="6072"/>
                  </a:lnTo>
                  <a:cubicBezTo>
                    <a:pt x="7739" y="6025"/>
                    <a:pt x="7704" y="5989"/>
                    <a:pt x="7656" y="5953"/>
                  </a:cubicBezTo>
                  <a:cubicBezTo>
                    <a:pt x="7501" y="5811"/>
                    <a:pt x="7358" y="5715"/>
                    <a:pt x="7227" y="5620"/>
                  </a:cubicBezTo>
                  <a:cubicBezTo>
                    <a:pt x="7085" y="5537"/>
                    <a:pt x="6942" y="5453"/>
                    <a:pt x="6787" y="5382"/>
                  </a:cubicBezTo>
                  <a:cubicBezTo>
                    <a:pt x="6608" y="5310"/>
                    <a:pt x="6370" y="5203"/>
                    <a:pt x="6108" y="5180"/>
                  </a:cubicBezTo>
                  <a:cubicBezTo>
                    <a:pt x="6073" y="5156"/>
                    <a:pt x="6061" y="5156"/>
                    <a:pt x="6037" y="5156"/>
                  </a:cubicBezTo>
                  <a:lnTo>
                    <a:pt x="6013" y="5156"/>
                  </a:lnTo>
                  <a:cubicBezTo>
                    <a:pt x="5953" y="5156"/>
                    <a:pt x="5894" y="5144"/>
                    <a:pt x="5823" y="5144"/>
                  </a:cubicBezTo>
                  <a:lnTo>
                    <a:pt x="5453" y="5144"/>
                  </a:lnTo>
                  <a:cubicBezTo>
                    <a:pt x="5168" y="5156"/>
                    <a:pt x="4941" y="5203"/>
                    <a:pt x="4751" y="5275"/>
                  </a:cubicBezTo>
                  <a:cubicBezTo>
                    <a:pt x="4560" y="5358"/>
                    <a:pt x="4394" y="5430"/>
                    <a:pt x="4251" y="5513"/>
                  </a:cubicBezTo>
                  <a:lnTo>
                    <a:pt x="4191" y="5549"/>
                  </a:lnTo>
                  <a:cubicBezTo>
                    <a:pt x="4132" y="5572"/>
                    <a:pt x="4084" y="5608"/>
                    <a:pt x="4037" y="5632"/>
                  </a:cubicBezTo>
                  <a:lnTo>
                    <a:pt x="3965" y="5691"/>
                  </a:lnTo>
                  <a:cubicBezTo>
                    <a:pt x="3894" y="5751"/>
                    <a:pt x="3798" y="5811"/>
                    <a:pt x="3727" y="5870"/>
                  </a:cubicBezTo>
                  <a:lnTo>
                    <a:pt x="3513" y="6049"/>
                  </a:lnTo>
                  <a:cubicBezTo>
                    <a:pt x="3453" y="6096"/>
                    <a:pt x="3417" y="6144"/>
                    <a:pt x="3358" y="6203"/>
                  </a:cubicBezTo>
                  <a:lnTo>
                    <a:pt x="3334" y="6215"/>
                  </a:lnTo>
                  <a:lnTo>
                    <a:pt x="3310" y="6251"/>
                  </a:lnTo>
                  <a:cubicBezTo>
                    <a:pt x="3275" y="6287"/>
                    <a:pt x="3239" y="6334"/>
                    <a:pt x="3191" y="6382"/>
                  </a:cubicBezTo>
                  <a:cubicBezTo>
                    <a:pt x="3179" y="6406"/>
                    <a:pt x="3156" y="6430"/>
                    <a:pt x="3144" y="6442"/>
                  </a:cubicBezTo>
                  <a:lnTo>
                    <a:pt x="3132" y="6453"/>
                  </a:lnTo>
                  <a:lnTo>
                    <a:pt x="3120" y="6465"/>
                  </a:lnTo>
                  <a:cubicBezTo>
                    <a:pt x="3084" y="6513"/>
                    <a:pt x="3048" y="6561"/>
                    <a:pt x="3013" y="6608"/>
                  </a:cubicBezTo>
                  <a:lnTo>
                    <a:pt x="2834" y="6846"/>
                  </a:lnTo>
                  <a:cubicBezTo>
                    <a:pt x="2786" y="6918"/>
                    <a:pt x="2727" y="6989"/>
                    <a:pt x="2679" y="7049"/>
                  </a:cubicBezTo>
                  <a:lnTo>
                    <a:pt x="2679" y="7061"/>
                  </a:lnTo>
                  <a:lnTo>
                    <a:pt x="2667" y="7085"/>
                  </a:lnTo>
                  <a:lnTo>
                    <a:pt x="2655" y="7108"/>
                  </a:lnTo>
                  <a:lnTo>
                    <a:pt x="2632" y="7156"/>
                  </a:lnTo>
                  <a:cubicBezTo>
                    <a:pt x="2584" y="7204"/>
                    <a:pt x="2536" y="7239"/>
                    <a:pt x="2513" y="7299"/>
                  </a:cubicBezTo>
                  <a:cubicBezTo>
                    <a:pt x="2334" y="7561"/>
                    <a:pt x="2132" y="7858"/>
                    <a:pt x="1917" y="8192"/>
                  </a:cubicBezTo>
                  <a:cubicBezTo>
                    <a:pt x="1596" y="8692"/>
                    <a:pt x="1298" y="9192"/>
                    <a:pt x="1000" y="9668"/>
                  </a:cubicBezTo>
                  <a:lnTo>
                    <a:pt x="1000" y="9680"/>
                  </a:lnTo>
                  <a:lnTo>
                    <a:pt x="870" y="9906"/>
                  </a:lnTo>
                  <a:cubicBezTo>
                    <a:pt x="762" y="10085"/>
                    <a:pt x="667" y="10252"/>
                    <a:pt x="548" y="10442"/>
                  </a:cubicBezTo>
                  <a:lnTo>
                    <a:pt x="524" y="10454"/>
                  </a:lnTo>
                  <a:lnTo>
                    <a:pt x="346" y="10728"/>
                  </a:lnTo>
                  <a:cubicBezTo>
                    <a:pt x="322" y="10752"/>
                    <a:pt x="298" y="10787"/>
                    <a:pt x="286" y="10811"/>
                  </a:cubicBezTo>
                  <a:lnTo>
                    <a:pt x="155" y="11037"/>
                  </a:lnTo>
                  <a:lnTo>
                    <a:pt x="143" y="11073"/>
                  </a:lnTo>
                  <a:cubicBezTo>
                    <a:pt x="96" y="11145"/>
                    <a:pt x="48" y="11240"/>
                    <a:pt x="48" y="11323"/>
                  </a:cubicBezTo>
                  <a:cubicBezTo>
                    <a:pt x="54" y="11342"/>
                    <a:pt x="60" y="11362"/>
                    <a:pt x="64" y="11379"/>
                  </a:cubicBezTo>
                  <a:lnTo>
                    <a:pt x="64" y="11379"/>
                  </a:lnTo>
                  <a:cubicBezTo>
                    <a:pt x="43" y="11373"/>
                    <a:pt x="23" y="11364"/>
                    <a:pt x="0" y="11347"/>
                  </a:cubicBezTo>
                  <a:lnTo>
                    <a:pt x="0" y="11347"/>
                  </a:lnTo>
                  <a:cubicBezTo>
                    <a:pt x="36" y="11401"/>
                    <a:pt x="55" y="11421"/>
                    <a:pt x="64" y="11421"/>
                  </a:cubicBezTo>
                  <a:cubicBezTo>
                    <a:pt x="72" y="11421"/>
                    <a:pt x="70" y="11403"/>
                    <a:pt x="64" y="11379"/>
                  </a:cubicBezTo>
                  <a:lnTo>
                    <a:pt x="64" y="11379"/>
                  </a:lnTo>
                  <a:cubicBezTo>
                    <a:pt x="88" y="11385"/>
                    <a:pt x="112" y="11388"/>
                    <a:pt x="143" y="11395"/>
                  </a:cubicBezTo>
                  <a:lnTo>
                    <a:pt x="358" y="11395"/>
                  </a:lnTo>
                  <a:cubicBezTo>
                    <a:pt x="453" y="11395"/>
                    <a:pt x="524" y="11406"/>
                    <a:pt x="596" y="11406"/>
                  </a:cubicBezTo>
                  <a:cubicBezTo>
                    <a:pt x="977" y="11442"/>
                    <a:pt x="1298" y="11466"/>
                    <a:pt x="1632" y="11490"/>
                  </a:cubicBezTo>
                  <a:lnTo>
                    <a:pt x="1751" y="11490"/>
                  </a:lnTo>
                  <a:cubicBezTo>
                    <a:pt x="2024" y="11502"/>
                    <a:pt x="2322" y="11514"/>
                    <a:pt x="2620" y="11526"/>
                  </a:cubicBezTo>
                  <a:cubicBezTo>
                    <a:pt x="2679" y="11526"/>
                    <a:pt x="2727" y="11549"/>
                    <a:pt x="2786" y="11549"/>
                  </a:cubicBezTo>
                  <a:lnTo>
                    <a:pt x="2798" y="11549"/>
                  </a:lnTo>
                  <a:cubicBezTo>
                    <a:pt x="2905" y="11549"/>
                    <a:pt x="3001" y="11561"/>
                    <a:pt x="3096" y="11561"/>
                  </a:cubicBezTo>
                  <a:cubicBezTo>
                    <a:pt x="3203" y="11561"/>
                    <a:pt x="3310" y="11573"/>
                    <a:pt x="3417" y="11573"/>
                  </a:cubicBezTo>
                  <a:lnTo>
                    <a:pt x="3667" y="11573"/>
                  </a:lnTo>
                  <a:cubicBezTo>
                    <a:pt x="3858" y="11561"/>
                    <a:pt x="4025" y="11561"/>
                    <a:pt x="4191" y="11526"/>
                  </a:cubicBezTo>
                  <a:cubicBezTo>
                    <a:pt x="4406" y="11502"/>
                    <a:pt x="4644" y="11454"/>
                    <a:pt x="4870" y="11383"/>
                  </a:cubicBezTo>
                  <a:cubicBezTo>
                    <a:pt x="5144" y="11287"/>
                    <a:pt x="5382" y="11192"/>
                    <a:pt x="5584" y="11073"/>
                  </a:cubicBezTo>
                  <a:cubicBezTo>
                    <a:pt x="5775" y="10966"/>
                    <a:pt x="5953" y="10835"/>
                    <a:pt x="6156" y="10680"/>
                  </a:cubicBezTo>
                  <a:cubicBezTo>
                    <a:pt x="6513" y="10394"/>
                    <a:pt x="6823" y="10037"/>
                    <a:pt x="7085" y="9644"/>
                  </a:cubicBezTo>
                  <a:cubicBezTo>
                    <a:pt x="7263" y="9382"/>
                    <a:pt x="7418" y="9073"/>
                    <a:pt x="7585" y="8692"/>
                  </a:cubicBezTo>
                  <a:cubicBezTo>
                    <a:pt x="7716" y="8358"/>
                    <a:pt x="7835" y="8037"/>
                    <a:pt x="7942" y="7716"/>
                  </a:cubicBezTo>
                  <a:cubicBezTo>
                    <a:pt x="7978" y="7644"/>
                    <a:pt x="8013" y="7573"/>
                    <a:pt x="8037" y="7501"/>
                  </a:cubicBezTo>
                  <a:cubicBezTo>
                    <a:pt x="8073" y="7454"/>
                    <a:pt x="8085" y="7394"/>
                    <a:pt x="8120" y="7346"/>
                  </a:cubicBezTo>
                  <a:lnTo>
                    <a:pt x="8120" y="7335"/>
                  </a:lnTo>
                  <a:lnTo>
                    <a:pt x="8144" y="7275"/>
                  </a:lnTo>
                  <a:cubicBezTo>
                    <a:pt x="8156" y="7239"/>
                    <a:pt x="8180" y="7227"/>
                    <a:pt x="8192" y="7204"/>
                  </a:cubicBezTo>
                  <a:cubicBezTo>
                    <a:pt x="8216" y="7168"/>
                    <a:pt x="8251" y="7156"/>
                    <a:pt x="8275" y="7120"/>
                  </a:cubicBezTo>
                  <a:lnTo>
                    <a:pt x="8359" y="7061"/>
                  </a:lnTo>
                  <a:cubicBezTo>
                    <a:pt x="8442" y="6989"/>
                    <a:pt x="8549" y="6906"/>
                    <a:pt x="8632" y="6823"/>
                  </a:cubicBezTo>
                  <a:lnTo>
                    <a:pt x="8656" y="6823"/>
                  </a:lnTo>
                  <a:lnTo>
                    <a:pt x="8716" y="6763"/>
                  </a:lnTo>
                  <a:cubicBezTo>
                    <a:pt x="8787" y="6704"/>
                    <a:pt x="8847" y="6632"/>
                    <a:pt x="8930" y="6561"/>
                  </a:cubicBezTo>
                  <a:lnTo>
                    <a:pt x="9013" y="6501"/>
                  </a:lnTo>
                  <a:lnTo>
                    <a:pt x="9017" y="6497"/>
                  </a:lnTo>
                  <a:lnTo>
                    <a:pt x="9013" y="6513"/>
                  </a:lnTo>
                  <a:lnTo>
                    <a:pt x="8990" y="6573"/>
                  </a:lnTo>
                  <a:cubicBezTo>
                    <a:pt x="8954" y="6680"/>
                    <a:pt x="8918" y="6787"/>
                    <a:pt x="8894" y="6882"/>
                  </a:cubicBezTo>
                  <a:lnTo>
                    <a:pt x="8871" y="6942"/>
                  </a:lnTo>
                  <a:lnTo>
                    <a:pt x="8871" y="6965"/>
                  </a:lnTo>
                  <a:lnTo>
                    <a:pt x="8799" y="7204"/>
                  </a:lnTo>
                  <a:lnTo>
                    <a:pt x="8680" y="7596"/>
                  </a:lnTo>
                  <a:cubicBezTo>
                    <a:pt x="8632" y="7739"/>
                    <a:pt x="8609" y="7870"/>
                    <a:pt x="8573" y="8001"/>
                  </a:cubicBezTo>
                  <a:lnTo>
                    <a:pt x="8573" y="8013"/>
                  </a:lnTo>
                  <a:lnTo>
                    <a:pt x="8573" y="8037"/>
                  </a:lnTo>
                  <a:lnTo>
                    <a:pt x="8561" y="8120"/>
                  </a:lnTo>
                  <a:lnTo>
                    <a:pt x="8549" y="8168"/>
                  </a:lnTo>
                  <a:lnTo>
                    <a:pt x="8501" y="8358"/>
                  </a:lnTo>
                  <a:lnTo>
                    <a:pt x="8454" y="8549"/>
                  </a:lnTo>
                  <a:lnTo>
                    <a:pt x="8454" y="8585"/>
                  </a:lnTo>
                  <a:lnTo>
                    <a:pt x="8454" y="8609"/>
                  </a:lnTo>
                  <a:lnTo>
                    <a:pt x="8454" y="8632"/>
                  </a:lnTo>
                  <a:cubicBezTo>
                    <a:pt x="8454" y="8656"/>
                    <a:pt x="8442" y="8692"/>
                    <a:pt x="8442" y="8716"/>
                  </a:cubicBezTo>
                  <a:lnTo>
                    <a:pt x="8394" y="8990"/>
                  </a:lnTo>
                  <a:lnTo>
                    <a:pt x="8335" y="9311"/>
                  </a:lnTo>
                  <a:cubicBezTo>
                    <a:pt x="8216" y="10049"/>
                    <a:pt x="8132" y="10787"/>
                    <a:pt x="8037" y="11502"/>
                  </a:cubicBezTo>
                  <a:lnTo>
                    <a:pt x="8037" y="11514"/>
                  </a:lnTo>
                  <a:lnTo>
                    <a:pt x="8037" y="11537"/>
                  </a:lnTo>
                  <a:cubicBezTo>
                    <a:pt x="8025" y="11633"/>
                    <a:pt x="8025" y="11752"/>
                    <a:pt x="8013" y="11871"/>
                  </a:cubicBezTo>
                  <a:lnTo>
                    <a:pt x="8013" y="11883"/>
                  </a:lnTo>
                  <a:cubicBezTo>
                    <a:pt x="8013" y="11930"/>
                    <a:pt x="8001" y="11990"/>
                    <a:pt x="8001" y="12038"/>
                  </a:cubicBezTo>
                  <a:cubicBezTo>
                    <a:pt x="8001" y="12085"/>
                    <a:pt x="7978" y="12133"/>
                    <a:pt x="7978" y="12168"/>
                  </a:cubicBezTo>
                  <a:lnTo>
                    <a:pt x="7978" y="12204"/>
                  </a:lnTo>
                  <a:lnTo>
                    <a:pt x="7978" y="12216"/>
                  </a:lnTo>
                  <a:lnTo>
                    <a:pt x="7978" y="12228"/>
                  </a:lnTo>
                  <a:cubicBezTo>
                    <a:pt x="7966" y="12323"/>
                    <a:pt x="7954" y="12407"/>
                    <a:pt x="7954" y="12502"/>
                  </a:cubicBezTo>
                  <a:lnTo>
                    <a:pt x="7942" y="12776"/>
                  </a:lnTo>
                  <a:lnTo>
                    <a:pt x="7942" y="12835"/>
                  </a:lnTo>
                  <a:lnTo>
                    <a:pt x="7894" y="12942"/>
                  </a:lnTo>
                  <a:lnTo>
                    <a:pt x="7882" y="12990"/>
                  </a:lnTo>
                  <a:cubicBezTo>
                    <a:pt x="7835" y="13050"/>
                    <a:pt x="7799" y="13121"/>
                    <a:pt x="7775" y="13181"/>
                  </a:cubicBezTo>
                  <a:cubicBezTo>
                    <a:pt x="7620" y="13478"/>
                    <a:pt x="7466" y="13812"/>
                    <a:pt x="7299" y="14145"/>
                  </a:cubicBezTo>
                  <a:cubicBezTo>
                    <a:pt x="7049" y="14669"/>
                    <a:pt x="6775" y="15216"/>
                    <a:pt x="6537" y="15788"/>
                  </a:cubicBezTo>
                  <a:cubicBezTo>
                    <a:pt x="6287" y="16383"/>
                    <a:pt x="6037" y="16990"/>
                    <a:pt x="5799" y="17645"/>
                  </a:cubicBezTo>
                  <a:lnTo>
                    <a:pt x="5739" y="17824"/>
                  </a:lnTo>
                  <a:cubicBezTo>
                    <a:pt x="5715" y="17764"/>
                    <a:pt x="5692" y="17729"/>
                    <a:pt x="5644" y="17705"/>
                  </a:cubicBezTo>
                  <a:cubicBezTo>
                    <a:pt x="5394" y="17586"/>
                    <a:pt x="5108" y="17574"/>
                    <a:pt x="4858" y="17562"/>
                  </a:cubicBezTo>
                  <a:cubicBezTo>
                    <a:pt x="4793" y="17550"/>
                    <a:pt x="4730" y="17544"/>
                    <a:pt x="4666" y="17544"/>
                  </a:cubicBezTo>
                  <a:cubicBezTo>
                    <a:pt x="4602" y="17544"/>
                    <a:pt x="4537" y="17550"/>
                    <a:pt x="4465" y="17562"/>
                  </a:cubicBezTo>
                  <a:cubicBezTo>
                    <a:pt x="4322" y="17574"/>
                    <a:pt x="4191" y="17598"/>
                    <a:pt x="4048" y="17633"/>
                  </a:cubicBezTo>
                  <a:cubicBezTo>
                    <a:pt x="3751" y="17693"/>
                    <a:pt x="3489" y="17824"/>
                    <a:pt x="3251" y="17931"/>
                  </a:cubicBezTo>
                  <a:cubicBezTo>
                    <a:pt x="3013" y="18050"/>
                    <a:pt x="2775" y="18217"/>
                    <a:pt x="2584" y="18336"/>
                  </a:cubicBezTo>
                  <a:cubicBezTo>
                    <a:pt x="2441" y="18443"/>
                    <a:pt x="2298" y="18538"/>
                    <a:pt x="2179" y="18645"/>
                  </a:cubicBezTo>
                  <a:lnTo>
                    <a:pt x="2167" y="18657"/>
                  </a:lnTo>
                  <a:cubicBezTo>
                    <a:pt x="2084" y="18705"/>
                    <a:pt x="2048" y="18765"/>
                    <a:pt x="1989" y="18812"/>
                  </a:cubicBezTo>
                  <a:cubicBezTo>
                    <a:pt x="1965" y="18824"/>
                    <a:pt x="1953" y="18860"/>
                    <a:pt x="1929" y="18872"/>
                  </a:cubicBezTo>
                  <a:lnTo>
                    <a:pt x="1822" y="18979"/>
                  </a:lnTo>
                  <a:cubicBezTo>
                    <a:pt x="1751" y="19050"/>
                    <a:pt x="1691" y="19122"/>
                    <a:pt x="1608" y="19193"/>
                  </a:cubicBezTo>
                  <a:cubicBezTo>
                    <a:pt x="1548" y="19253"/>
                    <a:pt x="1512" y="19312"/>
                    <a:pt x="1477" y="19360"/>
                  </a:cubicBezTo>
                  <a:lnTo>
                    <a:pt x="1477" y="19372"/>
                  </a:lnTo>
                  <a:cubicBezTo>
                    <a:pt x="1405" y="19479"/>
                    <a:pt x="1334" y="19574"/>
                    <a:pt x="1274" y="19669"/>
                  </a:cubicBezTo>
                  <a:cubicBezTo>
                    <a:pt x="1131" y="19896"/>
                    <a:pt x="1012" y="20086"/>
                    <a:pt x="941" y="20265"/>
                  </a:cubicBezTo>
                  <a:cubicBezTo>
                    <a:pt x="822" y="20550"/>
                    <a:pt x="750" y="20765"/>
                    <a:pt x="703" y="20967"/>
                  </a:cubicBezTo>
                  <a:cubicBezTo>
                    <a:pt x="655" y="21122"/>
                    <a:pt x="631" y="21265"/>
                    <a:pt x="619" y="21420"/>
                  </a:cubicBezTo>
                  <a:cubicBezTo>
                    <a:pt x="596" y="21443"/>
                    <a:pt x="596" y="21455"/>
                    <a:pt x="596" y="21491"/>
                  </a:cubicBezTo>
                  <a:lnTo>
                    <a:pt x="596" y="21515"/>
                  </a:lnTo>
                  <a:lnTo>
                    <a:pt x="596" y="21539"/>
                  </a:lnTo>
                  <a:cubicBezTo>
                    <a:pt x="584" y="21610"/>
                    <a:pt x="572" y="21682"/>
                    <a:pt x="572" y="21753"/>
                  </a:cubicBezTo>
                  <a:lnTo>
                    <a:pt x="572" y="21836"/>
                  </a:lnTo>
                  <a:lnTo>
                    <a:pt x="572" y="21848"/>
                  </a:lnTo>
                  <a:lnTo>
                    <a:pt x="572" y="21860"/>
                  </a:lnTo>
                  <a:lnTo>
                    <a:pt x="572" y="21872"/>
                  </a:lnTo>
                  <a:cubicBezTo>
                    <a:pt x="572" y="22015"/>
                    <a:pt x="560" y="22134"/>
                    <a:pt x="560" y="22253"/>
                  </a:cubicBezTo>
                  <a:lnTo>
                    <a:pt x="560" y="22551"/>
                  </a:lnTo>
                  <a:cubicBezTo>
                    <a:pt x="560" y="22801"/>
                    <a:pt x="572" y="23051"/>
                    <a:pt x="572" y="23277"/>
                  </a:cubicBezTo>
                  <a:cubicBezTo>
                    <a:pt x="584" y="23563"/>
                    <a:pt x="619" y="23860"/>
                    <a:pt x="631" y="24099"/>
                  </a:cubicBezTo>
                  <a:lnTo>
                    <a:pt x="631" y="24110"/>
                  </a:lnTo>
                  <a:lnTo>
                    <a:pt x="643" y="24229"/>
                  </a:lnTo>
                  <a:cubicBezTo>
                    <a:pt x="679" y="24551"/>
                    <a:pt x="703" y="24884"/>
                    <a:pt x="715" y="25242"/>
                  </a:cubicBezTo>
                  <a:cubicBezTo>
                    <a:pt x="739" y="25527"/>
                    <a:pt x="739" y="25825"/>
                    <a:pt x="739" y="26039"/>
                  </a:cubicBezTo>
                  <a:lnTo>
                    <a:pt x="739" y="26182"/>
                  </a:lnTo>
                  <a:cubicBezTo>
                    <a:pt x="715" y="26480"/>
                    <a:pt x="715" y="26813"/>
                    <a:pt x="703" y="27170"/>
                  </a:cubicBezTo>
                  <a:cubicBezTo>
                    <a:pt x="691" y="27337"/>
                    <a:pt x="691" y="27516"/>
                    <a:pt x="679" y="27682"/>
                  </a:cubicBezTo>
                  <a:lnTo>
                    <a:pt x="679" y="27754"/>
                  </a:lnTo>
                  <a:lnTo>
                    <a:pt x="679" y="27861"/>
                  </a:lnTo>
                  <a:cubicBezTo>
                    <a:pt x="679" y="27980"/>
                    <a:pt x="655" y="28087"/>
                    <a:pt x="655" y="28182"/>
                  </a:cubicBezTo>
                  <a:cubicBezTo>
                    <a:pt x="655" y="28337"/>
                    <a:pt x="655" y="28480"/>
                    <a:pt x="643" y="28635"/>
                  </a:cubicBezTo>
                  <a:lnTo>
                    <a:pt x="643" y="28647"/>
                  </a:lnTo>
                  <a:lnTo>
                    <a:pt x="643" y="28659"/>
                  </a:lnTo>
                  <a:lnTo>
                    <a:pt x="643" y="28682"/>
                  </a:lnTo>
                  <a:cubicBezTo>
                    <a:pt x="643" y="28778"/>
                    <a:pt x="631" y="28873"/>
                    <a:pt x="631" y="28956"/>
                  </a:cubicBezTo>
                  <a:lnTo>
                    <a:pt x="631" y="29004"/>
                  </a:lnTo>
                  <a:lnTo>
                    <a:pt x="631" y="29040"/>
                  </a:lnTo>
                  <a:cubicBezTo>
                    <a:pt x="619" y="29111"/>
                    <a:pt x="619" y="29218"/>
                    <a:pt x="619" y="29302"/>
                  </a:cubicBezTo>
                  <a:lnTo>
                    <a:pt x="619" y="29468"/>
                  </a:lnTo>
                  <a:cubicBezTo>
                    <a:pt x="619" y="29492"/>
                    <a:pt x="631" y="29528"/>
                    <a:pt x="631" y="29575"/>
                  </a:cubicBezTo>
                  <a:cubicBezTo>
                    <a:pt x="631" y="29611"/>
                    <a:pt x="643" y="29647"/>
                    <a:pt x="655" y="29671"/>
                  </a:cubicBezTo>
                  <a:cubicBezTo>
                    <a:pt x="679" y="29718"/>
                    <a:pt x="691" y="29730"/>
                    <a:pt x="715" y="29766"/>
                  </a:cubicBezTo>
                  <a:lnTo>
                    <a:pt x="739" y="29790"/>
                  </a:lnTo>
                  <a:cubicBezTo>
                    <a:pt x="762" y="29814"/>
                    <a:pt x="774" y="29837"/>
                    <a:pt x="810" y="29849"/>
                  </a:cubicBezTo>
                  <a:lnTo>
                    <a:pt x="822" y="29873"/>
                  </a:lnTo>
                  <a:lnTo>
                    <a:pt x="858" y="29885"/>
                  </a:lnTo>
                  <a:cubicBezTo>
                    <a:pt x="879" y="29899"/>
                    <a:pt x="904" y="29905"/>
                    <a:pt x="933" y="29905"/>
                  </a:cubicBezTo>
                  <a:cubicBezTo>
                    <a:pt x="953" y="29905"/>
                    <a:pt x="976" y="29902"/>
                    <a:pt x="1000" y="29897"/>
                  </a:cubicBezTo>
                  <a:cubicBezTo>
                    <a:pt x="1096" y="29885"/>
                    <a:pt x="1179" y="29825"/>
                    <a:pt x="1239" y="29778"/>
                  </a:cubicBezTo>
                  <a:lnTo>
                    <a:pt x="1274" y="29766"/>
                  </a:lnTo>
                  <a:lnTo>
                    <a:pt x="1298" y="29754"/>
                  </a:lnTo>
                  <a:cubicBezTo>
                    <a:pt x="1310" y="29730"/>
                    <a:pt x="1346" y="29718"/>
                    <a:pt x="1358" y="29706"/>
                  </a:cubicBezTo>
                  <a:cubicBezTo>
                    <a:pt x="1489" y="29599"/>
                    <a:pt x="1608" y="29516"/>
                    <a:pt x="1727" y="29421"/>
                  </a:cubicBezTo>
                  <a:cubicBezTo>
                    <a:pt x="1941" y="29254"/>
                    <a:pt x="2167" y="29075"/>
                    <a:pt x="2358" y="28932"/>
                  </a:cubicBezTo>
                  <a:lnTo>
                    <a:pt x="2536" y="28801"/>
                  </a:lnTo>
                  <a:lnTo>
                    <a:pt x="2679" y="28682"/>
                  </a:lnTo>
                  <a:lnTo>
                    <a:pt x="2834" y="28563"/>
                  </a:lnTo>
                  <a:cubicBezTo>
                    <a:pt x="2977" y="28444"/>
                    <a:pt x="3132" y="28337"/>
                    <a:pt x="3275" y="28218"/>
                  </a:cubicBezTo>
                  <a:lnTo>
                    <a:pt x="3298" y="28218"/>
                  </a:lnTo>
                  <a:lnTo>
                    <a:pt x="3310" y="28206"/>
                  </a:lnTo>
                  <a:lnTo>
                    <a:pt x="3334" y="28170"/>
                  </a:lnTo>
                  <a:lnTo>
                    <a:pt x="3417" y="28111"/>
                  </a:lnTo>
                  <a:lnTo>
                    <a:pt x="3429" y="28099"/>
                  </a:lnTo>
                  <a:lnTo>
                    <a:pt x="3608" y="27968"/>
                  </a:lnTo>
                  <a:cubicBezTo>
                    <a:pt x="3858" y="27766"/>
                    <a:pt x="4108" y="27563"/>
                    <a:pt x="4406" y="27325"/>
                  </a:cubicBezTo>
                  <a:lnTo>
                    <a:pt x="4429" y="27313"/>
                  </a:lnTo>
                  <a:cubicBezTo>
                    <a:pt x="4525" y="27230"/>
                    <a:pt x="4644" y="27135"/>
                    <a:pt x="4751" y="27039"/>
                  </a:cubicBezTo>
                  <a:cubicBezTo>
                    <a:pt x="4787" y="27016"/>
                    <a:pt x="4810" y="26992"/>
                    <a:pt x="4846" y="26968"/>
                  </a:cubicBezTo>
                  <a:lnTo>
                    <a:pt x="4870" y="26932"/>
                  </a:lnTo>
                  <a:lnTo>
                    <a:pt x="4882" y="26920"/>
                  </a:lnTo>
                  <a:cubicBezTo>
                    <a:pt x="4965" y="26861"/>
                    <a:pt x="5049" y="26789"/>
                    <a:pt x="5120" y="26718"/>
                  </a:cubicBezTo>
                  <a:cubicBezTo>
                    <a:pt x="5227" y="26611"/>
                    <a:pt x="5334" y="26515"/>
                    <a:pt x="5442" y="26420"/>
                  </a:cubicBezTo>
                  <a:lnTo>
                    <a:pt x="5537" y="26313"/>
                  </a:lnTo>
                  <a:cubicBezTo>
                    <a:pt x="5572" y="26301"/>
                    <a:pt x="5584" y="26265"/>
                    <a:pt x="5620" y="26242"/>
                  </a:cubicBezTo>
                  <a:lnTo>
                    <a:pt x="5644" y="26206"/>
                  </a:lnTo>
                  <a:lnTo>
                    <a:pt x="5870" y="25968"/>
                  </a:lnTo>
                  <a:cubicBezTo>
                    <a:pt x="6096" y="25730"/>
                    <a:pt x="6311" y="25444"/>
                    <a:pt x="6513" y="25170"/>
                  </a:cubicBezTo>
                  <a:cubicBezTo>
                    <a:pt x="6787" y="24753"/>
                    <a:pt x="7001" y="24337"/>
                    <a:pt x="7132" y="23884"/>
                  </a:cubicBezTo>
                  <a:cubicBezTo>
                    <a:pt x="7263" y="23456"/>
                    <a:pt x="7347" y="22979"/>
                    <a:pt x="7358" y="22467"/>
                  </a:cubicBezTo>
                  <a:lnTo>
                    <a:pt x="7358" y="22289"/>
                  </a:lnTo>
                  <a:cubicBezTo>
                    <a:pt x="7358" y="21860"/>
                    <a:pt x="7311" y="21455"/>
                    <a:pt x="7227" y="21074"/>
                  </a:cubicBezTo>
                  <a:cubicBezTo>
                    <a:pt x="7192" y="20955"/>
                    <a:pt x="7168" y="20824"/>
                    <a:pt x="7120" y="20681"/>
                  </a:cubicBezTo>
                  <a:lnTo>
                    <a:pt x="7108" y="20622"/>
                  </a:lnTo>
                  <a:lnTo>
                    <a:pt x="7013" y="20360"/>
                  </a:lnTo>
                  <a:lnTo>
                    <a:pt x="7001" y="20312"/>
                  </a:lnTo>
                  <a:lnTo>
                    <a:pt x="6942" y="20134"/>
                  </a:lnTo>
                  <a:cubicBezTo>
                    <a:pt x="6882" y="19991"/>
                    <a:pt x="6823" y="19836"/>
                    <a:pt x="6751" y="19669"/>
                  </a:cubicBezTo>
                  <a:cubicBezTo>
                    <a:pt x="6656" y="19479"/>
                    <a:pt x="6573" y="19276"/>
                    <a:pt x="6489" y="19098"/>
                  </a:cubicBezTo>
                  <a:lnTo>
                    <a:pt x="6477" y="19062"/>
                  </a:lnTo>
                  <a:lnTo>
                    <a:pt x="6358" y="18812"/>
                  </a:lnTo>
                  <a:cubicBezTo>
                    <a:pt x="6299" y="18657"/>
                    <a:pt x="6275" y="18538"/>
                    <a:pt x="6239" y="18443"/>
                  </a:cubicBezTo>
                  <a:lnTo>
                    <a:pt x="6275" y="18360"/>
                  </a:lnTo>
                  <a:lnTo>
                    <a:pt x="6299" y="18288"/>
                  </a:lnTo>
                  <a:lnTo>
                    <a:pt x="6311" y="18264"/>
                  </a:lnTo>
                  <a:lnTo>
                    <a:pt x="6346" y="18205"/>
                  </a:lnTo>
                  <a:cubicBezTo>
                    <a:pt x="6573" y="17729"/>
                    <a:pt x="6823" y="17169"/>
                    <a:pt x="7061" y="16621"/>
                  </a:cubicBezTo>
                  <a:lnTo>
                    <a:pt x="7132" y="16443"/>
                  </a:lnTo>
                  <a:cubicBezTo>
                    <a:pt x="7358" y="15955"/>
                    <a:pt x="7597" y="15407"/>
                    <a:pt x="7823" y="14871"/>
                  </a:cubicBezTo>
                  <a:cubicBezTo>
                    <a:pt x="7835" y="14847"/>
                    <a:pt x="7835" y="14835"/>
                    <a:pt x="7835" y="14824"/>
                  </a:cubicBezTo>
                  <a:lnTo>
                    <a:pt x="7835" y="14883"/>
                  </a:lnTo>
                  <a:lnTo>
                    <a:pt x="7835" y="14943"/>
                  </a:lnTo>
                  <a:lnTo>
                    <a:pt x="7835" y="15062"/>
                  </a:lnTo>
                  <a:cubicBezTo>
                    <a:pt x="7835" y="15431"/>
                    <a:pt x="7835" y="15776"/>
                    <a:pt x="7847" y="16086"/>
                  </a:cubicBezTo>
                  <a:lnTo>
                    <a:pt x="7847" y="16193"/>
                  </a:lnTo>
                  <a:lnTo>
                    <a:pt x="7847" y="16240"/>
                  </a:lnTo>
                  <a:lnTo>
                    <a:pt x="7847" y="16276"/>
                  </a:lnTo>
                  <a:cubicBezTo>
                    <a:pt x="7858" y="16550"/>
                    <a:pt x="7882" y="16860"/>
                    <a:pt x="7894" y="17157"/>
                  </a:cubicBezTo>
                  <a:lnTo>
                    <a:pt x="7894" y="17252"/>
                  </a:lnTo>
                  <a:lnTo>
                    <a:pt x="7894" y="17276"/>
                  </a:lnTo>
                  <a:cubicBezTo>
                    <a:pt x="7906" y="17395"/>
                    <a:pt x="7906" y="17526"/>
                    <a:pt x="7918" y="17645"/>
                  </a:cubicBezTo>
                  <a:cubicBezTo>
                    <a:pt x="7918" y="17705"/>
                    <a:pt x="7942" y="17764"/>
                    <a:pt x="7942" y="17824"/>
                  </a:cubicBezTo>
                  <a:lnTo>
                    <a:pt x="7942" y="17860"/>
                  </a:lnTo>
                  <a:cubicBezTo>
                    <a:pt x="7954" y="17979"/>
                    <a:pt x="7954" y="18098"/>
                    <a:pt x="7966" y="18217"/>
                  </a:cubicBezTo>
                  <a:cubicBezTo>
                    <a:pt x="8001" y="18574"/>
                    <a:pt x="8037" y="18979"/>
                    <a:pt x="8097" y="19372"/>
                  </a:cubicBezTo>
                  <a:lnTo>
                    <a:pt x="8120" y="19538"/>
                  </a:lnTo>
                  <a:cubicBezTo>
                    <a:pt x="8144" y="19824"/>
                    <a:pt x="8192" y="20122"/>
                    <a:pt x="8239" y="20408"/>
                  </a:cubicBezTo>
                  <a:cubicBezTo>
                    <a:pt x="8370" y="21205"/>
                    <a:pt x="8478" y="21860"/>
                    <a:pt x="8632" y="22527"/>
                  </a:cubicBezTo>
                  <a:cubicBezTo>
                    <a:pt x="8728" y="22920"/>
                    <a:pt x="8835" y="23301"/>
                    <a:pt x="8918" y="23682"/>
                  </a:cubicBezTo>
                  <a:cubicBezTo>
                    <a:pt x="8954" y="23813"/>
                    <a:pt x="8990" y="23944"/>
                    <a:pt x="9025" y="24075"/>
                  </a:cubicBezTo>
                  <a:lnTo>
                    <a:pt x="8990" y="24110"/>
                  </a:lnTo>
                  <a:lnTo>
                    <a:pt x="8966" y="24134"/>
                  </a:lnTo>
                  <a:cubicBezTo>
                    <a:pt x="8906" y="24194"/>
                    <a:pt x="8859" y="24277"/>
                    <a:pt x="8799" y="24337"/>
                  </a:cubicBezTo>
                  <a:lnTo>
                    <a:pt x="8787" y="24349"/>
                  </a:lnTo>
                  <a:cubicBezTo>
                    <a:pt x="8751" y="24372"/>
                    <a:pt x="8740" y="24408"/>
                    <a:pt x="8716" y="24432"/>
                  </a:cubicBezTo>
                  <a:cubicBezTo>
                    <a:pt x="8632" y="24527"/>
                    <a:pt x="8573" y="24634"/>
                    <a:pt x="8501" y="24718"/>
                  </a:cubicBezTo>
                  <a:lnTo>
                    <a:pt x="8490" y="24753"/>
                  </a:lnTo>
                  <a:lnTo>
                    <a:pt x="8478" y="24777"/>
                  </a:lnTo>
                  <a:lnTo>
                    <a:pt x="8442" y="24813"/>
                  </a:lnTo>
                  <a:lnTo>
                    <a:pt x="8263" y="25075"/>
                  </a:lnTo>
                  <a:lnTo>
                    <a:pt x="8239" y="25122"/>
                  </a:lnTo>
                  <a:lnTo>
                    <a:pt x="8216" y="25134"/>
                  </a:lnTo>
                  <a:cubicBezTo>
                    <a:pt x="8156" y="25206"/>
                    <a:pt x="8097" y="25313"/>
                    <a:pt x="8037" y="25420"/>
                  </a:cubicBezTo>
                  <a:cubicBezTo>
                    <a:pt x="8025" y="25444"/>
                    <a:pt x="8001" y="25492"/>
                    <a:pt x="7978" y="25527"/>
                  </a:cubicBezTo>
                  <a:lnTo>
                    <a:pt x="7978" y="25539"/>
                  </a:lnTo>
                  <a:cubicBezTo>
                    <a:pt x="7942" y="25611"/>
                    <a:pt x="7906" y="25682"/>
                    <a:pt x="7858" y="25765"/>
                  </a:cubicBezTo>
                  <a:lnTo>
                    <a:pt x="7787" y="25896"/>
                  </a:lnTo>
                  <a:lnTo>
                    <a:pt x="7656" y="26182"/>
                  </a:lnTo>
                  <a:cubicBezTo>
                    <a:pt x="7608" y="26265"/>
                    <a:pt x="7561" y="26373"/>
                    <a:pt x="7525" y="26456"/>
                  </a:cubicBezTo>
                  <a:lnTo>
                    <a:pt x="7525" y="26480"/>
                  </a:lnTo>
                  <a:lnTo>
                    <a:pt x="7466" y="26599"/>
                  </a:lnTo>
                  <a:cubicBezTo>
                    <a:pt x="7406" y="26718"/>
                    <a:pt x="7358" y="26849"/>
                    <a:pt x="7311" y="26956"/>
                  </a:cubicBezTo>
                  <a:lnTo>
                    <a:pt x="7311" y="26968"/>
                  </a:lnTo>
                  <a:lnTo>
                    <a:pt x="7287" y="27051"/>
                  </a:lnTo>
                  <a:cubicBezTo>
                    <a:pt x="7227" y="27218"/>
                    <a:pt x="7180" y="27349"/>
                    <a:pt x="7132" y="27468"/>
                  </a:cubicBezTo>
                  <a:cubicBezTo>
                    <a:pt x="7013" y="27789"/>
                    <a:pt x="6906" y="28123"/>
                    <a:pt x="6846" y="28480"/>
                  </a:cubicBezTo>
                  <a:cubicBezTo>
                    <a:pt x="6787" y="28837"/>
                    <a:pt x="6763" y="29171"/>
                    <a:pt x="6763" y="29468"/>
                  </a:cubicBezTo>
                  <a:lnTo>
                    <a:pt x="6763" y="29480"/>
                  </a:lnTo>
                  <a:cubicBezTo>
                    <a:pt x="6763" y="29825"/>
                    <a:pt x="6787" y="30171"/>
                    <a:pt x="6870" y="30492"/>
                  </a:cubicBezTo>
                  <a:cubicBezTo>
                    <a:pt x="6942" y="30826"/>
                    <a:pt x="7013" y="31135"/>
                    <a:pt x="7120" y="31445"/>
                  </a:cubicBezTo>
                  <a:cubicBezTo>
                    <a:pt x="7227" y="31790"/>
                    <a:pt x="7370" y="32135"/>
                    <a:pt x="7501" y="32445"/>
                  </a:cubicBezTo>
                  <a:cubicBezTo>
                    <a:pt x="7728" y="32969"/>
                    <a:pt x="8013" y="33516"/>
                    <a:pt x="8370" y="34135"/>
                  </a:cubicBezTo>
                  <a:cubicBezTo>
                    <a:pt x="8692" y="34731"/>
                    <a:pt x="9073" y="35350"/>
                    <a:pt x="9371" y="35826"/>
                  </a:cubicBezTo>
                  <a:lnTo>
                    <a:pt x="9382" y="35838"/>
                  </a:lnTo>
                  <a:cubicBezTo>
                    <a:pt x="9763" y="36445"/>
                    <a:pt x="10109" y="36993"/>
                    <a:pt x="10454" y="37493"/>
                  </a:cubicBezTo>
                  <a:lnTo>
                    <a:pt x="10466" y="37505"/>
                  </a:lnTo>
                  <a:lnTo>
                    <a:pt x="10478" y="37529"/>
                  </a:lnTo>
                  <a:lnTo>
                    <a:pt x="10561" y="37636"/>
                  </a:lnTo>
                  <a:lnTo>
                    <a:pt x="10621" y="37707"/>
                  </a:lnTo>
                  <a:lnTo>
                    <a:pt x="10633" y="37731"/>
                  </a:lnTo>
                  <a:cubicBezTo>
                    <a:pt x="10740" y="37862"/>
                    <a:pt x="10823" y="38005"/>
                    <a:pt x="10918" y="38148"/>
                  </a:cubicBezTo>
                  <a:cubicBezTo>
                    <a:pt x="11180" y="38541"/>
                    <a:pt x="11466" y="38981"/>
                    <a:pt x="11776" y="39374"/>
                  </a:cubicBezTo>
                  <a:lnTo>
                    <a:pt x="11788" y="39410"/>
                  </a:lnTo>
                  <a:cubicBezTo>
                    <a:pt x="11823" y="39458"/>
                    <a:pt x="11847" y="39493"/>
                    <a:pt x="11895" y="39541"/>
                  </a:cubicBezTo>
                  <a:cubicBezTo>
                    <a:pt x="11954" y="39600"/>
                    <a:pt x="12026" y="39672"/>
                    <a:pt x="12121" y="39672"/>
                  </a:cubicBezTo>
                  <a:cubicBezTo>
                    <a:pt x="12228" y="39672"/>
                    <a:pt x="12311" y="39636"/>
                    <a:pt x="12371" y="39553"/>
                  </a:cubicBezTo>
                  <a:cubicBezTo>
                    <a:pt x="12430" y="39493"/>
                    <a:pt x="12442" y="39410"/>
                    <a:pt x="12466" y="39338"/>
                  </a:cubicBezTo>
                  <a:cubicBezTo>
                    <a:pt x="12490" y="39172"/>
                    <a:pt x="12526" y="38993"/>
                    <a:pt x="12550" y="38815"/>
                  </a:cubicBezTo>
                  <a:lnTo>
                    <a:pt x="12561" y="38696"/>
                  </a:lnTo>
                  <a:cubicBezTo>
                    <a:pt x="12621" y="38326"/>
                    <a:pt x="12681" y="38029"/>
                    <a:pt x="12728" y="37743"/>
                  </a:cubicBezTo>
                  <a:cubicBezTo>
                    <a:pt x="12776" y="37529"/>
                    <a:pt x="12823" y="37350"/>
                    <a:pt x="12859" y="37160"/>
                  </a:cubicBezTo>
                  <a:lnTo>
                    <a:pt x="13002" y="36719"/>
                  </a:lnTo>
                  <a:lnTo>
                    <a:pt x="13002" y="36695"/>
                  </a:lnTo>
                  <a:lnTo>
                    <a:pt x="13002" y="36683"/>
                  </a:lnTo>
                  <a:lnTo>
                    <a:pt x="13026" y="36612"/>
                  </a:lnTo>
                  <a:cubicBezTo>
                    <a:pt x="13133" y="36243"/>
                    <a:pt x="13216" y="35945"/>
                    <a:pt x="13300" y="35659"/>
                  </a:cubicBezTo>
                  <a:cubicBezTo>
                    <a:pt x="13323" y="35505"/>
                    <a:pt x="13371" y="35374"/>
                    <a:pt x="13395" y="35231"/>
                  </a:cubicBezTo>
                  <a:cubicBezTo>
                    <a:pt x="13431" y="35064"/>
                    <a:pt x="13478" y="34897"/>
                    <a:pt x="13514" y="34731"/>
                  </a:cubicBezTo>
                  <a:cubicBezTo>
                    <a:pt x="13621" y="34362"/>
                    <a:pt x="13752" y="34004"/>
                    <a:pt x="13871" y="33647"/>
                  </a:cubicBezTo>
                  <a:lnTo>
                    <a:pt x="13871" y="33635"/>
                  </a:lnTo>
                  <a:lnTo>
                    <a:pt x="13895" y="33623"/>
                  </a:lnTo>
                  <a:cubicBezTo>
                    <a:pt x="13966" y="33397"/>
                    <a:pt x="14050" y="33159"/>
                    <a:pt x="14133" y="32921"/>
                  </a:cubicBezTo>
                  <a:cubicBezTo>
                    <a:pt x="14193" y="32731"/>
                    <a:pt x="14228" y="32576"/>
                    <a:pt x="14264" y="32445"/>
                  </a:cubicBezTo>
                  <a:cubicBezTo>
                    <a:pt x="14288" y="32326"/>
                    <a:pt x="14312" y="32207"/>
                    <a:pt x="14335" y="32099"/>
                  </a:cubicBezTo>
                  <a:lnTo>
                    <a:pt x="14347" y="32016"/>
                  </a:lnTo>
                  <a:lnTo>
                    <a:pt x="14347" y="31980"/>
                  </a:lnTo>
                  <a:lnTo>
                    <a:pt x="14347" y="31969"/>
                  </a:lnTo>
                  <a:cubicBezTo>
                    <a:pt x="14431" y="31671"/>
                    <a:pt x="14490" y="31373"/>
                    <a:pt x="14526" y="31064"/>
                  </a:cubicBezTo>
                  <a:cubicBezTo>
                    <a:pt x="14574" y="30766"/>
                    <a:pt x="14586" y="30468"/>
                    <a:pt x="14609" y="30195"/>
                  </a:cubicBezTo>
                  <a:cubicBezTo>
                    <a:pt x="14621" y="30004"/>
                    <a:pt x="14621" y="29849"/>
                    <a:pt x="14621" y="29730"/>
                  </a:cubicBezTo>
                  <a:cubicBezTo>
                    <a:pt x="14621" y="29552"/>
                    <a:pt x="14609" y="29397"/>
                    <a:pt x="14586" y="29230"/>
                  </a:cubicBezTo>
                  <a:cubicBezTo>
                    <a:pt x="14562" y="28980"/>
                    <a:pt x="14502" y="28694"/>
                    <a:pt x="14407" y="28349"/>
                  </a:cubicBezTo>
                  <a:cubicBezTo>
                    <a:pt x="14383" y="28266"/>
                    <a:pt x="14371" y="28182"/>
                    <a:pt x="14335" y="28123"/>
                  </a:cubicBezTo>
                  <a:lnTo>
                    <a:pt x="14371" y="28123"/>
                  </a:lnTo>
                  <a:cubicBezTo>
                    <a:pt x="14633" y="28242"/>
                    <a:pt x="14931" y="28361"/>
                    <a:pt x="15300" y="28516"/>
                  </a:cubicBezTo>
                  <a:cubicBezTo>
                    <a:pt x="15990" y="28778"/>
                    <a:pt x="16729" y="29063"/>
                    <a:pt x="17205" y="29242"/>
                  </a:cubicBezTo>
                  <a:lnTo>
                    <a:pt x="17372" y="29302"/>
                  </a:lnTo>
                  <a:cubicBezTo>
                    <a:pt x="17657" y="29409"/>
                    <a:pt x="17967" y="29528"/>
                    <a:pt x="18360" y="29647"/>
                  </a:cubicBezTo>
                  <a:cubicBezTo>
                    <a:pt x="18741" y="29778"/>
                    <a:pt x="19086" y="29885"/>
                    <a:pt x="19396" y="30004"/>
                  </a:cubicBezTo>
                  <a:cubicBezTo>
                    <a:pt x="19550" y="30064"/>
                    <a:pt x="19705" y="30123"/>
                    <a:pt x="19860" y="30183"/>
                  </a:cubicBezTo>
                  <a:cubicBezTo>
                    <a:pt x="20003" y="30242"/>
                    <a:pt x="20205" y="30314"/>
                    <a:pt x="20384" y="30373"/>
                  </a:cubicBezTo>
                  <a:cubicBezTo>
                    <a:pt x="20515" y="30433"/>
                    <a:pt x="20705" y="30492"/>
                    <a:pt x="20884" y="30552"/>
                  </a:cubicBezTo>
                  <a:cubicBezTo>
                    <a:pt x="20955" y="30587"/>
                    <a:pt x="21051" y="30599"/>
                    <a:pt x="21134" y="30623"/>
                  </a:cubicBezTo>
                  <a:cubicBezTo>
                    <a:pt x="21182" y="30623"/>
                    <a:pt x="21229" y="30647"/>
                    <a:pt x="21277" y="30659"/>
                  </a:cubicBezTo>
                  <a:lnTo>
                    <a:pt x="21301" y="30671"/>
                  </a:lnTo>
                  <a:cubicBezTo>
                    <a:pt x="21360" y="30683"/>
                    <a:pt x="21432" y="30706"/>
                    <a:pt x="21491" y="30706"/>
                  </a:cubicBezTo>
                  <a:cubicBezTo>
                    <a:pt x="21539" y="30706"/>
                    <a:pt x="21586" y="30706"/>
                    <a:pt x="21634" y="30671"/>
                  </a:cubicBezTo>
                  <a:cubicBezTo>
                    <a:pt x="21670" y="30659"/>
                    <a:pt x="21705" y="30623"/>
                    <a:pt x="21729" y="30587"/>
                  </a:cubicBezTo>
                  <a:cubicBezTo>
                    <a:pt x="21765" y="30540"/>
                    <a:pt x="21777" y="30480"/>
                    <a:pt x="21777" y="30433"/>
                  </a:cubicBezTo>
                  <a:lnTo>
                    <a:pt x="21777" y="30373"/>
                  </a:lnTo>
                  <a:cubicBezTo>
                    <a:pt x="21765" y="30302"/>
                    <a:pt x="21729" y="30242"/>
                    <a:pt x="21705" y="30195"/>
                  </a:cubicBezTo>
                  <a:lnTo>
                    <a:pt x="21670" y="30147"/>
                  </a:lnTo>
                  <a:lnTo>
                    <a:pt x="21634" y="30075"/>
                  </a:lnTo>
                  <a:lnTo>
                    <a:pt x="21586" y="30004"/>
                  </a:lnTo>
                  <a:cubicBezTo>
                    <a:pt x="21527" y="29933"/>
                    <a:pt x="21479" y="29849"/>
                    <a:pt x="21432" y="29778"/>
                  </a:cubicBezTo>
                  <a:lnTo>
                    <a:pt x="21432" y="29766"/>
                  </a:lnTo>
                  <a:lnTo>
                    <a:pt x="21432" y="29754"/>
                  </a:lnTo>
                  <a:cubicBezTo>
                    <a:pt x="21348" y="29635"/>
                    <a:pt x="21277" y="29516"/>
                    <a:pt x="21193" y="29373"/>
                  </a:cubicBezTo>
                  <a:lnTo>
                    <a:pt x="21193" y="29361"/>
                  </a:lnTo>
                  <a:lnTo>
                    <a:pt x="21193" y="29349"/>
                  </a:lnTo>
                  <a:cubicBezTo>
                    <a:pt x="21122" y="29218"/>
                    <a:pt x="21039" y="29040"/>
                    <a:pt x="20943" y="28873"/>
                  </a:cubicBezTo>
                  <a:lnTo>
                    <a:pt x="20717" y="28385"/>
                  </a:lnTo>
                  <a:cubicBezTo>
                    <a:pt x="20586" y="28063"/>
                    <a:pt x="20455" y="27742"/>
                    <a:pt x="20348" y="27468"/>
                  </a:cubicBezTo>
                  <a:lnTo>
                    <a:pt x="20348" y="27456"/>
                  </a:lnTo>
                  <a:lnTo>
                    <a:pt x="20301" y="27337"/>
                  </a:lnTo>
                  <a:cubicBezTo>
                    <a:pt x="20217" y="27099"/>
                    <a:pt x="20110" y="26873"/>
                    <a:pt x="20027" y="26658"/>
                  </a:cubicBezTo>
                  <a:lnTo>
                    <a:pt x="19920" y="26420"/>
                  </a:lnTo>
                  <a:lnTo>
                    <a:pt x="19872" y="26301"/>
                  </a:lnTo>
                  <a:lnTo>
                    <a:pt x="19872" y="26277"/>
                  </a:lnTo>
                  <a:cubicBezTo>
                    <a:pt x="19622" y="25670"/>
                    <a:pt x="19348" y="25051"/>
                    <a:pt x="19110" y="24408"/>
                  </a:cubicBezTo>
                  <a:cubicBezTo>
                    <a:pt x="18872" y="23765"/>
                    <a:pt x="18610" y="23039"/>
                    <a:pt x="18253" y="22372"/>
                  </a:cubicBezTo>
                  <a:cubicBezTo>
                    <a:pt x="18086" y="22051"/>
                    <a:pt x="17895" y="21729"/>
                    <a:pt x="17645" y="21384"/>
                  </a:cubicBezTo>
                  <a:lnTo>
                    <a:pt x="17610" y="21336"/>
                  </a:lnTo>
                  <a:cubicBezTo>
                    <a:pt x="17586" y="21277"/>
                    <a:pt x="17538" y="21241"/>
                    <a:pt x="17491" y="21181"/>
                  </a:cubicBezTo>
                  <a:cubicBezTo>
                    <a:pt x="17479" y="21158"/>
                    <a:pt x="17467" y="21134"/>
                    <a:pt x="17431" y="21098"/>
                  </a:cubicBezTo>
                  <a:cubicBezTo>
                    <a:pt x="17383" y="21039"/>
                    <a:pt x="17360" y="21003"/>
                    <a:pt x="17312" y="20955"/>
                  </a:cubicBezTo>
                  <a:cubicBezTo>
                    <a:pt x="17193" y="20824"/>
                    <a:pt x="17074" y="20681"/>
                    <a:pt x="16943" y="20550"/>
                  </a:cubicBezTo>
                  <a:cubicBezTo>
                    <a:pt x="16895" y="20527"/>
                    <a:pt x="16836" y="20443"/>
                    <a:pt x="16764" y="20384"/>
                  </a:cubicBezTo>
                  <a:cubicBezTo>
                    <a:pt x="16729" y="20372"/>
                    <a:pt x="16717" y="20360"/>
                    <a:pt x="16693" y="20324"/>
                  </a:cubicBezTo>
                  <a:lnTo>
                    <a:pt x="16669" y="20312"/>
                  </a:lnTo>
                  <a:cubicBezTo>
                    <a:pt x="16610" y="20265"/>
                    <a:pt x="16550" y="20205"/>
                    <a:pt x="16491" y="20169"/>
                  </a:cubicBezTo>
                  <a:lnTo>
                    <a:pt x="16276" y="19991"/>
                  </a:lnTo>
                  <a:lnTo>
                    <a:pt x="16240" y="19955"/>
                  </a:lnTo>
                  <a:cubicBezTo>
                    <a:pt x="16193" y="19908"/>
                    <a:pt x="16157" y="19884"/>
                    <a:pt x="16110" y="19848"/>
                  </a:cubicBezTo>
                  <a:cubicBezTo>
                    <a:pt x="16074" y="19836"/>
                    <a:pt x="16050" y="19824"/>
                    <a:pt x="16038" y="19812"/>
                  </a:cubicBezTo>
                  <a:cubicBezTo>
                    <a:pt x="15752" y="19610"/>
                    <a:pt x="15443" y="19431"/>
                    <a:pt x="15002" y="19241"/>
                  </a:cubicBezTo>
                  <a:lnTo>
                    <a:pt x="14990" y="19241"/>
                  </a:lnTo>
                  <a:lnTo>
                    <a:pt x="14764" y="19157"/>
                  </a:lnTo>
                  <a:cubicBezTo>
                    <a:pt x="14740" y="19134"/>
                    <a:pt x="14728" y="19134"/>
                    <a:pt x="14693" y="19122"/>
                  </a:cubicBezTo>
                  <a:lnTo>
                    <a:pt x="14681" y="19110"/>
                  </a:lnTo>
                  <a:lnTo>
                    <a:pt x="14645" y="19110"/>
                  </a:lnTo>
                  <a:cubicBezTo>
                    <a:pt x="14609" y="19098"/>
                    <a:pt x="14550" y="19062"/>
                    <a:pt x="14502" y="19050"/>
                  </a:cubicBezTo>
                  <a:lnTo>
                    <a:pt x="14407" y="19015"/>
                  </a:lnTo>
                  <a:lnTo>
                    <a:pt x="14205" y="18943"/>
                  </a:lnTo>
                  <a:cubicBezTo>
                    <a:pt x="14109" y="18919"/>
                    <a:pt x="14014" y="18884"/>
                    <a:pt x="13907" y="18872"/>
                  </a:cubicBezTo>
                  <a:lnTo>
                    <a:pt x="13895" y="18872"/>
                  </a:lnTo>
                  <a:lnTo>
                    <a:pt x="13847" y="18860"/>
                  </a:lnTo>
                  <a:cubicBezTo>
                    <a:pt x="13740" y="18836"/>
                    <a:pt x="13621" y="18824"/>
                    <a:pt x="13502" y="18812"/>
                  </a:cubicBezTo>
                  <a:cubicBezTo>
                    <a:pt x="13270" y="18794"/>
                    <a:pt x="13070" y="18785"/>
                    <a:pt x="12886" y="18785"/>
                  </a:cubicBezTo>
                  <a:cubicBezTo>
                    <a:pt x="12701" y="18785"/>
                    <a:pt x="12532" y="18794"/>
                    <a:pt x="12359" y="18812"/>
                  </a:cubicBezTo>
                  <a:cubicBezTo>
                    <a:pt x="12192" y="18824"/>
                    <a:pt x="12002" y="18836"/>
                    <a:pt x="11811" y="18872"/>
                  </a:cubicBezTo>
                  <a:cubicBezTo>
                    <a:pt x="11716" y="18884"/>
                    <a:pt x="11645" y="18919"/>
                    <a:pt x="11573" y="18931"/>
                  </a:cubicBezTo>
                  <a:lnTo>
                    <a:pt x="11526" y="18943"/>
                  </a:lnTo>
                  <a:cubicBezTo>
                    <a:pt x="11430" y="18979"/>
                    <a:pt x="11335" y="19003"/>
                    <a:pt x="11240" y="19050"/>
                  </a:cubicBezTo>
                  <a:cubicBezTo>
                    <a:pt x="11073" y="19122"/>
                    <a:pt x="10930" y="19217"/>
                    <a:pt x="10776" y="19312"/>
                  </a:cubicBezTo>
                  <a:lnTo>
                    <a:pt x="10752" y="19348"/>
                  </a:lnTo>
                  <a:lnTo>
                    <a:pt x="10740" y="19360"/>
                  </a:lnTo>
                  <a:cubicBezTo>
                    <a:pt x="10680" y="19276"/>
                    <a:pt x="10597" y="19169"/>
                    <a:pt x="10525" y="19074"/>
                  </a:cubicBezTo>
                  <a:cubicBezTo>
                    <a:pt x="10466" y="19003"/>
                    <a:pt x="10406" y="18919"/>
                    <a:pt x="10347" y="18824"/>
                  </a:cubicBezTo>
                  <a:lnTo>
                    <a:pt x="10347" y="18812"/>
                  </a:lnTo>
                  <a:cubicBezTo>
                    <a:pt x="10335" y="18765"/>
                    <a:pt x="10299" y="18741"/>
                    <a:pt x="10275" y="18693"/>
                  </a:cubicBezTo>
                  <a:cubicBezTo>
                    <a:pt x="10204" y="18598"/>
                    <a:pt x="10144" y="18503"/>
                    <a:pt x="10085" y="18395"/>
                  </a:cubicBezTo>
                  <a:lnTo>
                    <a:pt x="10049" y="18348"/>
                  </a:lnTo>
                  <a:lnTo>
                    <a:pt x="10025" y="18300"/>
                  </a:lnTo>
                  <a:lnTo>
                    <a:pt x="10002" y="18288"/>
                  </a:lnTo>
                  <a:cubicBezTo>
                    <a:pt x="9966" y="18217"/>
                    <a:pt x="9906" y="18110"/>
                    <a:pt x="9847" y="18003"/>
                  </a:cubicBezTo>
                  <a:lnTo>
                    <a:pt x="9644" y="17669"/>
                  </a:lnTo>
                  <a:lnTo>
                    <a:pt x="9633" y="17645"/>
                  </a:lnTo>
                  <a:lnTo>
                    <a:pt x="9549" y="17467"/>
                  </a:lnTo>
                  <a:lnTo>
                    <a:pt x="9525" y="17455"/>
                  </a:lnTo>
                  <a:cubicBezTo>
                    <a:pt x="9466" y="17336"/>
                    <a:pt x="9406" y="17205"/>
                    <a:pt x="9347" y="17074"/>
                  </a:cubicBezTo>
                  <a:lnTo>
                    <a:pt x="9263" y="16860"/>
                  </a:lnTo>
                  <a:lnTo>
                    <a:pt x="9168" y="16657"/>
                  </a:lnTo>
                  <a:cubicBezTo>
                    <a:pt x="9144" y="16574"/>
                    <a:pt x="9109" y="16514"/>
                    <a:pt x="9085" y="16443"/>
                  </a:cubicBezTo>
                  <a:cubicBezTo>
                    <a:pt x="9085" y="16419"/>
                    <a:pt x="9073" y="16383"/>
                    <a:pt x="9049" y="16359"/>
                  </a:cubicBezTo>
                  <a:cubicBezTo>
                    <a:pt x="9013" y="16252"/>
                    <a:pt x="8978" y="16145"/>
                    <a:pt x="8930" y="16038"/>
                  </a:cubicBezTo>
                  <a:lnTo>
                    <a:pt x="8930" y="15705"/>
                  </a:lnTo>
                  <a:cubicBezTo>
                    <a:pt x="8930" y="15312"/>
                    <a:pt x="8954" y="14931"/>
                    <a:pt x="8966" y="14526"/>
                  </a:cubicBezTo>
                  <a:cubicBezTo>
                    <a:pt x="8966" y="14407"/>
                    <a:pt x="8966" y="14300"/>
                    <a:pt x="8978" y="14193"/>
                  </a:cubicBezTo>
                  <a:lnTo>
                    <a:pt x="8978" y="14181"/>
                  </a:lnTo>
                  <a:lnTo>
                    <a:pt x="8990" y="14062"/>
                  </a:lnTo>
                  <a:lnTo>
                    <a:pt x="9013" y="13895"/>
                  </a:lnTo>
                  <a:lnTo>
                    <a:pt x="9013" y="13883"/>
                  </a:lnTo>
                  <a:cubicBezTo>
                    <a:pt x="9025" y="13776"/>
                    <a:pt x="9025" y="13657"/>
                    <a:pt x="9037" y="13562"/>
                  </a:cubicBezTo>
                  <a:lnTo>
                    <a:pt x="9049" y="13335"/>
                  </a:lnTo>
                  <a:lnTo>
                    <a:pt x="9049" y="13323"/>
                  </a:lnTo>
                  <a:cubicBezTo>
                    <a:pt x="9073" y="13061"/>
                    <a:pt x="9109" y="12764"/>
                    <a:pt x="9144" y="12466"/>
                  </a:cubicBezTo>
                  <a:cubicBezTo>
                    <a:pt x="9252" y="11692"/>
                    <a:pt x="9347" y="10906"/>
                    <a:pt x="9466" y="10121"/>
                  </a:cubicBezTo>
                  <a:cubicBezTo>
                    <a:pt x="9513" y="9871"/>
                    <a:pt x="9561" y="9597"/>
                    <a:pt x="9609" y="9347"/>
                  </a:cubicBezTo>
                  <a:lnTo>
                    <a:pt x="9609" y="9335"/>
                  </a:lnTo>
                  <a:lnTo>
                    <a:pt x="9609" y="9311"/>
                  </a:lnTo>
                  <a:lnTo>
                    <a:pt x="9633" y="9168"/>
                  </a:lnTo>
                  <a:lnTo>
                    <a:pt x="9668" y="9037"/>
                  </a:lnTo>
                  <a:cubicBezTo>
                    <a:pt x="9680" y="8930"/>
                    <a:pt x="9704" y="8823"/>
                    <a:pt x="9728" y="8739"/>
                  </a:cubicBezTo>
                  <a:lnTo>
                    <a:pt x="9728" y="8716"/>
                  </a:lnTo>
                  <a:lnTo>
                    <a:pt x="9740" y="8620"/>
                  </a:lnTo>
                  <a:lnTo>
                    <a:pt x="9740" y="8597"/>
                  </a:lnTo>
                  <a:lnTo>
                    <a:pt x="9752" y="8513"/>
                  </a:lnTo>
                  <a:cubicBezTo>
                    <a:pt x="9787" y="8358"/>
                    <a:pt x="9823" y="8204"/>
                    <a:pt x="9859" y="8049"/>
                  </a:cubicBezTo>
                  <a:lnTo>
                    <a:pt x="9906" y="7882"/>
                  </a:lnTo>
                  <a:lnTo>
                    <a:pt x="9918" y="7858"/>
                  </a:lnTo>
                  <a:lnTo>
                    <a:pt x="9918" y="7835"/>
                  </a:lnTo>
                  <a:lnTo>
                    <a:pt x="9918" y="7823"/>
                  </a:lnTo>
                  <a:cubicBezTo>
                    <a:pt x="9966" y="7620"/>
                    <a:pt x="10025" y="7382"/>
                    <a:pt x="10097" y="7156"/>
                  </a:cubicBezTo>
                  <a:cubicBezTo>
                    <a:pt x="10121" y="7061"/>
                    <a:pt x="10156" y="6965"/>
                    <a:pt x="10180" y="6870"/>
                  </a:cubicBezTo>
                  <a:lnTo>
                    <a:pt x="10204" y="6823"/>
                  </a:lnTo>
                  <a:cubicBezTo>
                    <a:pt x="10275" y="6584"/>
                    <a:pt x="10347" y="6311"/>
                    <a:pt x="10442" y="6049"/>
                  </a:cubicBezTo>
                  <a:lnTo>
                    <a:pt x="10466" y="5953"/>
                  </a:lnTo>
                  <a:lnTo>
                    <a:pt x="10466" y="5930"/>
                  </a:lnTo>
                  <a:lnTo>
                    <a:pt x="10478" y="5906"/>
                  </a:lnTo>
                  <a:lnTo>
                    <a:pt x="10799" y="4965"/>
                  </a:lnTo>
                  <a:lnTo>
                    <a:pt x="10895" y="4668"/>
                  </a:lnTo>
                  <a:lnTo>
                    <a:pt x="11002" y="4370"/>
                  </a:lnTo>
                  <a:cubicBezTo>
                    <a:pt x="11037" y="4287"/>
                    <a:pt x="11073" y="4179"/>
                    <a:pt x="11109" y="4084"/>
                  </a:cubicBezTo>
                  <a:lnTo>
                    <a:pt x="11121" y="4048"/>
                  </a:lnTo>
                  <a:lnTo>
                    <a:pt x="11121" y="4025"/>
                  </a:lnTo>
                  <a:lnTo>
                    <a:pt x="11133" y="4001"/>
                  </a:lnTo>
                  <a:cubicBezTo>
                    <a:pt x="11168" y="3953"/>
                    <a:pt x="11180" y="3906"/>
                    <a:pt x="11192" y="3870"/>
                  </a:cubicBezTo>
                  <a:cubicBezTo>
                    <a:pt x="11335" y="3536"/>
                    <a:pt x="11466" y="3191"/>
                    <a:pt x="11597" y="2870"/>
                  </a:cubicBezTo>
                  <a:lnTo>
                    <a:pt x="11609" y="2834"/>
                  </a:lnTo>
                  <a:lnTo>
                    <a:pt x="11609" y="2822"/>
                  </a:lnTo>
                  <a:lnTo>
                    <a:pt x="11609" y="2810"/>
                  </a:lnTo>
                  <a:lnTo>
                    <a:pt x="11633" y="2774"/>
                  </a:lnTo>
                  <a:lnTo>
                    <a:pt x="11764" y="2465"/>
                  </a:lnTo>
                  <a:lnTo>
                    <a:pt x="11764" y="2453"/>
                  </a:lnTo>
                  <a:cubicBezTo>
                    <a:pt x="11776" y="2417"/>
                    <a:pt x="11811" y="2382"/>
                    <a:pt x="11823" y="2334"/>
                  </a:cubicBezTo>
                  <a:cubicBezTo>
                    <a:pt x="11930" y="2108"/>
                    <a:pt x="12049" y="1858"/>
                    <a:pt x="12192" y="1584"/>
                  </a:cubicBezTo>
                  <a:cubicBezTo>
                    <a:pt x="12311" y="1370"/>
                    <a:pt x="12442" y="1191"/>
                    <a:pt x="12561" y="1012"/>
                  </a:cubicBezTo>
                  <a:cubicBezTo>
                    <a:pt x="12669" y="846"/>
                    <a:pt x="12788" y="691"/>
                    <a:pt x="12919" y="548"/>
                  </a:cubicBezTo>
                  <a:lnTo>
                    <a:pt x="13014" y="453"/>
                  </a:lnTo>
                  <a:cubicBezTo>
                    <a:pt x="13085" y="417"/>
                    <a:pt x="13145" y="322"/>
                    <a:pt x="13145" y="238"/>
                  </a:cubicBezTo>
                  <a:cubicBezTo>
                    <a:pt x="13145" y="191"/>
                    <a:pt x="13121" y="131"/>
                    <a:pt x="13085" y="84"/>
                  </a:cubicBezTo>
                  <a:cubicBezTo>
                    <a:pt x="13062" y="36"/>
                    <a:pt x="12978" y="12"/>
                    <a:pt x="12919" y="0"/>
                  </a:cubicBezTo>
                  <a:close/>
                </a:path>
              </a:pathLst>
            </a:custGeom>
            <a:solidFill>
              <a:srgbClr val="E6CA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rot="10105750">
              <a:off x="6549500" y="3251083"/>
              <a:ext cx="212769" cy="133111"/>
            </a:xfrm>
            <a:custGeom>
              <a:avLst/>
              <a:gdLst/>
              <a:ahLst/>
              <a:cxnLst/>
              <a:rect l="l" t="t" r="r" b="b"/>
              <a:pathLst>
                <a:path w="4990" h="3122" extrusionOk="0">
                  <a:moveTo>
                    <a:pt x="3156" y="1191"/>
                  </a:moveTo>
                  <a:cubicBezTo>
                    <a:pt x="3144" y="1191"/>
                    <a:pt x="3144" y="1203"/>
                    <a:pt x="3132" y="1203"/>
                  </a:cubicBezTo>
                  <a:cubicBezTo>
                    <a:pt x="3144" y="1203"/>
                    <a:pt x="3156" y="1203"/>
                    <a:pt x="3156" y="1191"/>
                  </a:cubicBezTo>
                  <a:close/>
                  <a:moveTo>
                    <a:pt x="3334" y="1489"/>
                  </a:moveTo>
                  <a:lnTo>
                    <a:pt x="3334" y="1489"/>
                  </a:lnTo>
                  <a:cubicBezTo>
                    <a:pt x="3334" y="1489"/>
                    <a:pt x="3333" y="1489"/>
                    <a:pt x="3330" y="1489"/>
                  </a:cubicBezTo>
                  <a:lnTo>
                    <a:pt x="3330" y="1489"/>
                  </a:lnTo>
                  <a:cubicBezTo>
                    <a:pt x="3331" y="1489"/>
                    <a:pt x="3333" y="1489"/>
                    <a:pt x="3334" y="1489"/>
                  </a:cubicBezTo>
                  <a:close/>
                  <a:moveTo>
                    <a:pt x="4763" y="0"/>
                  </a:moveTo>
                  <a:cubicBezTo>
                    <a:pt x="4703" y="0"/>
                    <a:pt x="4656" y="48"/>
                    <a:pt x="4644" y="96"/>
                  </a:cubicBezTo>
                  <a:cubicBezTo>
                    <a:pt x="4632" y="119"/>
                    <a:pt x="4596" y="155"/>
                    <a:pt x="4572" y="179"/>
                  </a:cubicBezTo>
                  <a:cubicBezTo>
                    <a:pt x="4453" y="298"/>
                    <a:pt x="4322" y="417"/>
                    <a:pt x="4180" y="524"/>
                  </a:cubicBezTo>
                  <a:cubicBezTo>
                    <a:pt x="4084" y="608"/>
                    <a:pt x="3977" y="691"/>
                    <a:pt x="3870" y="762"/>
                  </a:cubicBezTo>
                  <a:cubicBezTo>
                    <a:pt x="3644" y="905"/>
                    <a:pt x="3406" y="1060"/>
                    <a:pt x="3191" y="1191"/>
                  </a:cubicBezTo>
                  <a:cubicBezTo>
                    <a:pt x="2989" y="1310"/>
                    <a:pt x="2798" y="1429"/>
                    <a:pt x="2608" y="1536"/>
                  </a:cubicBezTo>
                  <a:cubicBezTo>
                    <a:pt x="2417" y="1643"/>
                    <a:pt x="2239" y="1739"/>
                    <a:pt x="2036" y="1846"/>
                  </a:cubicBezTo>
                  <a:lnTo>
                    <a:pt x="1060" y="2334"/>
                  </a:lnTo>
                  <a:cubicBezTo>
                    <a:pt x="751" y="2489"/>
                    <a:pt x="417" y="2632"/>
                    <a:pt x="108" y="2786"/>
                  </a:cubicBezTo>
                  <a:cubicBezTo>
                    <a:pt x="48" y="2798"/>
                    <a:pt x="0" y="2858"/>
                    <a:pt x="24" y="2977"/>
                  </a:cubicBezTo>
                  <a:cubicBezTo>
                    <a:pt x="24" y="2989"/>
                    <a:pt x="24" y="3025"/>
                    <a:pt x="48" y="3036"/>
                  </a:cubicBezTo>
                  <a:cubicBezTo>
                    <a:pt x="66" y="3089"/>
                    <a:pt x="128" y="3122"/>
                    <a:pt x="188" y="3122"/>
                  </a:cubicBezTo>
                  <a:cubicBezTo>
                    <a:pt x="210" y="3122"/>
                    <a:pt x="231" y="3117"/>
                    <a:pt x="250" y="3108"/>
                  </a:cubicBezTo>
                  <a:cubicBezTo>
                    <a:pt x="584" y="2965"/>
                    <a:pt x="905" y="2810"/>
                    <a:pt x="1239" y="2655"/>
                  </a:cubicBezTo>
                  <a:cubicBezTo>
                    <a:pt x="1560" y="2489"/>
                    <a:pt x="1870" y="2322"/>
                    <a:pt x="2203" y="2155"/>
                  </a:cubicBezTo>
                  <a:cubicBezTo>
                    <a:pt x="2525" y="2001"/>
                    <a:pt x="2858" y="1834"/>
                    <a:pt x="3168" y="1643"/>
                  </a:cubicBezTo>
                  <a:cubicBezTo>
                    <a:pt x="3168" y="1620"/>
                    <a:pt x="3179" y="1620"/>
                    <a:pt x="3179" y="1620"/>
                  </a:cubicBezTo>
                  <a:lnTo>
                    <a:pt x="3215" y="1620"/>
                  </a:lnTo>
                  <a:cubicBezTo>
                    <a:pt x="3227" y="1620"/>
                    <a:pt x="3227" y="1608"/>
                    <a:pt x="3239" y="1608"/>
                  </a:cubicBezTo>
                  <a:lnTo>
                    <a:pt x="3227" y="1608"/>
                  </a:lnTo>
                  <a:cubicBezTo>
                    <a:pt x="3239" y="1596"/>
                    <a:pt x="3275" y="1584"/>
                    <a:pt x="3287" y="1560"/>
                  </a:cubicBezTo>
                  <a:cubicBezTo>
                    <a:pt x="3287" y="1548"/>
                    <a:pt x="3298" y="1548"/>
                    <a:pt x="3298" y="1548"/>
                  </a:cubicBezTo>
                  <a:lnTo>
                    <a:pt x="3322" y="1536"/>
                  </a:lnTo>
                  <a:lnTo>
                    <a:pt x="3334" y="1524"/>
                  </a:lnTo>
                  <a:lnTo>
                    <a:pt x="3322" y="1524"/>
                  </a:lnTo>
                  <a:cubicBezTo>
                    <a:pt x="3584" y="1358"/>
                    <a:pt x="3834" y="1167"/>
                    <a:pt x="4096" y="989"/>
                  </a:cubicBezTo>
                  <a:cubicBezTo>
                    <a:pt x="4215" y="893"/>
                    <a:pt x="4334" y="786"/>
                    <a:pt x="4453" y="703"/>
                  </a:cubicBezTo>
                  <a:cubicBezTo>
                    <a:pt x="4513" y="655"/>
                    <a:pt x="4572" y="596"/>
                    <a:pt x="4632" y="548"/>
                  </a:cubicBezTo>
                  <a:cubicBezTo>
                    <a:pt x="4668" y="524"/>
                    <a:pt x="4715" y="477"/>
                    <a:pt x="4763" y="429"/>
                  </a:cubicBezTo>
                  <a:cubicBezTo>
                    <a:pt x="4834" y="358"/>
                    <a:pt x="4894" y="298"/>
                    <a:pt x="4942" y="215"/>
                  </a:cubicBezTo>
                  <a:cubicBezTo>
                    <a:pt x="4989" y="119"/>
                    <a:pt x="4906" y="0"/>
                    <a:pt x="481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rot="10105750">
              <a:off x="6568925" y="2628243"/>
              <a:ext cx="118323" cy="262215"/>
            </a:xfrm>
            <a:custGeom>
              <a:avLst/>
              <a:gdLst/>
              <a:ahLst/>
              <a:cxnLst/>
              <a:rect l="l" t="t" r="r" b="b"/>
              <a:pathLst>
                <a:path w="2775" h="6150" extrusionOk="0">
                  <a:moveTo>
                    <a:pt x="2578" y="0"/>
                  </a:moveTo>
                  <a:cubicBezTo>
                    <a:pt x="2551" y="0"/>
                    <a:pt x="2525" y="3"/>
                    <a:pt x="2501" y="9"/>
                  </a:cubicBezTo>
                  <a:cubicBezTo>
                    <a:pt x="2453" y="33"/>
                    <a:pt x="2417" y="81"/>
                    <a:pt x="2394" y="116"/>
                  </a:cubicBezTo>
                  <a:cubicBezTo>
                    <a:pt x="2274" y="569"/>
                    <a:pt x="2155" y="1009"/>
                    <a:pt x="2013" y="1462"/>
                  </a:cubicBezTo>
                  <a:cubicBezTo>
                    <a:pt x="1941" y="1700"/>
                    <a:pt x="1858" y="1914"/>
                    <a:pt x="1774" y="2140"/>
                  </a:cubicBezTo>
                  <a:cubicBezTo>
                    <a:pt x="1691" y="2378"/>
                    <a:pt x="1596" y="2605"/>
                    <a:pt x="1512" y="2843"/>
                  </a:cubicBezTo>
                  <a:cubicBezTo>
                    <a:pt x="1334" y="3307"/>
                    <a:pt x="1131" y="3748"/>
                    <a:pt x="941" y="4200"/>
                  </a:cubicBezTo>
                  <a:cubicBezTo>
                    <a:pt x="834" y="4438"/>
                    <a:pt x="739" y="4664"/>
                    <a:pt x="631" y="4879"/>
                  </a:cubicBezTo>
                  <a:cubicBezTo>
                    <a:pt x="524" y="5093"/>
                    <a:pt x="405" y="5284"/>
                    <a:pt x="298" y="5498"/>
                  </a:cubicBezTo>
                  <a:cubicBezTo>
                    <a:pt x="215" y="5641"/>
                    <a:pt x="119" y="5772"/>
                    <a:pt x="36" y="5927"/>
                  </a:cubicBezTo>
                  <a:cubicBezTo>
                    <a:pt x="24" y="5974"/>
                    <a:pt x="0" y="5998"/>
                    <a:pt x="12" y="5998"/>
                  </a:cubicBezTo>
                  <a:lnTo>
                    <a:pt x="12" y="6010"/>
                  </a:lnTo>
                  <a:cubicBezTo>
                    <a:pt x="12" y="6057"/>
                    <a:pt x="48" y="6081"/>
                    <a:pt x="72" y="6117"/>
                  </a:cubicBezTo>
                  <a:cubicBezTo>
                    <a:pt x="97" y="6138"/>
                    <a:pt x="134" y="6149"/>
                    <a:pt x="171" y="6149"/>
                  </a:cubicBezTo>
                  <a:cubicBezTo>
                    <a:pt x="221" y="6149"/>
                    <a:pt x="271" y="6129"/>
                    <a:pt x="298" y="6081"/>
                  </a:cubicBezTo>
                  <a:cubicBezTo>
                    <a:pt x="358" y="5986"/>
                    <a:pt x="429" y="5867"/>
                    <a:pt x="489" y="5760"/>
                  </a:cubicBezTo>
                  <a:cubicBezTo>
                    <a:pt x="631" y="5546"/>
                    <a:pt x="774" y="5343"/>
                    <a:pt x="905" y="5153"/>
                  </a:cubicBezTo>
                  <a:cubicBezTo>
                    <a:pt x="965" y="5057"/>
                    <a:pt x="1048" y="4950"/>
                    <a:pt x="1108" y="4867"/>
                  </a:cubicBezTo>
                  <a:cubicBezTo>
                    <a:pt x="1179" y="4760"/>
                    <a:pt x="1239" y="4641"/>
                    <a:pt x="1310" y="4533"/>
                  </a:cubicBezTo>
                  <a:cubicBezTo>
                    <a:pt x="1382" y="4414"/>
                    <a:pt x="1441" y="4319"/>
                    <a:pt x="1501" y="4200"/>
                  </a:cubicBezTo>
                  <a:cubicBezTo>
                    <a:pt x="1560" y="4081"/>
                    <a:pt x="1620" y="3974"/>
                    <a:pt x="1679" y="3855"/>
                  </a:cubicBezTo>
                  <a:lnTo>
                    <a:pt x="1858" y="3498"/>
                  </a:lnTo>
                  <a:cubicBezTo>
                    <a:pt x="1917" y="3390"/>
                    <a:pt x="1977" y="3271"/>
                    <a:pt x="2024" y="3152"/>
                  </a:cubicBezTo>
                  <a:cubicBezTo>
                    <a:pt x="2072" y="3045"/>
                    <a:pt x="2120" y="2926"/>
                    <a:pt x="2155" y="2807"/>
                  </a:cubicBezTo>
                  <a:cubicBezTo>
                    <a:pt x="2203" y="2688"/>
                    <a:pt x="2239" y="2569"/>
                    <a:pt x="2274" y="2450"/>
                  </a:cubicBezTo>
                  <a:cubicBezTo>
                    <a:pt x="2370" y="2212"/>
                    <a:pt x="2429" y="1962"/>
                    <a:pt x="2489" y="1712"/>
                  </a:cubicBezTo>
                  <a:cubicBezTo>
                    <a:pt x="2548" y="1474"/>
                    <a:pt x="2596" y="1224"/>
                    <a:pt x="2632" y="962"/>
                  </a:cubicBezTo>
                  <a:cubicBezTo>
                    <a:pt x="2679" y="712"/>
                    <a:pt x="2715" y="474"/>
                    <a:pt x="2775" y="223"/>
                  </a:cubicBezTo>
                  <a:lnTo>
                    <a:pt x="2775" y="223"/>
                  </a:lnTo>
                  <a:cubicBezTo>
                    <a:pt x="2775" y="227"/>
                    <a:pt x="2775" y="231"/>
                    <a:pt x="2775" y="235"/>
                  </a:cubicBezTo>
                  <a:lnTo>
                    <a:pt x="2775" y="223"/>
                  </a:lnTo>
                  <a:cubicBezTo>
                    <a:pt x="2775" y="223"/>
                    <a:pt x="2775" y="223"/>
                    <a:pt x="2775" y="223"/>
                  </a:cubicBezTo>
                  <a:lnTo>
                    <a:pt x="2775" y="223"/>
                  </a:lnTo>
                  <a:cubicBezTo>
                    <a:pt x="2774" y="183"/>
                    <a:pt x="2772" y="160"/>
                    <a:pt x="2751" y="116"/>
                  </a:cubicBezTo>
                  <a:cubicBezTo>
                    <a:pt x="2739" y="69"/>
                    <a:pt x="2691" y="33"/>
                    <a:pt x="2655" y="9"/>
                  </a:cubicBezTo>
                  <a:cubicBezTo>
                    <a:pt x="2632" y="3"/>
                    <a:pt x="2605" y="0"/>
                    <a:pt x="257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rot="10105750">
              <a:off x="6328565" y="2375439"/>
              <a:ext cx="67029" cy="292871"/>
            </a:xfrm>
            <a:custGeom>
              <a:avLst/>
              <a:gdLst/>
              <a:ahLst/>
              <a:cxnLst/>
              <a:rect l="l" t="t" r="r" b="b"/>
              <a:pathLst>
                <a:path w="1572" h="6869" extrusionOk="0">
                  <a:moveTo>
                    <a:pt x="200" y="1"/>
                  </a:moveTo>
                  <a:cubicBezTo>
                    <a:pt x="128" y="1"/>
                    <a:pt x="56" y="53"/>
                    <a:pt x="36" y="113"/>
                  </a:cubicBezTo>
                  <a:cubicBezTo>
                    <a:pt x="36" y="137"/>
                    <a:pt x="36" y="161"/>
                    <a:pt x="0" y="173"/>
                  </a:cubicBezTo>
                  <a:lnTo>
                    <a:pt x="0" y="185"/>
                  </a:lnTo>
                  <a:cubicBezTo>
                    <a:pt x="24" y="268"/>
                    <a:pt x="24" y="363"/>
                    <a:pt x="24" y="447"/>
                  </a:cubicBezTo>
                  <a:cubicBezTo>
                    <a:pt x="24" y="542"/>
                    <a:pt x="36" y="613"/>
                    <a:pt x="36" y="709"/>
                  </a:cubicBezTo>
                  <a:cubicBezTo>
                    <a:pt x="36" y="816"/>
                    <a:pt x="48" y="911"/>
                    <a:pt x="48" y="1018"/>
                  </a:cubicBezTo>
                  <a:lnTo>
                    <a:pt x="48" y="1304"/>
                  </a:lnTo>
                  <a:cubicBezTo>
                    <a:pt x="48" y="1530"/>
                    <a:pt x="48" y="1733"/>
                    <a:pt x="60" y="1935"/>
                  </a:cubicBezTo>
                  <a:cubicBezTo>
                    <a:pt x="72" y="2078"/>
                    <a:pt x="72" y="2209"/>
                    <a:pt x="96" y="2340"/>
                  </a:cubicBezTo>
                  <a:cubicBezTo>
                    <a:pt x="96" y="2495"/>
                    <a:pt x="107" y="2626"/>
                    <a:pt x="119" y="2780"/>
                  </a:cubicBezTo>
                  <a:lnTo>
                    <a:pt x="215" y="3399"/>
                  </a:lnTo>
                  <a:cubicBezTo>
                    <a:pt x="227" y="3518"/>
                    <a:pt x="250" y="3626"/>
                    <a:pt x="274" y="3745"/>
                  </a:cubicBezTo>
                  <a:cubicBezTo>
                    <a:pt x="298" y="3864"/>
                    <a:pt x="310" y="3983"/>
                    <a:pt x="346" y="4102"/>
                  </a:cubicBezTo>
                  <a:cubicBezTo>
                    <a:pt x="465" y="4578"/>
                    <a:pt x="584" y="5031"/>
                    <a:pt x="750" y="5495"/>
                  </a:cubicBezTo>
                  <a:cubicBezTo>
                    <a:pt x="834" y="5709"/>
                    <a:pt x="905" y="5924"/>
                    <a:pt x="1012" y="6138"/>
                  </a:cubicBezTo>
                  <a:cubicBezTo>
                    <a:pt x="1024" y="6185"/>
                    <a:pt x="1060" y="6245"/>
                    <a:pt x="1084" y="6305"/>
                  </a:cubicBezTo>
                  <a:cubicBezTo>
                    <a:pt x="1108" y="6364"/>
                    <a:pt x="1131" y="6400"/>
                    <a:pt x="1143" y="6459"/>
                  </a:cubicBezTo>
                  <a:cubicBezTo>
                    <a:pt x="1191" y="6566"/>
                    <a:pt x="1227" y="6674"/>
                    <a:pt x="1262" y="6781"/>
                  </a:cubicBezTo>
                  <a:cubicBezTo>
                    <a:pt x="1287" y="6839"/>
                    <a:pt x="1347" y="6868"/>
                    <a:pt x="1406" y="6868"/>
                  </a:cubicBezTo>
                  <a:cubicBezTo>
                    <a:pt x="1431" y="6868"/>
                    <a:pt x="1455" y="6863"/>
                    <a:pt x="1477" y="6852"/>
                  </a:cubicBezTo>
                  <a:cubicBezTo>
                    <a:pt x="1512" y="6840"/>
                    <a:pt x="1536" y="6805"/>
                    <a:pt x="1548" y="6757"/>
                  </a:cubicBezTo>
                  <a:cubicBezTo>
                    <a:pt x="1572" y="6721"/>
                    <a:pt x="1548" y="6686"/>
                    <a:pt x="1536" y="6650"/>
                  </a:cubicBezTo>
                  <a:cubicBezTo>
                    <a:pt x="1489" y="6507"/>
                    <a:pt x="1441" y="6388"/>
                    <a:pt x="1405" y="6257"/>
                  </a:cubicBezTo>
                  <a:cubicBezTo>
                    <a:pt x="1381" y="6209"/>
                    <a:pt x="1381" y="6185"/>
                    <a:pt x="1370" y="6150"/>
                  </a:cubicBezTo>
                  <a:cubicBezTo>
                    <a:pt x="1262" y="5709"/>
                    <a:pt x="1143" y="5257"/>
                    <a:pt x="1048" y="4816"/>
                  </a:cubicBezTo>
                  <a:cubicBezTo>
                    <a:pt x="941" y="4364"/>
                    <a:pt x="846" y="3923"/>
                    <a:pt x="762" y="3471"/>
                  </a:cubicBezTo>
                  <a:cubicBezTo>
                    <a:pt x="667" y="2995"/>
                    <a:pt x="584" y="2518"/>
                    <a:pt x="512" y="2042"/>
                  </a:cubicBezTo>
                  <a:lnTo>
                    <a:pt x="417" y="1375"/>
                  </a:lnTo>
                  <a:cubicBezTo>
                    <a:pt x="405" y="1256"/>
                    <a:pt x="393" y="1125"/>
                    <a:pt x="369" y="982"/>
                  </a:cubicBezTo>
                  <a:cubicBezTo>
                    <a:pt x="358" y="899"/>
                    <a:pt x="358" y="792"/>
                    <a:pt x="358" y="709"/>
                  </a:cubicBezTo>
                  <a:cubicBezTo>
                    <a:pt x="358" y="590"/>
                    <a:pt x="346" y="482"/>
                    <a:pt x="346" y="363"/>
                  </a:cubicBezTo>
                  <a:lnTo>
                    <a:pt x="346" y="209"/>
                  </a:lnTo>
                  <a:cubicBezTo>
                    <a:pt x="346" y="173"/>
                    <a:pt x="346" y="125"/>
                    <a:pt x="334" y="78"/>
                  </a:cubicBezTo>
                  <a:cubicBezTo>
                    <a:pt x="322" y="54"/>
                    <a:pt x="286" y="18"/>
                    <a:pt x="238" y="6"/>
                  </a:cubicBezTo>
                  <a:cubicBezTo>
                    <a:pt x="226" y="3"/>
                    <a:pt x="213" y="1"/>
                    <a:pt x="20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rot="10105750">
              <a:off x="6192919" y="2695568"/>
              <a:ext cx="204113" cy="171442"/>
            </a:xfrm>
            <a:custGeom>
              <a:avLst/>
              <a:gdLst/>
              <a:ahLst/>
              <a:cxnLst/>
              <a:rect l="l" t="t" r="r" b="b"/>
              <a:pathLst>
                <a:path w="4787" h="4021" extrusionOk="0">
                  <a:moveTo>
                    <a:pt x="191" y="0"/>
                  </a:moveTo>
                  <a:cubicBezTo>
                    <a:pt x="143" y="0"/>
                    <a:pt x="84" y="12"/>
                    <a:pt x="36" y="60"/>
                  </a:cubicBezTo>
                  <a:cubicBezTo>
                    <a:pt x="12" y="84"/>
                    <a:pt x="0" y="131"/>
                    <a:pt x="36" y="155"/>
                  </a:cubicBezTo>
                  <a:cubicBezTo>
                    <a:pt x="36" y="179"/>
                    <a:pt x="60" y="215"/>
                    <a:pt x="72" y="239"/>
                  </a:cubicBezTo>
                  <a:cubicBezTo>
                    <a:pt x="84" y="239"/>
                    <a:pt x="84" y="250"/>
                    <a:pt x="84" y="250"/>
                  </a:cubicBezTo>
                  <a:cubicBezTo>
                    <a:pt x="119" y="286"/>
                    <a:pt x="131" y="334"/>
                    <a:pt x="155" y="370"/>
                  </a:cubicBezTo>
                  <a:cubicBezTo>
                    <a:pt x="167" y="405"/>
                    <a:pt x="203" y="453"/>
                    <a:pt x="238" y="489"/>
                  </a:cubicBezTo>
                  <a:cubicBezTo>
                    <a:pt x="286" y="572"/>
                    <a:pt x="334" y="643"/>
                    <a:pt x="393" y="715"/>
                  </a:cubicBezTo>
                  <a:cubicBezTo>
                    <a:pt x="453" y="810"/>
                    <a:pt x="512" y="893"/>
                    <a:pt x="572" y="965"/>
                  </a:cubicBezTo>
                  <a:cubicBezTo>
                    <a:pt x="655" y="1048"/>
                    <a:pt x="715" y="1132"/>
                    <a:pt x="786" y="1227"/>
                  </a:cubicBezTo>
                  <a:lnTo>
                    <a:pt x="1012" y="1489"/>
                  </a:lnTo>
                  <a:lnTo>
                    <a:pt x="1262" y="1739"/>
                  </a:lnTo>
                  <a:cubicBezTo>
                    <a:pt x="1322" y="1798"/>
                    <a:pt x="1381" y="1882"/>
                    <a:pt x="1453" y="1941"/>
                  </a:cubicBezTo>
                  <a:cubicBezTo>
                    <a:pt x="1524" y="2001"/>
                    <a:pt x="1608" y="2072"/>
                    <a:pt x="1679" y="2132"/>
                  </a:cubicBezTo>
                  <a:cubicBezTo>
                    <a:pt x="1905" y="2310"/>
                    <a:pt x="2108" y="2501"/>
                    <a:pt x="2346" y="2667"/>
                  </a:cubicBezTo>
                  <a:cubicBezTo>
                    <a:pt x="2465" y="2751"/>
                    <a:pt x="2596" y="2846"/>
                    <a:pt x="2715" y="2929"/>
                  </a:cubicBezTo>
                  <a:cubicBezTo>
                    <a:pt x="2834" y="3025"/>
                    <a:pt x="2953" y="3096"/>
                    <a:pt x="3072" y="3167"/>
                  </a:cubicBezTo>
                  <a:cubicBezTo>
                    <a:pt x="3191" y="3251"/>
                    <a:pt x="3334" y="3322"/>
                    <a:pt x="3465" y="3394"/>
                  </a:cubicBezTo>
                  <a:cubicBezTo>
                    <a:pt x="3572" y="3465"/>
                    <a:pt x="3691" y="3525"/>
                    <a:pt x="3810" y="3584"/>
                  </a:cubicBezTo>
                  <a:cubicBezTo>
                    <a:pt x="4060" y="3727"/>
                    <a:pt x="4298" y="3858"/>
                    <a:pt x="4537" y="4001"/>
                  </a:cubicBezTo>
                  <a:cubicBezTo>
                    <a:pt x="4556" y="4014"/>
                    <a:pt x="4579" y="4020"/>
                    <a:pt x="4603" y="4020"/>
                  </a:cubicBezTo>
                  <a:cubicBezTo>
                    <a:pt x="4663" y="4020"/>
                    <a:pt x="4728" y="3981"/>
                    <a:pt x="4763" y="3929"/>
                  </a:cubicBezTo>
                  <a:cubicBezTo>
                    <a:pt x="4787" y="3870"/>
                    <a:pt x="4775" y="3763"/>
                    <a:pt x="4715" y="3727"/>
                  </a:cubicBezTo>
                  <a:cubicBezTo>
                    <a:pt x="4382" y="3501"/>
                    <a:pt x="4060" y="3263"/>
                    <a:pt x="3751" y="3013"/>
                  </a:cubicBezTo>
                  <a:cubicBezTo>
                    <a:pt x="3584" y="2894"/>
                    <a:pt x="3417" y="2739"/>
                    <a:pt x="3251" y="2608"/>
                  </a:cubicBezTo>
                  <a:cubicBezTo>
                    <a:pt x="3108" y="2489"/>
                    <a:pt x="2953" y="2358"/>
                    <a:pt x="2810" y="2215"/>
                  </a:cubicBezTo>
                  <a:cubicBezTo>
                    <a:pt x="2381" y="1846"/>
                    <a:pt x="1917" y="1501"/>
                    <a:pt x="1465" y="1143"/>
                  </a:cubicBezTo>
                  <a:cubicBezTo>
                    <a:pt x="1369" y="1072"/>
                    <a:pt x="1262" y="989"/>
                    <a:pt x="1155" y="893"/>
                  </a:cubicBezTo>
                  <a:cubicBezTo>
                    <a:pt x="1048" y="810"/>
                    <a:pt x="965" y="727"/>
                    <a:pt x="869" y="643"/>
                  </a:cubicBezTo>
                  <a:cubicBezTo>
                    <a:pt x="667" y="465"/>
                    <a:pt x="476" y="274"/>
                    <a:pt x="298" y="72"/>
                  </a:cubicBezTo>
                  <a:cubicBezTo>
                    <a:pt x="274" y="36"/>
                    <a:pt x="238" y="12"/>
                    <a:pt x="19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81653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75B01-BAF9-35A7-2D6A-889762AA4D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877836-92B1-95B0-A869-B0335E9566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871F2B-3034-790D-5691-B09F80D082D5}"/>
              </a:ext>
            </a:extLst>
          </p:cNvPr>
          <p:cNvSpPr>
            <a:spLocks noGrp="1"/>
          </p:cNvSpPr>
          <p:nvPr>
            <p:ph type="dt" sz="half" idx="10"/>
          </p:nvPr>
        </p:nvSpPr>
        <p:spPr/>
        <p:txBody>
          <a:bodyPr/>
          <a:lstStyle/>
          <a:p>
            <a:fld id="{8FB643D8-C639-4ED3-927B-9CF422E769F9}" type="datetimeFigureOut">
              <a:rPr lang="en-US" smtClean="0"/>
              <a:t>12/16/2024</a:t>
            </a:fld>
            <a:endParaRPr lang="en-US"/>
          </a:p>
        </p:txBody>
      </p:sp>
      <p:sp>
        <p:nvSpPr>
          <p:cNvPr id="5" name="Footer Placeholder 4">
            <a:extLst>
              <a:ext uri="{FF2B5EF4-FFF2-40B4-BE49-F238E27FC236}">
                <a16:creationId xmlns:a16="http://schemas.microsoft.com/office/drawing/2014/main" id="{B1512D1E-CD3D-1FC3-EDE5-96313D5190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92E349-C877-31DB-99BC-877A794393ED}"/>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5272564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A9DD2-807F-9AD0-56C2-531D667496D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3562D45-BA17-CC58-9E4C-4E3B41043C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9E8D03-29F7-81A6-C0F5-A2E214F10033}"/>
              </a:ext>
            </a:extLst>
          </p:cNvPr>
          <p:cNvSpPr>
            <a:spLocks noGrp="1"/>
          </p:cNvSpPr>
          <p:nvPr>
            <p:ph type="dt" sz="half" idx="10"/>
          </p:nvPr>
        </p:nvSpPr>
        <p:spPr/>
        <p:txBody>
          <a:bodyPr/>
          <a:lstStyle/>
          <a:p>
            <a:fld id="{8FB643D8-C639-4ED3-927B-9CF422E769F9}" type="datetimeFigureOut">
              <a:rPr lang="en-US" smtClean="0"/>
              <a:t>12/16/2024</a:t>
            </a:fld>
            <a:endParaRPr lang="en-US"/>
          </a:p>
        </p:txBody>
      </p:sp>
      <p:sp>
        <p:nvSpPr>
          <p:cNvPr id="5" name="Footer Placeholder 4">
            <a:extLst>
              <a:ext uri="{FF2B5EF4-FFF2-40B4-BE49-F238E27FC236}">
                <a16:creationId xmlns:a16="http://schemas.microsoft.com/office/drawing/2014/main" id="{606BEC4A-061F-71F9-E39A-83545F1F21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A2110F-6D91-2505-0D8F-096616E6C98B}"/>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2183672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27924-A88A-FBF7-C383-9C13EA1054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491375-5229-6785-82D1-36B3034969A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20410D-7A6E-7E43-3720-AEFB992AE69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7DD9EE-FFC3-A78E-8252-7F18366789EF}"/>
              </a:ext>
            </a:extLst>
          </p:cNvPr>
          <p:cNvSpPr>
            <a:spLocks noGrp="1"/>
          </p:cNvSpPr>
          <p:nvPr>
            <p:ph type="dt" sz="half" idx="10"/>
          </p:nvPr>
        </p:nvSpPr>
        <p:spPr/>
        <p:txBody>
          <a:bodyPr/>
          <a:lstStyle/>
          <a:p>
            <a:fld id="{8FB643D8-C639-4ED3-927B-9CF422E769F9}" type="datetimeFigureOut">
              <a:rPr lang="en-US" smtClean="0"/>
              <a:t>12/16/2024</a:t>
            </a:fld>
            <a:endParaRPr lang="en-US"/>
          </a:p>
        </p:txBody>
      </p:sp>
      <p:sp>
        <p:nvSpPr>
          <p:cNvPr id="6" name="Footer Placeholder 5">
            <a:extLst>
              <a:ext uri="{FF2B5EF4-FFF2-40B4-BE49-F238E27FC236}">
                <a16:creationId xmlns:a16="http://schemas.microsoft.com/office/drawing/2014/main" id="{F245D271-2340-C74E-2346-6E4A2A6CBB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2EC418-C023-82DB-2B7C-03055811918B}"/>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20021001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B618B-EA1D-8EEF-73B3-6D94BD64E24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C8A5120-78F2-8897-935B-2D6F53CCEE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354505-A244-5B71-82FE-96F2A048B09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338726-78E0-9B48-F580-5A354FC77D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60D8C9E-A464-4B7C-D3EF-C67DBDDC42B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E8B11D-D9AC-199E-89B0-5B31012E724C}"/>
              </a:ext>
            </a:extLst>
          </p:cNvPr>
          <p:cNvSpPr>
            <a:spLocks noGrp="1"/>
          </p:cNvSpPr>
          <p:nvPr>
            <p:ph type="dt" sz="half" idx="10"/>
          </p:nvPr>
        </p:nvSpPr>
        <p:spPr/>
        <p:txBody>
          <a:bodyPr/>
          <a:lstStyle/>
          <a:p>
            <a:fld id="{8FB643D8-C639-4ED3-927B-9CF422E769F9}" type="datetimeFigureOut">
              <a:rPr lang="en-US" smtClean="0"/>
              <a:t>12/16/2024</a:t>
            </a:fld>
            <a:endParaRPr lang="en-US"/>
          </a:p>
        </p:txBody>
      </p:sp>
      <p:sp>
        <p:nvSpPr>
          <p:cNvPr id="8" name="Footer Placeholder 7">
            <a:extLst>
              <a:ext uri="{FF2B5EF4-FFF2-40B4-BE49-F238E27FC236}">
                <a16:creationId xmlns:a16="http://schemas.microsoft.com/office/drawing/2014/main" id="{E6C7C347-349F-068D-B4AB-77013F9D51A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A07B395-B128-703D-518B-C1939F37D4F1}"/>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40236877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63603-7E26-715A-D86F-19CB067601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3897CEE-5C6E-F806-812D-E8EA59FF40DB}"/>
              </a:ext>
            </a:extLst>
          </p:cNvPr>
          <p:cNvSpPr>
            <a:spLocks noGrp="1"/>
          </p:cNvSpPr>
          <p:nvPr>
            <p:ph type="dt" sz="half" idx="10"/>
          </p:nvPr>
        </p:nvSpPr>
        <p:spPr/>
        <p:txBody>
          <a:bodyPr/>
          <a:lstStyle/>
          <a:p>
            <a:fld id="{8FB643D8-C639-4ED3-927B-9CF422E769F9}" type="datetimeFigureOut">
              <a:rPr lang="en-US" smtClean="0"/>
              <a:t>12/16/2024</a:t>
            </a:fld>
            <a:endParaRPr lang="en-US"/>
          </a:p>
        </p:txBody>
      </p:sp>
      <p:sp>
        <p:nvSpPr>
          <p:cNvPr id="4" name="Footer Placeholder 3">
            <a:extLst>
              <a:ext uri="{FF2B5EF4-FFF2-40B4-BE49-F238E27FC236}">
                <a16:creationId xmlns:a16="http://schemas.microsoft.com/office/drawing/2014/main" id="{3C61C64A-B763-5D0F-4ECF-81F4533729F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6AE0E3-20B2-4672-0750-F11DB91D4414}"/>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8664296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C5A930-2BBE-C6BF-4347-D51E4AD379DB}"/>
              </a:ext>
            </a:extLst>
          </p:cNvPr>
          <p:cNvSpPr>
            <a:spLocks noGrp="1"/>
          </p:cNvSpPr>
          <p:nvPr>
            <p:ph type="dt" sz="half" idx="10"/>
          </p:nvPr>
        </p:nvSpPr>
        <p:spPr/>
        <p:txBody>
          <a:bodyPr/>
          <a:lstStyle/>
          <a:p>
            <a:fld id="{8FB643D8-C639-4ED3-927B-9CF422E769F9}" type="datetimeFigureOut">
              <a:rPr lang="en-US" smtClean="0"/>
              <a:t>12/16/2024</a:t>
            </a:fld>
            <a:endParaRPr lang="en-US"/>
          </a:p>
        </p:txBody>
      </p:sp>
      <p:sp>
        <p:nvSpPr>
          <p:cNvPr id="3" name="Footer Placeholder 2">
            <a:extLst>
              <a:ext uri="{FF2B5EF4-FFF2-40B4-BE49-F238E27FC236}">
                <a16:creationId xmlns:a16="http://schemas.microsoft.com/office/drawing/2014/main" id="{DF7F87E4-66B5-B251-9A5B-FFCE30A9FAD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716C36-2D09-D179-FF2F-01DF467DF553}"/>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4057380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6CF6B-2C01-4CB8-875B-AD192E4A55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7B0B15E-1D99-6BB9-7298-8C491A83F5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08A73F-C43F-B6AE-1D00-BFC67ACEC7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7256C1-A690-8666-5AEC-8B1C8E31ABC9}"/>
              </a:ext>
            </a:extLst>
          </p:cNvPr>
          <p:cNvSpPr>
            <a:spLocks noGrp="1"/>
          </p:cNvSpPr>
          <p:nvPr>
            <p:ph type="dt" sz="half" idx="10"/>
          </p:nvPr>
        </p:nvSpPr>
        <p:spPr/>
        <p:txBody>
          <a:bodyPr/>
          <a:lstStyle/>
          <a:p>
            <a:fld id="{8FB643D8-C639-4ED3-927B-9CF422E769F9}" type="datetimeFigureOut">
              <a:rPr lang="en-US" smtClean="0"/>
              <a:t>12/16/2024</a:t>
            </a:fld>
            <a:endParaRPr lang="en-US"/>
          </a:p>
        </p:txBody>
      </p:sp>
      <p:sp>
        <p:nvSpPr>
          <p:cNvPr id="6" name="Footer Placeholder 5">
            <a:extLst>
              <a:ext uri="{FF2B5EF4-FFF2-40B4-BE49-F238E27FC236}">
                <a16:creationId xmlns:a16="http://schemas.microsoft.com/office/drawing/2014/main" id="{8F72A21C-97AE-0F3E-F3EA-89C881ABA5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A95BD9-957B-3400-410C-494ED961A07E}"/>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1987036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68E90-9902-CC53-9591-27D26155EB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839EC14-956E-262E-6830-2EA812C29C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460692-9405-ED82-93C5-CCD6098734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1EBC74-1974-7B3A-79DC-4C429946720C}"/>
              </a:ext>
            </a:extLst>
          </p:cNvPr>
          <p:cNvSpPr>
            <a:spLocks noGrp="1"/>
          </p:cNvSpPr>
          <p:nvPr>
            <p:ph type="dt" sz="half" idx="10"/>
          </p:nvPr>
        </p:nvSpPr>
        <p:spPr/>
        <p:txBody>
          <a:bodyPr/>
          <a:lstStyle/>
          <a:p>
            <a:fld id="{8FB643D8-C639-4ED3-927B-9CF422E769F9}" type="datetimeFigureOut">
              <a:rPr lang="en-US" smtClean="0"/>
              <a:t>12/16/2024</a:t>
            </a:fld>
            <a:endParaRPr lang="en-US"/>
          </a:p>
        </p:txBody>
      </p:sp>
      <p:sp>
        <p:nvSpPr>
          <p:cNvPr id="6" name="Footer Placeholder 5">
            <a:extLst>
              <a:ext uri="{FF2B5EF4-FFF2-40B4-BE49-F238E27FC236}">
                <a16:creationId xmlns:a16="http://schemas.microsoft.com/office/drawing/2014/main" id="{67513BD6-4459-D719-AD1A-36891A33FB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50081B-FF78-36EC-BA39-81DB796DFE48}"/>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35512067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sv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14000"/>
            <a:lum/>
            <a:extLst>
              <a:ext uri="{96DAC541-7B7A-43D3-8B79-37D633B846F1}">
                <asvg:svgBlip xmlns:asvg="http://schemas.microsoft.com/office/drawing/2016/SVG/main" xmlns="" r:embed="rId15"/>
              </a:ext>
            </a:extLst>
          </a:blip>
          <a:srcRect/>
          <a:stretch>
            <a:fillRect t="-27000" b="-27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5A8A30-FEA7-221D-5785-7FD2972E09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05AF28-EBA7-ED81-78B0-26A5811A36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D6C009-5BC2-B068-D40D-82B057EBB8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B643D8-C639-4ED3-927B-9CF422E769F9}" type="datetimeFigureOut">
              <a:rPr lang="en-US" smtClean="0"/>
              <a:t>12/16/2024</a:t>
            </a:fld>
            <a:endParaRPr lang="en-US"/>
          </a:p>
        </p:txBody>
      </p:sp>
      <p:sp>
        <p:nvSpPr>
          <p:cNvPr id="5" name="Footer Placeholder 4">
            <a:extLst>
              <a:ext uri="{FF2B5EF4-FFF2-40B4-BE49-F238E27FC236}">
                <a16:creationId xmlns:a16="http://schemas.microsoft.com/office/drawing/2014/main" id="{09B47B7C-D3BD-F893-D974-A565704F16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8448AF5-7B94-F13A-5EDC-3B50D451FE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03B7BF-B94C-448E-A4F3-50F213708E24}" type="slidenum">
              <a:rPr lang="en-US" smtClean="0"/>
              <a:t>‹#›</a:t>
            </a:fld>
            <a:endParaRPr lang="en-US"/>
          </a:p>
        </p:txBody>
      </p:sp>
    </p:spTree>
    <p:extLst>
      <p:ext uri="{BB962C8B-B14F-4D97-AF65-F5344CB8AC3E}">
        <p14:creationId xmlns:p14="http://schemas.microsoft.com/office/powerpoint/2010/main" val="25090949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sv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5.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sv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6.sv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svg"/><Relationship Id="rId5" Type="http://schemas.openxmlformats.org/officeDocument/2006/relationships/image" Target="../media/image10.png"/><Relationship Id="rId4" Type="http://schemas.openxmlformats.org/officeDocument/2006/relationships/image" Target="../media/image13.sv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7.sv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9.sv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75A316F-E3D6-8538-D85B-A598946FF85A}"/>
              </a:ext>
            </a:extLst>
          </p:cNvPr>
          <p:cNvSpPr txBox="1"/>
          <p:nvPr/>
        </p:nvSpPr>
        <p:spPr>
          <a:xfrm>
            <a:off x="2732194" y="1004464"/>
            <a:ext cx="7569160" cy="707886"/>
          </a:xfrm>
          <a:prstGeom prst="rect">
            <a:avLst/>
          </a:prstGeom>
          <a:noFill/>
        </p:spPr>
        <p:txBody>
          <a:bodyPr wrap="square" rtlCol="0">
            <a:spAutoFit/>
          </a:bodyPr>
          <a:lstStyle/>
          <a:p>
            <a:pPr algn="ctr"/>
            <a:r>
              <a:rPr lang="en-US" sz="4000" b="1" dirty="0">
                <a:solidFill>
                  <a:srgbClr val="C00000"/>
                </a:solidFill>
                <a:latin typeface="#9Slide07 Pangolin" panose="00000500000000000000" pitchFamily="2" charset="0"/>
                <a:cs typeface="Times New Roman" panose="02020603050405020304" pitchFamily="18" charset="0"/>
              </a:rPr>
              <a:t>TRUYỀN TIN THẦN TỐC</a:t>
            </a:r>
          </a:p>
        </p:txBody>
      </p:sp>
      <p:sp>
        <p:nvSpPr>
          <p:cNvPr id="8" name="Freeform 5">
            <a:extLst>
              <a:ext uri="{FF2B5EF4-FFF2-40B4-BE49-F238E27FC236}">
                <a16:creationId xmlns:a16="http://schemas.microsoft.com/office/drawing/2014/main" id="{3594BBCC-953C-0C09-ADAB-B2AF1389D91C}"/>
              </a:ext>
            </a:extLst>
          </p:cNvPr>
          <p:cNvSpPr/>
          <p:nvPr/>
        </p:nvSpPr>
        <p:spPr>
          <a:xfrm>
            <a:off x="1726891" y="2268911"/>
            <a:ext cx="9324489" cy="4167607"/>
          </a:xfrm>
          <a:custGeom>
            <a:avLst/>
            <a:gdLst/>
            <a:ahLst/>
            <a:cxnLst/>
            <a:rect l="l" t="t" r="r" b="b"/>
            <a:pathLst>
              <a:path w="13807118" h="7272675">
                <a:moveTo>
                  <a:pt x="0" y="0"/>
                </a:moveTo>
                <a:lnTo>
                  <a:pt x="13807118" y="0"/>
                </a:lnTo>
                <a:lnTo>
                  <a:pt x="13807118" y="7272675"/>
                </a:lnTo>
                <a:lnTo>
                  <a:pt x="0" y="7272675"/>
                </a:lnTo>
                <a:lnTo>
                  <a:pt x="0" y="0"/>
                </a:lnTo>
                <a:close/>
              </a:path>
            </a:pathLst>
          </a:custGeom>
          <a:blipFill>
            <a:blip r:embed="rId3"/>
            <a:stretch>
              <a:fillRect l="-16398" t="-59453" r="-8011" b="-77034"/>
            </a:stretch>
          </a:blipFill>
          <a:ln w="38100" cap="sq">
            <a:solidFill>
              <a:srgbClr val="4E4845"/>
            </a:solidFill>
            <a:prstDash val="solid"/>
            <a:miter/>
          </a:ln>
        </p:spPr>
        <p:txBody>
          <a:bodyPr/>
          <a:lstStyle/>
          <a:p>
            <a:endParaRPr lang="en-US"/>
          </a:p>
        </p:txBody>
      </p:sp>
      <p:sp>
        <p:nvSpPr>
          <p:cNvPr id="10" name="TextBox 9">
            <a:extLst>
              <a:ext uri="{FF2B5EF4-FFF2-40B4-BE49-F238E27FC236}">
                <a16:creationId xmlns:a16="http://schemas.microsoft.com/office/drawing/2014/main" id="{2BFA5877-F079-0C87-E63D-6130F26F8105}"/>
              </a:ext>
            </a:extLst>
          </p:cNvPr>
          <p:cNvSpPr txBox="1"/>
          <p:nvPr/>
        </p:nvSpPr>
        <p:spPr>
          <a:xfrm>
            <a:off x="1973885" y="2692982"/>
            <a:ext cx="8947598" cy="3539430"/>
          </a:xfrm>
          <a:prstGeom prst="rect">
            <a:avLst/>
          </a:prstGeom>
          <a:noFill/>
        </p:spPr>
        <p:txBody>
          <a:bodyPr wrap="square">
            <a:spAutoFit/>
          </a:bodyPr>
          <a:lstStyle/>
          <a:p>
            <a:pPr algn="just"/>
            <a:r>
              <a:rPr lang="en-US" sz="2800" dirty="0">
                <a:latin typeface="Times New Roman" panose="02020603050405020304" pitchFamily="18" charset="0"/>
                <a:cs typeface="Times New Roman" panose="02020603050405020304" pitchFamily="18" charset="0"/>
              </a:rPr>
              <a:t>Chia </a:t>
            </a:r>
            <a:r>
              <a:rPr lang="en-US" sz="2800" dirty="0" err="1">
                <a:latin typeface="Times New Roman" panose="02020603050405020304" pitchFamily="18" charset="0"/>
                <a:cs typeface="Times New Roman" panose="02020603050405020304" pitchFamily="18" charset="0"/>
              </a:rPr>
              <a:t>lớp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4 </a:t>
            </a:r>
            <a:r>
              <a:rPr lang="en-US" sz="2800" dirty="0" err="1">
                <a:latin typeface="Times New Roman" panose="02020603050405020304" pitchFamily="18" charset="0"/>
                <a:cs typeface="Times New Roman" panose="02020603050405020304" pitchFamily="18" charset="0"/>
              </a:rPr>
              <a:t>nhóm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mỗ</a:t>
            </a:r>
            <a:r>
              <a:rPr lang="vi-VN" sz="2800" dirty="0">
                <a:latin typeface="Times New Roman" panose="02020603050405020304" pitchFamily="18" charset="0"/>
                <a:cs typeface="Times New Roman" panose="02020603050405020304" pitchFamily="18" charset="0"/>
              </a:rPr>
              <a:t>i nhóm sẽ</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viết ra một tin nhắn rút gọn nhanh gọn nhất để truyền </a:t>
            </a:r>
            <a:r>
              <a:rPr lang="en-US" sz="2800" dirty="0">
                <a:latin typeface="Times New Roman" panose="02020603050405020304" pitchFamily="18" charset="0"/>
                <a:cs typeface="Times New Roman" panose="02020603050405020304" pitchFamily="18" charset="0"/>
              </a:rPr>
              <a:t>tin </a:t>
            </a:r>
            <a:r>
              <a:rPr lang="vi-VN" sz="2800" dirty="0">
                <a:latin typeface="Times New Roman" panose="02020603050405020304" pitchFamily="18" charset="0"/>
                <a:cs typeface="Times New Roman" panose="02020603050405020304" pitchFamily="18" charset="0"/>
              </a:rPr>
              <a:t>phù hợp với từng tình huống mà đảm bảo người 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vẫn</a:t>
            </a:r>
            <a:r>
              <a:rPr lang="vi-VN" sz="2800" dirty="0">
                <a:latin typeface="Times New Roman" panose="02020603050405020304" pitchFamily="18" charset="0"/>
                <a:cs typeface="Times New Roman" panose="02020603050405020304" pitchFamily="18" charset="0"/>
              </a:rPr>
              <a:t> hiểu được nội dung.</a:t>
            </a:r>
            <a:endParaRPr lang="en-US" sz="2800" dirty="0">
              <a:latin typeface="Times New Roman" panose="02020603050405020304" pitchFamily="18" charset="0"/>
              <a:cs typeface="Times New Roman" panose="02020603050405020304" pitchFamily="18" charset="0"/>
            </a:endParaRP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huống</a:t>
            </a:r>
            <a:r>
              <a:rPr lang="en-US" sz="2800" dirty="0">
                <a:latin typeface="Times New Roman" panose="02020603050405020304" pitchFamily="18" charset="0"/>
                <a:cs typeface="Times New Roman" panose="02020603050405020304" pitchFamily="18" charset="0"/>
              </a:rPr>
              <a:t> 1: Thông </a:t>
            </a:r>
            <a:r>
              <a:rPr lang="en-US" sz="2800" dirty="0" err="1">
                <a:latin typeface="Times New Roman" panose="02020603050405020304" pitchFamily="18" charset="0"/>
                <a:cs typeface="Times New Roman" panose="02020603050405020304" pitchFamily="18" charset="0"/>
              </a:rPr>
              <a:t>báo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rằng</a:t>
            </a:r>
            <a:r>
              <a:rPr lang="vi-VN" sz="2800" dirty="0">
                <a:latin typeface="Times New Roman" panose="02020603050405020304" pitchFamily="18" charset="0"/>
                <a:cs typeface="Times New Roman" panose="02020603050405020304" pitchFamily="18" charset="0"/>
              </a:rPr>
              <a:t> mình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muộn</a:t>
            </a:r>
            <a:r>
              <a:rPr lang="en-US" sz="2800"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huống</a:t>
            </a:r>
            <a:r>
              <a:rPr lang="en-US" sz="2800" dirty="0">
                <a:latin typeface="Times New Roman" panose="02020603050405020304" pitchFamily="18" charset="0"/>
                <a:cs typeface="Times New Roman" panose="02020603050405020304" pitchFamily="18" charset="0"/>
              </a:rPr>
              <a:t> 2: Thông </a:t>
            </a:r>
            <a:r>
              <a:rPr lang="en-US" sz="2800" dirty="0" err="1">
                <a:latin typeface="Times New Roman" panose="02020603050405020304" pitchFamily="18" charset="0"/>
                <a:cs typeface="Times New Roman" panose="02020603050405020304" pitchFamily="18" charset="0"/>
              </a:rPr>
              <a:t>báo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buổi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nhóm</a:t>
            </a:r>
            <a:r>
              <a:rPr lang="en-US" sz="2800"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huống</a:t>
            </a:r>
            <a:r>
              <a:rPr lang="en-US" sz="2800" dirty="0">
                <a:latin typeface="Times New Roman" panose="02020603050405020304" pitchFamily="18" charset="0"/>
                <a:cs typeface="Times New Roman" panose="02020603050405020304" pitchFamily="18" charset="0"/>
              </a:rPr>
              <a:t> 3: </a:t>
            </a:r>
            <a:r>
              <a:rPr lang="en-US" sz="2800" dirty="0" err="1">
                <a:latin typeface="Times New Roman" panose="02020603050405020304" pitchFamily="18" charset="0"/>
                <a:cs typeface="Times New Roman" panose="02020603050405020304" pitchFamily="18" charset="0"/>
              </a:rPr>
              <a:t>Nhắc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huống</a:t>
            </a:r>
            <a:r>
              <a:rPr lang="en-US" sz="2800" dirty="0">
                <a:latin typeface="Times New Roman" panose="02020603050405020304" pitchFamily="18" charset="0"/>
                <a:cs typeface="Times New Roman" panose="02020603050405020304" pitchFamily="18" charset="0"/>
              </a:rPr>
              <a:t> 4: Thông </a:t>
            </a:r>
            <a:r>
              <a:rPr lang="en-US" sz="2800" dirty="0" err="1">
                <a:latin typeface="Times New Roman" panose="02020603050405020304" pitchFamily="18" charset="0"/>
                <a:cs typeface="Times New Roman" panose="02020603050405020304" pitchFamily="18" charset="0"/>
              </a:rPr>
              <a:t>báo</a:t>
            </a:r>
            <a:r>
              <a:rPr lang="vi-VN" sz="2800" dirty="0">
                <a:latin typeface="Times New Roman" panose="02020603050405020304" pitchFamily="18" charset="0"/>
                <a:cs typeface="Times New Roman" panose="02020603050405020304" pitchFamily="18" charset="0"/>
              </a:rPr>
              <a:t> lớp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xuất</a:t>
            </a:r>
            <a:r>
              <a:rPr lang="en-US" sz="2800" dirty="0">
                <a:latin typeface="Times New Roman" panose="02020603050405020304" pitchFamily="18" charset="0"/>
                <a:cs typeface="Times New Roman" panose="02020603050405020304" pitchFamily="18" charset="0"/>
              </a:rPr>
              <a:t>.</a:t>
            </a:r>
          </a:p>
        </p:txBody>
      </p:sp>
      <p:grpSp>
        <p:nvGrpSpPr>
          <p:cNvPr id="4" name="Group 2">
            <a:extLst>
              <a:ext uri="{FF2B5EF4-FFF2-40B4-BE49-F238E27FC236}">
                <a16:creationId xmlns:a16="http://schemas.microsoft.com/office/drawing/2014/main" id="{02D2C3C8-BBDA-BE0A-016C-DE59125A0922}"/>
              </a:ext>
            </a:extLst>
          </p:cNvPr>
          <p:cNvGrpSpPr/>
          <p:nvPr/>
        </p:nvGrpSpPr>
        <p:grpSpPr>
          <a:xfrm>
            <a:off x="285733" y="219480"/>
            <a:ext cx="3209826" cy="2706146"/>
            <a:chOff x="0" y="0"/>
            <a:chExt cx="11331269" cy="9553187"/>
          </a:xfrm>
        </p:grpSpPr>
        <p:sp>
          <p:nvSpPr>
            <p:cNvPr id="5" name="Freeform 3">
              <a:extLst>
                <a:ext uri="{FF2B5EF4-FFF2-40B4-BE49-F238E27FC236}">
                  <a16:creationId xmlns:a16="http://schemas.microsoft.com/office/drawing/2014/main" id="{8A1ECEB9-44BA-7839-99F8-43A60A126C3C}"/>
                </a:ext>
              </a:extLst>
            </p:cNvPr>
            <p:cNvSpPr/>
            <p:nvPr/>
          </p:nvSpPr>
          <p:spPr>
            <a:xfrm>
              <a:off x="1912557" y="3436588"/>
              <a:ext cx="9418712" cy="5486400"/>
            </a:xfrm>
            <a:custGeom>
              <a:avLst/>
              <a:gdLst/>
              <a:ahLst/>
              <a:cxnLst/>
              <a:rect l="l" t="t" r="r" b="b"/>
              <a:pathLst>
                <a:path w="9418712" h="5486400">
                  <a:moveTo>
                    <a:pt x="0" y="0"/>
                  </a:moveTo>
                  <a:lnTo>
                    <a:pt x="9418712" y="0"/>
                  </a:lnTo>
                  <a:lnTo>
                    <a:pt x="9418712" y="5486400"/>
                  </a:lnTo>
                  <a:lnTo>
                    <a:pt x="0" y="54864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4">
              <a:extLst>
                <a:ext uri="{FF2B5EF4-FFF2-40B4-BE49-F238E27FC236}">
                  <a16:creationId xmlns:a16="http://schemas.microsoft.com/office/drawing/2014/main" id="{F3E02083-C728-CA29-79CD-DE1F4EF5B157}"/>
                </a:ext>
              </a:extLst>
            </p:cNvPr>
            <p:cNvSpPr/>
            <p:nvPr/>
          </p:nvSpPr>
          <p:spPr>
            <a:xfrm>
              <a:off x="0" y="0"/>
              <a:ext cx="7809730" cy="9553187"/>
            </a:xfrm>
            <a:custGeom>
              <a:avLst/>
              <a:gdLst/>
              <a:ahLst/>
              <a:cxnLst/>
              <a:rect l="l" t="t" r="r" b="b"/>
              <a:pathLst>
                <a:path w="7809730" h="9553187">
                  <a:moveTo>
                    <a:pt x="0" y="0"/>
                  </a:moveTo>
                  <a:lnTo>
                    <a:pt x="7809730" y="0"/>
                  </a:lnTo>
                  <a:lnTo>
                    <a:pt x="7809730" y="9553187"/>
                  </a:lnTo>
                  <a:lnTo>
                    <a:pt x="0" y="955318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grpSp>
    </p:spTree>
    <p:extLst>
      <p:ext uri="{BB962C8B-B14F-4D97-AF65-F5344CB8AC3E}">
        <p14:creationId xmlns:p14="http://schemas.microsoft.com/office/powerpoint/2010/main" val="1493871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8D9D814-B93F-1DFD-2DF2-54127B57A95D}"/>
              </a:ext>
            </a:extLst>
          </p:cNvPr>
          <p:cNvSpPr txBox="1"/>
          <p:nvPr/>
        </p:nvSpPr>
        <p:spPr>
          <a:xfrm>
            <a:off x="2264569" y="387508"/>
            <a:ext cx="9532213" cy="4401205"/>
          </a:xfrm>
          <a:prstGeom prst="rect">
            <a:avLst/>
          </a:prstGeom>
          <a:no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Truyện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cười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gian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rồi</a:t>
            </a:r>
            <a:r>
              <a:rPr lang="en-US" sz="2800" b="1" dirty="0">
                <a:latin typeface="Times New Roman" panose="02020603050405020304" pitchFamily="18" charset="0"/>
                <a:cs typeface="Times New Roman" panose="02020603050405020304" pitchFamily="18" charset="0"/>
              </a:rPr>
              <a:t>” </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xa, </a:t>
            </a:r>
            <a:r>
              <a:rPr lang="en-US" sz="2800" dirty="0" err="1">
                <a:latin typeface="Times New Roman" panose="02020603050405020304" pitchFamily="18" charset="0"/>
                <a:cs typeface="Times New Roman" panose="02020603050405020304" pitchFamily="18" charset="0"/>
              </a:rPr>
              <a:t>dặn</a:t>
            </a:r>
            <a:r>
              <a:rPr lang="en-US" sz="2800" dirty="0">
                <a:latin typeface="Times New Roman" panose="02020603050405020304" pitchFamily="18" charset="0"/>
                <a:cs typeface="Times New Roman" panose="02020603050405020304" pitchFamily="18" charset="0"/>
              </a:rPr>
              <a:t> con ở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ai </a:t>
            </a:r>
            <a:r>
              <a:rPr lang="en-US" sz="2800" dirty="0" err="1">
                <a:latin typeface="Times New Roman" panose="02020603050405020304" pitchFamily="18" charset="0"/>
                <a:cs typeface="Times New Roman" panose="02020603050405020304" pitchFamily="18" charset="0"/>
              </a:rPr>
              <a:t>hỏi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Sợ</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mải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ông</a:t>
            </a:r>
            <a:r>
              <a:rPr lang="en-US" sz="2800" dirty="0">
                <a:latin typeface="Times New Roman" panose="02020603050405020304" pitchFamily="18" charset="0"/>
                <a:cs typeface="Times New Roman" panose="02020603050405020304" pitchFamily="18" charset="0"/>
              </a:rPr>
              <a:t> ta </a:t>
            </a: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bảo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ai </a:t>
            </a:r>
            <a:r>
              <a:rPr lang="en-US" sz="2800" dirty="0" err="1">
                <a:latin typeface="Times New Roman" panose="02020603050405020304" pitchFamily="18" charset="0"/>
                <a:cs typeface="Times New Roman" panose="02020603050405020304" pitchFamily="18" charset="0"/>
              </a:rPr>
              <a:t>hỏi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tờ</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sẵn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ngọn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đèn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đứa</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lấy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chẳng</a:t>
            </a:r>
            <a:r>
              <a:rPr lang="en-US" sz="2800" dirty="0">
                <a:latin typeface="Times New Roman" panose="02020603050405020304" pitchFamily="18" charset="0"/>
                <a:cs typeface="Times New Roman" panose="02020603050405020304" pitchFamily="18" charset="0"/>
              </a:rPr>
              <a:t> may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cháy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Hôm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hỏi</a:t>
            </a:r>
            <a:r>
              <a:rPr lang="en-US" sz="2800" dirty="0">
                <a:latin typeface="Times New Roman" panose="02020603050405020304" pitchFamily="18" charset="0"/>
                <a:cs typeface="Times New Roman" panose="02020603050405020304" pitchFamily="18" charset="0"/>
              </a:rPr>
              <a:t>:</a:t>
            </a:r>
          </a:p>
          <a:p>
            <a:pPr algn="just"/>
            <a:r>
              <a:rPr lang="en-US" sz="2800" i="1" dirty="0">
                <a:latin typeface="Times New Roman" panose="02020603050405020304" pitchFamily="18" charset="0"/>
                <a:cs typeface="Times New Roman" panose="02020603050405020304" pitchFamily="18" charset="0"/>
              </a:rPr>
              <a:t>	- </a:t>
            </a:r>
            <a:r>
              <a:rPr lang="en-US" sz="2800" i="1" dirty="0" err="1">
                <a:latin typeface="Times New Roman" panose="02020603050405020304" pitchFamily="18" charset="0"/>
                <a:cs typeface="Times New Roman" panose="02020603050405020304" pitchFamily="18" charset="0"/>
              </a:rPr>
              <a:t>Bố</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cháu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không</a:t>
            </a:r>
            <a:r>
              <a:rPr lang="en-US" sz="2800" i="1"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ngẩn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rồi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nhớ</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sờ</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túi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a:t>
            </a:r>
          </a:p>
          <a:p>
            <a:pPr algn="just"/>
            <a:r>
              <a:rPr lang="en-US" sz="2800" i="1" dirty="0">
                <a:latin typeface="Times New Roman" panose="02020603050405020304" pitchFamily="18" charset="0"/>
                <a:cs typeface="Times New Roman" panose="02020603050405020304" pitchFamily="18" charset="0"/>
              </a:rPr>
              <a:t>	- </a:t>
            </a:r>
            <a:r>
              <a:rPr lang="en-US" sz="2800" i="1" dirty="0" err="1">
                <a:latin typeface="Times New Roman" panose="02020603050405020304" pitchFamily="18" charset="0"/>
                <a:cs typeface="Times New Roman" panose="02020603050405020304" pitchFamily="18" charset="0"/>
              </a:rPr>
              <a:t>Mất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rồi</a:t>
            </a:r>
            <a:r>
              <a:rPr lang="en-US" sz="2800" i="1" dirty="0">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7FC703E1-5262-857A-0360-9A2AC4BD360C}"/>
              </a:ext>
            </a:extLst>
          </p:cNvPr>
          <p:cNvSpPr txBox="1"/>
          <p:nvPr/>
        </p:nvSpPr>
        <p:spPr>
          <a:xfrm>
            <a:off x="395217" y="4806912"/>
            <a:ext cx="11401565" cy="1815882"/>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C</a:t>
            </a:r>
            <a:r>
              <a:rPr lang="en-US" sz="2800" dirty="0" err="1">
                <a:latin typeface="Times New Roman" panose="02020603050405020304" pitchFamily="18" charset="0"/>
                <a:cs typeface="Times New Roman" panose="02020603050405020304" pitchFamily="18" charset="0"/>
              </a:rPr>
              <a:t>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rồi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hỏi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hỏi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hướng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tin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tờ</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Tờ</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rồi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gọn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bố</a:t>
            </a:r>
            <a:r>
              <a:rPr lang="en-US" sz="2800" dirty="0">
                <a:latin typeface="Times New Roman" panose="02020603050405020304" pitchFamily="18" charset="0"/>
                <a:cs typeface="Times New Roman" panose="02020603050405020304" pitchFamily="18" charset="0"/>
              </a:rPr>
              <a:t>.</a:t>
            </a:r>
          </a:p>
        </p:txBody>
      </p:sp>
      <p:sp>
        <p:nvSpPr>
          <p:cNvPr id="8" name="Freeform 2"/>
          <p:cNvSpPr/>
          <p:nvPr/>
        </p:nvSpPr>
        <p:spPr>
          <a:xfrm>
            <a:off x="136603" y="539810"/>
            <a:ext cx="2268284" cy="4114800"/>
          </a:xfrm>
          <a:custGeom>
            <a:avLst/>
            <a:gdLst/>
            <a:ahLst/>
            <a:cxnLst/>
            <a:rect l="l" t="t" r="r" b="b"/>
            <a:pathLst>
              <a:path w="2268284" h="4114800">
                <a:moveTo>
                  <a:pt x="0" y="0"/>
                </a:moveTo>
                <a:lnTo>
                  <a:pt x="2268284" y="0"/>
                </a:lnTo>
                <a:lnTo>
                  <a:pt x="2268284"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Tree>
    <p:extLst>
      <p:ext uri="{BB962C8B-B14F-4D97-AF65-F5344CB8AC3E}">
        <p14:creationId xmlns:p14="http://schemas.microsoft.com/office/powerpoint/2010/main" val="1679686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F4944E7-5D0F-98C9-0ECA-4109B3AF67A1}"/>
              </a:ext>
            </a:extLst>
          </p:cNvPr>
          <p:cNvSpPr txBox="1"/>
          <p:nvPr/>
        </p:nvSpPr>
        <p:spPr>
          <a:xfrm>
            <a:off x="-190831" y="2423613"/>
            <a:ext cx="7569160" cy="1446550"/>
          </a:xfrm>
          <a:prstGeom prst="rect">
            <a:avLst/>
          </a:prstGeom>
          <a:noFill/>
        </p:spPr>
        <p:txBody>
          <a:bodyPr wrap="square" rtlCol="0">
            <a:spAutoFit/>
          </a:bodyPr>
          <a:lstStyle/>
          <a:p>
            <a:pPr algn="ctr"/>
            <a:r>
              <a:rPr lang="en-US" sz="4400" b="1" dirty="0">
                <a:solidFill>
                  <a:srgbClr val="FF0000"/>
                </a:solidFill>
                <a:latin typeface="Times New Roman" panose="02020603050405020304" pitchFamily="18" charset="0"/>
                <a:cs typeface="Times New Roman" panose="02020603050405020304" pitchFamily="18" charset="0"/>
              </a:rPr>
              <a:t>II.</a:t>
            </a:r>
          </a:p>
          <a:p>
            <a:pPr algn="ctr"/>
            <a:r>
              <a:rPr lang="en-US" sz="4400" b="1" dirty="0">
                <a:solidFill>
                  <a:srgbClr val="FF0000"/>
                </a:solidFill>
                <a:latin typeface="Times New Roman" panose="02020603050405020304" pitchFamily="18" charset="0"/>
                <a:cs typeface="Times New Roman" panose="02020603050405020304" pitchFamily="18" charset="0"/>
              </a:rPr>
              <a:t>LUYỆN TẬP</a:t>
            </a:r>
          </a:p>
        </p:txBody>
      </p:sp>
      <p:sp>
        <p:nvSpPr>
          <p:cNvPr id="3" name="Freeform 2"/>
          <p:cNvSpPr/>
          <p:nvPr/>
        </p:nvSpPr>
        <p:spPr>
          <a:xfrm>
            <a:off x="5464968" y="825360"/>
            <a:ext cx="6628221" cy="5774837"/>
          </a:xfrm>
          <a:custGeom>
            <a:avLst/>
            <a:gdLst/>
            <a:ahLst/>
            <a:cxnLst/>
            <a:rect l="l" t="t" r="r" b="b"/>
            <a:pathLst>
              <a:path w="7279650" h="6342395">
                <a:moveTo>
                  <a:pt x="0" y="0"/>
                </a:moveTo>
                <a:lnTo>
                  <a:pt x="7279650" y="0"/>
                </a:lnTo>
                <a:lnTo>
                  <a:pt x="7279650" y="6342395"/>
                </a:lnTo>
                <a:lnTo>
                  <a:pt x="0" y="6342395"/>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294187636"/>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et of colorful arrows&#10;&#10;Description automatically generated with medium confidence">
            <a:extLst>
              <a:ext uri="{FF2B5EF4-FFF2-40B4-BE49-F238E27FC236}">
                <a16:creationId xmlns:a16="http://schemas.microsoft.com/office/drawing/2014/main" id="{9EDAA0E1-0DDF-7FED-D88A-EF888E34B8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3019" y="1637531"/>
            <a:ext cx="4925962" cy="4925962"/>
          </a:xfrm>
          <a:prstGeom prst="rect">
            <a:avLst/>
          </a:prstGeom>
        </p:spPr>
      </p:pic>
      <p:sp>
        <p:nvSpPr>
          <p:cNvPr id="7" name="TextBox 6">
            <a:extLst>
              <a:ext uri="{FF2B5EF4-FFF2-40B4-BE49-F238E27FC236}">
                <a16:creationId xmlns:a16="http://schemas.microsoft.com/office/drawing/2014/main" id="{24D63C58-87DE-C9E2-1CFA-98AED0FA8D5D}"/>
              </a:ext>
            </a:extLst>
          </p:cNvPr>
          <p:cNvSpPr txBox="1"/>
          <p:nvPr/>
        </p:nvSpPr>
        <p:spPr>
          <a:xfrm>
            <a:off x="-185737" y="2330674"/>
            <a:ext cx="4457700" cy="954107"/>
          </a:xfrm>
          <a:prstGeom prst="rect">
            <a:avLst/>
          </a:prstGeom>
          <a:no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Nhóm</a:t>
            </a:r>
            <a:r>
              <a:rPr lang="en-US" sz="2800" b="1" dirty="0">
                <a:latin typeface="Times New Roman" panose="02020603050405020304" pitchFamily="18" charset="0"/>
                <a:cs typeface="Times New Roman" panose="02020603050405020304" pitchFamily="18" charset="0"/>
              </a:rPr>
              <a:t> 1: </a:t>
            </a:r>
          </a:p>
          <a:p>
            <a:pPr algn="ctr"/>
            <a:r>
              <a:rPr lang="en-US" sz="2800" b="1" dirty="0" err="1">
                <a:latin typeface="Times New Roman" panose="02020603050405020304" pitchFamily="18" charset="0"/>
                <a:cs typeface="Times New Roman" panose="02020603050405020304" pitchFamily="18" charset="0"/>
              </a:rPr>
              <a:t>Khám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phá</a:t>
            </a:r>
            <a:endParaRPr lang="vi-VN" sz="28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CA7A7243-3A57-3C4E-FB51-9DAC9CAA31FB}"/>
              </a:ext>
            </a:extLst>
          </p:cNvPr>
          <p:cNvSpPr txBox="1"/>
          <p:nvPr/>
        </p:nvSpPr>
        <p:spPr>
          <a:xfrm>
            <a:off x="-111918" y="3297925"/>
            <a:ext cx="4457700" cy="523220"/>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cs typeface="Times New Roman" panose="02020603050405020304" pitchFamily="18" charset="0"/>
              </a:rPr>
              <a:t> 1</a:t>
            </a:r>
            <a:endParaRPr lang="vi-VN" sz="28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81DD82CB-A904-7502-62B6-36AD8691C797}"/>
              </a:ext>
            </a:extLst>
          </p:cNvPr>
          <p:cNvSpPr txBox="1"/>
          <p:nvPr/>
        </p:nvSpPr>
        <p:spPr>
          <a:xfrm>
            <a:off x="7920039" y="2330674"/>
            <a:ext cx="4457700" cy="954107"/>
          </a:xfrm>
          <a:prstGeom prst="rect">
            <a:avLst/>
          </a:prstGeom>
          <a:no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Nhóm</a:t>
            </a:r>
            <a:r>
              <a:rPr lang="en-US" sz="2800" b="1" dirty="0">
                <a:latin typeface="Times New Roman" panose="02020603050405020304" pitchFamily="18" charset="0"/>
                <a:cs typeface="Times New Roman" panose="02020603050405020304" pitchFamily="18" charset="0"/>
              </a:rPr>
              <a:t> 2: </a:t>
            </a:r>
          </a:p>
          <a:p>
            <a:pPr algn="ctr"/>
            <a:r>
              <a:rPr lang="en-US" sz="2800" b="1" dirty="0" err="1">
                <a:latin typeface="Times New Roman" panose="02020603050405020304" pitchFamily="18" charset="0"/>
                <a:cs typeface="Times New Roman" panose="02020603050405020304" pitchFamily="18" charset="0"/>
              </a:rPr>
              <a:t>Phân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tích</a:t>
            </a:r>
            <a:endParaRPr lang="vi-VN" sz="28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50527409-00DA-0E8F-2DE9-BB5F30530BF2}"/>
              </a:ext>
            </a:extLst>
          </p:cNvPr>
          <p:cNvSpPr txBox="1"/>
          <p:nvPr/>
        </p:nvSpPr>
        <p:spPr>
          <a:xfrm>
            <a:off x="7993858" y="3297925"/>
            <a:ext cx="4457700" cy="523220"/>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cs typeface="Times New Roman" panose="02020603050405020304" pitchFamily="18" charset="0"/>
              </a:rPr>
              <a:t> 2</a:t>
            </a:r>
            <a:endParaRPr lang="vi-VN" sz="28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36261288-19F3-78E9-6320-CC40BC1AFB97}"/>
              </a:ext>
            </a:extLst>
          </p:cNvPr>
          <p:cNvSpPr txBox="1"/>
          <p:nvPr/>
        </p:nvSpPr>
        <p:spPr>
          <a:xfrm>
            <a:off x="-111918" y="4527432"/>
            <a:ext cx="4457700" cy="954107"/>
          </a:xfrm>
          <a:prstGeom prst="rect">
            <a:avLst/>
          </a:prstGeom>
          <a:no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Nhóm</a:t>
            </a:r>
            <a:r>
              <a:rPr lang="en-US" sz="2800" b="1" dirty="0">
                <a:latin typeface="Times New Roman" panose="02020603050405020304" pitchFamily="18" charset="0"/>
                <a:cs typeface="Times New Roman" panose="02020603050405020304" pitchFamily="18" charset="0"/>
              </a:rPr>
              <a:t> 3: </a:t>
            </a:r>
          </a:p>
          <a:p>
            <a:pPr algn="ctr"/>
            <a:r>
              <a:rPr lang="en-US" sz="2800" b="1" dirty="0" err="1">
                <a:latin typeface="Times New Roman" panose="02020603050405020304" pitchFamily="18" charset="0"/>
                <a:cs typeface="Times New Roman" panose="02020603050405020304" pitchFamily="18" charset="0"/>
              </a:rPr>
              <a:t>Nghiên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cứu</a:t>
            </a:r>
            <a:endParaRPr lang="vi-VN" sz="28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604C7DB2-B561-74DE-5426-95290EE56F7C}"/>
              </a:ext>
            </a:extLst>
          </p:cNvPr>
          <p:cNvSpPr txBox="1"/>
          <p:nvPr/>
        </p:nvSpPr>
        <p:spPr>
          <a:xfrm>
            <a:off x="-38099" y="5494683"/>
            <a:ext cx="4457700" cy="523220"/>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cs typeface="Times New Roman" panose="02020603050405020304" pitchFamily="18" charset="0"/>
              </a:rPr>
              <a:t> 3</a:t>
            </a:r>
            <a:endParaRPr lang="vi-VN" sz="2800"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DAC4914E-3108-B9DD-5F97-B53B9227E74B}"/>
              </a:ext>
            </a:extLst>
          </p:cNvPr>
          <p:cNvSpPr txBox="1"/>
          <p:nvPr/>
        </p:nvSpPr>
        <p:spPr>
          <a:xfrm>
            <a:off x="7993858" y="4527432"/>
            <a:ext cx="4457700" cy="954107"/>
          </a:xfrm>
          <a:prstGeom prst="rect">
            <a:avLst/>
          </a:prstGeom>
          <a:no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Nhóm</a:t>
            </a:r>
            <a:r>
              <a:rPr lang="en-US" sz="2800" b="1" dirty="0">
                <a:latin typeface="Times New Roman" panose="02020603050405020304" pitchFamily="18" charset="0"/>
                <a:cs typeface="Times New Roman" panose="02020603050405020304" pitchFamily="18" charset="0"/>
              </a:rPr>
              <a:t> 4: </a:t>
            </a:r>
          </a:p>
          <a:p>
            <a:pPr algn="ctr"/>
            <a:r>
              <a:rPr lang="en-US" sz="2800" b="1" dirty="0" err="1">
                <a:latin typeface="Times New Roman" panose="02020603050405020304" pitchFamily="18" charset="0"/>
                <a:cs typeface="Times New Roman" panose="02020603050405020304" pitchFamily="18" charset="0"/>
              </a:rPr>
              <a:t>Chuyên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gia</a:t>
            </a:r>
            <a:endParaRPr lang="vi-VN" sz="2800"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B0EAA997-19AB-ED94-EF8B-CA5C2DD879F8}"/>
              </a:ext>
            </a:extLst>
          </p:cNvPr>
          <p:cNvSpPr txBox="1"/>
          <p:nvPr/>
        </p:nvSpPr>
        <p:spPr>
          <a:xfrm>
            <a:off x="8067677" y="5494683"/>
            <a:ext cx="4457700" cy="523220"/>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cs typeface="Times New Roman" panose="02020603050405020304" pitchFamily="18" charset="0"/>
              </a:rPr>
              <a:t> 4</a:t>
            </a:r>
            <a:endParaRPr lang="vi-VN" sz="2800"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A64AC159-CD32-B20D-D910-CDB34AEF4FCC}"/>
              </a:ext>
            </a:extLst>
          </p:cNvPr>
          <p:cNvSpPr txBox="1"/>
          <p:nvPr/>
        </p:nvSpPr>
        <p:spPr>
          <a:xfrm>
            <a:off x="2261414" y="703302"/>
            <a:ext cx="7569160" cy="769441"/>
          </a:xfrm>
          <a:prstGeom prst="rect">
            <a:avLst/>
          </a:prstGeom>
          <a:noFill/>
        </p:spPr>
        <p:txBody>
          <a:bodyPr wrap="square" rtlCol="0">
            <a:spAutoFit/>
          </a:bodyPr>
          <a:lstStyle/>
          <a:p>
            <a:pPr algn="ctr"/>
            <a:r>
              <a:rPr lang="en-US" sz="4400" b="1" dirty="0">
                <a:solidFill>
                  <a:srgbClr val="C00000"/>
                </a:solidFill>
                <a:latin typeface="#9Slide07 Pangolin" panose="00000500000000000000" pitchFamily="2" charset="0"/>
                <a:cs typeface="Times New Roman" panose="02020603050405020304" pitchFamily="18" charset="0"/>
              </a:rPr>
              <a:t>Chinh </a:t>
            </a:r>
            <a:r>
              <a:rPr lang="en-US" sz="4400" b="1" dirty="0" err="1">
                <a:solidFill>
                  <a:srgbClr val="C00000"/>
                </a:solidFill>
                <a:latin typeface="#9Slide07 Pangolin" panose="00000500000000000000" pitchFamily="2" charset="0"/>
                <a:cs typeface="Times New Roman" panose="02020603050405020304" pitchFamily="18" charset="0"/>
              </a:rPr>
              <a:t>phục</a:t>
            </a:r>
            <a:r>
              <a:rPr lang="en-US" sz="4400" b="1" dirty="0">
                <a:solidFill>
                  <a:srgbClr val="C00000"/>
                </a:solidFill>
                <a:latin typeface="#9Slide07 Pangolin" panose="00000500000000000000" pitchFamily="2" charset="0"/>
                <a:cs typeface="Times New Roman" panose="02020603050405020304" pitchFamily="18" charset="0"/>
              </a:rPr>
              <a:t> </a:t>
            </a:r>
            <a:r>
              <a:rPr lang="en-US" sz="4400" b="1" dirty="0" err="1">
                <a:solidFill>
                  <a:srgbClr val="C00000"/>
                </a:solidFill>
                <a:latin typeface="#9Slide07 Pangolin" panose="00000500000000000000" pitchFamily="2" charset="0"/>
                <a:cs typeface="Times New Roman" panose="02020603050405020304" pitchFamily="18" charset="0"/>
              </a:rPr>
              <a:t>câu</a:t>
            </a:r>
            <a:r>
              <a:rPr lang="en-US" sz="4400" b="1" dirty="0">
                <a:solidFill>
                  <a:srgbClr val="C00000"/>
                </a:solidFill>
                <a:latin typeface="#9Slide07 Pangolin" panose="00000500000000000000" pitchFamily="2" charset="0"/>
                <a:cs typeface="Times New Roman" panose="02020603050405020304" pitchFamily="18" charset="0"/>
              </a:rPr>
              <a:t> </a:t>
            </a:r>
            <a:r>
              <a:rPr lang="en-US" sz="4400" b="1" dirty="0" err="1">
                <a:solidFill>
                  <a:srgbClr val="C00000"/>
                </a:solidFill>
                <a:latin typeface="#9Slide07 Pangolin" panose="00000500000000000000" pitchFamily="2" charset="0"/>
                <a:cs typeface="Times New Roman" panose="02020603050405020304" pitchFamily="18" charset="0"/>
              </a:rPr>
              <a:t>rút</a:t>
            </a:r>
            <a:r>
              <a:rPr lang="en-US" sz="4400" b="1" dirty="0">
                <a:solidFill>
                  <a:srgbClr val="C00000"/>
                </a:solidFill>
                <a:latin typeface="#9Slide07 Pangolin" panose="00000500000000000000" pitchFamily="2" charset="0"/>
                <a:cs typeface="Times New Roman" panose="02020603050405020304" pitchFamily="18" charset="0"/>
              </a:rPr>
              <a:t> </a:t>
            </a:r>
            <a:r>
              <a:rPr lang="en-US" sz="4400" b="1" dirty="0" err="1">
                <a:solidFill>
                  <a:srgbClr val="C00000"/>
                </a:solidFill>
                <a:latin typeface="#9Slide07 Pangolin" panose="00000500000000000000" pitchFamily="2" charset="0"/>
                <a:cs typeface="Times New Roman" panose="02020603050405020304" pitchFamily="18" charset="0"/>
              </a:rPr>
              <a:t>gọn</a:t>
            </a:r>
            <a:endParaRPr lang="en-US" sz="4400" b="1" dirty="0">
              <a:solidFill>
                <a:srgbClr val="C00000"/>
              </a:solidFill>
              <a:latin typeface="#9Slide07 Pangolin" panose="00000500000000000000" pitchFamily="2" charset="0"/>
              <a:cs typeface="Times New Roman" panose="02020603050405020304" pitchFamily="18" charset="0"/>
            </a:endParaRPr>
          </a:p>
        </p:txBody>
      </p:sp>
    </p:spTree>
    <p:extLst>
      <p:ext uri="{BB962C8B-B14F-4D97-AF65-F5344CB8AC3E}">
        <p14:creationId xmlns:p14="http://schemas.microsoft.com/office/powerpoint/2010/main" val="2670157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arn(inVertical)">
                                      <p:cBhvr>
                                        <p:cTn id="30" dur="500"/>
                                        <p:tgtEl>
                                          <p:spTgt spid="17"/>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arn(inVertical)">
                                      <p:cBhvr>
                                        <p:cTn id="33" dur="500"/>
                                        <p:tgtEl>
                                          <p:spTgt spid="7"/>
                                        </p:tgtEl>
                                      </p:cBhvr>
                                    </p:animEffect>
                                  </p:childTnLst>
                                </p:cTn>
                              </p:par>
                              <p:par>
                                <p:cTn id="34" presetID="16" presetClass="entr" presetSubtype="21" fill="hold"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barn(inVertical)">
                                      <p:cBhvr>
                                        <p:cTn id="3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P spid="14" grpId="0"/>
      <p:bldP spid="15" grpId="0"/>
      <p:bldP spid="16" grpId="0"/>
      <p:bldP spid="17"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9D3E26B3-BB7E-F1A2-26A4-FD9BAE31A919}"/>
              </a:ext>
            </a:extLst>
          </p:cNvPr>
          <p:cNvSpPr/>
          <p:nvPr/>
        </p:nvSpPr>
        <p:spPr>
          <a:xfrm>
            <a:off x="10402609" y="5910684"/>
            <a:ext cx="3716560" cy="2411118"/>
          </a:xfrm>
          <a:custGeom>
            <a:avLst/>
            <a:gdLst/>
            <a:ahLst/>
            <a:cxnLst/>
            <a:rect l="l" t="t" r="r" b="b"/>
            <a:pathLst>
              <a:path w="7172907" h="4653423">
                <a:moveTo>
                  <a:pt x="0" y="0"/>
                </a:moveTo>
                <a:lnTo>
                  <a:pt x="7172907" y="0"/>
                </a:lnTo>
                <a:lnTo>
                  <a:pt x="7172907" y="4653424"/>
                </a:lnTo>
                <a:lnTo>
                  <a:pt x="0" y="4653424"/>
                </a:lnTo>
                <a:lnTo>
                  <a:pt x="0" y="0"/>
                </a:lnTo>
                <a:close/>
              </a:path>
            </a:pathLst>
          </a:custGeom>
          <a:blipFill>
            <a:blip r:embed="rId3"/>
            <a:stretch>
              <a:fillRect/>
            </a:stretch>
          </a:blipFill>
        </p:spPr>
        <p:txBody>
          <a:bodyPr/>
          <a:lstStyle/>
          <a:p>
            <a:endParaRPr lang="en-US"/>
          </a:p>
        </p:txBody>
      </p:sp>
      <p:sp>
        <p:nvSpPr>
          <p:cNvPr id="3" name="Freeform 5">
            <a:extLst>
              <a:ext uri="{FF2B5EF4-FFF2-40B4-BE49-F238E27FC236}">
                <a16:creationId xmlns:a16="http://schemas.microsoft.com/office/drawing/2014/main" id="{4F48EB29-E3AF-D0B7-58BF-115F07DE0261}"/>
              </a:ext>
            </a:extLst>
          </p:cNvPr>
          <p:cNvSpPr/>
          <p:nvPr/>
        </p:nvSpPr>
        <p:spPr>
          <a:xfrm>
            <a:off x="-566705" y="3864769"/>
            <a:ext cx="3031303" cy="3139768"/>
          </a:xfrm>
          <a:custGeom>
            <a:avLst/>
            <a:gdLst/>
            <a:ahLst/>
            <a:cxnLst/>
            <a:rect l="l" t="t" r="r" b="b"/>
            <a:pathLst>
              <a:path w="3972652" h="4114800">
                <a:moveTo>
                  <a:pt x="0" y="0"/>
                </a:moveTo>
                <a:lnTo>
                  <a:pt x="3972652" y="0"/>
                </a:lnTo>
                <a:lnTo>
                  <a:pt x="3972652"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dirty="0"/>
          </a:p>
        </p:txBody>
      </p:sp>
      <p:grpSp>
        <p:nvGrpSpPr>
          <p:cNvPr id="6" name="Group 5">
            <a:extLst>
              <a:ext uri="{FF2B5EF4-FFF2-40B4-BE49-F238E27FC236}">
                <a16:creationId xmlns:a16="http://schemas.microsoft.com/office/drawing/2014/main" id="{8B422DCE-753B-9F8C-2E40-65B0666FBB2A}"/>
              </a:ext>
            </a:extLst>
          </p:cNvPr>
          <p:cNvGrpSpPr/>
          <p:nvPr/>
        </p:nvGrpSpPr>
        <p:grpSpPr>
          <a:xfrm>
            <a:off x="366094" y="359001"/>
            <a:ext cx="11459812" cy="4924425"/>
            <a:chOff x="366094" y="359001"/>
            <a:chExt cx="11459812" cy="4924425"/>
          </a:xfrm>
        </p:grpSpPr>
        <p:sp>
          <p:nvSpPr>
            <p:cNvPr id="5" name="TextBox 4">
              <a:extLst>
                <a:ext uri="{FF2B5EF4-FFF2-40B4-BE49-F238E27FC236}">
                  <a16:creationId xmlns:a16="http://schemas.microsoft.com/office/drawing/2014/main" id="{39F3C781-CE0E-73D6-A846-8BAF1332BF61}"/>
                </a:ext>
              </a:extLst>
            </p:cNvPr>
            <p:cNvSpPr txBox="1"/>
            <p:nvPr/>
          </p:nvSpPr>
          <p:spPr>
            <a:xfrm>
              <a:off x="366094" y="359001"/>
              <a:ext cx="11459811" cy="3108543"/>
            </a:xfrm>
            <a:prstGeom prst="rect">
              <a:avLst/>
            </a:prstGeom>
            <a:noFill/>
          </p:spPr>
          <p:txBody>
            <a:bodyPr wrap="square" rtlCol="0">
              <a:spAutoFit/>
            </a:bodyPr>
            <a:lstStyle/>
            <a:p>
              <a:pPr algn="just"/>
              <a:r>
                <a:rPr lang="vi-VN" sz="2800" b="1" dirty="0">
                  <a:latin typeface="Times New Roman" panose="02020603050405020304" pitchFamily="18" charset="0"/>
                  <a:cs typeface="Times New Roman" panose="02020603050405020304" pitchFamily="18" charset="0"/>
                </a:rPr>
                <a:t>Bài 1: </a:t>
              </a:r>
              <a:r>
                <a:rPr lang="en-US" sz="2800" b="1" dirty="0" err="1">
                  <a:latin typeface="Times New Roman" panose="02020603050405020304" pitchFamily="18" charset="0"/>
                  <a:cs typeface="Times New Roman" panose="02020603050405020304" pitchFamily="18" charset="0"/>
                </a:rPr>
                <a:t>Tìm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rút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gọn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thoại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kịch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sau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thành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phần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bị</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tỉnh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lược</a:t>
              </a:r>
              <a:r>
                <a:rPr lang="en-US" sz="2800" b="1" dirty="0">
                  <a:latin typeface="Times New Roman" panose="02020603050405020304" pitchFamily="18" charset="0"/>
                  <a:cs typeface="Times New Roman" panose="02020603050405020304" pitchFamily="18" charset="0"/>
                </a:rPr>
                <a:t>:</a:t>
              </a:r>
            </a:p>
            <a:p>
              <a:pPr algn="just"/>
              <a:r>
                <a:rPr lang="en-US" sz="2800" b="1" i="1" dirty="0" err="1">
                  <a:latin typeface="Times New Roman" panose="02020603050405020304" pitchFamily="18" charset="0"/>
                  <a:cs typeface="Times New Roman" panose="02020603050405020304" pitchFamily="18" charset="0"/>
                </a:rPr>
                <a:t>Giu</a:t>
              </a:r>
              <a:r>
                <a:rPr lang="en-US" sz="2800" b="1" i="1" dirty="0">
                  <a:latin typeface="Times New Roman" panose="02020603050405020304" pitchFamily="18" charset="0"/>
                  <a:cs typeface="Times New Roman" panose="02020603050405020304" pitchFamily="18" charset="0"/>
                </a:rPr>
                <a:t>-li-</a:t>
              </a:r>
              <a:r>
                <a:rPr lang="en-US" sz="2800" b="1" i="1" dirty="0" err="1">
                  <a:latin typeface="Times New Roman" panose="02020603050405020304" pitchFamily="18" charset="0"/>
                  <a:cs typeface="Times New Roman" panose="02020603050405020304" pitchFamily="18" charset="0"/>
                </a:rPr>
                <a:t>ét</a:t>
              </a:r>
              <a:r>
                <a:rPr lang="en-US" sz="2800" b="1" i="1"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Chỉ</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họ</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chàng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thù</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địch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em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thôi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Nhưng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nếu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chẳng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phải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người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họ</a:t>
              </a:r>
              <a:r>
                <a:rPr lang="en-US" sz="2800" i="1" dirty="0">
                  <a:latin typeface="Times New Roman" panose="02020603050405020304" pitchFamily="18" charset="0"/>
                  <a:cs typeface="Times New Roman" panose="02020603050405020304" pitchFamily="18" charset="0"/>
                </a:rPr>
                <a:t> Môn-ta-</a:t>
              </a:r>
              <a:r>
                <a:rPr lang="en-US" sz="2800" i="1" dirty="0" err="1">
                  <a:latin typeface="Times New Roman" panose="02020603050405020304" pitchFamily="18" charset="0"/>
                  <a:cs typeface="Times New Roman" panose="02020603050405020304" pitchFamily="18" charset="0"/>
                </a:rPr>
                <a:t>ghiu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thì</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chàng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cũng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vẫn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chàng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Chàng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Hãy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mang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họ</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nào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khác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Thế</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nào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họ</a:t>
              </a:r>
              <a:r>
                <a:rPr lang="en-US" sz="2800" i="1" dirty="0">
                  <a:latin typeface="Times New Roman" panose="02020603050405020304" pitchFamily="18" charset="0"/>
                  <a:cs typeface="Times New Roman" panose="02020603050405020304" pitchFamily="18" charset="0"/>
                </a:rPr>
                <a:t> Môn-ta-</a:t>
              </a:r>
              <a:r>
                <a:rPr lang="en-US" sz="2800" i="1" dirty="0" err="1">
                  <a:latin typeface="Times New Roman" panose="02020603050405020304" pitchFamily="18" charset="0"/>
                  <a:cs typeface="Times New Roman" panose="02020603050405020304" pitchFamily="18" charset="0"/>
                </a:rPr>
                <a:t>ghiu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nhỉ</a:t>
              </a:r>
              <a:r>
                <a:rPr lang="en-US" sz="2800" i="1" dirty="0">
                  <a:latin typeface="Times New Roman" panose="02020603050405020304" pitchFamily="18" charset="0"/>
                  <a:cs typeface="Times New Roman" panose="02020603050405020304" pitchFamily="18" charset="0"/>
                </a:rPr>
                <a:t>? […] </a:t>
              </a:r>
              <a:r>
                <a:rPr lang="en-US" sz="2800" i="1" dirty="0" err="1">
                  <a:latin typeface="Times New Roman" panose="02020603050405020304" pitchFamily="18" charset="0"/>
                  <a:cs typeface="Times New Roman" panose="02020603050405020304" pitchFamily="18" charset="0"/>
                </a:rPr>
                <a:t>Rô</a:t>
              </a:r>
              <a:r>
                <a:rPr lang="en-US" sz="2800" i="1" dirty="0">
                  <a:latin typeface="Times New Roman" panose="02020603050405020304" pitchFamily="18" charset="0"/>
                  <a:cs typeface="Times New Roman" panose="02020603050405020304" pitchFamily="18" charset="0"/>
                </a:rPr>
                <a:t>-</a:t>
              </a:r>
              <a:r>
                <a:rPr lang="en-US" sz="2800" i="1" dirty="0" err="1">
                  <a:latin typeface="Times New Roman" panose="02020603050405020304" pitchFamily="18" charset="0"/>
                  <a:cs typeface="Times New Roman" panose="02020603050405020304" pitchFamily="18" charset="0"/>
                </a:rPr>
                <a:t>mê</a:t>
              </a:r>
              <a:r>
                <a:rPr lang="en-US" sz="2800" i="1" dirty="0">
                  <a:latin typeface="Times New Roman" panose="02020603050405020304" pitchFamily="18" charset="0"/>
                  <a:cs typeface="Times New Roman" panose="02020603050405020304" pitchFamily="18" charset="0"/>
                </a:rPr>
                <a:t>-ô </a:t>
              </a:r>
              <a:r>
                <a:rPr lang="en-US" sz="2800" i="1" dirty="0" err="1">
                  <a:latin typeface="Times New Roman" panose="02020603050405020304" pitchFamily="18" charset="0"/>
                  <a:cs typeface="Times New Roman" panose="02020603050405020304" pitchFamily="18" charset="0"/>
                </a:rPr>
                <a:t>chàng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chàng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hãy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từ</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bỏ</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họ</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tên</a:t>
              </a:r>
              <a:r>
                <a:rPr lang="en-US" sz="2800" i="1" dirty="0">
                  <a:latin typeface="Times New Roman" panose="02020603050405020304" pitchFamily="18" charset="0"/>
                  <a:cs typeface="Times New Roman" panose="02020603050405020304" pitchFamily="18" charset="0"/>
                </a:rPr>
                <a:t> kia </a:t>
              </a:r>
              <a:r>
                <a:rPr lang="en-US" sz="2800" i="1" dirty="0" err="1">
                  <a:latin typeface="Times New Roman" panose="02020603050405020304" pitchFamily="18" charset="0"/>
                  <a:cs typeface="Times New Roman" panose="02020603050405020304" pitchFamily="18" charset="0"/>
                </a:rPr>
                <a:t>đâu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phải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xương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thịt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chàng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chàng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hãy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đổi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lấy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cả</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tấm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thân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em</a:t>
              </a:r>
              <a:r>
                <a:rPr lang="en-US" sz="2800" i="1" dirty="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EEB9172B-4616-F7AA-E9C3-8D863B62C55A}"/>
                </a:ext>
              </a:extLst>
            </p:cNvPr>
            <p:cNvSpPr txBox="1"/>
            <p:nvPr/>
          </p:nvSpPr>
          <p:spPr>
            <a:xfrm>
              <a:off x="2383014" y="3467544"/>
              <a:ext cx="9442892" cy="1815882"/>
            </a:xfrm>
            <a:prstGeom prst="rect">
              <a:avLst/>
            </a:prstGeom>
            <a:noFill/>
          </p:spPr>
          <p:txBody>
            <a:bodyPr wrap="square" rtlCol="0">
              <a:spAutoFit/>
            </a:bodyPr>
            <a:lstStyle/>
            <a:p>
              <a:pPr algn="just"/>
              <a:r>
                <a:rPr lang="en-US" sz="2800" b="1" i="1" dirty="0" err="1">
                  <a:latin typeface="Times New Roman" panose="02020603050405020304" pitchFamily="18" charset="0"/>
                  <a:cs typeface="Times New Roman" panose="02020603050405020304" pitchFamily="18" charset="0"/>
                </a:rPr>
                <a:t>Rô</a:t>
              </a:r>
              <a:r>
                <a:rPr lang="en-US" sz="2800" b="1" i="1" dirty="0">
                  <a:latin typeface="Times New Roman" panose="02020603050405020304" pitchFamily="18" charset="0"/>
                  <a:cs typeface="Times New Roman" panose="02020603050405020304" pitchFamily="18" charset="0"/>
                </a:rPr>
                <a:t>-</a:t>
              </a:r>
              <a:r>
                <a:rPr lang="en-US" sz="2800" b="1" i="1" dirty="0" err="1">
                  <a:latin typeface="Times New Roman" panose="02020603050405020304" pitchFamily="18" charset="0"/>
                  <a:cs typeface="Times New Roman" panose="02020603050405020304" pitchFamily="18" charset="0"/>
                </a:rPr>
                <a:t>mê</a:t>
              </a:r>
              <a:r>
                <a:rPr lang="en-US" sz="2800" b="1" i="1" dirty="0">
                  <a:latin typeface="Times New Roman" panose="02020603050405020304" pitchFamily="18" charset="0"/>
                  <a:cs typeface="Times New Roman" panose="02020603050405020304" pitchFamily="18" charset="0"/>
                </a:rPr>
                <a:t>-ô: </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Đúng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từ</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miệng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nàng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nói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nhé</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Chỉ</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cần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được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nàng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gọi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người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yêu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tôi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xin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tức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thì</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nhận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thánh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mới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từ</a:t>
              </a:r>
              <a:r>
                <a:rPr lang="en-US" sz="2800" i="1" dirty="0">
                  <a:latin typeface="Times New Roman" panose="02020603050405020304" pitchFamily="18" charset="0"/>
                  <a:cs typeface="Times New Roman" panose="02020603050405020304" pitchFamily="18" charset="0"/>
                </a:rPr>
                <a:t> nay </a:t>
              </a:r>
              <a:r>
                <a:rPr lang="en-US" sz="2800" i="1" dirty="0" err="1">
                  <a:latin typeface="Times New Roman" panose="02020603050405020304" pitchFamily="18" charset="0"/>
                  <a:cs typeface="Times New Roman" panose="02020603050405020304" pitchFamily="18" charset="0"/>
                </a:rPr>
                <a:t>trở</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tôi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muốn</a:t>
              </a:r>
              <a:r>
                <a:rPr lang="en-US" sz="2800" i="1" dirty="0">
                  <a:latin typeface="Times New Roman" panose="02020603050405020304" pitchFamily="18" charset="0"/>
                  <a:cs typeface="Times New Roman" panose="02020603050405020304" pitchFamily="18" charset="0"/>
                </a:rPr>
                <a:t> bao </a:t>
              </a:r>
              <a:r>
                <a:rPr lang="en-US" sz="2800" i="1" dirty="0" err="1">
                  <a:latin typeface="Times New Roman" panose="02020603050405020304" pitchFamily="18" charset="0"/>
                  <a:cs typeface="Times New Roman" panose="02020603050405020304" pitchFamily="18" charset="0"/>
                </a:rPr>
                <a:t>giờ</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Rô</a:t>
              </a:r>
              <a:r>
                <a:rPr lang="en-US" sz="2800" i="1" dirty="0">
                  <a:latin typeface="Times New Roman" panose="02020603050405020304" pitchFamily="18" charset="0"/>
                  <a:cs typeface="Times New Roman" panose="02020603050405020304" pitchFamily="18" charset="0"/>
                </a:rPr>
                <a:t>-</a:t>
              </a:r>
              <a:r>
                <a:rPr lang="en-US" sz="2800" i="1" dirty="0" err="1">
                  <a:latin typeface="Times New Roman" panose="02020603050405020304" pitchFamily="18" charset="0"/>
                  <a:cs typeface="Times New Roman" panose="02020603050405020304" pitchFamily="18" charset="0"/>
                </a:rPr>
                <a:t>mê</a:t>
              </a:r>
              <a:r>
                <a:rPr lang="en-US" sz="2800" i="1" dirty="0">
                  <a:latin typeface="Times New Roman" panose="02020603050405020304" pitchFamily="18" charset="0"/>
                  <a:cs typeface="Times New Roman" panose="02020603050405020304" pitchFamily="18" charset="0"/>
                </a:rPr>
                <a:t>-ô </a:t>
              </a:r>
              <a:r>
                <a:rPr lang="en-US" sz="2800" i="1" dirty="0" err="1">
                  <a:latin typeface="Times New Roman" panose="02020603050405020304" pitchFamily="18" charset="0"/>
                  <a:cs typeface="Times New Roman" panose="02020603050405020304" pitchFamily="18" charset="0"/>
                </a:rPr>
                <a:t>nữa</a:t>
              </a:r>
              <a:r>
                <a:rPr lang="en-US" sz="2800" i="1" dirty="0">
                  <a:latin typeface="Times New Roman" panose="02020603050405020304" pitchFamily="18" charset="0"/>
                  <a:cs typeface="Times New Roman" panose="02020603050405020304" pitchFamily="18" charset="0"/>
                </a:rPr>
                <a:t>.</a:t>
              </a:r>
            </a:p>
            <a:p>
              <a:pPr algn="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Sếch-xpia</a:t>
              </a:r>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Rô</a:t>
              </a:r>
              <a:r>
                <a:rPr lang="en-US" sz="2800" i="1" dirty="0">
                  <a:latin typeface="Times New Roman" panose="02020603050405020304" pitchFamily="18" charset="0"/>
                  <a:cs typeface="Times New Roman" panose="02020603050405020304" pitchFamily="18" charset="0"/>
                </a:rPr>
                <a:t>-</a:t>
              </a:r>
              <a:r>
                <a:rPr lang="en-US" sz="2800" i="1" dirty="0" err="1">
                  <a:latin typeface="Times New Roman" panose="02020603050405020304" pitchFamily="18" charset="0"/>
                  <a:cs typeface="Times New Roman" panose="02020603050405020304" pitchFamily="18" charset="0"/>
                </a:rPr>
                <a:t>mê</a:t>
              </a:r>
              <a:r>
                <a:rPr lang="en-US" sz="2800" i="1" dirty="0">
                  <a:latin typeface="Times New Roman" panose="02020603050405020304" pitchFamily="18" charset="0"/>
                  <a:cs typeface="Times New Roman" panose="02020603050405020304" pitchFamily="18" charset="0"/>
                </a:rPr>
                <a:t>-ô </a:t>
              </a:r>
              <a:r>
                <a:rPr lang="en-US" sz="2800" i="1" dirty="0" err="1">
                  <a:latin typeface="Times New Roman" panose="02020603050405020304" pitchFamily="18" charset="0"/>
                  <a:cs typeface="Times New Roman" panose="02020603050405020304" pitchFamily="18" charset="0"/>
                </a:rPr>
                <a:t>và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Giu</a:t>
              </a:r>
              <a:r>
                <a:rPr lang="en-US" sz="2800" i="1" dirty="0">
                  <a:latin typeface="Times New Roman" panose="02020603050405020304" pitchFamily="18" charset="0"/>
                  <a:cs typeface="Times New Roman" panose="02020603050405020304" pitchFamily="18" charset="0"/>
                </a:rPr>
                <a:t>-li-</a:t>
              </a:r>
              <a:r>
                <a:rPr lang="en-US" sz="2800" i="1" dirty="0" err="1">
                  <a:latin typeface="Times New Roman" panose="02020603050405020304" pitchFamily="18" charset="0"/>
                  <a:cs typeface="Times New Roman" panose="02020603050405020304" pitchFamily="18" charset="0"/>
                </a:rPr>
                <a:t>ét</a:t>
              </a:r>
              <a:r>
                <a:rPr lang="en-US" sz="2800" i="1" dirty="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455251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F3C781-CE0E-73D6-A846-8BAF1332BF61}"/>
              </a:ext>
            </a:extLst>
          </p:cNvPr>
          <p:cNvSpPr txBox="1"/>
          <p:nvPr/>
        </p:nvSpPr>
        <p:spPr>
          <a:xfrm>
            <a:off x="8316396" y="801913"/>
            <a:ext cx="3366635" cy="1815882"/>
          </a:xfrm>
          <a:prstGeom prst="rect">
            <a:avLst/>
          </a:prstGeom>
          <a:solidFill>
            <a:schemeClr val="accent3">
              <a:lumMod val="20000"/>
              <a:lumOff val="80000"/>
            </a:schemeClr>
          </a:solid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gọn</a:t>
            </a:r>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Hãy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mang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họ</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nào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khác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đi</a:t>
            </a:r>
            <a:r>
              <a:rPr lang="en-US" sz="2800" i="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tỉnh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lược</a:t>
            </a:r>
            <a:r>
              <a:rPr lang="en-US" sz="2800" dirty="0">
                <a:latin typeface="Times New Roman" panose="02020603050405020304" pitchFamily="18" charset="0"/>
                <a:cs typeface="Times New Roman" panose="02020603050405020304" pitchFamily="18" charset="0"/>
              </a:rPr>
              <a:t>)</a:t>
            </a:r>
          </a:p>
        </p:txBody>
      </p:sp>
      <p:sp>
        <p:nvSpPr>
          <p:cNvPr id="2" name="Freeform 3">
            <a:extLst>
              <a:ext uri="{FF2B5EF4-FFF2-40B4-BE49-F238E27FC236}">
                <a16:creationId xmlns:a16="http://schemas.microsoft.com/office/drawing/2014/main" id="{9D3E26B3-BB7E-F1A2-26A4-FD9BAE31A919}"/>
              </a:ext>
            </a:extLst>
          </p:cNvPr>
          <p:cNvSpPr/>
          <p:nvPr/>
        </p:nvSpPr>
        <p:spPr>
          <a:xfrm>
            <a:off x="10402609" y="5910684"/>
            <a:ext cx="3716560" cy="2411118"/>
          </a:xfrm>
          <a:custGeom>
            <a:avLst/>
            <a:gdLst/>
            <a:ahLst/>
            <a:cxnLst/>
            <a:rect l="l" t="t" r="r" b="b"/>
            <a:pathLst>
              <a:path w="7172907" h="4653423">
                <a:moveTo>
                  <a:pt x="0" y="0"/>
                </a:moveTo>
                <a:lnTo>
                  <a:pt x="7172907" y="0"/>
                </a:lnTo>
                <a:lnTo>
                  <a:pt x="7172907" y="4653424"/>
                </a:lnTo>
                <a:lnTo>
                  <a:pt x="0" y="4653424"/>
                </a:lnTo>
                <a:lnTo>
                  <a:pt x="0" y="0"/>
                </a:lnTo>
                <a:close/>
              </a:path>
            </a:pathLst>
          </a:custGeom>
          <a:blipFill>
            <a:blip r:embed="rId3"/>
            <a:stretch>
              <a:fillRect/>
            </a:stretch>
          </a:blipFill>
        </p:spPr>
        <p:txBody>
          <a:bodyPr/>
          <a:lstStyle/>
          <a:p>
            <a:endParaRPr lang="en-US"/>
          </a:p>
        </p:txBody>
      </p:sp>
      <p:sp>
        <p:nvSpPr>
          <p:cNvPr id="4" name="TextBox 3">
            <a:extLst>
              <a:ext uri="{FF2B5EF4-FFF2-40B4-BE49-F238E27FC236}">
                <a16:creationId xmlns:a16="http://schemas.microsoft.com/office/drawing/2014/main" id="{DF5EE9D9-0D4B-E574-6333-D7B380EC1FF4}"/>
              </a:ext>
            </a:extLst>
          </p:cNvPr>
          <p:cNvSpPr txBox="1"/>
          <p:nvPr/>
        </p:nvSpPr>
        <p:spPr>
          <a:xfrm>
            <a:off x="366094" y="559026"/>
            <a:ext cx="7524293" cy="3108543"/>
          </a:xfrm>
          <a:prstGeom prst="rect">
            <a:avLst/>
          </a:prstGeom>
          <a:noFill/>
        </p:spPr>
        <p:txBody>
          <a:bodyPr wrap="square" rtlCol="0">
            <a:spAutoFit/>
          </a:bodyPr>
          <a:lstStyle/>
          <a:p>
            <a:pPr algn="just"/>
            <a:r>
              <a:rPr lang="en-US" sz="2800" b="1" i="1" dirty="0" err="1">
                <a:latin typeface="Times New Roman" panose="02020603050405020304" pitchFamily="18" charset="0"/>
                <a:cs typeface="Times New Roman" panose="02020603050405020304" pitchFamily="18" charset="0"/>
              </a:rPr>
              <a:t>Giu</a:t>
            </a:r>
            <a:r>
              <a:rPr lang="en-US" sz="2800" b="1" i="1" dirty="0">
                <a:latin typeface="Times New Roman" panose="02020603050405020304" pitchFamily="18" charset="0"/>
                <a:cs typeface="Times New Roman" panose="02020603050405020304" pitchFamily="18" charset="0"/>
              </a:rPr>
              <a:t>-li-</a:t>
            </a:r>
            <a:r>
              <a:rPr lang="en-US" sz="2800" b="1" i="1" dirty="0" err="1">
                <a:latin typeface="Times New Roman" panose="02020603050405020304" pitchFamily="18" charset="0"/>
                <a:cs typeface="Times New Roman" panose="02020603050405020304" pitchFamily="18" charset="0"/>
              </a:rPr>
              <a:t>ét</a:t>
            </a:r>
            <a:r>
              <a:rPr lang="en-US" sz="2800" b="1" i="1"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Chỉ</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họ</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chàng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thù</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địch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em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thôi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Nhưng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nếu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chẳng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phải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người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họ</a:t>
            </a:r>
            <a:r>
              <a:rPr lang="en-US" sz="2800" i="1" dirty="0">
                <a:latin typeface="Times New Roman" panose="02020603050405020304" pitchFamily="18" charset="0"/>
                <a:cs typeface="Times New Roman" panose="02020603050405020304" pitchFamily="18" charset="0"/>
              </a:rPr>
              <a:t> Môn-ta-</a:t>
            </a:r>
            <a:r>
              <a:rPr lang="en-US" sz="2800" i="1" dirty="0" err="1">
                <a:latin typeface="Times New Roman" panose="02020603050405020304" pitchFamily="18" charset="0"/>
                <a:cs typeface="Times New Roman" panose="02020603050405020304" pitchFamily="18" charset="0"/>
              </a:rPr>
              <a:t>ghiu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thì</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chàng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cũng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vẫn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chàng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Chàng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Hãy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mang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họ</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nào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khác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Thế</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nào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họ</a:t>
            </a:r>
            <a:r>
              <a:rPr lang="en-US" sz="2800" i="1" dirty="0">
                <a:latin typeface="Times New Roman" panose="02020603050405020304" pitchFamily="18" charset="0"/>
                <a:cs typeface="Times New Roman" panose="02020603050405020304" pitchFamily="18" charset="0"/>
              </a:rPr>
              <a:t> Môn-ta-</a:t>
            </a:r>
            <a:r>
              <a:rPr lang="en-US" sz="2800" i="1" dirty="0" err="1">
                <a:latin typeface="Times New Roman" panose="02020603050405020304" pitchFamily="18" charset="0"/>
                <a:cs typeface="Times New Roman" panose="02020603050405020304" pitchFamily="18" charset="0"/>
              </a:rPr>
              <a:t>ghiu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nhỉ</a:t>
            </a:r>
            <a:r>
              <a:rPr lang="en-US" sz="2800" i="1" dirty="0">
                <a:latin typeface="Times New Roman" panose="02020603050405020304" pitchFamily="18" charset="0"/>
                <a:cs typeface="Times New Roman" panose="02020603050405020304" pitchFamily="18" charset="0"/>
              </a:rPr>
              <a:t>? […] </a:t>
            </a:r>
            <a:r>
              <a:rPr lang="en-US" sz="2800" i="1" dirty="0" err="1">
                <a:latin typeface="Times New Roman" panose="02020603050405020304" pitchFamily="18" charset="0"/>
                <a:cs typeface="Times New Roman" panose="02020603050405020304" pitchFamily="18" charset="0"/>
              </a:rPr>
              <a:t>Rô</a:t>
            </a:r>
            <a:r>
              <a:rPr lang="en-US" sz="2800" i="1" dirty="0">
                <a:latin typeface="Times New Roman" panose="02020603050405020304" pitchFamily="18" charset="0"/>
                <a:cs typeface="Times New Roman" panose="02020603050405020304" pitchFamily="18" charset="0"/>
              </a:rPr>
              <a:t>-</a:t>
            </a:r>
            <a:r>
              <a:rPr lang="en-US" sz="2800" i="1" dirty="0" err="1">
                <a:latin typeface="Times New Roman" panose="02020603050405020304" pitchFamily="18" charset="0"/>
                <a:cs typeface="Times New Roman" panose="02020603050405020304" pitchFamily="18" charset="0"/>
              </a:rPr>
              <a:t>mê</a:t>
            </a:r>
            <a:r>
              <a:rPr lang="en-US" sz="2800" i="1" dirty="0">
                <a:latin typeface="Times New Roman" panose="02020603050405020304" pitchFamily="18" charset="0"/>
                <a:cs typeface="Times New Roman" panose="02020603050405020304" pitchFamily="18" charset="0"/>
              </a:rPr>
              <a:t>-ô </a:t>
            </a:r>
            <a:r>
              <a:rPr lang="en-US" sz="2800" i="1" dirty="0" err="1">
                <a:latin typeface="Times New Roman" panose="02020603050405020304" pitchFamily="18" charset="0"/>
                <a:cs typeface="Times New Roman" panose="02020603050405020304" pitchFamily="18" charset="0"/>
              </a:rPr>
              <a:t>chàng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chàng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hãy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từ</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bỏ</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họ</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tên</a:t>
            </a:r>
            <a:r>
              <a:rPr lang="en-US" sz="2800" i="1" dirty="0">
                <a:latin typeface="Times New Roman" panose="02020603050405020304" pitchFamily="18" charset="0"/>
                <a:cs typeface="Times New Roman" panose="02020603050405020304" pitchFamily="18" charset="0"/>
              </a:rPr>
              <a:t> kia </a:t>
            </a:r>
            <a:r>
              <a:rPr lang="en-US" sz="2800" i="1" dirty="0" err="1">
                <a:latin typeface="Times New Roman" panose="02020603050405020304" pitchFamily="18" charset="0"/>
                <a:cs typeface="Times New Roman" panose="02020603050405020304" pitchFamily="18" charset="0"/>
              </a:rPr>
              <a:t>đâu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phải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xương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thịt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chàng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chàng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hãy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đổi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lấy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cả</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tấm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thân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em</a:t>
            </a:r>
            <a:r>
              <a:rPr lang="en-US" sz="2800" i="1" dirty="0">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F90FE85D-C056-A910-37D3-76861AF23678}"/>
              </a:ext>
            </a:extLst>
          </p:cNvPr>
          <p:cNvSpPr txBox="1"/>
          <p:nvPr/>
        </p:nvSpPr>
        <p:spPr>
          <a:xfrm>
            <a:off x="366094" y="4023278"/>
            <a:ext cx="7524293" cy="1815882"/>
          </a:xfrm>
          <a:prstGeom prst="rect">
            <a:avLst/>
          </a:prstGeom>
          <a:noFill/>
        </p:spPr>
        <p:txBody>
          <a:bodyPr wrap="square" rtlCol="0">
            <a:spAutoFit/>
          </a:bodyPr>
          <a:lstStyle/>
          <a:p>
            <a:pPr algn="just"/>
            <a:r>
              <a:rPr lang="en-US" sz="2800" b="1" i="1" dirty="0" err="1">
                <a:latin typeface="Times New Roman" panose="02020603050405020304" pitchFamily="18" charset="0"/>
                <a:cs typeface="Times New Roman" panose="02020603050405020304" pitchFamily="18" charset="0"/>
              </a:rPr>
              <a:t>Rô</a:t>
            </a:r>
            <a:r>
              <a:rPr lang="en-US" sz="2800" b="1" i="1" dirty="0">
                <a:latin typeface="Times New Roman" panose="02020603050405020304" pitchFamily="18" charset="0"/>
                <a:cs typeface="Times New Roman" panose="02020603050405020304" pitchFamily="18" charset="0"/>
              </a:rPr>
              <a:t>-</a:t>
            </a:r>
            <a:r>
              <a:rPr lang="en-US" sz="2800" b="1" i="1" dirty="0" err="1">
                <a:latin typeface="Times New Roman" panose="02020603050405020304" pitchFamily="18" charset="0"/>
                <a:cs typeface="Times New Roman" panose="02020603050405020304" pitchFamily="18" charset="0"/>
              </a:rPr>
              <a:t>mê</a:t>
            </a:r>
            <a:r>
              <a:rPr lang="en-US" sz="2800" b="1" i="1" dirty="0">
                <a:latin typeface="Times New Roman" panose="02020603050405020304" pitchFamily="18" charset="0"/>
                <a:cs typeface="Times New Roman" panose="02020603050405020304" pitchFamily="18" charset="0"/>
              </a:rPr>
              <a:t>-ô: </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Đúng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từ</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miệng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nàng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nói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nhé</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Chỉ</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cần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được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nàng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gọi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người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yêu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tôi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xin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tức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thì</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nhận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thánh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mới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từ</a:t>
            </a:r>
            <a:r>
              <a:rPr lang="en-US" sz="2800" i="1" dirty="0">
                <a:latin typeface="Times New Roman" panose="02020603050405020304" pitchFamily="18" charset="0"/>
                <a:cs typeface="Times New Roman" panose="02020603050405020304" pitchFamily="18" charset="0"/>
              </a:rPr>
              <a:t> nay </a:t>
            </a:r>
            <a:r>
              <a:rPr lang="en-US" sz="2800" i="1" dirty="0" err="1">
                <a:latin typeface="Times New Roman" panose="02020603050405020304" pitchFamily="18" charset="0"/>
                <a:cs typeface="Times New Roman" panose="02020603050405020304" pitchFamily="18" charset="0"/>
              </a:rPr>
              <a:t>trở</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tôi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muốn</a:t>
            </a:r>
            <a:r>
              <a:rPr lang="en-US" sz="2800" i="1" dirty="0">
                <a:latin typeface="Times New Roman" panose="02020603050405020304" pitchFamily="18" charset="0"/>
                <a:cs typeface="Times New Roman" panose="02020603050405020304" pitchFamily="18" charset="0"/>
              </a:rPr>
              <a:t> bao </a:t>
            </a:r>
            <a:r>
              <a:rPr lang="en-US" sz="2800" i="1" dirty="0" err="1">
                <a:latin typeface="Times New Roman" panose="02020603050405020304" pitchFamily="18" charset="0"/>
                <a:cs typeface="Times New Roman" panose="02020603050405020304" pitchFamily="18" charset="0"/>
              </a:rPr>
              <a:t>giờ</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Rô</a:t>
            </a:r>
            <a:r>
              <a:rPr lang="en-US" sz="2800" i="1" dirty="0">
                <a:latin typeface="Times New Roman" panose="02020603050405020304" pitchFamily="18" charset="0"/>
                <a:cs typeface="Times New Roman" panose="02020603050405020304" pitchFamily="18" charset="0"/>
              </a:rPr>
              <a:t>-</a:t>
            </a:r>
            <a:r>
              <a:rPr lang="en-US" sz="2800" i="1" dirty="0" err="1">
                <a:latin typeface="Times New Roman" panose="02020603050405020304" pitchFamily="18" charset="0"/>
                <a:cs typeface="Times New Roman" panose="02020603050405020304" pitchFamily="18" charset="0"/>
              </a:rPr>
              <a:t>mê</a:t>
            </a:r>
            <a:r>
              <a:rPr lang="en-US" sz="2800" i="1" dirty="0">
                <a:latin typeface="Times New Roman" panose="02020603050405020304" pitchFamily="18" charset="0"/>
                <a:cs typeface="Times New Roman" panose="02020603050405020304" pitchFamily="18" charset="0"/>
              </a:rPr>
              <a:t>-ô </a:t>
            </a:r>
            <a:r>
              <a:rPr lang="en-US" sz="2800" i="1" dirty="0" err="1">
                <a:latin typeface="Times New Roman" panose="02020603050405020304" pitchFamily="18" charset="0"/>
                <a:cs typeface="Times New Roman" panose="02020603050405020304" pitchFamily="18" charset="0"/>
              </a:rPr>
              <a:t>nữa</a:t>
            </a:r>
            <a:r>
              <a:rPr lang="en-US" sz="2800" i="1" dirty="0">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DB424533-7755-7F24-DAE6-8DE7DE46627E}"/>
              </a:ext>
            </a:extLst>
          </p:cNvPr>
          <p:cNvSpPr txBox="1"/>
          <p:nvPr/>
        </p:nvSpPr>
        <p:spPr>
          <a:xfrm>
            <a:off x="8316396" y="4171356"/>
            <a:ext cx="3420556" cy="1815882"/>
          </a:xfrm>
          <a:prstGeom prst="rect">
            <a:avLst/>
          </a:prstGeom>
          <a:solidFill>
            <a:schemeClr val="accent3">
              <a:lumMod val="20000"/>
              <a:lumOff val="80000"/>
            </a:schemeClr>
          </a:solid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gọn</a:t>
            </a:r>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Đúng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từ</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miệng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nàng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nói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nhé</a:t>
            </a:r>
            <a:r>
              <a:rPr lang="en-US" sz="2800" i="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tỉnh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lược</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638644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F3C781-CE0E-73D6-A846-8BAF1332BF61}"/>
              </a:ext>
            </a:extLst>
          </p:cNvPr>
          <p:cNvSpPr txBox="1"/>
          <p:nvPr/>
        </p:nvSpPr>
        <p:spPr>
          <a:xfrm>
            <a:off x="366093" y="287965"/>
            <a:ext cx="11459811" cy="1384995"/>
          </a:xfrm>
          <a:prstGeom prst="rect">
            <a:avLst/>
          </a:prstGeom>
          <a:noFill/>
        </p:spPr>
        <p:txBody>
          <a:bodyPr wrap="square" rtlCol="0">
            <a:spAutoFit/>
          </a:bodyPr>
          <a:lstStyle/>
          <a:p>
            <a:pPr algn="just"/>
            <a:r>
              <a:rPr lang="vi-VN" sz="2800" b="1" dirty="0">
                <a:latin typeface="Times New Roman" panose="02020603050405020304" pitchFamily="18" charset="0"/>
                <a:cs typeface="Times New Roman" panose="02020603050405020304" pitchFamily="18" charset="0"/>
              </a:rPr>
              <a:t>Bài </a:t>
            </a:r>
            <a:r>
              <a:rPr lang="en-US" sz="2800" b="1" dirty="0">
                <a:latin typeface="Times New Roman" panose="02020603050405020304" pitchFamily="18" charset="0"/>
                <a:cs typeface="Times New Roman" panose="02020603050405020304" pitchFamily="18" charset="0"/>
              </a:rPr>
              <a:t>2: </a:t>
            </a:r>
            <a:r>
              <a:rPr lang="en-US" sz="2800" b="1" dirty="0" err="1">
                <a:latin typeface="Times New Roman" panose="02020603050405020304" pitchFamily="18" charset="0"/>
                <a:cs typeface="Times New Roman" panose="02020603050405020304" pitchFamily="18" charset="0"/>
              </a:rPr>
              <a:t>Dựa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ngữ</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cảnh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hãy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chuyển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rút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gọn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tìm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được</a:t>
            </a:r>
            <a:r>
              <a:rPr lang="en-US" sz="2800" b="1" dirty="0">
                <a:latin typeface="Times New Roman" panose="02020603050405020304" pitchFamily="18" charset="0"/>
                <a:cs typeface="Times New Roman" panose="02020603050405020304" pitchFamily="18" charset="0"/>
              </a:rPr>
              <a:t> ở </a:t>
            </a:r>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tập</a:t>
            </a:r>
            <a:r>
              <a:rPr lang="en-US" sz="2800" b="1" dirty="0">
                <a:latin typeface="Times New Roman" panose="02020603050405020304" pitchFamily="18" charset="0"/>
                <a:cs typeface="Times New Roman" panose="02020603050405020304" pitchFamily="18" charset="0"/>
              </a:rPr>
              <a:t> 1 </a:t>
            </a:r>
            <a:r>
              <a:rPr lang="en-US" sz="2800" b="1" dirty="0" err="1">
                <a:latin typeface="Times New Roman" panose="02020603050405020304" pitchFamily="18" charset="0"/>
                <a:cs typeface="Times New Roman" panose="02020603050405020304" pitchFamily="18" charset="0"/>
              </a:rPr>
              <a:t>thành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đầy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đủ</a:t>
            </a:r>
            <a:r>
              <a:rPr lang="en-US" sz="2800" b="1" dirty="0">
                <a:latin typeface="Times New Roman" panose="02020603050405020304" pitchFamily="18" charset="0"/>
                <a:cs typeface="Times New Roman" panose="02020603050405020304" pitchFamily="18" charset="0"/>
              </a:rPr>
              <a:t>. So </a:t>
            </a:r>
            <a:r>
              <a:rPr lang="en-US" sz="2800" b="1" dirty="0" err="1">
                <a:latin typeface="Times New Roman" panose="02020603050405020304" pitchFamily="18" charset="0"/>
                <a:cs typeface="Times New Roman" panose="02020603050405020304" pitchFamily="18" charset="0"/>
              </a:rPr>
              <a:t>sánh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rút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gọn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đầy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đủ</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rõ</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dụng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việc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dùng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rút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gọn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ngữ</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cảnh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đó</a:t>
            </a:r>
            <a:r>
              <a:rPr lang="en-US" sz="2800" b="1" dirty="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p:txBody>
      </p:sp>
      <p:sp>
        <p:nvSpPr>
          <p:cNvPr id="2" name="Freeform 3">
            <a:extLst>
              <a:ext uri="{FF2B5EF4-FFF2-40B4-BE49-F238E27FC236}">
                <a16:creationId xmlns:a16="http://schemas.microsoft.com/office/drawing/2014/main" id="{9D3E26B3-BB7E-F1A2-26A4-FD9BAE31A919}"/>
              </a:ext>
            </a:extLst>
          </p:cNvPr>
          <p:cNvSpPr/>
          <p:nvPr/>
        </p:nvSpPr>
        <p:spPr>
          <a:xfrm>
            <a:off x="-2120385" y="5805529"/>
            <a:ext cx="3716560" cy="2411118"/>
          </a:xfrm>
          <a:custGeom>
            <a:avLst/>
            <a:gdLst/>
            <a:ahLst/>
            <a:cxnLst/>
            <a:rect l="l" t="t" r="r" b="b"/>
            <a:pathLst>
              <a:path w="7172907" h="4653423">
                <a:moveTo>
                  <a:pt x="0" y="0"/>
                </a:moveTo>
                <a:lnTo>
                  <a:pt x="7172907" y="0"/>
                </a:lnTo>
                <a:lnTo>
                  <a:pt x="7172907" y="4653424"/>
                </a:lnTo>
                <a:lnTo>
                  <a:pt x="0" y="4653424"/>
                </a:lnTo>
                <a:lnTo>
                  <a:pt x="0" y="0"/>
                </a:lnTo>
                <a:close/>
              </a:path>
            </a:pathLst>
          </a:custGeom>
          <a:blipFill>
            <a:blip r:embed="rId3"/>
            <a:stretch>
              <a:fillRect/>
            </a:stretch>
          </a:blipFill>
        </p:spPr>
        <p:txBody>
          <a:bodyPr/>
          <a:lstStyle/>
          <a:p>
            <a:endParaRPr lang="en-US"/>
          </a:p>
        </p:txBody>
      </p:sp>
      <p:sp>
        <p:nvSpPr>
          <p:cNvPr id="3" name="TextBox 2">
            <a:extLst>
              <a:ext uri="{FF2B5EF4-FFF2-40B4-BE49-F238E27FC236}">
                <a16:creationId xmlns:a16="http://schemas.microsoft.com/office/drawing/2014/main" id="{9ADC2A37-39DA-7197-4577-9F3C1687CF98}"/>
              </a:ext>
            </a:extLst>
          </p:cNvPr>
          <p:cNvSpPr txBox="1"/>
          <p:nvPr/>
        </p:nvSpPr>
        <p:spPr>
          <a:xfrm>
            <a:off x="1309072" y="5113032"/>
            <a:ext cx="10320957" cy="1384995"/>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Câu</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rút</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gọn</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giữa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Rô</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mê</a:t>
            </a:r>
            <a:r>
              <a:rPr lang="en-US" sz="2800" dirty="0">
                <a:latin typeface="Times New Roman" panose="02020603050405020304" pitchFamily="18" charset="0"/>
                <a:cs typeface="Times New Roman" panose="02020603050405020304" pitchFamily="18" charset="0"/>
              </a:rPr>
              <a:t>-ô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Giu</a:t>
            </a:r>
            <a:r>
              <a:rPr lang="en-US" sz="2800" dirty="0">
                <a:latin typeface="Times New Roman" panose="02020603050405020304" pitchFamily="18" charset="0"/>
                <a:cs typeface="Times New Roman" panose="02020603050405020304" pitchFamily="18" charset="0"/>
              </a:rPr>
              <a:t>-li-</a:t>
            </a:r>
            <a:r>
              <a:rPr lang="en-US" sz="2800" dirty="0" err="1">
                <a:latin typeface="Times New Roman" panose="02020603050405020304" pitchFamily="18" charset="0"/>
                <a:cs typeface="Times New Roman" panose="02020603050405020304" pitchFamily="18" charset="0"/>
              </a:rPr>
              <a:t>ét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khẩu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id="{BB9A4378-5468-BE5F-5A14-59C371E5708A}"/>
              </a:ext>
            </a:extLst>
          </p:cNvPr>
          <p:cNvSpPr txBox="1"/>
          <p:nvPr/>
        </p:nvSpPr>
        <p:spPr>
          <a:xfrm>
            <a:off x="732190" y="1888404"/>
            <a:ext cx="8726136" cy="954107"/>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1: </a:t>
            </a:r>
            <a:r>
              <a:rPr lang="en-US" sz="2800" i="1" dirty="0" err="1">
                <a:latin typeface="Times New Roman" panose="02020603050405020304" pitchFamily="18" charset="0"/>
                <a:cs typeface="Times New Roman" panose="02020603050405020304" pitchFamily="18" charset="0"/>
              </a:rPr>
              <a:t>Hãy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mang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họ</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nào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khác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đi</a:t>
            </a:r>
            <a:r>
              <a:rPr lang="en-US" sz="2800" i="1" dirty="0">
                <a:latin typeface="Times New Roman" panose="02020603050405020304" pitchFamily="18" charset="0"/>
                <a:cs typeface="Times New Roman" panose="02020603050405020304" pitchFamily="18" charset="0"/>
              </a:rPr>
              <a:t>! </a:t>
            </a:r>
          </a:p>
          <a:p>
            <a:pPr algn="just"/>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Câu</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đầy</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đủ</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latin typeface="Times New Roman" panose="02020603050405020304" pitchFamily="18" charset="0"/>
                <a:cs typeface="Times New Roman" panose="02020603050405020304" pitchFamily="18" charset="0"/>
              </a:rPr>
              <a:t>Chàng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hãy</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mang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tên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họ</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nào</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khác</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đi</a:t>
            </a:r>
            <a:r>
              <a:rPr lang="en-US" sz="2800" b="1" i="1" dirty="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FC1C774D-C165-2C57-59ED-C62A95D38510}"/>
              </a:ext>
            </a:extLst>
          </p:cNvPr>
          <p:cNvSpPr txBox="1"/>
          <p:nvPr/>
        </p:nvSpPr>
        <p:spPr>
          <a:xfrm>
            <a:off x="732189" y="3943481"/>
            <a:ext cx="11459811" cy="954107"/>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2: </a:t>
            </a:r>
            <a:r>
              <a:rPr lang="en-US" sz="2800" i="1" dirty="0" err="1">
                <a:latin typeface="Times New Roman" panose="02020603050405020304" pitchFamily="18" charset="0"/>
                <a:cs typeface="Times New Roman" panose="02020603050405020304" pitchFamily="18" charset="0"/>
              </a:rPr>
              <a:t>Đúng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từ</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miệng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nàng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nói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nhé</a:t>
            </a:r>
            <a:r>
              <a:rPr lang="en-US" sz="2800" i="1" dirty="0">
                <a:latin typeface="Times New Roman" panose="02020603050405020304" pitchFamily="18" charset="0"/>
                <a:cs typeface="Times New Roman" panose="02020603050405020304" pitchFamily="18" charset="0"/>
              </a:rPr>
              <a:t>! </a:t>
            </a:r>
          </a:p>
          <a:p>
            <a:pPr algn="just"/>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Câu</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đầy</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đủ</a:t>
            </a:r>
            <a:r>
              <a:rPr lang="en-US" sz="2800" dirty="0">
                <a:latin typeface="Times New Roman" panose="02020603050405020304" pitchFamily="18" charset="0"/>
                <a:cs typeface="Times New Roman" panose="02020603050405020304" pitchFamily="18" charset="0"/>
                <a:sym typeface="Wingdings" panose="05000000000000000000" pitchFamily="2" charset="2"/>
              </a:rPr>
              <a:t>:</a:t>
            </a:r>
            <a:r>
              <a:rPr lang="en-US" sz="2800"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Những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lời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này</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đúng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là</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từ</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miệng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nàng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nói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ra</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nhé</a:t>
            </a:r>
            <a:r>
              <a:rPr lang="en-US" sz="2800" b="1" i="1" dirty="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FA88CA37-845E-A548-DD3B-EE9540CA754F}"/>
              </a:ext>
            </a:extLst>
          </p:cNvPr>
          <p:cNvSpPr txBox="1"/>
          <p:nvPr/>
        </p:nvSpPr>
        <p:spPr>
          <a:xfrm>
            <a:off x="1309072" y="2896185"/>
            <a:ext cx="10420966" cy="954107"/>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Câu</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rút</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gọn</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l</a:t>
            </a:r>
            <a:r>
              <a:rPr lang="en-US" sz="2800" dirty="0" err="1">
                <a:latin typeface="Times New Roman" panose="02020603050405020304" pitchFamily="18" charset="0"/>
                <a:cs typeface="Times New Roman" panose="02020603050405020304" pitchFamily="18" charset="0"/>
              </a:rPr>
              <a:t>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cầu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dứt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hơn</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8699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arn(inVertical)">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barn(inVertical)">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barn(inVertical)">
                                      <p:cBhvr>
                                        <p:cTn id="27" dur="500"/>
                                        <p:tgtEl>
                                          <p:spTgt spid="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xEl>
                                              <p:pRg st="1" end="1"/>
                                            </p:txEl>
                                          </p:spTgt>
                                        </p:tgtEl>
                                        <p:attrNameLst>
                                          <p:attrName>style.visibility</p:attrName>
                                        </p:attrNameLst>
                                      </p:cBhvr>
                                      <p:to>
                                        <p:strVal val="visible"/>
                                      </p:to>
                                    </p:set>
                                    <p:animEffect transition="in" filter="barn(inVertical)">
                                      <p:cBhvr>
                                        <p:cTn id="32" dur="500"/>
                                        <p:tgtEl>
                                          <p:spTgt spid="6">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barn(inVertical)">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F3C781-CE0E-73D6-A846-8BAF1332BF61}"/>
              </a:ext>
            </a:extLst>
          </p:cNvPr>
          <p:cNvSpPr txBox="1"/>
          <p:nvPr/>
        </p:nvSpPr>
        <p:spPr>
          <a:xfrm>
            <a:off x="366094" y="559026"/>
            <a:ext cx="9213675" cy="3970318"/>
          </a:xfrm>
          <a:prstGeom prst="rect">
            <a:avLst/>
          </a:prstGeom>
          <a:noFill/>
        </p:spPr>
        <p:txBody>
          <a:bodyPr wrap="square" rtlCol="0">
            <a:spAutoFit/>
          </a:bodyPr>
          <a:lstStyle/>
          <a:p>
            <a:pPr algn="just"/>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3: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văn</a:t>
            </a:r>
            <a:r>
              <a:rPr lang="en-US" sz="2800" b="1" dirty="0">
                <a:latin typeface="Times New Roman" panose="02020603050405020304" pitchFamily="18" charset="0"/>
                <a:cs typeface="Times New Roman" panose="02020603050405020304" pitchFamily="18" charset="0"/>
              </a:rPr>
              <a:t> in </a:t>
            </a:r>
            <a:r>
              <a:rPr lang="en-US" sz="2800" b="1" dirty="0" err="1">
                <a:latin typeface="Times New Roman" panose="02020603050405020304" pitchFamily="18" charset="0"/>
                <a:cs typeface="Times New Roman" panose="02020603050405020304" pitchFamily="18" charset="0"/>
              </a:rPr>
              <a:t>đậm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sau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rút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gọn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thành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phần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Nêu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dụng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việc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rút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gọn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ngữ</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cảnh</a:t>
            </a:r>
            <a:r>
              <a:rPr lang="en-US" sz="2800" b="1"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a. </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Nhưng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chiếc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tàu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chuyển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động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chứ</a:t>
            </a:r>
            <a:r>
              <a:rPr lang="en-US" sz="2800" i="1"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a:t>
            </a:r>
            <a:r>
              <a:rPr lang="en-US" sz="2800"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Thưa</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ngài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không</a:t>
            </a:r>
            <a:r>
              <a:rPr lang="en-US" sz="2800" b="1"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bập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bềnh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sóng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chứ</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chẳng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chuyển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động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chút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nào</a:t>
            </a:r>
            <a:r>
              <a:rPr lang="en-US" sz="2800" i="1" dirty="0">
                <a:latin typeface="Times New Roman" panose="02020603050405020304" pitchFamily="18" charset="0"/>
                <a:cs typeface="Times New Roman" panose="02020603050405020304" pitchFamily="18" charset="0"/>
              </a:rPr>
              <a:t>.</a:t>
            </a:r>
          </a:p>
          <a:p>
            <a:pPr algn="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Giuyn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Véc-nơ</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Hai </a:t>
            </a:r>
            <a:r>
              <a:rPr lang="en-US" sz="2800" i="1" dirty="0" err="1">
                <a:latin typeface="Times New Roman" panose="02020603050405020304" pitchFamily="18" charset="0"/>
                <a:cs typeface="Times New Roman" panose="02020603050405020304" pitchFamily="18" charset="0"/>
              </a:rPr>
              <a:t>vạn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dặm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dưới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đáy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biển</a:t>
            </a:r>
            <a:r>
              <a:rPr lang="en-US" sz="2800"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b. </a:t>
            </a:r>
            <a:r>
              <a:rPr lang="en-US" sz="2800" i="1" dirty="0" err="1">
                <a:latin typeface="Times New Roman" panose="02020603050405020304" pitchFamily="18" charset="0"/>
                <a:cs typeface="Times New Roman" panose="02020603050405020304" pitchFamily="18" charset="0"/>
              </a:rPr>
              <a:t>Một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ngày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chúng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tôi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phá</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bom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đến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năm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lần</a:t>
            </a:r>
            <a:r>
              <a:rPr lang="en-US" sz="2800"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Ngày</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nào</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ít</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ba</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lần</a:t>
            </a:r>
            <a:r>
              <a:rPr lang="en-US" sz="2800" b="1" i="1" dirty="0">
                <a:latin typeface="Times New Roman" panose="02020603050405020304" pitchFamily="18" charset="0"/>
                <a:cs typeface="Times New Roman" panose="02020603050405020304" pitchFamily="18" charset="0"/>
              </a:rPr>
              <a:t>.</a:t>
            </a:r>
          </a:p>
          <a:p>
            <a:pPr algn="r"/>
            <a:r>
              <a:rPr lang="en-US" sz="2800" dirty="0">
                <a:latin typeface="Times New Roman" panose="02020603050405020304" pitchFamily="18" charset="0"/>
                <a:cs typeface="Times New Roman" panose="02020603050405020304" pitchFamily="18" charset="0"/>
              </a:rPr>
              <a:t>(Lê Minh </a:t>
            </a:r>
            <a:r>
              <a:rPr lang="en-US" sz="2800" dirty="0" err="1">
                <a:latin typeface="Times New Roman" panose="02020603050405020304" pitchFamily="18" charset="0"/>
                <a:cs typeface="Times New Roman" panose="02020603050405020304" pitchFamily="18" charset="0"/>
              </a:rPr>
              <a:t>Khuê</a:t>
            </a:r>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Những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ngôi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sao</a:t>
            </a:r>
            <a:r>
              <a:rPr lang="en-US" sz="2800" i="1" dirty="0">
                <a:latin typeface="Times New Roman" panose="02020603050405020304" pitchFamily="18" charset="0"/>
                <a:cs typeface="Times New Roman" panose="02020603050405020304" pitchFamily="18" charset="0"/>
              </a:rPr>
              <a:t> xa </a:t>
            </a:r>
            <a:r>
              <a:rPr lang="en-US" sz="2800" i="1" dirty="0" err="1">
                <a:latin typeface="Times New Roman" panose="02020603050405020304" pitchFamily="18" charset="0"/>
                <a:cs typeface="Times New Roman" panose="02020603050405020304" pitchFamily="18" charset="0"/>
              </a:rPr>
              <a:t>xôi</a:t>
            </a:r>
            <a:r>
              <a:rPr lang="en-US" sz="2800" dirty="0">
                <a:latin typeface="Times New Roman" panose="02020603050405020304" pitchFamily="18" charset="0"/>
                <a:cs typeface="Times New Roman" panose="02020603050405020304" pitchFamily="18" charset="0"/>
              </a:rPr>
              <a:t>)</a:t>
            </a:r>
          </a:p>
        </p:txBody>
      </p:sp>
      <p:sp>
        <p:nvSpPr>
          <p:cNvPr id="2" name="Freeform 3">
            <a:extLst>
              <a:ext uri="{FF2B5EF4-FFF2-40B4-BE49-F238E27FC236}">
                <a16:creationId xmlns:a16="http://schemas.microsoft.com/office/drawing/2014/main" id="{9D3E26B3-BB7E-F1A2-26A4-FD9BAE31A919}"/>
              </a:ext>
            </a:extLst>
          </p:cNvPr>
          <p:cNvSpPr/>
          <p:nvPr/>
        </p:nvSpPr>
        <p:spPr>
          <a:xfrm>
            <a:off x="10402609" y="5910684"/>
            <a:ext cx="3716560" cy="2411118"/>
          </a:xfrm>
          <a:custGeom>
            <a:avLst/>
            <a:gdLst/>
            <a:ahLst/>
            <a:cxnLst/>
            <a:rect l="l" t="t" r="r" b="b"/>
            <a:pathLst>
              <a:path w="7172907" h="4653423">
                <a:moveTo>
                  <a:pt x="0" y="0"/>
                </a:moveTo>
                <a:lnTo>
                  <a:pt x="7172907" y="0"/>
                </a:lnTo>
                <a:lnTo>
                  <a:pt x="7172907" y="4653424"/>
                </a:lnTo>
                <a:lnTo>
                  <a:pt x="0" y="4653424"/>
                </a:lnTo>
                <a:lnTo>
                  <a:pt x="0" y="0"/>
                </a:lnTo>
                <a:close/>
              </a:path>
            </a:pathLst>
          </a:custGeom>
          <a:blipFill>
            <a:blip r:embed="rId3"/>
            <a:stretch>
              <a:fillRect/>
            </a:stretch>
          </a:blipFill>
        </p:spPr>
        <p:txBody>
          <a:bodyPr/>
          <a:lstStyle/>
          <a:p>
            <a:endParaRPr lang="en-US"/>
          </a:p>
        </p:txBody>
      </p:sp>
      <p:sp>
        <p:nvSpPr>
          <p:cNvPr id="3" name="Freeform 8">
            <a:extLst>
              <a:ext uri="{FF2B5EF4-FFF2-40B4-BE49-F238E27FC236}">
                <a16:creationId xmlns:a16="http://schemas.microsoft.com/office/drawing/2014/main" id="{DF45B691-7C31-3E41-2830-43315173CEB6}"/>
              </a:ext>
            </a:extLst>
          </p:cNvPr>
          <p:cNvSpPr/>
          <p:nvPr/>
        </p:nvSpPr>
        <p:spPr>
          <a:xfrm>
            <a:off x="8851106" y="3125888"/>
            <a:ext cx="3568832" cy="3732111"/>
          </a:xfrm>
          <a:custGeom>
            <a:avLst/>
            <a:gdLst/>
            <a:ahLst/>
            <a:cxnLst/>
            <a:rect l="l" t="t" r="r" b="b"/>
            <a:pathLst>
              <a:path w="4850924" h="5072861">
                <a:moveTo>
                  <a:pt x="0" y="0"/>
                </a:moveTo>
                <a:lnTo>
                  <a:pt x="4850924" y="0"/>
                </a:lnTo>
                <a:lnTo>
                  <a:pt x="4850924" y="5072862"/>
                </a:lnTo>
                <a:lnTo>
                  <a:pt x="0" y="5072862"/>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3989278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5693123-6803-716D-EDF9-046BE248A2D9}"/>
              </a:ext>
            </a:extLst>
          </p:cNvPr>
          <p:cNvSpPr txBox="1"/>
          <p:nvPr/>
        </p:nvSpPr>
        <p:spPr>
          <a:xfrm>
            <a:off x="366094" y="715572"/>
            <a:ext cx="11459811" cy="1815882"/>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a. </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Nhưng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chiếc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tàu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chuyển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động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chứ</a:t>
            </a:r>
            <a:r>
              <a:rPr lang="en-US" sz="2800" i="1"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a:t>
            </a:r>
            <a:r>
              <a:rPr lang="en-US" sz="2800"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Thưa</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ngài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không</a:t>
            </a:r>
            <a:r>
              <a:rPr lang="en-US" sz="2800" b="1"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bập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bềnh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sóng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chứ</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chẳng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chuyển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động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chút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nào</a:t>
            </a:r>
            <a:r>
              <a:rPr lang="en-US" sz="2800" i="1" dirty="0">
                <a:latin typeface="Times New Roman" panose="02020603050405020304" pitchFamily="18" charset="0"/>
                <a:cs typeface="Times New Roman" panose="02020603050405020304" pitchFamily="18" charset="0"/>
              </a:rPr>
              <a:t>.</a:t>
            </a:r>
          </a:p>
          <a:p>
            <a:pPr algn="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Giuyn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Véc-nơ</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Hai </a:t>
            </a:r>
            <a:r>
              <a:rPr lang="en-US" sz="2800" i="1" dirty="0" err="1">
                <a:latin typeface="Times New Roman" panose="02020603050405020304" pitchFamily="18" charset="0"/>
                <a:cs typeface="Times New Roman" panose="02020603050405020304" pitchFamily="18" charset="0"/>
              </a:rPr>
              <a:t>vạn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dặm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dưới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đáy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biển</a:t>
            </a:r>
            <a:r>
              <a:rPr lang="en-US" sz="2800" dirty="0">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144BB735-99C8-6F29-C955-9CCA4C0CC889}"/>
              </a:ext>
            </a:extLst>
          </p:cNvPr>
          <p:cNvSpPr txBox="1"/>
          <p:nvPr/>
        </p:nvSpPr>
        <p:spPr>
          <a:xfrm>
            <a:off x="4243388" y="2942540"/>
            <a:ext cx="7443787" cy="2246769"/>
          </a:xfrm>
          <a:prstGeom prst="rect">
            <a:avLst/>
          </a:prstGeom>
          <a:noFill/>
        </p:spPr>
        <p:txBody>
          <a:bodyPr wrap="square" rtlCol="0">
            <a:spAutoFit/>
          </a:bodyPr>
          <a:lstStyle/>
          <a:p>
            <a:pPr algn="just"/>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Thưa</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ngài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không</a:t>
            </a:r>
            <a:r>
              <a:rPr lang="en-US" sz="2800" b="1" i="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tượng</a:t>
            </a:r>
            <a:r>
              <a:rPr lang="en-US" sz="2800" dirty="0">
                <a:latin typeface="Times New Roman" panose="02020603050405020304" pitchFamily="18" charset="0"/>
                <a:cs typeface="Times New Roman" panose="02020603050405020304" pitchFamily="18" charset="0"/>
              </a:rPr>
              <a:t>. </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gọn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kiệm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nhấn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thông</a:t>
            </a:r>
            <a:r>
              <a:rPr lang="en-US" sz="2800" b="1" dirty="0">
                <a:latin typeface="Times New Roman" panose="02020603050405020304" pitchFamily="18" charset="0"/>
                <a:cs typeface="Times New Roman" panose="02020603050405020304" pitchFamily="18" charset="0"/>
              </a:rPr>
              <a:t> tin </a:t>
            </a:r>
            <a:r>
              <a:rPr lang="en-US" sz="2800" b="1" dirty="0" err="1">
                <a:latin typeface="Times New Roman" panose="02020603050405020304" pitchFamily="18" charset="0"/>
                <a:cs typeface="Times New Roman" panose="02020603050405020304" pitchFamily="18" charset="0"/>
              </a:rPr>
              <a:t>cần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trao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đổi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tăng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tính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khẩu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ngữ</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nói</a:t>
            </a:r>
            <a:r>
              <a:rPr lang="en-US" sz="2800" b="1" dirty="0">
                <a:latin typeface="Times New Roman" panose="02020603050405020304" pitchFamily="18" charset="0"/>
                <a:cs typeface="Times New Roman" panose="02020603050405020304" pitchFamily="18" charset="0"/>
              </a:rPr>
              <a:t>. </a:t>
            </a:r>
          </a:p>
        </p:txBody>
      </p:sp>
      <p:pic>
        <p:nvPicPr>
          <p:cNvPr id="8" name="Picture 3">
            <a:extLst>
              <a:ext uri="{FF2B5EF4-FFF2-40B4-BE49-F238E27FC236}">
                <a16:creationId xmlns:a16="http://schemas.microsoft.com/office/drawing/2014/main" id="{7515BEDD-2AE0-3D5E-4206-E5EA754E1E6E}"/>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0007" y="2120367"/>
            <a:ext cx="4243387" cy="4153215"/>
          </a:xfrm>
          <a:prstGeom prst="rect">
            <a:avLst/>
          </a:prstGeom>
        </p:spPr>
      </p:pic>
    </p:spTree>
    <p:extLst>
      <p:ext uri="{BB962C8B-B14F-4D97-AF65-F5344CB8AC3E}">
        <p14:creationId xmlns:p14="http://schemas.microsoft.com/office/powerpoint/2010/main" val="1096761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50E966D-07BA-D7D2-80BE-E5BC87633E36}"/>
              </a:ext>
            </a:extLst>
          </p:cNvPr>
          <p:cNvSpPr txBox="1"/>
          <p:nvPr/>
        </p:nvSpPr>
        <p:spPr>
          <a:xfrm>
            <a:off x="437531" y="800075"/>
            <a:ext cx="11459811" cy="954107"/>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b. </a:t>
            </a:r>
            <a:r>
              <a:rPr lang="en-US" sz="2800" i="1" dirty="0" err="1">
                <a:latin typeface="Times New Roman" panose="02020603050405020304" pitchFamily="18" charset="0"/>
                <a:cs typeface="Times New Roman" panose="02020603050405020304" pitchFamily="18" charset="0"/>
              </a:rPr>
              <a:t>Một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ngày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chúng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tôi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phá</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bom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đến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năm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lần</a:t>
            </a:r>
            <a:r>
              <a:rPr lang="en-US" sz="2800"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Ngày</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nào</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ít</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ba</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lần</a:t>
            </a:r>
            <a:r>
              <a:rPr lang="en-US" sz="2800" b="1" i="1" dirty="0">
                <a:latin typeface="Times New Roman" panose="02020603050405020304" pitchFamily="18" charset="0"/>
                <a:cs typeface="Times New Roman" panose="02020603050405020304" pitchFamily="18" charset="0"/>
              </a:rPr>
              <a:t>.</a:t>
            </a:r>
          </a:p>
          <a:p>
            <a:pPr algn="r"/>
            <a:r>
              <a:rPr lang="en-US" sz="2800" dirty="0">
                <a:latin typeface="Times New Roman" panose="02020603050405020304" pitchFamily="18" charset="0"/>
                <a:cs typeface="Times New Roman" panose="02020603050405020304" pitchFamily="18" charset="0"/>
              </a:rPr>
              <a:t>(Lê Minh </a:t>
            </a:r>
            <a:r>
              <a:rPr lang="en-US" sz="2800" dirty="0" err="1">
                <a:latin typeface="Times New Roman" panose="02020603050405020304" pitchFamily="18" charset="0"/>
                <a:cs typeface="Times New Roman" panose="02020603050405020304" pitchFamily="18" charset="0"/>
              </a:rPr>
              <a:t>Khuê</a:t>
            </a:r>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Những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ngôi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sao</a:t>
            </a:r>
            <a:r>
              <a:rPr lang="en-US" sz="2800" i="1" dirty="0">
                <a:latin typeface="Times New Roman" panose="02020603050405020304" pitchFamily="18" charset="0"/>
                <a:cs typeface="Times New Roman" panose="02020603050405020304" pitchFamily="18" charset="0"/>
              </a:rPr>
              <a:t> xa </a:t>
            </a:r>
            <a:r>
              <a:rPr lang="en-US" sz="2800" i="1" dirty="0" err="1">
                <a:latin typeface="Times New Roman" panose="02020603050405020304" pitchFamily="18" charset="0"/>
                <a:cs typeface="Times New Roman" panose="02020603050405020304" pitchFamily="18" charset="0"/>
              </a:rPr>
              <a:t>xôi</a:t>
            </a:r>
            <a:r>
              <a:rPr lang="en-US" sz="2800" dirty="0">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30EE95CF-8353-ABCF-99C7-B9B38686130B}"/>
              </a:ext>
            </a:extLst>
          </p:cNvPr>
          <p:cNvSpPr txBox="1"/>
          <p:nvPr/>
        </p:nvSpPr>
        <p:spPr>
          <a:xfrm>
            <a:off x="707232" y="2521059"/>
            <a:ext cx="6765132" cy="2677656"/>
          </a:xfrm>
          <a:prstGeom prst="rect">
            <a:avLst/>
          </a:prstGeom>
          <a:noFill/>
        </p:spPr>
        <p:txBody>
          <a:bodyPr wrap="square" rtlCol="0">
            <a:spAutoFit/>
          </a:bodyPr>
          <a:lstStyle/>
          <a:p>
            <a:pPr algn="just"/>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Ngày</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nào</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ít</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ba</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lần</a:t>
            </a:r>
            <a:r>
              <a:rPr lang="en-US" sz="2800" i="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lược</a:t>
            </a:r>
            <a:r>
              <a:rPr lang="vi-VN" sz="2800" b="0" i="0" dirty="0">
                <a:solidFill>
                  <a:srgbClr val="212529"/>
                </a:solidFill>
                <a:effectLst/>
                <a:latin typeface="Times New Roman" panose="02020603050405020304" pitchFamily="18" charset="0"/>
                <a:cs typeface="Times New Roman" panose="02020603050405020304" pitchFamily="18" charset="0"/>
              </a:rPr>
              <a:t> chủ ngữ</a:t>
            </a:r>
            <a:r>
              <a:rPr lang="en-US" sz="2800" b="0" i="0" dirty="0">
                <a:solidFill>
                  <a:srgbClr val="212529"/>
                </a:solidFill>
                <a:effectLst/>
                <a:latin typeface="Times New Roman" panose="02020603050405020304" pitchFamily="18" charset="0"/>
                <a:cs typeface="Times New Roman" panose="02020603050405020304" pitchFamily="18" charset="0"/>
              </a:rPr>
              <a:t> </a:t>
            </a:r>
            <a:r>
              <a:rPr lang="vi-VN" sz="2800" b="0" i="0" dirty="0">
                <a:solidFill>
                  <a:srgbClr val="212529"/>
                </a:solidFill>
                <a:effectLst/>
                <a:latin typeface="Times New Roman" panose="02020603050405020304" pitchFamily="18" charset="0"/>
                <a:cs typeface="Times New Roman" panose="02020603050405020304" pitchFamily="18" charset="0"/>
              </a:rPr>
              <a:t>và thành phần trung tâm của vị ngữ (động từ </a:t>
            </a:r>
            <a:r>
              <a:rPr lang="vi-VN" sz="2800" b="0" i="1" dirty="0">
                <a:solidFill>
                  <a:srgbClr val="212529"/>
                </a:solidFill>
                <a:effectLst/>
                <a:latin typeface="Times New Roman" panose="02020603050405020304" pitchFamily="18" charset="0"/>
                <a:cs typeface="Times New Roman" panose="02020603050405020304" pitchFamily="18" charset="0"/>
              </a:rPr>
              <a:t>phá</a:t>
            </a:r>
            <a:r>
              <a:rPr lang="vi-VN" sz="2800" b="0" i="0" dirty="0">
                <a:solidFill>
                  <a:srgbClr val="212529"/>
                </a:solidFill>
                <a:effectLst/>
                <a:latin typeface="Times New Roman" panose="02020603050405020304" pitchFamily="18" charset="0"/>
                <a:cs typeface="Times New Roman" panose="02020603050405020304" pitchFamily="18" charset="0"/>
              </a:rPr>
              <a:t>), chỉ giữ lại phần phụ chỉ số lần thực hiện công việc phá bom trong một ngày</a:t>
            </a:r>
            <a:r>
              <a:rPr lang="en-US" sz="2800" dirty="0">
                <a:latin typeface="Times New Roman" panose="02020603050405020304" pitchFamily="18" charset="0"/>
                <a:cs typeface="Times New Roman" panose="02020603050405020304" pitchFamily="18" charset="0"/>
              </a:rPr>
              <a:t>   </a:t>
            </a:r>
          </a:p>
          <a:p>
            <a:pPr algn="just"/>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rút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gọn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nhấn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thông</a:t>
            </a:r>
            <a:r>
              <a:rPr lang="en-US" sz="2800" b="1" dirty="0">
                <a:latin typeface="Times New Roman" panose="02020603050405020304" pitchFamily="18" charset="0"/>
                <a:cs typeface="Times New Roman" panose="02020603050405020304" pitchFamily="18" charset="0"/>
              </a:rPr>
              <a:t> tin </a:t>
            </a:r>
            <a:r>
              <a:rPr lang="en-US" sz="2800" b="1" dirty="0" err="1">
                <a:latin typeface="Times New Roman" panose="02020603050405020304" pitchFamily="18" charset="0"/>
                <a:cs typeface="Times New Roman" panose="02020603050405020304" pitchFamily="18" charset="0"/>
              </a:rPr>
              <a:t>mà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người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nói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hướng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tới</a:t>
            </a:r>
            <a:r>
              <a:rPr lang="en-US" sz="2800" b="1" dirty="0">
                <a:latin typeface="Times New Roman" panose="02020603050405020304" pitchFamily="18" charset="0"/>
                <a:cs typeface="Times New Roman" panose="02020603050405020304" pitchFamily="18" charset="0"/>
              </a:rPr>
              <a:t>.</a:t>
            </a:r>
          </a:p>
        </p:txBody>
      </p:sp>
      <p:sp>
        <p:nvSpPr>
          <p:cNvPr id="2" name="Freeform 4">
            <a:extLst>
              <a:ext uri="{FF2B5EF4-FFF2-40B4-BE49-F238E27FC236}">
                <a16:creationId xmlns:a16="http://schemas.microsoft.com/office/drawing/2014/main" id="{8E4F1881-23CA-5610-8589-4BAE896AE326}"/>
              </a:ext>
            </a:extLst>
          </p:cNvPr>
          <p:cNvSpPr/>
          <p:nvPr/>
        </p:nvSpPr>
        <p:spPr>
          <a:xfrm>
            <a:off x="7126035" y="1643063"/>
            <a:ext cx="6131956" cy="6038138"/>
          </a:xfrm>
          <a:custGeom>
            <a:avLst/>
            <a:gdLst/>
            <a:ahLst/>
            <a:cxnLst/>
            <a:rect l="l" t="t" r="r" b="b"/>
            <a:pathLst>
              <a:path w="6054026" h="6240564">
                <a:moveTo>
                  <a:pt x="0" y="0"/>
                </a:moveTo>
                <a:lnTo>
                  <a:pt x="6054026" y="0"/>
                </a:lnTo>
                <a:lnTo>
                  <a:pt x="6054026" y="6240564"/>
                </a:lnTo>
                <a:lnTo>
                  <a:pt x="0" y="6240564"/>
                </a:lnTo>
                <a:lnTo>
                  <a:pt x="0" y="0"/>
                </a:lnTo>
                <a:close/>
              </a:path>
            </a:pathLst>
          </a:custGeom>
          <a:blipFill>
            <a:blip r:embed="rId2">
              <a:extLst>
                <a:ext uri="{BEBA8EAE-BF5A-486C-A8C5-ECC9F3942E4B}">
                  <a14:imgProps xmlns:a14="http://schemas.microsoft.com/office/drawing/2010/main">
                    <a14:imgLayer r:embed="rId3">
                      <a14:imgEffect>
                        <a14:backgroundRemoval t="10000" b="90000" l="10000" r="90000">
                          <a14:foregroundMark x1="33333" y1="27717" x2="40756" y2="20788"/>
                          <a14:foregroundMark x1="45378" y1="25272" x2="47759" y2="21332"/>
                          <a14:backgroundMark x1="60084" y1="50136" x2="60084" y2="52174"/>
                          <a14:backgroundMark x1="62325" y1="58424" x2="60924" y2="60054"/>
                        </a14:backgroundRemoval>
                      </a14:imgEffect>
                    </a14:imgLayer>
                  </a14:imgProps>
                </a:ext>
              </a:extLst>
            </a:blip>
            <a:stretch>
              <a:fillRect/>
            </a:stretch>
          </a:blipFill>
        </p:spPr>
        <p:txBody>
          <a:bodyPr/>
          <a:lstStyle/>
          <a:p>
            <a:endParaRPr lang="en-US"/>
          </a:p>
        </p:txBody>
      </p:sp>
    </p:spTree>
    <p:extLst>
      <p:ext uri="{BB962C8B-B14F-4D97-AF65-F5344CB8AC3E}">
        <p14:creationId xmlns:p14="http://schemas.microsoft.com/office/powerpoint/2010/main" val="1848695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F3C781-CE0E-73D6-A846-8BAF1332BF61}"/>
              </a:ext>
            </a:extLst>
          </p:cNvPr>
          <p:cNvSpPr txBox="1"/>
          <p:nvPr/>
        </p:nvSpPr>
        <p:spPr>
          <a:xfrm>
            <a:off x="314016" y="309686"/>
            <a:ext cx="11563968" cy="3970318"/>
          </a:xfrm>
          <a:prstGeom prst="rect">
            <a:avLst/>
          </a:prstGeom>
          <a:noFill/>
        </p:spPr>
        <p:txBody>
          <a:bodyPr wrap="square" rtlCol="0">
            <a:spAutoFit/>
          </a:bodyPr>
          <a:lstStyle/>
          <a:p>
            <a:pPr algn="just"/>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4: </a:t>
            </a:r>
            <a:r>
              <a:rPr lang="en-US" sz="2800" b="1" dirty="0" err="1">
                <a:latin typeface="Times New Roman" panose="02020603050405020304" pitchFamily="18" charset="0"/>
                <a:cs typeface="Times New Roman" panose="02020603050405020304" pitchFamily="18" charset="0"/>
              </a:rPr>
              <a:t>Đọc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đoạn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sau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thực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yêu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cầu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dưới</a:t>
            </a:r>
            <a:r>
              <a:rPr lang="en-US" sz="2800" b="1"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a. </a:t>
            </a:r>
            <a:r>
              <a:rPr lang="en-US" sz="2800" i="1" dirty="0">
                <a:latin typeface="Times New Roman" panose="02020603050405020304" pitchFamily="18" charset="0"/>
                <a:cs typeface="Times New Roman" panose="02020603050405020304" pitchFamily="18" charset="0"/>
              </a:rPr>
              <a:t>– Anh </a:t>
            </a:r>
            <a:r>
              <a:rPr lang="en-US" sz="2800" i="1" dirty="0" err="1">
                <a:latin typeface="Times New Roman" panose="02020603050405020304" pitchFamily="18" charset="0"/>
                <a:cs typeface="Times New Roman" panose="02020603050405020304" pitchFamily="18" charset="0"/>
              </a:rPr>
              <a:t>đã</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nhìn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thấy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chim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chìa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vôi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nó</a:t>
            </a:r>
            <a:r>
              <a:rPr lang="en-US" sz="2800" i="1" dirty="0">
                <a:latin typeface="Times New Roman" panose="02020603050405020304" pitchFamily="18" charset="0"/>
                <a:cs typeface="Times New Roman" panose="02020603050405020304" pitchFamily="18" charset="0"/>
              </a:rPr>
              <a:t> bay </a:t>
            </a:r>
            <a:r>
              <a:rPr lang="en-US" sz="2800" i="1" dirty="0" err="1">
                <a:latin typeface="Times New Roman" panose="02020603050405020304" pitchFamily="18" charset="0"/>
                <a:cs typeface="Times New Roman" panose="02020603050405020304" pitchFamily="18" charset="0"/>
              </a:rPr>
              <a:t>từ</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bãi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cát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vào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bờ</a:t>
            </a:r>
            <a:r>
              <a:rPr lang="en-US" sz="2800" i="1" dirty="0">
                <a:latin typeface="Times New Roman" panose="02020603050405020304" pitchFamily="18" charset="0"/>
                <a:cs typeface="Times New Roman" panose="02020603050405020304" pitchFamily="18" charset="0"/>
              </a:rPr>
              <a:t> bao </a:t>
            </a:r>
            <a:r>
              <a:rPr lang="en-US" sz="2800" i="1" dirty="0" err="1">
                <a:latin typeface="Times New Roman" panose="02020603050405020304" pitchFamily="18" charset="0"/>
                <a:cs typeface="Times New Roman" panose="02020603050405020304" pitchFamily="18" charset="0"/>
              </a:rPr>
              <a:t>giờ</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chưa</a:t>
            </a:r>
            <a:r>
              <a:rPr lang="en-US" sz="2800" i="1"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Chưa</a:t>
            </a:r>
            <a:r>
              <a:rPr lang="en-US" sz="2800" i="1" dirty="0">
                <a:latin typeface="Times New Roman" panose="02020603050405020304" pitchFamily="18" charset="0"/>
                <a:cs typeface="Times New Roman" panose="02020603050405020304" pitchFamily="18" charset="0"/>
              </a:rPr>
              <a:t>.</a:t>
            </a:r>
          </a:p>
          <a:p>
            <a:pPr algn="just"/>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Tổ</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chim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sẽ</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bị</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chìm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mất</a:t>
            </a:r>
            <a:r>
              <a:rPr lang="en-US" sz="2800" i="1" dirty="0">
                <a:latin typeface="Times New Roman" panose="02020603050405020304" pitchFamily="18" charset="0"/>
                <a:cs typeface="Times New Roman" panose="02020603050405020304" pitchFamily="18" charset="0"/>
              </a:rPr>
              <a:t>. </a:t>
            </a:r>
          </a:p>
          <a:p>
            <a:pPr algn="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Nguyễn</a:t>
            </a:r>
            <a:r>
              <a:rPr lang="en-US" sz="2800" dirty="0">
                <a:latin typeface="Times New Roman" panose="02020603050405020304" pitchFamily="18" charset="0"/>
                <a:cs typeface="Times New Roman" panose="02020603050405020304" pitchFamily="18" charset="0"/>
              </a:rPr>
              <a:t> Quang </a:t>
            </a:r>
            <a:r>
              <a:rPr lang="en-US" sz="2800" dirty="0" err="1">
                <a:latin typeface="Times New Roman" panose="02020603050405020304" pitchFamily="18" charset="0"/>
                <a:cs typeface="Times New Roman" panose="02020603050405020304" pitchFamily="18" charset="0"/>
              </a:rPr>
              <a:t>Thiều</a:t>
            </a:r>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Bầy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chim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chìa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vôi</a:t>
            </a:r>
            <a:r>
              <a:rPr lang="en-US" sz="2800"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b. </a:t>
            </a:r>
            <a:r>
              <a:rPr lang="en-US" sz="2800" i="1" dirty="0" err="1">
                <a:latin typeface="Times New Roman" panose="02020603050405020304" pitchFamily="18" charset="0"/>
                <a:cs typeface="Times New Roman" panose="02020603050405020304" pitchFamily="18" charset="0"/>
              </a:rPr>
              <a:t>Tôi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đứng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oai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vệ</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Mỗi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bước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tôi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điệu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dún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dẩy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các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khoeo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chân</a:t>
            </a:r>
            <a:r>
              <a:rPr lang="en-US" sz="2800" i="1" dirty="0">
                <a:latin typeface="Times New Roman" panose="02020603050405020304" pitchFamily="18" charset="0"/>
                <a:cs typeface="Times New Roman" panose="02020603050405020304" pitchFamily="18" charset="0"/>
              </a:rPr>
              <a:t>, rung </a:t>
            </a:r>
            <a:r>
              <a:rPr lang="en-US" sz="2800" i="1" dirty="0" err="1">
                <a:latin typeface="Times New Roman" panose="02020603050405020304" pitchFamily="18" charset="0"/>
                <a:cs typeface="Times New Roman" panose="02020603050405020304" pitchFamily="18" charset="0"/>
              </a:rPr>
              <a:t>lên</a:t>
            </a:r>
            <a:r>
              <a:rPr lang="en-US" sz="2800" i="1" dirty="0">
                <a:latin typeface="Times New Roman" panose="02020603050405020304" pitchFamily="18" charset="0"/>
                <a:cs typeface="Times New Roman" panose="02020603050405020304" pitchFamily="18" charset="0"/>
              </a:rPr>
              <a:t> rung </a:t>
            </a:r>
            <a:r>
              <a:rPr lang="en-US" sz="2800" i="1" dirty="0" err="1">
                <a:latin typeface="Times New Roman" panose="02020603050405020304" pitchFamily="18" charset="0"/>
                <a:cs typeface="Times New Roman" panose="02020603050405020304" pitchFamily="18" charset="0"/>
              </a:rPr>
              <a:t>xuống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hai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chiếc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râu</a:t>
            </a:r>
            <a:r>
              <a:rPr lang="en-US" sz="2800" i="1" dirty="0">
                <a:latin typeface="Times New Roman" panose="02020603050405020304" pitchFamily="18" charset="0"/>
                <a:cs typeface="Times New Roman" panose="02020603050405020304" pitchFamily="18" charset="0"/>
              </a:rPr>
              <a:t>. Cho </a:t>
            </a:r>
            <a:r>
              <a:rPr lang="en-US" sz="2800" i="1" dirty="0" err="1">
                <a:latin typeface="Times New Roman" panose="02020603050405020304" pitchFamily="18" charset="0"/>
                <a:cs typeface="Times New Roman" panose="02020603050405020304" pitchFamily="18" charset="0"/>
              </a:rPr>
              <a:t>ra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kiểu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cách</a:t>
            </a:r>
            <a:r>
              <a:rPr lang="en-US" sz="2800" i="1" dirty="0">
                <a:latin typeface="Times New Roman" panose="02020603050405020304" pitchFamily="18" charset="0"/>
                <a:cs typeface="Times New Roman" panose="02020603050405020304" pitchFamily="18" charset="0"/>
              </a:rPr>
              <a:t> con </a:t>
            </a:r>
            <a:r>
              <a:rPr lang="en-US" sz="2800" i="1" dirty="0" err="1">
                <a:latin typeface="Times New Roman" panose="02020603050405020304" pitchFamily="18" charset="0"/>
                <a:cs typeface="Times New Roman" panose="02020603050405020304" pitchFamily="18" charset="0"/>
              </a:rPr>
              <a:t>nhà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võ</a:t>
            </a:r>
            <a:r>
              <a:rPr lang="en-US" sz="2800" i="1" dirty="0">
                <a:latin typeface="Times New Roman" panose="02020603050405020304" pitchFamily="18" charset="0"/>
                <a:cs typeface="Times New Roman" panose="02020603050405020304" pitchFamily="18" charset="0"/>
              </a:rPr>
              <a:t>.</a:t>
            </a:r>
          </a:p>
          <a:p>
            <a:pPr algn="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Tô</a:t>
            </a:r>
            <a:r>
              <a:rPr lang="en-US" sz="2800" dirty="0">
                <a:latin typeface="Times New Roman" panose="02020603050405020304" pitchFamily="18" charset="0"/>
                <a:cs typeface="Times New Roman" panose="02020603050405020304" pitchFamily="18" charset="0"/>
              </a:rPr>
              <a:t> Hoài, </a:t>
            </a:r>
            <a:r>
              <a:rPr lang="en-US" sz="2800" i="1" dirty="0" err="1">
                <a:latin typeface="Times New Roman" panose="02020603050405020304" pitchFamily="18" charset="0"/>
                <a:cs typeface="Times New Roman" panose="02020603050405020304" pitchFamily="18" charset="0"/>
              </a:rPr>
              <a:t>Dế</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Mèn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phiêu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lưu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kí</a:t>
            </a:r>
            <a:r>
              <a:rPr lang="en-US" sz="2800" dirty="0">
                <a:latin typeface="Times New Roman" panose="02020603050405020304" pitchFamily="18" charset="0"/>
                <a:cs typeface="Times New Roman" panose="02020603050405020304" pitchFamily="18" charset="0"/>
              </a:rPr>
              <a:t>)</a:t>
            </a:r>
          </a:p>
          <a:p>
            <a:pPr algn="just"/>
            <a:endParaRPr lang="en-US" sz="2800" dirty="0">
              <a:latin typeface="Times New Roman" panose="02020603050405020304" pitchFamily="18" charset="0"/>
              <a:cs typeface="Times New Roman" panose="02020603050405020304" pitchFamily="18" charset="0"/>
            </a:endParaRPr>
          </a:p>
        </p:txBody>
      </p:sp>
      <p:sp>
        <p:nvSpPr>
          <p:cNvPr id="2" name="Freeform 3">
            <a:extLst>
              <a:ext uri="{FF2B5EF4-FFF2-40B4-BE49-F238E27FC236}">
                <a16:creationId xmlns:a16="http://schemas.microsoft.com/office/drawing/2014/main" id="{9D3E26B3-BB7E-F1A2-26A4-FD9BAE31A919}"/>
              </a:ext>
            </a:extLst>
          </p:cNvPr>
          <p:cNvSpPr/>
          <p:nvPr/>
        </p:nvSpPr>
        <p:spPr>
          <a:xfrm>
            <a:off x="10402609" y="5910684"/>
            <a:ext cx="3716560" cy="2411118"/>
          </a:xfrm>
          <a:custGeom>
            <a:avLst/>
            <a:gdLst/>
            <a:ahLst/>
            <a:cxnLst/>
            <a:rect l="l" t="t" r="r" b="b"/>
            <a:pathLst>
              <a:path w="7172907" h="4653423">
                <a:moveTo>
                  <a:pt x="0" y="0"/>
                </a:moveTo>
                <a:lnTo>
                  <a:pt x="7172907" y="0"/>
                </a:lnTo>
                <a:lnTo>
                  <a:pt x="7172907" y="4653424"/>
                </a:lnTo>
                <a:lnTo>
                  <a:pt x="0" y="4653424"/>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2423492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39409" y="232889"/>
            <a:ext cx="3251200" cy="584775"/>
          </a:xfrm>
          <a:prstGeom prst="rect">
            <a:avLst/>
          </a:prstGeom>
          <a:noFill/>
        </p:spPr>
        <p:txBody>
          <a:bodyPr wrap="square" rtlCol="0">
            <a:spAutoFit/>
          </a:bodyPr>
          <a:lstStyle/>
          <a:p>
            <a:r>
              <a:rPr lang="en-US" sz="3200" b="1" u="sng" dirty="0">
                <a:solidFill>
                  <a:srgbClr val="0070C0"/>
                </a:solidFill>
                <a:latin typeface="Times New Roman" panose="02020603050405020304" pitchFamily="18" charset="0"/>
                <a:cs typeface="Times New Roman" panose="02020603050405020304" pitchFamily="18" charset="0"/>
              </a:rPr>
              <a:t>TIẾT</a:t>
            </a:r>
            <a:r>
              <a:rPr lang="en-US" sz="3200" b="1" u="sng" dirty="0">
                <a:solidFill>
                  <a:srgbClr val="0070C0"/>
                </a:solidFill>
                <a:latin typeface="Times New Roman" panose="02020603050405020304" pitchFamily="18" charset="0"/>
                <a:cs typeface="Times New Roman" panose="02020603050405020304" pitchFamily="18" charset="0"/>
              </a:rPr>
              <a:t> </a:t>
            </a:r>
            <a:r>
              <a:rPr lang="en-US" sz="3200" b="1" u="sng" dirty="0" smtClean="0">
                <a:solidFill>
                  <a:srgbClr val="0070C0"/>
                </a:solidFill>
                <a:latin typeface="Times New Roman" panose="02020603050405020304" pitchFamily="18" charset="0"/>
                <a:cs typeface="Times New Roman" panose="02020603050405020304" pitchFamily="18" charset="0"/>
              </a:rPr>
              <a:t>58</a:t>
            </a:r>
            <a:endParaRPr lang="en-US" sz="3200" b="1" u="sng" dirty="0">
              <a:solidFill>
                <a:srgbClr val="0070C0"/>
              </a:solidFill>
              <a:latin typeface="Times New Roman" panose="02020603050405020304" pitchFamily="18" charset="0"/>
              <a:cs typeface="Times New Roman" panose="02020603050405020304" pitchFamily="18" charset="0"/>
            </a:endParaRPr>
          </a:p>
        </p:txBody>
      </p:sp>
      <p:sp>
        <p:nvSpPr>
          <p:cNvPr id="5" name="Rectangle: Rounded Corners 8">
            <a:extLst>
              <a:ext uri="{FF2B5EF4-FFF2-40B4-BE49-F238E27FC236}">
                <a16:creationId xmlns:a16="http://schemas.microsoft.com/office/drawing/2014/main" id="{2AF9ABCF-C1CE-C38E-E620-A2974B0B268B}"/>
              </a:ext>
            </a:extLst>
          </p:cNvPr>
          <p:cNvSpPr/>
          <p:nvPr/>
        </p:nvSpPr>
        <p:spPr>
          <a:xfrm>
            <a:off x="1539409" y="1226114"/>
            <a:ext cx="9227552" cy="501510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Up">
              <a:avLst/>
            </a:prstTxWarp>
          </a:bodyPr>
          <a:lstStyle/>
          <a:p>
            <a:pPr algn="ctr"/>
            <a:r>
              <a:rPr lang="en-US" sz="4800" b="1">
                <a:solidFill>
                  <a:srgbClr val="C00000"/>
                </a:solidFill>
                <a:latin typeface="Times New Roman" panose="02020603050405020304" pitchFamily="18" charset="0"/>
                <a:cs typeface="Times New Roman" panose="02020603050405020304" pitchFamily="18" charset="0"/>
              </a:rPr>
              <a:t>THỰC HÀNH TIẾNG VIỆT</a:t>
            </a:r>
          </a:p>
        </p:txBody>
      </p:sp>
      <p:sp>
        <p:nvSpPr>
          <p:cNvPr id="6" name="TextBox 5"/>
          <p:cNvSpPr txBox="1"/>
          <p:nvPr/>
        </p:nvSpPr>
        <p:spPr>
          <a:xfrm>
            <a:off x="3382276" y="2093131"/>
            <a:ext cx="5541819" cy="913199"/>
          </a:xfrm>
          <a:prstGeom prst="rect">
            <a:avLst/>
          </a:prstGeom>
          <a:noFill/>
        </p:spPr>
        <p:txBody>
          <a:bodyPr wrap="square" rtlCol="0">
            <a:spAutoFit/>
          </a:bodyPr>
          <a:lstStyle/>
          <a:p>
            <a:pPr algn="ctr"/>
            <a:r>
              <a:rPr lang="en-US" sz="5334" dirty="0" err="1" smtClean="0">
                <a:solidFill>
                  <a:srgbClr val="0070C0"/>
                </a:solidFill>
                <a:latin typeface="Times New Roman" panose="02020603050405020304" pitchFamily="18" charset="0"/>
                <a:cs typeface="Times New Roman" panose="02020603050405020304" pitchFamily="18" charset="0"/>
              </a:rPr>
              <a:t>Câu</a:t>
            </a:r>
            <a:r>
              <a:rPr lang="en-US" sz="5334" dirty="0" smtClean="0">
                <a:solidFill>
                  <a:srgbClr val="0070C0"/>
                </a:solidFill>
                <a:latin typeface="Times New Roman" panose="02020603050405020304" pitchFamily="18" charset="0"/>
                <a:cs typeface="Times New Roman" panose="02020603050405020304" pitchFamily="18" charset="0"/>
              </a:rPr>
              <a:t> </a:t>
            </a:r>
            <a:r>
              <a:rPr lang="en-US" sz="5334" dirty="0" err="1" smtClean="0">
                <a:solidFill>
                  <a:srgbClr val="0070C0"/>
                </a:solidFill>
                <a:latin typeface="Times New Roman" panose="02020603050405020304" pitchFamily="18" charset="0"/>
                <a:cs typeface="Times New Roman" panose="02020603050405020304" pitchFamily="18" charset="0"/>
              </a:rPr>
              <a:t>rút</a:t>
            </a:r>
            <a:r>
              <a:rPr lang="en-US" sz="5334" dirty="0" smtClean="0">
                <a:solidFill>
                  <a:srgbClr val="0070C0"/>
                </a:solidFill>
                <a:latin typeface="Times New Roman" panose="02020603050405020304" pitchFamily="18" charset="0"/>
                <a:cs typeface="Times New Roman" panose="02020603050405020304" pitchFamily="18" charset="0"/>
              </a:rPr>
              <a:t> </a:t>
            </a:r>
            <a:r>
              <a:rPr lang="en-US" sz="5334" dirty="0" err="1" smtClean="0">
                <a:solidFill>
                  <a:srgbClr val="0070C0"/>
                </a:solidFill>
                <a:latin typeface="Times New Roman" panose="02020603050405020304" pitchFamily="18" charset="0"/>
                <a:cs typeface="Times New Roman" panose="02020603050405020304" pitchFamily="18" charset="0"/>
              </a:rPr>
              <a:t>gọn</a:t>
            </a:r>
            <a:endParaRPr lang="en-US" sz="5334" dirty="0">
              <a:solidFill>
                <a:srgbClr val="0070C0"/>
              </a:solidFill>
              <a:latin typeface="Times New Roman" panose="02020603050405020304" pitchFamily="18" charset="0"/>
              <a:cs typeface="Times New Roman" panose="02020603050405020304" pitchFamily="18" charset="0"/>
            </a:endParaRPr>
          </a:p>
        </p:txBody>
      </p:sp>
      <p:pic>
        <p:nvPicPr>
          <p:cNvPr id="7" name="图片 1"/>
          <p:cNvPicPr/>
          <p:nvPr/>
        </p:nvPicPr>
        <p:blipFill>
          <a:blip r:embed="rId2" cstate="print">
            <a:extLst>
              <a:ext uri="{28A0092B-C50C-407E-A947-70E740481C1C}">
                <a14:useLocalDpi xmlns:a14="http://schemas.microsoft.com/office/drawing/2010/main" val="0"/>
              </a:ext>
            </a:extLst>
          </a:blip>
          <a:stretch>
            <a:fillRect/>
          </a:stretch>
        </p:blipFill>
        <p:spPr>
          <a:xfrm>
            <a:off x="2305975" y="3683057"/>
            <a:ext cx="2697495" cy="2143768"/>
          </a:xfrm>
          <a:prstGeom prst="rect">
            <a:avLst/>
          </a:prstGeom>
        </p:spPr>
      </p:pic>
      <p:sp>
        <p:nvSpPr>
          <p:cNvPr id="8" name="Oval 7"/>
          <p:cNvSpPr/>
          <p:nvPr/>
        </p:nvSpPr>
        <p:spPr>
          <a:xfrm>
            <a:off x="9848603" y="5401353"/>
            <a:ext cx="2343397" cy="850945"/>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667" dirty="0" err="1">
                <a:latin typeface="Times New Roman" panose="02020603050405020304" pitchFamily="18" charset="0"/>
                <a:cs typeface="Times New Roman" panose="02020603050405020304" pitchFamily="18" charset="0"/>
              </a:rPr>
              <a:t>Trang</a:t>
            </a:r>
            <a:r>
              <a:rPr lang="en-US" sz="2667" dirty="0">
                <a:latin typeface="Times New Roman" panose="02020603050405020304" pitchFamily="18" charset="0"/>
                <a:cs typeface="Times New Roman" panose="02020603050405020304" pitchFamily="18" charset="0"/>
              </a:rPr>
              <a:t> </a:t>
            </a:r>
            <a:r>
              <a:rPr lang="en-US" sz="2667" dirty="0" smtClean="0">
                <a:latin typeface="Times New Roman" panose="02020603050405020304" pitchFamily="18" charset="0"/>
                <a:cs typeface="Times New Roman" panose="02020603050405020304" pitchFamily="18" charset="0"/>
              </a:rPr>
              <a:t>121</a:t>
            </a:r>
            <a:endParaRPr lang="en-US" sz="2667" dirty="0">
              <a:latin typeface="Times New Roman" panose="02020603050405020304" pitchFamily="18" charset="0"/>
              <a:cs typeface="Times New Roman" panose="02020603050405020304" pitchFamily="18" charset="0"/>
            </a:endParaRPr>
          </a:p>
        </p:txBody>
      </p:sp>
      <p:pic>
        <p:nvPicPr>
          <p:cNvPr id="9" name="Picture 2" descr="Pin by ANGELA MAE HOLLARS POND on DAVID LEE WEST JUNIOR | Animated  emoticons, Star gif, Cartoon clip art">
            <a:extLst>
              <a:ext uri="{FF2B5EF4-FFF2-40B4-BE49-F238E27FC236}">
                <a16:creationId xmlns:a16="http://schemas.microsoft.com/office/drawing/2014/main" id="{B4C4D77E-53E7-5A27-9F2C-9D759153EBE5}"/>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5555667"/>
            <a:ext cx="1371096" cy="1371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44476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F3C781-CE0E-73D6-A846-8BAF1332BF61}"/>
              </a:ext>
            </a:extLst>
          </p:cNvPr>
          <p:cNvSpPr txBox="1"/>
          <p:nvPr/>
        </p:nvSpPr>
        <p:spPr>
          <a:xfrm>
            <a:off x="366094" y="559026"/>
            <a:ext cx="11459811" cy="5693866"/>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c. </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Cậu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trò</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gì</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thế</a:t>
            </a:r>
            <a:r>
              <a:rPr lang="en-US" sz="2800" i="1" dirty="0">
                <a:latin typeface="Times New Roman" panose="02020603050405020304" pitchFamily="18" charset="0"/>
                <a:cs typeface="Times New Roman" panose="02020603050405020304" pitchFamily="18" charset="0"/>
              </a:rPr>
              <a:t>? Sao </a:t>
            </a:r>
            <a:r>
              <a:rPr lang="en-US" sz="2800" i="1" dirty="0" err="1">
                <a:latin typeface="Times New Roman" panose="02020603050405020304" pitchFamily="18" charset="0"/>
                <a:cs typeface="Times New Roman" panose="02020603050405020304" pitchFamily="18" charset="0"/>
              </a:rPr>
              <a:t>lại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ăn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trộm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hòn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đá</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này</a:t>
            </a:r>
            <a:r>
              <a:rPr lang="en-US" sz="2800" i="1" dirty="0">
                <a:latin typeface="Times New Roman" panose="02020603050405020304" pitchFamily="18" charset="0"/>
                <a:cs typeface="Times New Roman" panose="02020603050405020304" pitchFamily="18" charset="0"/>
              </a:rPr>
              <a:t>?</a:t>
            </a:r>
          </a:p>
          <a:p>
            <a:pPr algn="just"/>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Chúng</a:t>
            </a:r>
            <a:r>
              <a:rPr lang="en-US" sz="2800" i="1" dirty="0">
                <a:latin typeface="Times New Roman" panose="02020603050405020304" pitchFamily="18" charset="0"/>
                <a:cs typeface="Times New Roman" panose="02020603050405020304" pitchFamily="18" charset="0"/>
              </a:rPr>
              <a:t> ta </a:t>
            </a:r>
            <a:r>
              <a:rPr lang="en-US" sz="2800" i="1" dirty="0" err="1">
                <a:latin typeface="Times New Roman" panose="02020603050405020304" pitchFamily="18" charset="0"/>
                <a:cs typeface="Times New Roman" panose="02020603050405020304" pitchFamily="18" charset="0"/>
              </a:rPr>
              <a:t>không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ăn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trộm</a:t>
            </a:r>
            <a:r>
              <a:rPr lang="en-US" sz="2800" i="1" dirty="0">
                <a:latin typeface="Times New Roman" panose="02020603050405020304" pitchFamily="18" charset="0"/>
                <a:cs typeface="Times New Roman" panose="02020603050405020304" pitchFamily="18" charset="0"/>
              </a:rPr>
              <a:t>! – </a:t>
            </a:r>
            <a:r>
              <a:rPr lang="en-US" sz="2800" i="1" dirty="0" err="1">
                <a:latin typeface="Times New Roman" panose="02020603050405020304" pitchFamily="18" charset="0"/>
                <a:cs typeface="Times New Roman" panose="02020603050405020304" pitchFamily="18" charset="0"/>
              </a:rPr>
              <a:t>Hắn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nhún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vai</a:t>
            </a:r>
            <a:r>
              <a:rPr lang="en-US" sz="2800" i="1" dirty="0">
                <a:latin typeface="Times New Roman" panose="02020603050405020304" pitchFamily="18" charset="0"/>
                <a:cs typeface="Times New Roman" panose="02020603050405020304" pitchFamily="18" charset="0"/>
              </a:rPr>
              <a:t>. – </a:t>
            </a:r>
            <a:r>
              <a:rPr lang="en-US" sz="2800" i="1" dirty="0" err="1">
                <a:latin typeface="Times New Roman" panose="02020603050405020304" pitchFamily="18" charset="0"/>
                <a:cs typeface="Times New Roman" panose="02020603050405020304" pitchFamily="18" charset="0"/>
              </a:rPr>
              <a:t>Chúng</a:t>
            </a:r>
            <a:r>
              <a:rPr lang="en-US" sz="2800" i="1" dirty="0">
                <a:latin typeface="Times New Roman" panose="02020603050405020304" pitchFamily="18" charset="0"/>
                <a:cs typeface="Times New Roman" panose="02020603050405020304" pitchFamily="18" charset="0"/>
              </a:rPr>
              <a:t> ta </a:t>
            </a:r>
            <a:r>
              <a:rPr lang="en-US" sz="2800" i="1" dirty="0" err="1">
                <a:latin typeface="Times New Roman" panose="02020603050405020304" pitchFamily="18" charset="0"/>
                <a:cs typeface="Times New Roman" panose="02020603050405020304" pitchFamily="18" charset="0"/>
              </a:rPr>
              <a:t>chỉ</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mượn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tạm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thôi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Dùng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xong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sẽ</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mang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trả</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Tớ</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cũng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tò</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mò</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muốn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biết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nào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được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gọi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trung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tâm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vũ</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trụ</a:t>
            </a:r>
            <a:r>
              <a:rPr lang="en-US" sz="2800" i="1" dirty="0">
                <a:latin typeface="Times New Roman" panose="02020603050405020304" pitchFamily="18" charset="0"/>
                <a:cs typeface="Times New Roman" panose="02020603050405020304" pitchFamily="18" charset="0"/>
              </a:rPr>
              <a:t>.</a:t>
            </a:r>
          </a:p>
          <a:p>
            <a:pPr algn="r"/>
            <a:r>
              <a:rPr lang="en-US" sz="2800" dirty="0">
                <a:latin typeface="Times New Roman" panose="02020603050405020304" pitchFamily="18" charset="0"/>
                <a:cs typeface="Times New Roman" panose="02020603050405020304" pitchFamily="18" charset="0"/>
              </a:rPr>
              <a:t>(Hà </a:t>
            </a:r>
            <a:r>
              <a:rPr lang="en-US" sz="2800" dirty="0" err="1">
                <a:latin typeface="Times New Roman" panose="02020603050405020304" pitchFamily="18" charset="0"/>
                <a:cs typeface="Times New Roman" panose="02020603050405020304" pitchFamily="18" charset="0"/>
              </a:rPr>
              <a:t>Thủy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Thiên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Mã</a:t>
            </a:r>
            <a:r>
              <a:rPr lang="en-US" sz="2800" dirty="0">
                <a:latin typeface="Times New Roman" panose="02020603050405020304" pitchFamily="18" charset="0"/>
                <a:cs typeface="Times New Roman" panose="02020603050405020304" pitchFamily="18" charset="0"/>
              </a:rPr>
              <a:t>) </a:t>
            </a:r>
          </a:p>
          <a:p>
            <a:pPr algn="just"/>
            <a:r>
              <a:rPr lang="en-US" sz="2800" dirty="0">
                <a:latin typeface="Times New Roman" panose="02020603050405020304" pitchFamily="18" charset="0"/>
                <a:cs typeface="Times New Roman" panose="02020603050405020304" pitchFamily="18" charset="0"/>
              </a:rPr>
              <a:t>d. </a:t>
            </a:r>
            <a:r>
              <a:rPr lang="en-US" sz="2800" i="1" dirty="0" err="1">
                <a:latin typeface="Times New Roman" panose="02020603050405020304" pitchFamily="18" charset="0"/>
                <a:cs typeface="Times New Roman" panose="02020603050405020304" pitchFamily="18" charset="0"/>
              </a:rPr>
              <a:t>Mặt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rọi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này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thứ</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sáu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tôi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đảo</a:t>
            </a:r>
            <a:r>
              <a:rPr lang="en-US" sz="2800" i="1" dirty="0">
                <a:latin typeface="Times New Roman" panose="02020603050405020304" pitchFamily="18" charset="0"/>
                <a:cs typeface="Times New Roman" panose="02020603050405020304" pitchFamily="18" charset="0"/>
              </a:rPr>
              <a:t> Thanh </a:t>
            </a:r>
            <a:r>
              <a:rPr lang="en-US" sz="2800" i="1" dirty="0" err="1">
                <a:latin typeface="Times New Roman" panose="02020603050405020304" pitchFamily="18" charset="0"/>
                <a:cs typeface="Times New Roman" panose="02020603050405020304" pitchFamily="18" charset="0"/>
              </a:rPr>
              <a:t>Luân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một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cách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thật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quá</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đầy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đủ</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Tôi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dậy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từ</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canh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tư</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Còn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tối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đất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cố</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mãi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đá</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đầu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sư</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thấu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đầu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mũi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đảo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ngồi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rình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mặt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lên</a:t>
            </a:r>
            <a:r>
              <a:rPr lang="en-US" sz="2800" i="1" dirty="0">
                <a:latin typeface="Times New Roman" panose="02020603050405020304" pitchFamily="18" charset="0"/>
                <a:cs typeface="Times New Roman" panose="02020603050405020304" pitchFamily="18" charset="0"/>
              </a:rPr>
              <a:t>.</a:t>
            </a:r>
          </a:p>
          <a:p>
            <a:pPr algn="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Nguyễn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Tuân</a:t>
            </a:r>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Cô</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Tô</a:t>
            </a:r>
            <a:r>
              <a:rPr lang="en-US" sz="2800" dirty="0">
                <a:latin typeface="Times New Roman" panose="02020603050405020304" pitchFamily="18" charset="0"/>
                <a:cs typeface="Times New Roman" panose="02020603050405020304" pitchFamily="18" charset="0"/>
              </a:rPr>
              <a:t>)</a:t>
            </a:r>
          </a:p>
          <a:p>
            <a:pPr algn="just"/>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cầu</a:t>
            </a:r>
            <a:r>
              <a:rPr lang="en-US" sz="2800" dirty="0">
                <a:latin typeface="Times New Roman" panose="02020603050405020304" pitchFamily="18" charset="0"/>
                <a:cs typeface="Times New Roman" panose="02020603050405020304" pitchFamily="18" charset="0"/>
              </a:rPr>
              <a:t>:</a:t>
            </a:r>
          </a:p>
          <a:p>
            <a:pPr marL="514350" indent="-514350" algn="just">
              <a:buAutoNum type="arabicParenBoth"/>
            </a:pP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gọn</a:t>
            </a:r>
            <a:r>
              <a:rPr lang="en-US" sz="2800" dirty="0">
                <a:latin typeface="Times New Roman" panose="02020603050405020304" pitchFamily="18" charset="0"/>
                <a:cs typeface="Times New Roman" panose="02020603050405020304" pitchFamily="18" charset="0"/>
              </a:rPr>
              <a:t>.</a:t>
            </a:r>
          </a:p>
          <a:p>
            <a:pPr marL="514350" indent="-514350" algn="just">
              <a:buAutoNum type="arabicParenBoth"/>
            </a:pPr>
            <a:r>
              <a:rPr lang="en-US" sz="2800" dirty="0" err="1">
                <a:latin typeface="Times New Roman" panose="02020603050405020304" pitchFamily="18" charset="0"/>
                <a:cs typeface="Times New Roman" panose="02020603050405020304" pitchFamily="18" charset="0"/>
              </a:rPr>
              <a:t>Khôi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tỉnh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gọn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đủ</a:t>
            </a:r>
            <a:endParaRPr lang="en-US" sz="2800" dirty="0">
              <a:latin typeface="Times New Roman" panose="02020603050405020304" pitchFamily="18" charset="0"/>
              <a:cs typeface="Times New Roman" panose="02020603050405020304" pitchFamily="18" charset="0"/>
            </a:endParaRPr>
          </a:p>
          <a:p>
            <a:pPr marL="514350" indent="-514350" algn="just">
              <a:buAutoNum type="arabicParenBoth"/>
            </a:pPr>
            <a:r>
              <a:rPr lang="en-US" sz="2800" dirty="0" err="1">
                <a:latin typeface="Times New Roman" panose="02020603050405020304" pitchFamily="18" charset="0"/>
                <a:cs typeface="Times New Roman" panose="02020603050405020304" pitchFamily="18" charset="0"/>
              </a:rPr>
              <a:t>Nêu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gọn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a:t>
            </a:r>
          </a:p>
        </p:txBody>
      </p:sp>
      <p:sp>
        <p:nvSpPr>
          <p:cNvPr id="2" name="Freeform 3">
            <a:extLst>
              <a:ext uri="{FF2B5EF4-FFF2-40B4-BE49-F238E27FC236}">
                <a16:creationId xmlns:a16="http://schemas.microsoft.com/office/drawing/2014/main" id="{9D3E26B3-BB7E-F1A2-26A4-FD9BAE31A919}"/>
              </a:ext>
            </a:extLst>
          </p:cNvPr>
          <p:cNvSpPr/>
          <p:nvPr/>
        </p:nvSpPr>
        <p:spPr>
          <a:xfrm>
            <a:off x="10402609" y="5910684"/>
            <a:ext cx="3716560" cy="2411118"/>
          </a:xfrm>
          <a:custGeom>
            <a:avLst/>
            <a:gdLst/>
            <a:ahLst/>
            <a:cxnLst/>
            <a:rect l="l" t="t" r="r" b="b"/>
            <a:pathLst>
              <a:path w="7172907" h="4653423">
                <a:moveTo>
                  <a:pt x="0" y="0"/>
                </a:moveTo>
                <a:lnTo>
                  <a:pt x="7172907" y="0"/>
                </a:lnTo>
                <a:lnTo>
                  <a:pt x="7172907" y="4653424"/>
                </a:lnTo>
                <a:lnTo>
                  <a:pt x="0" y="4653424"/>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1002562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7F2397BC-41F1-DB22-7DB9-27BF73D601DD}"/>
              </a:ext>
            </a:extLst>
          </p:cNvPr>
          <p:cNvGraphicFramePr>
            <a:graphicFrameLocks noGrp="1"/>
          </p:cNvGraphicFramePr>
          <p:nvPr>
            <p:extLst>
              <p:ext uri="{D42A27DB-BD31-4B8C-83A1-F6EECF244321}">
                <p14:modId xmlns:p14="http://schemas.microsoft.com/office/powerpoint/2010/main" val="800260936"/>
              </p:ext>
            </p:extLst>
          </p:nvPr>
        </p:nvGraphicFramePr>
        <p:xfrm>
          <a:off x="246061" y="248179"/>
          <a:ext cx="11626852" cy="6126480"/>
        </p:xfrm>
        <a:graphic>
          <a:graphicData uri="http://schemas.openxmlformats.org/drawingml/2006/table">
            <a:tbl>
              <a:tblPr firstRow="1" bandRow="1">
                <a:tableStyleId>{5C22544A-7EE6-4342-B048-85BDC9FD1C3A}</a:tableStyleId>
              </a:tblPr>
              <a:tblGrid>
                <a:gridCol w="4040189">
                  <a:extLst>
                    <a:ext uri="{9D8B030D-6E8A-4147-A177-3AD203B41FA5}">
                      <a16:colId xmlns:a16="http://schemas.microsoft.com/office/drawing/2014/main" val="2665137385"/>
                    </a:ext>
                  </a:extLst>
                </a:gridCol>
                <a:gridCol w="2221706">
                  <a:extLst>
                    <a:ext uri="{9D8B030D-6E8A-4147-A177-3AD203B41FA5}">
                      <a16:colId xmlns:a16="http://schemas.microsoft.com/office/drawing/2014/main" val="4272441364"/>
                    </a:ext>
                  </a:extLst>
                </a:gridCol>
                <a:gridCol w="2721769">
                  <a:extLst>
                    <a:ext uri="{9D8B030D-6E8A-4147-A177-3AD203B41FA5}">
                      <a16:colId xmlns:a16="http://schemas.microsoft.com/office/drawing/2014/main" val="655530935"/>
                    </a:ext>
                  </a:extLst>
                </a:gridCol>
                <a:gridCol w="2643188">
                  <a:extLst>
                    <a:ext uri="{9D8B030D-6E8A-4147-A177-3AD203B41FA5}">
                      <a16:colId xmlns:a16="http://schemas.microsoft.com/office/drawing/2014/main" val="2546826751"/>
                    </a:ext>
                  </a:extLst>
                </a:gridCol>
              </a:tblGrid>
              <a:tr h="594784">
                <a:tc>
                  <a:txBody>
                    <a:bodyPr/>
                    <a:lstStyle/>
                    <a:p>
                      <a:pPr algn="ctr"/>
                      <a:r>
                        <a:rPr lang="en-US" sz="2400" dirty="0" err="1">
                          <a:solidFill>
                            <a:schemeClr val="tx1"/>
                          </a:solidFill>
                          <a:latin typeface="Times New Roman" panose="02020603050405020304" pitchFamily="18" charset="0"/>
                          <a:cs typeface="Times New Roman" panose="02020603050405020304" pitchFamily="18" charset="0"/>
                        </a:rPr>
                        <a:t>Đoạn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văn</a:t>
                      </a:r>
                      <a:endParaRPr lang="en-US" sz="24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2400" dirty="0" err="1">
                          <a:solidFill>
                            <a:schemeClr val="tx1"/>
                          </a:solidFill>
                          <a:latin typeface="Times New Roman" panose="02020603050405020304" pitchFamily="18" charset="0"/>
                          <a:cs typeface="Times New Roman" panose="02020603050405020304" pitchFamily="18" charset="0"/>
                        </a:rPr>
                        <a:t>Câu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rút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gọn</a:t>
                      </a:r>
                      <a:endParaRPr lang="en-US" sz="24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2400" dirty="0" err="1">
                          <a:solidFill>
                            <a:schemeClr val="tx1"/>
                          </a:solidFill>
                          <a:latin typeface="Times New Roman" panose="02020603050405020304" pitchFamily="18" charset="0"/>
                          <a:cs typeface="Times New Roman" panose="02020603050405020304" pitchFamily="18" charset="0"/>
                        </a:rPr>
                        <a:t>Câu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đầy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đủ</a:t>
                      </a:r>
                      <a:endParaRPr lang="en-US" sz="24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2400" dirty="0" err="1">
                          <a:solidFill>
                            <a:schemeClr val="tx1"/>
                          </a:solidFill>
                          <a:latin typeface="Times New Roman" panose="02020603050405020304" pitchFamily="18" charset="0"/>
                          <a:cs typeface="Times New Roman" panose="02020603050405020304" pitchFamily="18" charset="0"/>
                        </a:rPr>
                        <a:t>Tác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dụng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việc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dùng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câu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rút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gọn</a:t>
                      </a:r>
                      <a:endParaRPr lang="en-US" sz="24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597992877"/>
                  </a:ext>
                </a:extLst>
              </a:tr>
              <a:tr h="594784">
                <a:tc>
                  <a:txBody>
                    <a:bodyPr/>
                    <a:lstStyle/>
                    <a:p>
                      <a:pPr algn="just"/>
                      <a:r>
                        <a:rPr lang="en-US" sz="2400" dirty="0">
                          <a:solidFill>
                            <a:schemeClr val="tx1"/>
                          </a:solidFill>
                          <a:latin typeface="Times New Roman" panose="02020603050405020304" pitchFamily="18" charset="0"/>
                          <a:cs typeface="Times New Roman" panose="02020603050405020304" pitchFamily="18" charset="0"/>
                        </a:rPr>
                        <a:t>a. </a:t>
                      </a:r>
                      <a:r>
                        <a:rPr lang="en-US" sz="2400" i="1" dirty="0">
                          <a:solidFill>
                            <a:schemeClr val="tx1"/>
                          </a:solidFill>
                          <a:latin typeface="Times New Roman" panose="02020603050405020304" pitchFamily="18" charset="0"/>
                          <a:cs typeface="Times New Roman" panose="02020603050405020304" pitchFamily="18" charset="0"/>
                        </a:rPr>
                        <a:t>– Anh </a:t>
                      </a:r>
                      <a:r>
                        <a:rPr lang="en-US" sz="2400" i="1" dirty="0" err="1">
                          <a:solidFill>
                            <a:schemeClr val="tx1"/>
                          </a:solidFill>
                          <a:latin typeface="Times New Roman" panose="02020603050405020304" pitchFamily="18" charset="0"/>
                          <a:cs typeface="Times New Roman" panose="02020603050405020304" pitchFamily="18" charset="0"/>
                        </a:rPr>
                        <a:t>đã</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nhìn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thấy</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chim</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chìa</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vôi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nó</a:t>
                      </a:r>
                      <a:r>
                        <a:rPr lang="en-US" sz="2400" i="1" dirty="0">
                          <a:solidFill>
                            <a:schemeClr val="tx1"/>
                          </a:solidFill>
                          <a:latin typeface="Times New Roman" panose="02020603050405020304" pitchFamily="18" charset="0"/>
                          <a:cs typeface="Times New Roman" panose="02020603050405020304" pitchFamily="18" charset="0"/>
                        </a:rPr>
                        <a:t> bay </a:t>
                      </a:r>
                      <a:r>
                        <a:rPr lang="en-US" sz="2400" i="1" dirty="0" err="1">
                          <a:solidFill>
                            <a:schemeClr val="tx1"/>
                          </a:solidFill>
                          <a:latin typeface="Times New Roman" panose="02020603050405020304" pitchFamily="18" charset="0"/>
                          <a:cs typeface="Times New Roman" panose="02020603050405020304" pitchFamily="18" charset="0"/>
                        </a:rPr>
                        <a:t>từ</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bãi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cát</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vào</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bờ</a:t>
                      </a:r>
                      <a:r>
                        <a:rPr lang="en-US" sz="2400" i="1" dirty="0">
                          <a:solidFill>
                            <a:schemeClr val="tx1"/>
                          </a:solidFill>
                          <a:latin typeface="Times New Roman" panose="02020603050405020304" pitchFamily="18" charset="0"/>
                          <a:cs typeface="Times New Roman" panose="02020603050405020304" pitchFamily="18" charset="0"/>
                        </a:rPr>
                        <a:t> bao </a:t>
                      </a:r>
                      <a:r>
                        <a:rPr lang="en-US" sz="2400" i="1" dirty="0" err="1">
                          <a:solidFill>
                            <a:schemeClr val="tx1"/>
                          </a:solidFill>
                          <a:latin typeface="Times New Roman" panose="02020603050405020304" pitchFamily="18" charset="0"/>
                          <a:cs typeface="Times New Roman" panose="02020603050405020304" pitchFamily="18" charset="0"/>
                        </a:rPr>
                        <a:t>giờ</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chưa</a:t>
                      </a:r>
                      <a:r>
                        <a:rPr lang="en-US" sz="2400" i="1" dirty="0">
                          <a:solidFill>
                            <a:schemeClr val="tx1"/>
                          </a:solidFill>
                          <a:latin typeface="Times New Roman" panose="02020603050405020304" pitchFamily="18" charset="0"/>
                          <a:cs typeface="Times New Roman" panose="02020603050405020304" pitchFamily="18" charset="0"/>
                        </a:rPr>
                        <a:t>?</a:t>
                      </a:r>
                    </a:p>
                    <a:p>
                      <a:pPr algn="just"/>
                      <a:r>
                        <a:rPr lang="en-US" sz="2400" dirty="0">
                          <a:solidFill>
                            <a:schemeClr val="tx1"/>
                          </a:solidFill>
                          <a:latin typeface="Times New Roman" panose="02020603050405020304" pitchFamily="18" charset="0"/>
                          <a:cs typeface="Times New Roman" panose="02020603050405020304" pitchFamily="18" charset="0"/>
                        </a:rPr>
                        <a:t>-</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Chưa</a:t>
                      </a:r>
                      <a:r>
                        <a:rPr lang="en-US" sz="2400" i="1" dirty="0">
                          <a:solidFill>
                            <a:schemeClr val="tx1"/>
                          </a:solidFill>
                          <a:latin typeface="Times New Roman" panose="02020603050405020304" pitchFamily="18" charset="0"/>
                          <a:cs typeface="Times New Roman" panose="02020603050405020304" pitchFamily="18" charset="0"/>
                        </a:rPr>
                        <a:t>.</a:t>
                      </a:r>
                    </a:p>
                    <a:p>
                      <a:pPr algn="just"/>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Tổ</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chim</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sẽ</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bị</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chìm</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mất</a:t>
                      </a:r>
                      <a:r>
                        <a:rPr lang="en-US" sz="2400" i="1" dirty="0">
                          <a:solidFill>
                            <a:schemeClr val="tx1"/>
                          </a:solidFill>
                          <a:latin typeface="Times New Roman" panose="02020603050405020304" pitchFamily="18" charset="0"/>
                          <a:cs typeface="Times New Roman" panose="02020603050405020304" pitchFamily="18" charset="0"/>
                        </a:rPr>
                        <a:t>. </a:t>
                      </a:r>
                    </a:p>
                    <a:p>
                      <a:pPr algn="r"/>
                      <a:r>
                        <a:rPr lang="en-US" sz="2400" dirty="0">
                          <a:solidFill>
                            <a:schemeClr val="tx1"/>
                          </a:solidFill>
                          <a:latin typeface="Times New Roman" panose="02020603050405020304" pitchFamily="18" charset="0"/>
                          <a:cs typeface="Times New Roman" panose="02020603050405020304" pitchFamily="18" charset="0"/>
                        </a:rPr>
                        <a:t>(</a:t>
                      </a:r>
                      <a:r>
                        <a:rPr lang="en-US" sz="2400" dirty="0" err="1">
                          <a:solidFill>
                            <a:schemeClr val="tx1"/>
                          </a:solidFill>
                          <a:latin typeface="Times New Roman" panose="02020603050405020304" pitchFamily="18" charset="0"/>
                          <a:cs typeface="Times New Roman" panose="02020603050405020304" pitchFamily="18" charset="0"/>
                        </a:rPr>
                        <a:t>Nguyễn</a:t>
                      </a:r>
                      <a:r>
                        <a:rPr lang="en-US" sz="2400" dirty="0">
                          <a:solidFill>
                            <a:schemeClr val="tx1"/>
                          </a:solidFill>
                          <a:latin typeface="Times New Roman" panose="02020603050405020304" pitchFamily="18" charset="0"/>
                          <a:cs typeface="Times New Roman" panose="02020603050405020304" pitchFamily="18" charset="0"/>
                        </a:rPr>
                        <a:t> Quang </a:t>
                      </a:r>
                      <a:r>
                        <a:rPr lang="en-US" sz="2400" dirty="0" err="1">
                          <a:solidFill>
                            <a:schemeClr val="tx1"/>
                          </a:solidFill>
                          <a:latin typeface="Times New Roman" panose="02020603050405020304" pitchFamily="18" charset="0"/>
                          <a:cs typeface="Times New Roman" panose="02020603050405020304" pitchFamily="18" charset="0"/>
                        </a:rPr>
                        <a:t>Thiều</a:t>
                      </a:r>
                      <a:r>
                        <a:rPr lang="en-US" sz="2400"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Bầy</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chim</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chìa</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vôi</a:t>
                      </a:r>
                      <a:r>
                        <a:rPr lang="en-US" sz="2400" dirty="0">
                          <a:solidFill>
                            <a:schemeClr val="tx1"/>
                          </a:solidFill>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Chưa</a:t>
                      </a:r>
                      <a:endParaRPr lang="en-US" sz="2400" i="1" dirty="0">
                        <a:solidFill>
                          <a:schemeClr val="tx1"/>
                        </a:solidFill>
                        <a:latin typeface="Times New Roman" panose="02020603050405020304" pitchFamily="18" charset="0"/>
                        <a:cs typeface="Times New Roman" panose="02020603050405020304" pitchFamily="18" charset="0"/>
                      </a:endParaRPr>
                    </a:p>
                    <a:p>
                      <a:pPr algn="just"/>
                      <a:endParaRPr lang="en-US" sz="2400" i="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2400" i="1" dirty="0">
                          <a:solidFill>
                            <a:schemeClr val="tx1"/>
                          </a:solidFill>
                          <a:latin typeface="Times New Roman" panose="02020603050405020304" pitchFamily="18" charset="0"/>
                          <a:cs typeface="Times New Roman" panose="02020603050405020304" pitchFamily="18" charset="0"/>
                        </a:rPr>
                        <a:t>Anh </a:t>
                      </a:r>
                      <a:r>
                        <a:rPr lang="en-US" sz="2400" i="1" dirty="0" err="1">
                          <a:solidFill>
                            <a:schemeClr val="tx1"/>
                          </a:solidFill>
                          <a:latin typeface="Times New Roman" panose="02020603050405020304" pitchFamily="18" charset="0"/>
                          <a:cs typeface="Times New Roman" panose="02020603050405020304" pitchFamily="18" charset="0"/>
                        </a:rPr>
                        <a:t>chưa</a:t>
                      </a:r>
                      <a:r>
                        <a:rPr lang="en-US" sz="2400" i="1" dirty="0">
                          <a:solidFill>
                            <a:schemeClr val="tx1"/>
                          </a:solidFill>
                          <a:latin typeface="Times New Roman" panose="02020603050405020304" pitchFamily="18" charset="0"/>
                          <a:cs typeface="Times New Roman" panose="02020603050405020304" pitchFamily="18" charset="0"/>
                        </a:rPr>
                        <a:t> bao </a:t>
                      </a:r>
                      <a:r>
                        <a:rPr lang="en-US" sz="2400" i="1" dirty="0" err="1">
                          <a:solidFill>
                            <a:schemeClr val="tx1"/>
                          </a:solidFill>
                          <a:latin typeface="Times New Roman" panose="02020603050405020304" pitchFamily="18" charset="0"/>
                          <a:cs typeface="Times New Roman" panose="02020603050405020304" pitchFamily="18" charset="0"/>
                        </a:rPr>
                        <a:t>giờ</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nhìn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thấy</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chim</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chìa</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vôi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nó</a:t>
                      </a:r>
                      <a:r>
                        <a:rPr lang="en-US" sz="2400" i="1" dirty="0">
                          <a:solidFill>
                            <a:schemeClr val="tx1"/>
                          </a:solidFill>
                          <a:latin typeface="Times New Roman" panose="02020603050405020304" pitchFamily="18" charset="0"/>
                          <a:cs typeface="Times New Roman" panose="02020603050405020304" pitchFamily="18" charset="0"/>
                        </a:rPr>
                        <a:t> bay </a:t>
                      </a:r>
                      <a:r>
                        <a:rPr lang="en-US" sz="2400" i="1" dirty="0" err="1">
                          <a:solidFill>
                            <a:schemeClr val="tx1"/>
                          </a:solidFill>
                          <a:latin typeface="Times New Roman" panose="02020603050405020304" pitchFamily="18" charset="0"/>
                          <a:cs typeface="Times New Roman" panose="02020603050405020304" pitchFamily="18" charset="0"/>
                        </a:rPr>
                        <a:t>từ</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bãi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cát</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vào</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bờ</a:t>
                      </a:r>
                      <a:r>
                        <a:rPr lang="en-US" sz="2400" i="1" dirty="0">
                          <a:solidFill>
                            <a:schemeClr val="tx1"/>
                          </a:solidFill>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2400" dirty="0" err="1">
                          <a:solidFill>
                            <a:schemeClr val="tx1"/>
                          </a:solidFill>
                          <a:latin typeface="Times New Roman" panose="02020603050405020304" pitchFamily="18" charset="0"/>
                          <a:cs typeface="Times New Roman" panose="02020603050405020304" pitchFamily="18" charset="0"/>
                        </a:rPr>
                        <a:t>Tăng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tính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khẩu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ngữ</a:t>
                      </a:r>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26866590"/>
                  </a:ext>
                </a:extLst>
              </a:tr>
              <a:tr h="594784">
                <a:tc>
                  <a:txBody>
                    <a:bodyPr/>
                    <a:lstStyle/>
                    <a:p>
                      <a:pPr algn="just"/>
                      <a:r>
                        <a:rPr lang="en-US" sz="2400" dirty="0">
                          <a:solidFill>
                            <a:schemeClr val="tx1"/>
                          </a:solidFill>
                          <a:latin typeface="Times New Roman" panose="02020603050405020304" pitchFamily="18" charset="0"/>
                          <a:cs typeface="Times New Roman" panose="02020603050405020304" pitchFamily="18" charset="0"/>
                        </a:rPr>
                        <a:t>b. </a:t>
                      </a:r>
                      <a:r>
                        <a:rPr lang="en-US" sz="2400" i="1" dirty="0" err="1">
                          <a:solidFill>
                            <a:schemeClr val="tx1"/>
                          </a:solidFill>
                          <a:latin typeface="Times New Roman" panose="02020603050405020304" pitchFamily="18" charset="0"/>
                          <a:cs typeface="Times New Roman" panose="02020603050405020304" pitchFamily="18" charset="0"/>
                        </a:rPr>
                        <a:t>Tôi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đứng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oai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vệ</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Mỗi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bước</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tôi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làm</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điệu</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dún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dẩy</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các</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khoeo</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chân</a:t>
                      </a:r>
                      <a:r>
                        <a:rPr lang="en-US" sz="2400" i="1" dirty="0">
                          <a:solidFill>
                            <a:schemeClr val="tx1"/>
                          </a:solidFill>
                          <a:latin typeface="Times New Roman" panose="02020603050405020304" pitchFamily="18" charset="0"/>
                          <a:cs typeface="Times New Roman" panose="02020603050405020304" pitchFamily="18" charset="0"/>
                        </a:rPr>
                        <a:t>, rung </a:t>
                      </a:r>
                      <a:r>
                        <a:rPr lang="en-US" sz="2400" i="1" dirty="0" err="1">
                          <a:solidFill>
                            <a:schemeClr val="tx1"/>
                          </a:solidFill>
                          <a:latin typeface="Times New Roman" panose="02020603050405020304" pitchFamily="18" charset="0"/>
                          <a:cs typeface="Times New Roman" panose="02020603050405020304" pitchFamily="18" charset="0"/>
                        </a:rPr>
                        <a:t>lên</a:t>
                      </a:r>
                      <a:r>
                        <a:rPr lang="en-US" sz="2400" i="1" dirty="0">
                          <a:solidFill>
                            <a:schemeClr val="tx1"/>
                          </a:solidFill>
                          <a:latin typeface="Times New Roman" panose="02020603050405020304" pitchFamily="18" charset="0"/>
                          <a:cs typeface="Times New Roman" panose="02020603050405020304" pitchFamily="18" charset="0"/>
                        </a:rPr>
                        <a:t> rung </a:t>
                      </a:r>
                      <a:r>
                        <a:rPr lang="en-US" sz="2400" i="1" dirty="0" err="1">
                          <a:solidFill>
                            <a:schemeClr val="tx1"/>
                          </a:solidFill>
                          <a:latin typeface="Times New Roman" panose="02020603050405020304" pitchFamily="18" charset="0"/>
                          <a:cs typeface="Times New Roman" panose="02020603050405020304" pitchFamily="18" charset="0"/>
                        </a:rPr>
                        <a:t>xuống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hai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chiếc</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râu</a:t>
                      </a:r>
                      <a:r>
                        <a:rPr lang="en-US" sz="2400" i="1" dirty="0">
                          <a:solidFill>
                            <a:schemeClr val="tx1"/>
                          </a:solidFill>
                          <a:latin typeface="Times New Roman" panose="02020603050405020304" pitchFamily="18" charset="0"/>
                          <a:cs typeface="Times New Roman" panose="02020603050405020304" pitchFamily="18" charset="0"/>
                        </a:rPr>
                        <a:t>. Cho </a:t>
                      </a:r>
                      <a:r>
                        <a:rPr lang="en-US" sz="2400" i="1" dirty="0" err="1">
                          <a:solidFill>
                            <a:schemeClr val="tx1"/>
                          </a:solidFill>
                          <a:latin typeface="Times New Roman" panose="02020603050405020304" pitchFamily="18" charset="0"/>
                          <a:cs typeface="Times New Roman" panose="02020603050405020304" pitchFamily="18" charset="0"/>
                        </a:rPr>
                        <a:t>ra</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kiểu</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cách</a:t>
                      </a:r>
                      <a:r>
                        <a:rPr lang="en-US" sz="2400" i="1" dirty="0">
                          <a:solidFill>
                            <a:schemeClr val="tx1"/>
                          </a:solidFill>
                          <a:latin typeface="Times New Roman" panose="02020603050405020304" pitchFamily="18" charset="0"/>
                          <a:cs typeface="Times New Roman" panose="02020603050405020304" pitchFamily="18" charset="0"/>
                        </a:rPr>
                        <a:t> con </a:t>
                      </a:r>
                      <a:r>
                        <a:rPr lang="en-US" sz="2400" i="1" dirty="0" err="1">
                          <a:solidFill>
                            <a:schemeClr val="tx1"/>
                          </a:solidFill>
                          <a:latin typeface="Times New Roman" panose="02020603050405020304" pitchFamily="18" charset="0"/>
                          <a:cs typeface="Times New Roman" panose="02020603050405020304" pitchFamily="18" charset="0"/>
                        </a:rPr>
                        <a:t>nhà</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võ</a:t>
                      </a:r>
                      <a:r>
                        <a:rPr lang="en-US" sz="2400" i="1" dirty="0">
                          <a:solidFill>
                            <a:schemeClr val="tx1"/>
                          </a:solidFill>
                          <a:latin typeface="Times New Roman" panose="02020603050405020304" pitchFamily="18" charset="0"/>
                          <a:cs typeface="Times New Roman" panose="02020603050405020304" pitchFamily="18" charset="0"/>
                        </a:rPr>
                        <a:t>.</a:t>
                      </a:r>
                    </a:p>
                    <a:p>
                      <a:pPr algn="r"/>
                      <a:r>
                        <a:rPr lang="en-US" sz="2400" dirty="0">
                          <a:solidFill>
                            <a:schemeClr val="tx1"/>
                          </a:solidFill>
                          <a:latin typeface="Times New Roman" panose="02020603050405020304" pitchFamily="18" charset="0"/>
                          <a:cs typeface="Times New Roman" panose="02020603050405020304" pitchFamily="18" charset="0"/>
                        </a:rPr>
                        <a:t>(</a:t>
                      </a:r>
                      <a:r>
                        <a:rPr lang="en-US" sz="2400" dirty="0" err="1">
                          <a:solidFill>
                            <a:schemeClr val="tx1"/>
                          </a:solidFill>
                          <a:latin typeface="Times New Roman" panose="02020603050405020304" pitchFamily="18" charset="0"/>
                          <a:cs typeface="Times New Roman" panose="02020603050405020304" pitchFamily="18" charset="0"/>
                        </a:rPr>
                        <a:t>Tô</a:t>
                      </a:r>
                      <a:r>
                        <a:rPr lang="en-US" sz="2400" dirty="0">
                          <a:solidFill>
                            <a:schemeClr val="tx1"/>
                          </a:solidFill>
                          <a:latin typeface="Times New Roman" panose="02020603050405020304" pitchFamily="18" charset="0"/>
                          <a:cs typeface="Times New Roman" panose="02020603050405020304" pitchFamily="18" charset="0"/>
                        </a:rPr>
                        <a:t> Hoài, </a:t>
                      </a:r>
                      <a:r>
                        <a:rPr lang="en-US" sz="2400" i="1" dirty="0" err="1">
                          <a:solidFill>
                            <a:schemeClr val="tx1"/>
                          </a:solidFill>
                          <a:latin typeface="Times New Roman" panose="02020603050405020304" pitchFamily="18" charset="0"/>
                          <a:cs typeface="Times New Roman" panose="02020603050405020304" pitchFamily="18" charset="0"/>
                        </a:rPr>
                        <a:t>Dế</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Mèn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phiêu</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lưu</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kí</a:t>
                      </a:r>
                      <a:r>
                        <a:rPr lang="en-US" sz="2400" dirty="0">
                          <a:solidFill>
                            <a:schemeClr val="tx1"/>
                          </a:solidFill>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2400" i="1" dirty="0">
                          <a:solidFill>
                            <a:schemeClr val="tx1"/>
                          </a:solidFill>
                          <a:latin typeface="Times New Roman" panose="02020603050405020304" pitchFamily="18" charset="0"/>
                          <a:cs typeface="Times New Roman" panose="02020603050405020304" pitchFamily="18" charset="0"/>
                        </a:rPr>
                        <a:t>Cho </a:t>
                      </a:r>
                      <a:r>
                        <a:rPr lang="en-US" sz="2400" i="1" dirty="0" err="1">
                          <a:solidFill>
                            <a:schemeClr val="tx1"/>
                          </a:solidFill>
                          <a:latin typeface="Times New Roman" panose="02020603050405020304" pitchFamily="18" charset="0"/>
                          <a:cs typeface="Times New Roman" panose="02020603050405020304" pitchFamily="18" charset="0"/>
                        </a:rPr>
                        <a:t>ra</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kiểu</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cách</a:t>
                      </a:r>
                      <a:r>
                        <a:rPr lang="en-US" sz="2400" i="1" dirty="0">
                          <a:solidFill>
                            <a:schemeClr val="tx1"/>
                          </a:solidFill>
                          <a:latin typeface="Times New Roman" panose="02020603050405020304" pitchFamily="18" charset="0"/>
                          <a:cs typeface="Times New Roman" panose="02020603050405020304" pitchFamily="18" charset="0"/>
                        </a:rPr>
                        <a:t> con </a:t>
                      </a:r>
                      <a:r>
                        <a:rPr lang="en-US" sz="2400" i="1" dirty="0" err="1">
                          <a:solidFill>
                            <a:schemeClr val="tx1"/>
                          </a:solidFill>
                          <a:latin typeface="Times New Roman" panose="02020603050405020304" pitchFamily="18" charset="0"/>
                          <a:cs typeface="Times New Roman" panose="02020603050405020304" pitchFamily="18" charset="0"/>
                        </a:rPr>
                        <a:t>nhà</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võ</a:t>
                      </a:r>
                      <a:r>
                        <a:rPr lang="en-US" sz="2400" i="1" dirty="0">
                          <a:solidFill>
                            <a:schemeClr val="tx1"/>
                          </a:solidFill>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2400" i="1" dirty="0" err="1">
                          <a:solidFill>
                            <a:schemeClr val="tx1"/>
                          </a:solidFill>
                          <a:latin typeface="Times New Roman" panose="02020603050405020304" pitchFamily="18" charset="0"/>
                          <a:cs typeface="Times New Roman" panose="02020603050405020304" pitchFamily="18" charset="0"/>
                        </a:rPr>
                        <a:t>Mỗi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bước</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tôi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làm</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cho</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ra</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kiểu</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cách</a:t>
                      </a:r>
                      <a:r>
                        <a:rPr lang="en-US" sz="2400" i="1" dirty="0">
                          <a:solidFill>
                            <a:schemeClr val="tx1"/>
                          </a:solidFill>
                          <a:latin typeface="Times New Roman" panose="02020603050405020304" pitchFamily="18" charset="0"/>
                          <a:cs typeface="Times New Roman" panose="02020603050405020304" pitchFamily="18" charset="0"/>
                        </a:rPr>
                        <a:t> con </a:t>
                      </a:r>
                      <a:r>
                        <a:rPr lang="en-US" sz="2400" i="1" dirty="0" err="1">
                          <a:solidFill>
                            <a:schemeClr val="tx1"/>
                          </a:solidFill>
                          <a:latin typeface="Times New Roman" panose="02020603050405020304" pitchFamily="18" charset="0"/>
                          <a:cs typeface="Times New Roman" panose="02020603050405020304" pitchFamily="18" charset="0"/>
                        </a:rPr>
                        <a:t>nhà</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võ</a:t>
                      </a:r>
                      <a:endParaRPr lang="en-US" sz="2400" i="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2400" dirty="0" err="1">
                          <a:solidFill>
                            <a:schemeClr val="tx1"/>
                          </a:solidFill>
                          <a:latin typeface="Times New Roman" panose="02020603050405020304" pitchFamily="18" charset="0"/>
                          <a:cs typeface="Times New Roman" panose="02020603050405020304" pitchFamily="18" charset="0"/>
                        </a:rPr>
                        <a:t>Nhấn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mạnh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mục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đích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hoạt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động</a:t>
                      </a:r>
                      <a:r>
                        <a:rPr lang="en-US" sz="2400" dirty="0">
                          <a:solidFill>
                            <a:schemeClr val="tx1"/>
                          </a:solidFill>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48177798"/>
                  </a:ext>
                </a:extLst>
              </a:tr>
            </a:tbl>
          </a:graphicData>
        </a:graphic>
      </p:graphicFrame>
    </p:spTree>
    <p:extLst>
      <p:ext uri="{BB962C8B-B14F-4D97-AF65-F5344CB8AC3E}">
        <p14:creationId xmlns:p14="http://schemas.microsoft.com/office/powerpoint/2010/main" val="2657090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7F2397BC-41F1-DB22-7DB9-27BF73D601DD}"/>
              </a:ext>
            </a:extLst>
          </p:cNvPr>
          <p:cNvGraphicFramePr>
            <a:graphicFrameLocks noGrp="1"/>
          </p:cNvGraphicFramePr>
          <p:nvPr>
            <p:extLst>
              <p:ext uri="{D42A27DB-BD31-4B8C-83A1-F6EECF244321}">
                <p14:modId xmlns:p14="http://schemas.microsoft.com/office/powerpoint/2010/main" val="3404619701"/>
              </p:ext>
            </p:extLst>
          </p:nvPr>
        </p:nvGraphicFramePr>
        <p:xfrm>
          <a:off x="246061" y="248179"/>
          <a:ext cx="11626852" cy="6492240"/>
        </p:xfrm>
        <a:graphic>
          <a:graphicData uri="http://schemas.openxmlformats.org/drawingml/2006/table">
            <a:tbl>
              <a:tblPr firstRow="1" bandRow="1">
                <a:tableStyleId>{5C22544A-7EE6-4342-B048-85BDC9FD1C3A}</a:tableStyleId>
              </a:tblPr>
              <a:tblGrid>
                <a:gridCol w="5054602">
                  <a:extLst>
                    <a:ext uri="{9D8B030D-6E8A-4147-A177-3AD203B41FA5}">
                      <a16:colId xmlns:a16="http://schemas.microsoft.com/office/drawing/2014/main" val="2665137385"/>
                    </a:ext>
                  </a:extLst>
                </a:gridCol>
                <a:gridCol w="1857375">
                  <a:extLst>
                    <a:ext uri="{9D8B030D-6E8A-4147-A177-3AD203B41FA5}">
                      <a16:colId xmlns:a16="http://schemas.microsoft.com/office/drawing/2014/main" val="4272441364"/>
                    </a:ext>
                  </a:extLst>
                </a:gridCol>
                <a:gridCol w="2078831">
                  <a:extLst>
                    <a:ext uri="{9D8B030D-6E8A-4147-A177-3AD203B41FA5}">
                      <a16:colId xmlns:a16="http://schemas.microsoft.com/office/drawing/2014/main" val="655530935"/>
                    </a:ext>
                  </a:extLst>
                </a:gridCol>
                <a:gridCol w="2636044">
                  <a:extLst>
                    <a:ext uri="{9D8B030D-6E8A-4147-A177-3AD203B41FA5}">
                      <a16:colId xmlns:a16="http://schemas.microsoft.com/office/drawing/2014/main" val="2546826751"/>
                    </a:ext>
                  </a:extLst>
                </a:gridCol>
              </a:tblGrid>
              <a:tr h="594784">
                <a:tc>
                  <a:txBody>
                    <a:bodyPr/>
                    <a:lstStyle/>
                    <a:p>
                      <a:pPr algn="ctr"/>
                      <a:r>
                        <a:rPr lang="en-US" sz="2400" dirty="0" err="1">
                          <a:solidFill>
                            <a:schemeClr val="tx1"/>
                          </a:solidFill>
                          <a:latin typeface="Times New Roman" panose="02020603050405020304" pitchFamily="18" charset="0"/>
                          <a:cs typeface="Times New Roman" panose="02020603050405020304" pitchFamily="18" charset="0"/>
                        </a:rPr>
                        <a:t>Đoạn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văn</a:t>
                      </a:r>
                      <a:endParaRPr lang="en-US" sz="24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2400" dirty="0" err="1">
                          <a:solidFill>
                            <a:schemeClr val="tx1"/>
                          </a:solidFill>
                          <a:latin typeface="Times New Roman" panose="02020603050405020304" pitchFamily="18" charset="0"/>
                          <a:cs typeface="Times New Roman" panose="02020603050405020304" pitchFamily="18" charset="0"/>
                        </a:rPr>
                        <a:t>Câu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rút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gọn</a:t>
                      </a:r>
                      <a:endParaRPr lang="en-US" sz="24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2400" dirty="0" err="1">
                          <a:solidFill>
                            <a:schemeClr val="tx1"/>
                          </a:solidFill>
                          <a:latin typeface="Times New Roman" panose="02020603050405020304" pitchFamily="18" charset="0"/>
                          <a:cs typeface="Times New Roman" panose="02020603050405020304" pitchFamily="18" charset="0"/>
                        </a:rPr>
                        <a:t>Câu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đầy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đủ</a:t>
                      </a:r>
                      <a:endParaRPr lang="en-US" sz="24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2400" dirty="0" err="1">
                          <a:solidFill>
                            <a:schemeClr val="tx1"/>
                          </a:solidFill>
                          <a:latin typeface="Times New Roman" panose="02020603050405020304" pitchFamily="18" charset="0"/>
                          <a:cs typeface="Times New Roman" panose="02020603050405020304" pitchFamily="18" charset="0"/>
                        </a:rPr>
                        <a:t>Tác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dụng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việc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dùng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câu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rút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gọn</a:t>
                      </a:r>
                      <a:endParaRPr lang="en-US" sz="24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597992877"/>
                  </a:ext>
                </a:extLst>
              </a:tr>
              <a:tr h="594784">
                <a:tc>
                  <a:txBody>
                    <a:bodyPr/>
                    <a:lstStyle/>
                    <a:p>
                      <a:pPr algn="just"/>
                      <a:r>
                        <a:rPr lang="en-US" sz="2400" dirty="0">
                          <a:solidFill>
                            <a:schemeClr val="tx1"/>
                          </a:solidFill>
                          <a:latin typeface="Times New Roman" panose="02020603050405020304" pitchFamily="18" charset="0"/>
                          <a:cs typeface="Times New Roman" panose="02020603050405020304" pitchFamily="18" charset="0"/>
                        </a:rPr>
                        <a:t>c. </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Cậu</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làm</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trò</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gì</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thế</a:t>
                      </a:r>
                      <a:r>
                        <a:rPr lang="en-US" sz="2400" i="1" dirty="0">
                          <a:solidFill>
                            <a:schemeClr val="tx1"/>
                          </a:solidFill>
                          <a:latin typeface="Times New Roman" panose="02020603050405020304" pitchFamily="18" charset="0"/>
                          <a:cs typeface="Times New Roman" panose="02020603050405020304" pitchFamily="18" charset="0"/>
                        </a:rPr>
                        <a:t>? Sao </a:t>
                      </a:r>
                      <a:r>
                        <a:rPr lang="en-US" sz="2400" i="1" dirty="0" err="1">
                          <a:solidFill>
                            <a:schemeClr val="tx1"/>
                          </a:solidFill>
                          <a:latin typeface="Times New Roman" panose="02020603050405020304" pitchFamily="18" charset="0"/>
                          <a:cs typeface="Times New Roman" panose="02020603050405020304" pitchFamily="18" charset="0"/>
                        </a:rPr>
                        <a:t>lại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ăn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trộm</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hòn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đá</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này</a:t>
                      </a:r>
                      <a:r>
                        <a:rPr lang="en-US" sz="2400" i="1" dirty="0">
                          <a:solidFill>
                            <a:schemeClr val="tx1"/>
                          </a:solidFill>
                          <a:latin typeface="Times New Roman" panose="02020603050405020304" pitchFamily="18" charset="0"/>
                          <a:cs typeface="Times New Roman" panose="02020603050405020304" pitchFamily="18" charset="0"/>
                        </a:rPr>
                        <a:t>?</a:t>
                      </a:r>
                    </a:p>
                    <a:p>
                      <a:pPr algn="just"/>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Chúng</a:t>
                      </a:r>
                      <a:r>
                        <a:rPr lang="en-US" sz="2400" i="1" dirty="0">
                          <a:solidFill>
                            <a:schemeClr val="tx1"/>
                          </a:solidFill>
                          <a:latin typeface="Times New Roman" panose="02020603050405020304" pitchFamily="18" charset="0"/>
                          <a:cs typeface="Times New Roman" panose="02020603050405020304" pitchFamily="18" charset="0"/>
                        </a:rPr>
                        <a:t> ta </a:t>
                      </a:r>
                      <a:r>
                        <a:rPr lang="en-US" sz="2400" i="1" dirty="0" err="1">
                          <a:solidFill>
                            <a:schemeClr val="tx1"/>
                          </a:solidFill>
                          <a:latin typeface="Times New Roman" panose="02020603050405020304" pitchFamily="18" charset="0"/>
                          <a:cs typeface="Times New Roman" panose="02020603050405020304" pitchFamily="18" charset="0"/>
                        </a:rPr>
                        <a:t>không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ăn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trộm</a:t>
                      </a:r>
                      <a:r>
                        <a:rPr lang="en-US" sz="2400" i="1" dirty="0">
                          <a:solidFill>
                            <a:schemeClr val="tx1"/>
                          </a:solidFill>
                          <a:latin typeface="Times New Roman" panose="02020603050405020304" pitchFamily="18" charset="0"/>
                          <a:cs typeface="Times New Roman" panose="02020603050405020304" pitchFamily="18" charset="0"/>
                        </a:rPr>
                        <a:t>! – </a:t>
                      </a:r>
                      <a:r>
                        <a:rPr lang="en-US" sz="2400" i="1" dirty="0" err="1">
                          <a:solidFill>
                            <a:schemeClr val="tx1"/>
                          </a:solidFill>
                          <a:latin typeface="Times New Roman" panose="02020603050405020304" pitchFamily="18" charset="0"/>
                          <a:cs typeface="Times New Roman" panose="02020603050405020304" pitchFamily="18" charset="0"/>
                        </a:rPr>
                        <a:t>Hắn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nhún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vai</a:t>
                      </a:r>
                      <a:r>
                        <a:rPr lang="en-US" sz="2400" i="1" dirty="0">
                          <a:solidFill>
                            <a:schemeClr val="tx1"/>
                          </a:solidFill>
                          <a:latin typeface="Times New Roman" panose="02020603050405020304" pitchFamily="18" charset="0"/>
                          <a:cs typeface="Times New Roman" panose="02020603050405020304" pitchFamily="18" charset="0"/>
                        </a:rPr>
                        <a:t>. – </a:t>
                      </a:r>
                      <a:r>
                        <a:rPr lang="en-US" sz="2400" i="1" dirty="0" err="1">
                          <a:solidFill>
                            <a:schemeClr val="tx1"/>
                          </a:solidFill>
                          <a:latin typeface="Times New Roman" panose="02020603050405020304" pitchFamily="18" charset="0"/>
                          <a:cs typeface="Times New Roman" panose="02020603050405020304" pitchFamily="18" charset="0"/>
                        </a:rPr>
                        <a:t>Chúng</a:t>
                      </a:r>
                      <a:r>
                        <a:rPr lang="en-US" sz="2400" i="1" dirty="0">
                          <a:solidFill>
                            <a:schemeClr val="tx1"/>
                          </a:solidFill>
                          <a:latin typeface="Times New Roman" panose="02020603050405020304" pitchFamily="18" charset="0"/>
                          <a:cs typeface="Times New Roman" panose="02020603050405020304" pitchFamily="18" charset="0"/>
                        </a:rPr>
                        <a:t> ta </a:t>
                      </a:r>
                      <a:r>
                        <a:rPr lang="en-US" sz="2400" i="1" dirty="0" err="1">
                          <a:solidFill>
                            <a:schemeClr val="tx1"/>
                          </a:solidFill>
                          <a:latin typeface="Times New Roman" panose="02020603050405020304" pitchFamily="18" charset="0"/>
                          <a:cs typeface="Times New Roman" panose="02020603050405020304" pitchFamily="18" charset="0"/>
                        </a:rPr>
                        <a:t>chỉ</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mượn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tạm</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thôi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Dùng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xong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sẽ</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mang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trả</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lại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Tớ</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cũng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tò</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mò</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muốn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biết</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nơi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nào</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được</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gọi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là</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trung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tâm</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của</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vũ</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trụ</a:t>
                      </a:r>
                      <a:r>
                        <a:rPr lang="en-US" sz="2400" i="1" dirty="0">
                          <a:solidFill>
                            <a:schemeClr val="tx1"/>
                          </a:solidFill>
                          <a:latin typeface="Times New Roman" panose="02020603050405020304" pitchFamily="18" charset="0"/>
                          <a:cs typeface="Times New Roman" panose="02020603050405020304" pitchFamily="18" charset="0"/>
                        </a:rPr>
                        <a:t>.</a:t>
                      </a:r>
                    </a:p>
                    <a:p>
                      <a:pPr algn="r"/>
                      <a:r>
                        <a:rPr lang="en-US" sz="2400" dirty="0">
                          <a:solidFill>
                            <a:schemeClr val="tx1"/>
                          </a:solidFill>
                          <a:latin typeface="Times New Roman" panose="02020603050405020304" pitchFamily="18" charset="0"/>
                          <a:cs typeface="Times New Roman" panose="02020603050405020304" pitchFamily="18" charset="0"/>
                        </a:rPr>
                        <a:t>(Hà </a:t>
                      </a:r>
                      <a:r>
                        <a:rPr lang="en-US" sz="2400" dirty="0" err="1">
                          <a:solidFill>
                            <a:schemeClr val="tx1"/>
                          </a:solidFill>
                          <a:latin typeface="Times New Roman" panose="02020603050405020304" pitchFamily="18" charset="0"/>
                          <a:cs typeface="Times New Roman" panose="02020603050405020304" pitchFamily="18" charset="0"/>
                        </a:rPr>
                        <a:t>Thủy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nguyên</a:t>
                      </a:r>
                      <a:r>
                        <a:rPr lang="en-US" sz="2400"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Thiên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Mã</a:t>
                      </a:r>
                      <a:r>
                        <a:rPr lang="en-US" sz="2400" dirty="0">
                          <a:solidFill>
                            <a:schemeClr val="tx1"/>
                          </a:solidFill>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2400" i="1" dirty="0">
                          <a:solidFill>
                            <a:schemeClr val="tx1"/>
                          </a:solidFill>
                          <a:latin typeface="Times New Roman" panose="02020603050405020304" pitchFamily="18" charset="0"/>
                          <a:cs typeface="Times New Roman" panose="02020603050405020304" pitchFamily="18" charset="0"/>
                        </a:rPr>
                        <a:t>- Sao </a:t>
                      </a:r>
                      <a:r>
                        <a:rPr lang="en-US" sz="2400" i="1" dirty="0" err="1">
                          <a:solidFill>
                            <a:schemeClr val="tx1"/>
                          </a:solidFill>
                          <a:latin typeface="Times New Roman" panose="02020603050405020304" pitchFamily="18" charset="0"/>
                          <a:cs typeface="Times New Roman" panose="02020603050405020304" pitchFamily="18" charset="0"/>
                        </a:rPr>
                        <a:t>lại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ăn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trộm</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hòn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đá</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này</a:t>
                      </a:r>
                      <a:r>
                        <a:rPr lang="en-US" sz="2400" i="1" dirty="0">
                          <a:solidFill>
                            <a:schemeClr val="tx1"/>
                          </a:solidFill>
                          <a:latin typeface="Times New Roman" panose="02020603050405020304" pitchFamily="18" charset="0"/>
                          <a:cs typeface="Times New Roman" panose="02020603050405020304" pitchFamily="18" charset="0"/>
                        </a:rPr>
                        <a:t>?</a:t>
                      </a:r>
                    </a:p>
                    <a:p>
                      <a:pPr algn="just"/>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Dùng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xong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sẽ</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mang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trả</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lại</a:t>
                      </a:r>
                      <a:r>
                        <a:rPr lang="en-US" sz="2400" i="1" dirty="0">
                          <a:solidFill>
                            <a:schemeClr val="tx1"/>
                          </a:solidFill>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2400" i="1" dirty="0">
                          <a:solidFill>
                            <a:schemeClr val="tx1"/>
                          </a:solidFill>
                          <a:latin typeface="Times New Roman" panose="02020603050405020304" pitchFamily="18" charset="0"/>
                          <a:cs typeface="Times New Roman" panose="02020603050405020304" pitchFamily="18" charset="0"/>
                        </a:rPr>
                        <a:t>- Sao </a:t>
                      </a:r>
                      <a:r>
                        <a:rPr lang="en-US" sz="2400" i="1" dirty="0" err="1">
                          <a:solidFill>
                            <a:schemeClr val="tx1"/>
                          </a:solidFill>
                          <a:latin typeface="Times New Roman" panose="02020603050405020304" pitchFamily="18" charset="0"/>
                          <a:cs typeface="Times New Roman" panose="02020603050405020304" pitchFamily="18" charset="0"/>
                        </a:rPr>
                        <a:t>cậu</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lại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ăn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trộm</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hòn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đá</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này</a:t>
                      </a:r>
                      <a:r>
                        <a:rPr lang="en-US" sz="2400" i="1" dirty="0">
                          <a:solidFill>
                            <a:schemeClr val="tx1"/>
                          </a:solidFill>
                          <a:latin typeface="Times New Roman" panose="02020603050405020304" pitchFamily="18" charset="0"/>
                          <a:cs typeface="Times New Roman" panose="02020603050405020304" pitchFamily="18" charset="0"/>
                        </a:rPr>
                        <a:t>?</a:t>
                      </a:r>
                    </a:p>
                    <a:p>
                      <a:pPr algn="just"/>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Chúng</a:t>
                      </a:r>
                      <a:r>
                        <a:rPr lang="en-US" sz="2400" i="1" dirty="0">
                          <a:solidFill>
                            <a:schemeClr val="tx1"/>
                          </a:solidFill>
                          <a:latin typeface="Times New Roman" panose="02020603050405020304" pitchFamily="18" charset="0"/>
                          <a:cs typeface="Times New Roman" panose="02020603050405020304" pitchFamily="18" charset="0"/>
                        </a:rPr>
                        <a:t> ta </a:t>
                      </a:r>
                      <a:r>
                        <a:rPr lang="en-US" sz="2400" i="1" dirty="0" err="1">
                          <a:solidFill>
                            <a:schemeClr val="tx1"/>
                          </a:solidFill>
                          <a:latin typeface="Times New Roman" panose="02020603050405020304" pitchFamily="18" charset="0"/>
                          <a:cs typeface="Times New Roman" panose="02020603050405020304" pitchFamily="18" charset="0"/>
                        </a:rPr>
                        <a:t>dùng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hòn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đá</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xong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sẽ</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mang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trả</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lại</a:t>
                      </a:r>
                      <a:r>
                        <a:rPr lang="en-US" sz="2400" i="1" dirty="0">
                          <a:solidFill>
                            <a:schemeClr val="tx1"/>
                          </a:solidFill>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err="1">
                          <a:solidFill>
                            <a:schemeClr val="tx1"/>
                          </a:solidFill>
                          <a:latin typeface="Times New Roman" panose="02020603050405020304" pitchFamily="18" charset="0"/>
                          <a:cs typeface="Times New Roman" panose="02020603050405020304" pitchFamily="18" charset="0"/>
                        </a:rPr>
                        <a:t>Tăng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tính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khẩu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ngữ</a:t>
                      </a:r>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26866590"/>
                  </a:ext>
                </a:extLst>
              </a:tr>
              <a:tr h="594784">
                <a:tc>
                  <a:txBody>
                    <a:bodyPr/>
                    <a:lstStyle/>
                    <a:p>
                      <a:pPr algn="just"/>
                      <a:r>
                        <a:rPr lang="en-US" sz="2400" dirty="0">
                          <a:solidFill>
                            <a:schemeClr val="tx1"/>
                          </a:solidFill>
                          <a:latin typeface="Times New Roman" panose="02020603050405020304" pitchFamily="18" charset="0"/>
                          <a:cs typeface="Times New Roman" panose="02020603050405020304" pitchFamily="18" charset="0"/>
                        </a:rPr>
                        <a:t>d. </a:t>
                      </a:r>
                      <a:r>
                        <a:rPr lang="en-US" sz="2400" i="1" dirty="0" err="1">
                          <a:solidFill>
                            <a:schemeClr val="tx1"/>
                          </a:solidFill>
                          <a:latin typeface="Times New Roman" panose="02020603050405020304" pitchFamily="18" charset="0"/>
                          <a:cs typeface="Times New Roman" panose="02020603050405020304" pitchFamily="18" charset="0"/>
                        </a:rPr>
                        <a:t>Mặt</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trời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lại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rọi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lên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này</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thứ</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sáu</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của</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tôi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trên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đảo</a:t>
                      </a:r>
                      <a:r>
                        <a:rPr lang="en-US" sz="2400" i="1" dirty="0">
                          <a:solidFill>
                            <a:schemeClr val="tx1"/>
                          </a:solidFill>
                          <a:latin typeface="Times New Roman" panose="02020603050405020304" pitchFamily="18" charset="0"/>
                          <a:cs typeface="Times New Roman" panose="02020603050405020304" pitchFamily="18" charset="0"/>
                        </a:rPr>
                        <a:t> Thanh </a:t>
                      </a:r>
                      <a:r>
                        <a:rPr lang="en-US" sz="2400" i="1" dirty="0" err="1">
                          <a:solidFill>
                            <a:schemeClr val="tx1"/>
                          </a:solidFill>
                          <a:latin typeface="Times New Roman" panose="02020603050405020304" pitchFamily="18" charset="0"/>
                          <a:cs typeface="Times New Roman" panose="02020603050405020304" pitchFamily="18" charset="0"/>
                        </a:rPr>
                        <a:t>Luân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một</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cách</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thật</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quá</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là</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đầy</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đủ</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Tôi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dậy</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từ</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canh</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tư</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Còn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tối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đất</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cố</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mãi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trên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đá</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đầu</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sư</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ra</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thấu</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đầu</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mũi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đảo</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Và</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ngồi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đó</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rình</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mặt</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trời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lên</a:t>
                      </a:r>
                      <a:r>
                        <a:rPr lang="en-US" sz="2400" i="1" dirty="0">
                          <a:solidFill>
                            <a:schemeClr val="tx1"/>
                          </a:solidFill>
                          <a:latin typeface="Times New Roman" panose="02020603050405020304" pitchFamily="18" charset="0"/>
                          <a:cs typeface="Times New Roman" panose="02020603050405020304" pitchFamily="18" charset="0"/>
                        </a:rPr>
                        <a:t>.</a:t>
                      </a:r>
                    </a:p>
                    <a:p>
                      <a:pPr algn="r"/>
                      <a:r>
                        <a:rPr lang="en-US" sz="2400" dirty="0">
                          <a:solidFill>
                            <a:schemeClr val="tx1"/>
                          </a:solidFill>
                          <a:latin typeface="Times New Roman" panose="02020603050405020304" pitchFamily="18" charset="0"/>
                          <a:cs typeface="Times New Roman" panose="02020603050405020304" pitchFamily="18" charset="0"/>
                        </a:rPr>
                        <a:t>(</a:t>
                      </a:r>
                      <a:r>
                        <a:rPr lang="en-US" sz="2400" dirty="0" err="1">
                          <a:solidFill>
                            <a:schemeClr val="tx1"/>
                          </a:solidFill>
                          <a:latin typeface="Times New Roman" panose="02020603050405020304" pitchFamily="18" charset="0"/>
                          <a:cs typeface="Times New Roman" panose="02020603050405020304" pitchFamily="18" charset="0"/>
                        </a:rPr>
                        <a:t>Nguyễn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Tuân</a:t>
                      </a:r>
                      <a:r>
                        <a:rPr lang="en-US" sz="2400"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Cô</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Tô</a:t>
                      </a:r>
                      <a:r>
                        <a:rPr lang="en-US" sz="2400" dirty="0">
                          <a:solidFill>
                            <a:schemeClr val="tx1"/>
                          </a:solidFill>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2400" i="1" dirty="0" err="1">
                          <a:solidFill>
                            <a:schemeClr val="tx1"/>
                          </a:solidFill>
                          <a:latin typeface="Times New Roman" panose="02020603050405020304" pitchFamily="18" charset="0"/>
                          <a:cs typeface="Times New Roman" panose="02020603050405020304" pitchFamily="18" charset="0"/>
                        </a:rPr>
                        <a:t>Và</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ngồi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đó</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rình</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mặt</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trời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lên</a:t>
                      </a:r>
                      <a:r>
                        <a:rPr lang="en-US" sz="2400" i="1" dirty="0">
                          <a:solidFill>
                            <a:schemeClr val="tx1"/>
                          </a:solidFill>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2400" i="1" dirty="0" err="1">
                          <a:solidFill>
                            <a:schemeClr val="tx1"/>
                          </a:solidFill>
                          <a:latin typeface="Times New Roman" panose="02020603050405020304" pitchFamily="18" charset="0"/>
                          <a:cs typeface="Times New Roman" panose="02020603050405020304" pitchFamily="18" charset="0"/>
                        </a:rPr>
                        <a:t>Và</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tôi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ngồi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đó</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rình</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mặt</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trời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lên</a:t>
                      </a:r>
                      <a:endParaRPr lang="en-US" sz="2400" i="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err="1">
                          <a:solidFill>
                            <a:schemeClr val="tx1"/>
                          </a:solidFill>
                          <a:latin typeface="Times New Roman" panose="02020603050405020304" pitchFamily="18" charset="0"/>
                          <a:cs typeface="Times New Roman" panose="02020603050405020304" pitchFamily="18" charset="0"/>
                        </a:rPr>
                        <a:t>Tạo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sự</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liền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mạch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hoạt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động</a:t>
                      </a:r>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48177798"/>
                  </a:ext>
                </a:extLst>
              </a:tr>
            </a:tbl>
          </a:graphicData>
        </a:graphic>
      </p:graphicFrame>
    </p:spTree>
    <p:extLst>
      <p:ext uri="{BB962C8B-B14F-4D97-AF65-F5344CB8AC3E}">
        <p14:creationId xmlns:p14="http://schemas.microsoft.com/office/powerpoint/2010/main" val="1038385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3620265" y="2200275"/>
            <a:ext cx="4081331" cy="4657725"/>
          </a:xfrm>
          <a:custGeom>
            <a:avLst/>
            <a:gdLst/>
            <a:ahLst/>
            <a:cxnLst/>
            <a:rect l="l" t="t" r="r" b="b"/>
            <a:pathLst>
              <a:path w="7211187" h="8229600">
                <a:moveTo>
                  <a:pt x="0" y="0"/>
                </a:moveTo>
                <a:lnTo>
                  <a:pt x="7211187" y="0"/>
                </a:lnTo>
                <a:lnTo>
                  <a:pt x="7211187" y="8229600"/>
                </a:lnTo>
                <a:lnTo>
                  <a:pt x="0" y="8229600"/>
                </a:lnTo>
                <a:lnTo>
                  <a:pt x="0" y="0"/>
                </a:lnTo>
                <a:close/>
              </a:path>
            </a:pathLst>
          </a:custGeom>
          <a:blipFill>
            <a:blip r:embed="rId3"/>
            <a:stretch>
              <a:fillRect/>
            </a:stretch>
          </a:blipFill>
        </p:spPr>
        <p:txBody>
          <a:bodyPr/>
          <a:lstStyle/>
          <a:p>
            <a:endParaRPr lang="en-US" dirty="0"/>
          </a:p>
        </p:txBody>
      </p:sp>
      <p:sp>
        <p:nvSpPr>
          <p:cNvPr id="6" name="TextBox 5">
            <a:extLst>
              <a:ext uri="{FF2B5EF4-FFF2-40B4-BE49-F238E27FC236}">
                <a16:creationId xmlns:a16="http://schemas.microsoft.com/office/drawing/2014/main" id="{2D3A6426-2DD7-E548-8F0A-EF7DDA43CDA0}"/>
              </a:ext>
            </a:extLst>
          </p:cNvPr>
          <p:cNvSpPr txBox="1"/>
          <p:nvPr/>
        </p:nvSpPr>
        <p:spPr>
          <a:xfrm>
            <a:off x="632095" y="612005"/>
            <a:ext cx="10770940" cy="646331"/>
          </a:xfrm>
          <a:prstGeom prst="rect">
            <a:avLst/>
          </a:prstGeom>
          <a:noFill/>
        </p:spPr>
        <p:txBody>
          <a:bodyPr wrap="square">
            <a:spAutoFit/>
          </a:bodyPr>
          <a:lstStyle/>
          <a:p>
            <a:pPr algn="just"/>
            <a:r>
              <a:rPr lang="en-US" sz="3600" b="1" dirty="0" err="1">
                <a:latin typeface="Times New Roman" panose="02020603050405020304" pitchFamily="18" charset="0"/>
                <a:cs typeface="Times New Roman" panose="02020603050405020304" pitchFamily="18" charset="0"/>
              </a:rPr>
              <a:t>Viết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một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đoạn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hội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thoại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trong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đó</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sử</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dụng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câu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rút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gọn</a:t>
            </a:r>
            <a:r>
              <a:rPr lang="en-US" sz="3600" b="1" dirty="0">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C6062D35-9CB0-8249-6FF7-F436BDD299E9}"/>
              </a:ext>
            </a:extLst>
          </p:cNvPr>
          <p:cNvSpPr txBox="1"/>
          <p:nvPr/>
        </p:nvSpPr>
        <p:spPr>
          <a:xfrm>
            <a:off x="632095" y="1998163"/>
            <a:ext cx="3146950" cy="954107"/>
          </a:xfrm>
          <a:prstGeom prst="rect">
            <a:avLst/>
          </a:prstGeom>
          <a:noFill/>
        </p:spPr>
        <p:txBody>
          <a:bodyPr wrap="square">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Chào</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lâu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rồi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gặp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nhỉ</a:t>
            </a:r>
            <a:r>
              <a:rPr lang="en-US" sz="2800" dirty="0">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BFBA445C-9DB8-0BEE-A7D7-2F8AE73CF376}"/>
              </a:ext>
            </a:extLst>
          </p:cNvPr>
          <p:cNvSpPr txBox="1"/>
          <p:nvPr/>
        </p:nvSpPr>
        <p:spPr>
          <a:xfrm>
            <a:off x="7906814" y="1998162"/>
            <a:ext cx="3146950" cy="954107"/>
          </a:xfrm>
          <a:prstGeom prst="rect">
            <a:avLst/>
          </a:prstGeom>
          <a:noFill/>
        </p:spPr>
        <p:txBody>
          <a:bodyPr wrap="square">
            <a:spAutoFit/>
          </a:bodyPr>
          <a:lstStyle/>
          <a:p>
            <a:pPr algn="just"/>
            <a:r>
              <a:rPr lang="en-US" sz="2800" dirty="0">
                <a:latin typeface="Times New Roman" panose="02020603050405020304" pitchFamily="18" charset="0"/>
                <a:cs typeface="Times New Roman" panose="02020603050405020304" pitchFamily="18" charset="0"/>
              </a:rPr>
              <a:t>- Ừ. </a:t>
            </a:r>
            <a:r>
              <a:rPr lang="en-US" sz="2800" dirty="0" err="1">
                <a:latin typeface="Times New Roman" panose="02020603050405020304" pitchFamily="18" charset="0"/>
                <a:cs typeface="Times New Roman" panose="02020603050405020304" pitchFamily="18" charset="0"/>
              </a:rPr>
              <a:t>Mấy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rồi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khỏe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chứ</a:t>
            </a:r>
            <a:r>
              <a:rPr lang="en-US" sz="2800" dirty="0">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82BD88B7-83C4-0E20-2357-7466785CD153}"/>
              </a:ext>
            </a:extLst>
          </p:cNvPr>
          <p:cNvSpPr txBox="1"/>
          <p:nvPr/>
        </p:nvSpPr>
        <p:spPr>
          <a:xfrm>
            <a:off x="632095" y="3243349"/>
            <a:ext cx="3146950" cy="523220"/>
          </a:xfrm>
          <a:prstGeom prst="rect">
            <a:avLst/>
          </a:prstGeom>
          <a:noFill/>
        </p:spPr>
        <p:txBody>
          <a:bodyPr wrap="square">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Khỏe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Còn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cậu</a:t>
            </a:r>
            <a:r>
              <a:rPr lang="en-US" sz="2800" dirty="0">
                <a:latin typeface="Times New Roman" panose="02020603050405020304" pitchFamily="18" charset="0"/>
                <a:cs typeface="Times New Roman" panose="02020603050405020304" pitchFamily="18" charset="0"/>
              </a:rPr>
              <a:t>?</a:t>
            </a:r>
          </a:p>
        </p:txBody>
      </p:sp>
      <p:sp>
        <p:nvSpPr>
          <p:cNvPr id="10" name="TextBox 9">
            <a:extLst>
              <a:ext uri="{FF2B5EF4-FFF2-40B4-BE49-F238E27FC236}">
                <a16:creationId xmlns:a16="http://schemas.microsoft.com/office/drawing/2014/main" id="{B54B5753-0E59-2AEC-12A2-ABFDCA2C6A7A}"/>
              </a:ext>
            </a:extLst>
          </p:cNvPr>
          <p:cNvSpPr txBox="1"/>
          <p:nvPr/>
        </p:nvSpPr>
        <p:spPr>
          <a:xfrm>
            <a:off x="7906813" y="3280576"/>
            <a:ext cx="3496221" cy="954107"/>
          </a:xfrm>
          <a:prstGeom prst="rect">
            <a:avLst/>
          </a:prstGeom>
          <a:noFill/>
        </p:spPr>
        <p:txBody>
          <a:bodyPr wrap="square">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Hoa </a:t>
            </a:r>
            <a:r>
              <a:rPr lang="en-US" sz="2800" dirty="0" err="1">
                <a:latin typeface="Times New Roman" panose="02020603050405020304" pitchFamily="18" charset="0"/>
                <a:cs typeface="Times New Roman" panose="02020603050405020304" pitchFamily="18" charset="0"/>
              </a:rPr>
              <a:t>sao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rồi</a:t>
            </a:r>
            <a:r>
              <a:rPr lang="en-US" sz="2800" dirty="0">
                <a:latin typeface="Times New Roman" panose="02020603050405020304" pitchFamily="18" charset="0"/>
                <a:cs typeface="Times New Roman" panose="02020603050405020304" pitchFamily="18" charset="0"/>
              </a:rPr>
              <a:t>?</a:t>
            </a:r>
          </a:p>
        </p:txBody>
      </p:sp>
      <p:sp>
        <p:nvSpPr>
          <p:cNvPr id="11" name="TextBox 10">
            <a:extLst>
              <a:ext uri="{FF2B5EF4-FFF2-40B4-BE49-F238E27FC236}">
                <a16:creationId xmlns:a16="http://schemas.microsoft.com/office/drawing/2014/main" id="{9D89CD69-2211-9A17-6AEB-AFB99D17EA8B}"/>
              </a:ext>
            </a:extLst>
          </p:cNvPr>
          <p:cNvSpPr txBox="1"/>
          <p:nvPr/>
        </p:nvSpPr>
        <p:spPr>
          <a:xfrm>
            <a:off x="674130" y="4231566"/>
            <a:ext cx="2782952" cy="523220"/>
          </a:xfrm>
          <a:prstGeom prst="rect">
            <a:avLst/>
          </a:prstGeom>
          <a:noFill/>
        </p:spPr>
        <p:txBody>
          <a:bodyPr wrap="square">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Ổn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lắm</a:t>
            </a:r>
            <a:r>
              <a:rPr lang="en-US" sz="2800" dirty="0">
                <a:latin typeface="Times New Roman" panose="020206030504050203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id="{63DB45F4-952E-B1AB-DA51-5722D626549A}"/>
              </a:ext>
            </a:extLst>
          </p:cNvPr>
          <p:cNvSpPr txBox="1"/>
          <p:nvPr/>
        </p:nvSpPr>
        <p:spPr>
          <a:xfrm>
            <a:off x="7906814" y="4647212"/>
            <a:ext cx="2782952" cy="523220"/>
          </a:xfrm>
          <a:prstGeom prst="rect">
            <a:avLst/>
          </a:prstGeom>
          <a:noFill/>
        </p:spPr>
        <p:txBody>
          <a:bodyPr wrap="square">
            <a:spAutoFit/>
          </a:bodyPr>
          <a:lstStyle/>
          <a:p>
            <a:pPr algn="just"/>
            <a:r>
              <a:rPr lang="en-US" sz="2800" dirty="0">
                <a:latin typeface="Times New Roman" panose="02020603050405020304" pitchFamily="18" charset="0"/>
                <a:cs typeface="Times New Roman" panose="02020603050405020304" pitchFamily="18" charset="0"/>
              </a:rPr>
              <a:t>- Ừ, </a:t>
            </a:r>
            <a:r>
              <a:rPr lang="en-US" sz="2800" dirty="0" err="1">
                <a:latin typeface="Times New Roman" panose="02020603050405020304" pitchFamily="18" charset="0"/>
                <a:cs typeface="Times New Roman" panose="02020603050405020304" pitchFamily="18" charset="0"/>
              </a:rPr>
              <a:t>tớ</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vậy</a:t>
            </a:r>
            <a:r>
              <a:rPr lang="en-US" sz="28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947903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barn(inVertical)">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8" grpId="0"/>
      <p:bldP spid="9" grpId="0"/>
      <p:bldP spid="10" grpId="0"/>
      <p:bldP spid="11"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F4944E7-5D0F-98C9-0ECA-4109B3AF67A1}"/>
              </a:ext>
            </a:extLst>
          </p:cNvPr>
          <p:cNvSpPr txBox="1"/>
          <p:nvPr/>
        </p:nvSpPr>
        <p:spPr>
          <a:xfrm>
            <a:off x="0" y="2301574"/>
            <a:ext cx="7569160" cy="1446550"/>
          </a:xfrm>
          <a:prstGeom prst="rect">
            <a:avLst/>
          </a:prstGeom>
          <a:noFill/>
        </p:spPr>
        <p:txBody>
          <a:bodyPr wrap="square" rtlCol="0">
            <a:spAutoFit/>
          </a:bodyPr>
          <a:lstStyle/>
          <a:p>
            <a:pPr algn="ctr"/>
            <a:r>
              <a:rPr lang="en-US" sz="4400" b="1" dirty="0">
                <a:solidFill>
                  <a:srgbClr val="FF0000"/>
                </a:solidFill>
                <a:latin typeface="Times New Roman" panose="02020603050405020304" pitchFamily="18" charset="0"/>
                <a:cs typeface="Times New Roman" panose="02020603050405020304" pitchFamily="18" charset="0"/>
              </a:rPr>
              <a:t>I. </a:t>
            </a:r>
          </a:p>
          <a:p>
            <a:pPr algn="ctr"/>
            <a:r>
              <a:rPr lang="en-US" sz="4400" b="1" dirty="0">
                <a:solidFill>
                  <a:srgbClr val="FF0000"/>
                </a:solidFill>
                <a:latin typeface="Times New Roman" panose="02020603050405020304" pitchFamily="18" charset="0"/>
                <a:cs typeface="Times New Roman" panose="02020603050405020304" pitchFamily="18" charset="0"/>
              </a:rPr>
              <a:t>HÌNH THÀNH KIẾN THỨC</a:t>
            </a:r>
          </a:p>
        </p:txBody>
      </p:sp>
      <p:sp>
        <p:nvSpPr>
          <p:cNvPr id="3" name="Freeform 2"/>
          <p:cNvSpPr/>
          <p:nvPr/>
        </p:nvSpPr>
        <p:spPr>
          <a:xfrm>
            <a:off x="6798734" y="671339"/>
            <a:ext cx="4852561" cy="5593730"/>
          </a:xfrm>
          <a:custGeom>
            <a:avLst/>
            <a:gdLst/>
            <a:ahLst/>
            <a:cxnLst/>
            <a:rect l="l" t="t" r="r" b="b"/>
            <a:pathLst>
              <a:path w="7139178" h="8229600">
                <a:moveTo>
                  <a:pt x="0" y="0"/>
                </a:moveTo>
                <a:lnTo>
                  <a:pt x="7139178" y="0"/>
                </a:lnTo>
                <a:lnTo>
                  <a:pt x="7139178" y="8229600"/>
                </a:lnTo>
                <a:lnTo>
                  <a:pt x="0" y="8229600"/>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3889097854"/>
      </p:ext>
    </p:extLst>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F3C781-CE0E-73D6-A846-8BAF1332BF61}"/>
              </a:ext>
            </a:extLst>
          </p:cNvPr>
          <p:cNvSpPr txBox="1"/>
          <p:nvPr/>
        </p:nvSpPr>
        <p:spPr>
          <a:xfrm>
            <a:off x="363778" y="233023"/>
            <a:ext cx="11682448"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Khái</a:t>
            </a:r>
            <a:r>
              <a:rPr kumimoji="0" lang="en-US" sz="2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niệm</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5292971" y="1659285"/>
            <a:ext cx="6278076" cy="954107"/>
          </a:xfrm>
          <a:prstGeom prst="rect">
            <a:avLst/>
          </a:prstGeom>
        </p:spPr>
        <p:txBody>
          <a:bodyPr wrap="square">
            <a:spAutoFit/>
          </a:bodyPr>
          <a:lstStyle/>
          <a:p>
            <a:pPr algn="just">
              <a:defRPr/>
            </a:pPr>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rút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gọn</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tỉnh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lược</a:t>
            </a:r>
            <a:endParaRPr lang="en-US" sz="2800" dirty="0">
              <a:latin typeface="Times New Roman" panose="02020603050405020304" pitchFamily="18" charset="0"/>
              <a:cs typeface="Times New Roman" panose="02020603050405020304" pitchFamily="18" charset="0"/>
            </a:endParaRPr>
          </a:p>
        </p:txBody>
      </p:sp>
      <p:sp>
        <p:nvSpPr>
          <p:cNvPr id="8" name="Freeform 3"/>
          <p:cNvSpPr/>
          <p:nvPr/>
        </p:nvSpPr>
        <p:spPr>
          <a:xfrm>
            <a:off x="620953" y="1384896"/>
            <a:ext cx="4308235" cy="4428729"/>
          </a:xfrm>
          <a:custGeom>
            <a:avLst/>
            <a:gdLst/>
            <a:ahLst/>
            <a:cxnLst/>
            <a:rect l="l" t="t" r="r" b="b"/>
            <a:pathLst>
              <a:path w="8003286" h="8229600">
                <a:moveTo>
                  <a:pt x="0" y="0"/>
                </a:moveTo>
                <a:lnTo>
                  <a:pt x="8003286" y="0"/>
                </a:lnTo>
                <a:lnTo>
                  <a:pt x="8003286" y="8229600"/>
                </a:lnTo>
                <a:lnTo>
                  <a:pt x="0" y="8229600"/>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2563148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F3C781-CE0E-73D6-A846-8BAF1332BF61}"/>
              </a:ext>
            </a:extLst>
          </p:cNvPr>
          <p:cNvSpPr txBox="1"/>
          <p:nvPr/>
        </p:nvSpPr>
        <p:spPr>
          <a:xfrm>
            <a:off x="1166742" y="952284"/>
            <a:ext cx="11401565" cy="523220"/>
          </a:xfrm>
          <a:prstGeom prst="rect">
            <a:avLst/>
          </a:prstGeom>
          <a:noFill/>
        </p:spPr>
        <p:txBody>
          <a:bodyPr wrap="square" rtlCol="0">
            <a:spAutoFit/>
          </a:bodyPr>
          <a:lstStyle/>
          <a:p>
            <a:pPr algn="just"/>
            <a:r>
              <a:rPr lang="vi-VN"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gọn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chủ</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ngữ</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hoặc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vị</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ngữ</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bị</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tỉnh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lược</a:t>
            </a:r>
            <a:r>
              <a:rPr lang="en-US" sz="2800" b="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C87CE1CC-A31D-2CC2-3122-A94193EC98C1}"/>
              </a:ext>
            </a:extLst>
          </p:cNvPr>
          <p:cNvSpPr txBox="1"/>
          <p:nvPr/>
        </p:nvSpPr>
        <p:spPr>
          <a:xfrm>
            <a:off x="1752334" y="1766140"/>
            <a:ext cx="7091895" cy="1384995"/>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sym typeface="Wingdings" panose="05000000000000000000" pitchFamily="2" charset="2"/>
              </a:rPr>
              <a:t>Ví</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dụ</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p>
          <a:p>
            <a:pPr algn="just"/>
            <a:r>
              <a:rPr lang="en-US" sz="2800" b="1" dirty="0">
                <a:latin typeface="Times New Roman" panose="02020603050405020304" pitchFamily="18" charset="0"/>
                <a:cs typeface="Times New Roman" panose="02020603050405020304" pitchFamily="18" charset="0"/>
              </a:rPr>
              <a:t>(1)	</a:t>
            </a:r>
            <a:r>
              <a:rPr lang="en-US" sz="2800" i="1" dirty="0">
                <a:latin typeface="Times New Roman" panose="02020603050405020304" pitchFamily="18" charset="0"/>
                <a:cs typeface="Times New Roman" panose="02020603050405020304" pitchFamily="18" charset="0"/>
              </a:rPr>
              <a:t>- Anh </a:t>
            </a:r>
            <a:r>
              <a:rPr lang="en-US" sz="2800" i="1" dirty="0" err="1">
                <a:latin typeface="Times New Roman" panose="02020603050405020304" pitchFamily="18" charset="0"/>
                <a:cs typeface="Times New Roman" panose="02020603050405020304" pitchFamily="18" charset="0"/>
              </a:rPr>
              <a:t>đang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gì</a:t>
            </a:r>
            <a:r>
              <a:rPr lang="en-US" sz="2800" i="1" dirty="0">
                <a:latin typeface="Times New Roman" panose="02020603050405020304" pitchFamily="18" charset="0"/>
                <a:cs typeface="Times New Roman" panose="02020603050405020304" pitchFamily="18" charset="0"/>
              </a:rPr>
              <a:t>?</a:t>
            </a:r>
          </a:p>
          <a:p>
            <a:pPr algn="just"/>
            <a:r>
              <a:rPr lang="en-US" sz="2800" i="1" dirty="0">
                <a:latin typeface="Times New Roman" panose="02020603050405020304" pitchFamily="18" charset="0"/>
                <a:cs typeface="Times New Roman" panose="02020603050405020304" pitchFamily="18" charset="0"/>
              </a:rPr>
              <a:t>	- </a:t>
            </a:r>
            <a:r>
              <a:rPr lang="en-US" sz="2800" i="1" dirty="0" err="1">
                <a:latin typeface="Times New Roman" panose="02020603050405020304" pitchFamily="18" charset="0"/>
                <a:cs typeface="Times New Roman" panose="02020603050405020304" pitchFamily="18" charset="0"/>
              </a:rPr>
              <a:t>Đọc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sách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rút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gọn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chủ</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ngữ</a:t>
            </a:r>
            <a:r>
              <a:rPr lang="en-US" sz="2800" i="1" dirty="0">
                <a:latin typeface="Times New Roman" panose="02020603050405020304" pitchFamily="18" charset="0"/>
                <a:cs typeface="Times New Roman" panose="02020603050405020304" pitchFamily="18" charset="0"/>
              </a:rPr>
              <a:t>)</a:t>
            </a:r>
            <a:endParaRPr lang="vi-VN" sz="2800" i="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E4FF723B-8DDD-84AA-2731-F07BD3693DCB}"/>
              </a:ext>
            </a:extLst>
          </p:cNvPr>
          <p:cNvSpPr txBox="1"/>
          <p:nvPr/>
        </p:nvSpPr>
        <p:spPr>
          <a:xfrm>
            <a:off x="363778" y="233023"/>
            <a:ext cx="11682448"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Khái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niệm</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63ACD92E-B6D6-ED51-0747-D06E3F4B011F}"/>
              </a:ext>
            </a:extLst>
          </p:cNvPr>
          <p:cNvSpPr txBox="1"/>
          <p:nvPr/>
        </p:nvSpPr>
        <p:spPr>
          <a:xfrm>
            <a:off x="3890851" y="3850457"/>
            <a:ext cx="7091895" cy="954107"/>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(2) 	</a:t>
            </a:r>
            <a:r>
              <a:rPr lang="en-US" sz="2800" i="1" dirty="0">
                <a:latin typeface="Times New Roman" panose="02020603050405020304" pitchFamily="18" charset="0"/>
                <a:cs typeface="Times New Roman" panose="02020603050405020304" pitchFamily="18" charset="0"/>
              </a:rPr>
              <a:t>- Ai </a:t>
            </a:r>
            <a:r>
              <a:rPr lang="en-US" sz="2800" i="1" dirty="0" err="1">
                <a:latin typeface="Times New Roman" panose="02020603050405020304" pitchFamily="18" charset="0"/>
                <a:cs typeface="Times New Roman" panose="02020603050405020304" pitchFamily="18" charset="0"/>
              </a:rPr>
              <a:t>đã</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trồng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những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cây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hoa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này</a:t>
            </a:r>
            <a:r>
              <a:rPr lang="en-US" sz="2800" i="1" dirty="0">
                <a:latin typeface="Times New Roman" panose="02020603050405020304" pitchFamily="18" charset="0"/>
                <a:cs typeface="Times New Roman" panose="02020603050405020304" pitchFamily="18" charset="0"/>
              </a:rPr>
              <a:t>?</a:t>
            </a:r>
          </a:p>
          <a:p>
            <a:pPr algn="just"/>
            <a:r>
              <a:rPr lang="en-US" sz="2800" i="1" dirty="0">
                <a:latin typeface="Times New Roman" panose="02020603050405020304" pitchFamily="18" charset="0"/>
                <a:cs typeface="Times New Roman" panose="02020603050405020304" pitchFamily="18" charset="0"/>
              </a:rPr>
              <a:t>	- </a:t>
            </a:r>
            <a:r>
              <a:rPr lang="en-US" sz="2800" i="1" dirty="0" err="1">
                <a:latin typeface="Times New Roman" panose="02020603050405020304" pitchFamily="18" charset="0"/>
                <a:cs typeface="Times New Roman" panose="02020603050405020304" pitchFamily="18" charset="0"/>
              </a:rPr>
              <a:t>Mẹ</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tôi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rút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gọn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vị</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ngữ</a:t>
            </a:r>
            <a:r>
              <a:rPr lang="en-US" sz="2800" i="1" dirty="0">
                <a:latin typeface="Times New Roman" panose="02020603050405020304" pitchFamily="18" charset="0"/>
                <a:cs typeface="Times New Roman" panose="02020603050405020304" pitchFamily="18" charset="0"/>
              </a:rPr>
              <a:t>)</a:t>
            </a:r>
          </a:p>
        </p:txBody>
      </p:sp>
      <p:sp>
        <p:nvSpPr>
          <p:cNvPr id="8" name="Freeform 2">
            <a:extLst>
              <a:ext uri="{FF2B5EF4-FFF2-40B4-BE49-F238E27FC236}">
                <a16:creationId xmlns:a16="http://schemas.microsoft.com/office/drawing/2014/main" id="{44D3CA3A-5DFB-4C35-91AB-147DFF3D88FD}"/>
              </a:ext>
            </a:extLst>
          </p:cNvPr>
          <p:cNvSpPr/>
          <p:nvPr/>
        </p:nvSpPr>
        <p:spPr>
          <a:xfrm>
            <a:off x="387502" y="2743200"/>
            <a:ext cx="1558480" cy="4114800"/>
          </a:xfrm>
          <a:custGeom>
            <a:avLst/>
            <a:gdLst/>
            <a:ahLst/>
            <a:cxnLst/>
            <a:rect l="l" t="t" r="r" b="b"/>
            <a:pathLst>
              <a:path w="1558480" h="4114800">
                <a:moveTo>
                  <a:pt x="0" y="0"/>
                </a:moveTo>
                <a:lnTo>
                  <a:pt x="1558480" y="0"/>
                </a:lnTo>
                <a:lnTo>
                  <a:pt x="1558480"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9" name="Freeform 3">
            <a:extLst>
              <a:ext uri="{FF2B5EF4-FFF2-40B4-BE49-F238E27FC236}">
                <a16:creationId xmlns:a16="http://schemas.microsoft.com/office/drawing/2014/main" id="{2CF28EF4-B023-347C-A180-9F0A876CAEE7}"/>
              </a:ext>
            </a:extLst>
          </p:cNvPr>
          <p:cNvSpPr/>
          <p:nvPr/>
        </p:nvSpPr>
        <p:spPr>
          <a:xfrm>
            <a:off x="7902027" y="2673255"/>
            <a:ext cx="4204138" cy="4114800"/>
          </a:xfrm>
          <a:custGeom>
            <a:avLst/>
            <a:gdLst/>
            <a:ahLst/>
            <a:cxnLst/>
            <a:rect l="l" t="t" r="r" b="b"/>
            <a:pathLst>
              <a:path w="4204138" h="4114800">
                <a:moveTo>
                  <a:pt x="0" y="0"/>
                </a:moveTo>
                <a:lnTo>
                  <a:pt x="4204138" y="0"/>
                </a:lnTo>
                <a:lnTo>
                  <a:pt x="4204138"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Tree>
    <p:extLst>
      <p:ext uri="{BB962C8B-B14F-4D97-AF65-F5344CB8AC3E}">
        <p14:creationId xmlns:p14="http://schemas.microsoft.com/office/powerpoint/2010/main" val="2114211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7" grpId="0"/>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F3C781-CE0E-73D6-A846-8BAF1332BF61}"/>
              </a:ext>
            </a:extLst>
          </p:cNvPr>
          <p:cNvSpPr txBox="1"/>
          <p:nvPr/>
        </p:nvSpPr>
        <p:spPr>
          <a:xfrm>
            <a:off x="937947" y="970538"/>
            <a:ext cx="10620641" cy="1815882"/>
          </a:xfrm>
          <a:prstGeom prst="rect">
            <a:avLst/>
          </a:prstGeom>
          <a:noFill/>
        </p:spPr>
        <p:txBody>
          <a:bodyPr wrap="square" rtlCol="0">
            <a:spAutoFit/>
          </a:bodyPr>
          <a:lstStyle/>
          <a:p>
            <a:pPr algn="just"/>
            <a:r>
              <a:rPr lang="vi-VN" sz="2800" dirty="0">
                <a:latin typeface="Times New Roman" panose="02020603050405020304" pitchFamily="18" charset="0"/>
                <a:cs typeface="Times New Roman" panose="02020603050405020304" pitchFamily="18" charset="0"/>
              </a:rPr>
              <a:t>+ C</a:t>
            </a:r>
            <a:r>
              <a:rPr lang="en-US" sz="2800" dirty="0" err="1">
                <a:latin typeface="Times New Roman" panose="02020603050405020304" pitchFamily="18" charset="0"/>
                <a:cs typeface="Times New Roman" panose="02020603050405020304" pitchFamily="18" charset="0"/>
              </a:rPr>
              <a:t>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gọn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tin </a:t>
            </a:r>
            <a:r>
              <a:rPr lang="en-US" sz="2800" dirty="0" err="1">
                <a:latin typeface="Times New Roman" panose="02020603050405020304" pitchFamily="18" charset="0"/>
                <a:cs typeface="Times New Roman" panose="02020603050405020304" pitchFamily="18" charset="0"/>
              </a:rPr>
              <a:t>cần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lõi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ngữ</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bổ</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ngữ</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hoặc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định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ngữ</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hai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thành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phần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chủ</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ngữ</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vị</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ngữ</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đều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bị</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tỉnh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lược</a:t>
            </a:r>
            <a:r>
              <a:rPr lang="en-US" sz="2800" b="1" dirty="0">
                <a:latin typeface="Times New Roman" panose="02020603050405020304" pitchFamily="18" charset="0"/>
                <a:cs typeface="Times New Roman" panose="02020603050405020304" pitchFamily="18" charset="0"/>
              </a:rPr>
              <a:t>.</a:t>
            </a:r>
          </a:p>
        </p:txBody>
      </p:sp>
      <p:sp>
        <p:nvSpPr>
          <p:cNvPr id="2" name="TextBox 1">
            <a:extLst>
              <a:ext uri="{FF2B5EF4-FFF2-40B4-BE49-F238E27FC236}">
                <a16:creationId xmlns:a16="http://schemas.microsoft.com/office/drawing/2014/main" id="{C87CE1CC-A31D-2CC2-3122-A94193EC98C1}"/>
              </a:ext>
            </a:extLst>
          </p:cNvPr>
          <p:cNvSpPr txBox="1"/>
          <p:nvPr/>
        </p:nvSpPr>
        <p:spPr>
          <a:xfrm>
            <a:off x="1795198" y="3000715"/>
            <a:ext cx="7091895" cy="1384995"/>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sym typeface="Wingdings" panose="05000000000000000000" pitchFamily="2" charset="2"/>
              </a:rPr>
              <a:t>Ví</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dụ</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p>
          <a:p>
            <a:pPr algn="just"/>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ấy</a:t>
            </a:r>
            <a:r>
              <a:rPr lang="en-US" sz="2800" i="1" dirty="0">
                <a:latin typeface="Times New Roman" panose="02020603050405020304" pitchFamily="18" charset="0"/>
                <a:cs typeface="Times New Roman" panose="02020603050405020304" pitchFamily="18" charset="0"/>
              </a:rPr>
              <a:t> di </a:t>
            </a:r>
            <a:r>
              <a:rPr lang="en-US" sz="2800" i="1" dirty="0" err="1">
                <a:latin typeface="Times New Roman" panose="02020603050405020304" pitchFamily="18" charset="0"/>
                <a:cs typeface="Times New Roman" panose="02020603050405020304" pitchFamily="18" charset="0"/>
              </a:rPr>
              <a:t>công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tác</a:t>
            </a:r>
            <a:r>
              <a:rPr lang="en-US" sz="2800" i="1" dirty="0">
                <a:latin typeface="Times New Roman" panose="02020603050405020304" pitchFamily="18" charset="0"/>
                <a:cs typeface="Times New Roman" panose="02020603050405020304" pitchFamily="18" charset="0"/>
              </a:rPr>
              <a:t> ở </a:t>
            </a:r>
            <a:r>
              <a:rPr lang="en-US" sz="2800" i="1" dirty="0" err="1">
                <a:latin typeface="Times New Roman" panose="02020603050405020304" pitchFamily="18" charset="0"/>
                <a:cs typeface="Times New Roman" panose="02020603050405020304" pitchFamily="18" charset="0"/>
              </a:rPr>
              <a:t>đâu</a:t>
            </a:r>
            <a:r>
              <a:rPr lang="en-US" sz="2800" i="1" dirty="0">
                <a:latin typeface="Times New Roman" panose="02020603050405020304" pitchFamily="18" charset="0"/>
                <a:cs typeface="Times New Roman" panose="02020603050405020304" pitchFamily="18" charset="0"/>
              </a:rPr>
              <a:t>?</a:t>
            </a:r>
          </a:p>
          <a:p>
            <a:pPr algn="just"/>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Tây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Nguyên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chỉ</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giữ</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bổ</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ngữ</a:t>
            </a:r>
            <a:r>
              <a:rPr lang="en-US" sz="2800" i="1" dirty="0">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id="{A8D9D814-B93F-1DFD-2DF2-54127B57A95D}"/>
              </a:ext>
            </a:extLst>
          </p:cNvPr>
          <p:cNvSpPr txBox="1"/>
          <p:nvPr/>
        </p:nvSpPr>
        <p:spPr>
          <a:xfrm>
            <a:off x="982645" y="5169753"/>
            <a:ext cx="10620641" cy="954107"/>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Chú</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gọn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khôi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phục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tỉnh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đủ</a:t>
            </a:r>
            <a:r>
              <a:rPr lang="en-US" sz="2800" dirty="0">
                <a:latin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id="{B7B9CF98-6FD2-63CE-16EB-C461243ECDA0}"/>
              </a:ext>
            </a:extLst>
          </p:cNvPr>
          <p:cNvSpPr txBox="1"/>
          <p:nvPr/>
        </p:nvSpPr>
        <p:spPr>
          <a:xfrm>
            <a:off x="363778" y="233023"/>
            <a:ext cx="11682448"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Khái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niệm</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Freeform 4"/>
          <p:cNvSpPr/>
          <p:nvPr/>
        </p:nvSpPr>
        <p:spPr>
          <a:xfrm>
            <a:off x="8887093" y="2570593"/>
            <a:ext cx="2322262" cy="2384865"/>
          </a:xfrm>
          <a:custGeom>
            <a:avLst/>
            <a:gdLst/>
            <a:ahLst/>
            <a:cxnLst/>
            <a:rect l="l" t="t" r="r" b="b"/>
            <a:pathLst>
              <a:path w="4006786" h="4114800">
                <a:moveTo>
                  <a:pt x="0" y="0"/>
                </a:moveTo>
                <a:lnTo>
                  <a:pt x="4006786" y="0"/>
                </a:lnTo>
                <a:lnTo>
                  <a:pt x="4006786"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Tree>
    <p:extLst>
      <p:ext uri="{BB962C8B-B14F-4D97-AF65-F5344CB8AC3E}">
        <p14:creationId xmlns:p14="http://schemas.microsoft.com/office/powerpoint/2010/main" val="2357167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3" grpId="0"/>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F3C781-CE0E-73D6-A846-8BAF1332BF61}"/>
              </a:ext>
            </a:extLst>
          </p:cNvPr>
          <p:cNvSpPr txBox="1"/>
          <p:nvPr/>
        </p:nvSpPr>
        <p:spPr>
          <a:xfrm>
            <a:off x="363778" y="233023"/>
            <a:ext cx="11682448"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dụng</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3505123" y="5670870"/>
            <a:ext cx="4409684" cy="523220"/>
          </a:xfrm>
          <a:prstGeom prst="rect">
            <a:avLst/>
          </a:prstGeom>
        </p:spPr>
        <p:txBody>
          <a:bodyPr wrap="square">
            <a:spAutoFit/>
          </a:bodyPr>
          <a:lstStyle/>
          <a:p>
            <a:pPr algn="just">
              <a:defRPr/>
            </a:pPr>
            <a:r>
              <a:rPr lang="en-US" sz="2800" dirty="0">
                <a:latin typeface="Times New Roman" panose="02020603050405020304" pitchFamily="18" charset="0"/>
                <a:cs typeface="Times New Roman" panose="02020603050405020304" pitchFamily="18" charset="0"/>
              </a:rPr>
              <a:t>…</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8" name="Freeform 3"/>
          <p:cNvSpPr/>
          <p:nvPr/>
        </p:nvSpPr>
        <p:spPr>
          <a:xfrm>
            <a:off x="3972237" y="1915980"/>
            <a:ext cx="3362873" cy="3456927"/>
          </a:xfrm>
          <a:custGeom>
            <a:avLst/>
            <a:gdLst/>
            <a:ahLst/>
            <a:cxnLst/>
            <a:rect l="l" t="t" r="r" b="b"/>
            <a:pathLst>
              <a:path w="8003286" h="8229600">
                <a:moveTo>
                  <a:pt x="0" y="0"/>
                </a:moveTo>
                <a:lnTo>
                  <a:pt x="8003286" y="0"/>
                </a:lnTo>
                <a:lnTo>
                  <a:pt x="8003286" y="8229600"/>
                </a:lnTo>
                <a:lnTo>
                  <a:pt x="0" y="8229600"/>
                </a:lnTo>
                <a:lnTo>
                  <a:pt x="0" y="0"/>
                </a:lnTo>
                <a:close/>
              </a:path>
            </a:pathLst>
          </a:custGeom>
          <a:blipFill>
            <a:blip r:embed="rId3"/>
            <a:stretch>
              <a:fillRect/>
            </a:stretch>
          </a:blipFill>
        </p:spPr>
        <p:txBody>
          <a:bodyPr/>
          <a:lstStyle/>
          <a:p>
            <a:endParaRPr lang="en-US"/>
          </a:p>
        </p:txBody>
      </p:sp>
      <p:sp>
        <p:nvSpPr>
          <p:cNvPr id="4" name="TextBox 3">
            <a:extLst>
              <a:ext uri="{FF2B5EF4-FFF2-40B4-BE49-F238E27FC236}">
                <a16:creationId xmlns:a16="http://schemas.microsoft.com/office/drawing/2014/main" id="{7BA1D4CF-5CA0-48FA-FA40-AA941B6A1C45}"/>
              </a:ext>
            </a:extLst>
          </p:cNvPr>
          <p:cNvSpPr txBox="1"/>
          <p:nvPr/>
        </p:nvSpPr>
        <p:spPr>
          <a:xfrm>
            <a:off x="7511946" y="1269649"/>
            <a:ext cx="4300303" cy="1815882"/>
          </a:xfrm>
          <a:prstGeom prst="rect">
            <a:avLst/>
          </a:prstGeom>
          <a:noFill/>
        </p:spPr>
        <p:txBody>
          <a:bodyPr wrap="square">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kiệm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tin </a:t>
            </a:r>
            <a:r>
              <a:rPr lang="en-US" sz="2800" dirty="0" err="1">
                <a:latin typeface="Times New Roman" panose="02020603050405020304" pitchFamily="18" charset="0"/>
                <a:cs typeface="Times New Roman" panose="02020603050405020304" pitchFamily="18" charset="0"/>
              </a:rPr>
              <a:t>cần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đổi</a:t>
            </a:r>
            <a:r>
              <a:rPr lang="en-US" sz="2800" dirty="0">
                <a:latin typeface="Times New Roman" panose="02020603050405020304" pitchFamily="18" charset="0"/>
                <a:cs typeface="Times New Roman" panose="02020603050405020304" pitchFamily="18" charset="0"/>
              </a:rPr>
              <a:t>.</a:t>
            </a:r>
            <a:endParaRPr lang="en-US" sz="2800" dirty="0"/>
          </a:p>
        </p:txBody>
      </p:sp>
      <p:sp>
        <p:nvSpPr>
          <p:cNvPr id="6" name="TextBox 5">
            <a:extLst>
              <a:ext uri="{FF2B5EF4-FFF2-40B4-BE49-F238E27FC236}">
                <a16:creationId xmlns:a16="http://schemas.microsoft.com/office/drawing/2014/main" id="{9A51897E-6980-D468-91FC-26379D81913A}"/>
              </a:ext>
            </a:extLst>
          </p:cNvPr>
          <p:cNvSpPr txBox="1"/>
          <p:nvPr/>
        </p:nvSpPr>
        <p:spPr>
          <a:xfrm>
            <a:off x="7335110" y="4082803"/>
            <a:ext cx="4300303" cy="1384995"/>
          </a:xfrm>
          <a:prstGeom prst="rect">
            <a:avLst/>
          </a:prstGeom>
          <a:noFill/>
        </p:spPr>
        <p:txBody>
          <a:bodyPr wrap="square">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muốn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rõ</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endParaRPr lang="en-US" sz="2800" dirty="0"/>
          </a:p>
        </p:txBody>
      </p:sp>
      <p:sp>
        <p:nvSpPr>
          <p:cNvPr id="7" name="Rectangle 6">
            <a:extLst>
              <a:ext uri="{FF2B5EF4-FFF2-40B4-BE49-F238E27FC236}">
                <a16:creationId xmlns:a16="http://schemas.microsoft.com/office/drawing/2014/main" id="{2596200B-D2B7-2450-8CA0-F84225C910EF}"/>
              </a:ext>
            </a:extLst>
          </p:cNvPr>
          <p:cNvSpPr/>
          <p:nvPr/>
        </p:nvSpPr>
        <p:spPr>
          <a:xfrm>
            <a:off x="432528" y="1782396"/>
            <a:ext cx="3362873" cy="954107"/>
          </a:xfrm>
          <a:prstGeom prst="rect">
            <a:avLst/>
          </a:prstGeom>
        </p:spPr>
        <p:txBody>
          <a:bodyPr wrap="square">
            <a:spAutoFit/>
          </a:bodyPr>
          <a:lstStyle/>
          <a:p>
            <a:pPr algn="just">
              <a:defRPr/>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giữa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3F1CD80A-7A7E-3C5C-909D-129333759CC8}"/>
              </a:ext>
            </a:extLst>
          </p:cNvPr>
          <p:cNvSpPr/>
          <p:nvPr/>
        </p:nvSpPr>
        <p:spPr>
          <a:xfrm>
            <a:off x="363778" y="3390305"/>
            <a:ext cx="3362873" cy="1384995"/>
          </a:xfrm>
          <a:prstGeom prst="rect">
            <a:avLst/>
          </a:prstGeom>
        </p:spPr>
        <p:txBody>
          <a:bodyPr wrap="square">
            <a:spAutoFit/>
          </a:bodyPr>
          <a:lstStyle/>
          <a:p>
            <a:pPr algn="just">
              <a:defRPr/>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khẩu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nói</a:t>
            </a:r>
            <a:endParaRPr lang="en-US" sz="28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35642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7"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F3C781-CE0E-73D6-A846-8BAF1332BF61}"/>
              </a:ext>
            </a:extLst>
          </p:cNvPr>
          <p:cNvSpPr txBox="1"/>
          <p:nvPr/>
        </p:nvSpPr>
        <p:spPr>
          <a:xfrm>
            <a:off x="4919661" y="1150670"/>
            <a:ext cx="6731565" cy="1815882"/>
          </a:xfrm>
          <a:prstGeom prst="rect">
            <a:avLst/>
          </a:prstGeom>
          <a:noFill/>
        </p:spPr>
        <p:txBody>
          <a:bodyPr wrap="square" rtlCol="0">
            <a:spAutoFit/>
          </a:bodyPr>
          <a:lstStyle/>
          <a:p>
            <a:pPr algn="just"/>
            <a:r>
              <a:rPr lang="vi-VN" sz="2800" dirty="0">
                <a:latin typeface="Times New Roman" panose="02020603050405020304" pitchFamily="18" charset="0"/>
                <a:cs typeface="Times New Roman" panose="02020603050405020304" pitchFamily="18" charset="0"/>
              </a:rPr>
              <a:t>+ K</a:t>
            </a:r>
            <a:r>
              <a:rPr lang="en-US" sz="2800" dirty="0" err="1">
                <a:latin typeface="Times New Roman" panose="02020603050405020304" pitchFamily="18" charset="0"/>
                <a:cs typeface="Times New Roman" panose="02020603050405020304" pitchFamily="18" charset="0"/>
              </a:rPr>
              <a:t>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endParaRPr lang="vi-VN" sz="2800" dirty="0">
              <a:latin typeface="Times New Roman" panose="02020603050405020304" pitchFamily="18" charset="0"/>
              <a:cs typeface="Times New Roman" panose="02020603050405020304" pitchFamily="18" charset="0"/>
            </a:endParaRPr>
          </a:p>
          <a:p>
            <a:pPr algn="just"/>
            <a:r>
              <a:rPr lang="vi-VN" sz="2800" dirty="0">
                <a:latin typeface="Times New Roman" panose="02020603050405020304" pitchFamily="18" charset="0"/>
                <a:cs typeface="Times New Roman" panose="02020603050405020304" pitchFamily="18" charset="0"/>
              </a:rPr>
              <a:t>+ H</a:t>
            </a:r>
            <a:r>
              <a:rPr lang="en-US" sz="2800" dirty="0" err="1">
                <a:latin typeface="Times New Roman" panose="02020603050405020304" pitchFamily="18" charset="0"/>
                <a:cs typeface="Times New Roman" panose="02020603050405020304" pitchFamily="18" charset="0"/>
              </a:rPr>
              <a:t>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gọn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trọng</a:t>
            </a:r>
            <a:r>
              <a:rPr lang="en-US" sz="2800" dirty="0">
                <a:latin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id="{4C7438CC-FF1F-DE8A-4BA1-47C4C5FDEE0D}"/>
              </a:ext>
            </a:extLst>
          </p:cNvPr>
          <p:cNvSpPr txBox="1"/>
          <p:nvPr/>
        </p:nvSpPr>
        <p:spPr>
          <a:xfrm>
            <a:off x="363778" y="233023"/>
            <a:ext cx="11682448"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Lưu ý khi rút gọn câu</a:t>
            </a:r>
          </a:p>
        </p:txBody>
      </p:sp>
      <p:sp>
        <p:nvSpPr>
          <p:cNvPr id="6" name="TextBox 5">
            <a:extLst>
              <a:ext uri="{FF2B5EF4-FFF2-40B4-BE49-F238E27FC236}">
                <a16:creationId xmlns:a16="http://schemas.microsoft.com/office/drawing/2014/main" id="{0C05F1BC-BAAF-9BFA-A62C-964DF75BCF6D}"/>
              </a:ext>
            </a:extLst>
          </p:cNvPr>
          <p:cNvSpPr txBox="1"/>
          <p:nvPr/>
        </p:nvSpPr>
        <p:spPr>
          <a:xfrm>
            <a:off x="5811939" y="3607083"/>
            <a:ext cx="5728674" cy="1384995"/>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Ví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a:t>
            </a:r>
            <a:r>
              <a:rPr lang="en-US" sz="2800" dirty="0">
                <a:latin typeface="Times New Roman" panose="02020603050405020304" pitchFamily="18" charset="0"/>
                <a:cs typeface="Times New Roman" panose="02020603050405020304" pitchFamily="18" charset="0"/>
              </a:rPr>
              <a:t>: </a:t>
            </a:r>
          </a:p>
          <a:p>
            <a:pPr algn="just"/>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Hôm</a:t>
            </a:r>
            <a:r>
              <a:rPr lang="en-US" sz="2800" i="1" dirty="0">
                <a:latin typeface="Times New Roman" panose="02020603050405020304" pitchFamily="18" charset="0"/>
                <a:cs typeface="Times New Roman" panose="02020603050405020304" pitchFamily="18" charset="0"/>
              </a:rPr>
              <a:t> nay con </a:t>
            </a:r>
            <a:r>
              <a:rPr lang="en-US" sz="2800" i="1" dirty="0" err="1">
                <a:latin typeface="Times New Roman" panose="02020603050405020304" pitchFamily="18" charset="0"/>
                <a:cs typeface="Times New Roman" panose="02020603050405020304" pitchFamily="18" charset="0"/>
              </a:rPr>
              <a:t>có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học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không</a:t>
            </a:r>
            <a:r>
              <a:rPr lang="en-US" sz="2800" i="1" dirty="0">
                <a:latin typeface="Times New Roman" panose="02020603050405020304" pitchFamily="18" charset="0"/>
                <a:cs typeface="Times New Roman" panose="02020603050405020304" pitchFamily="18" charset="0"/>
              </a:rPr>
              <a:t>?</a:t>
            </a:r>
          </a:p>
          <a:p>
            <a:pPr algn="just"/>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Không</a:t>
            </a:r>
            <a:r>
              <a:rPr lang="en-US" sz="2800" i="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lễ</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phép</a:t>
            </a:r>
            <a:r>
              <a:rPr lang="en-US" sz="2800" dirty="0">
                <a:latin typeface="Times New Roman" panose="02020603050405020304" pitchFamily="18" charset="0"/>
                <a:cs typeface="Times New Roman" panose="02020603050405020304" pitchFamily="18" charset="0"/>
              </a:rPr>
              <a:t>)</a:t>
            </a:r>
            <a:endParaRPr lang="en-US" sz="2800" i="1" dirty="0">
              <a:latin typeface="Times New Roman" panose="02020603050405020304" pitchFamily="18" charset="0"/>
              <a:cs typeface="Times New Roman" panose="02020603050405020304" pitchFamily="18" charset="0"/>
            </a:endParaRPr>
          </a:p>
        </p:txBody>
      </p:sp>
      <p:sp>
        <p:nvSpPr>
          <p:cNvPr id="7" name="Freeform 5"/>
          <p:cNvSpPr/>
          <p:nvPr/>
        </p:nvSpPr>
        <p:spPr>
          <a:xfrm>
            <a:off x="227163" y="1752299"/>
            <a:ext cx="4856524" cy="4114800"/>
          </a:xfrm>
          <a:custGeom>
            <a:avLst/>
            <a:gdLst/>
            <a:ahLst/>
            <a:cxnLst/>
            <a:rect l="l" t="t" r="r" b="b"/>
            <a:pathLst>
              <a:path w="4856524" h="4114800">
                <a:moveTo>
                  <a:pt x="0" y="0"/>
                </a:moveTo>
                <a:lnTo>
                  <a:pt x="4856523" y="0"/>
                </a:lnTo>
                <a:lnTo>
                  <a:pt x="4856523"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Tree>
    <p:extLst>
      <p:ext uri="{BB962C8B-B14F-4D97-AF65-F5344CB8AC3E}">
        <p14:creationId xmlns:p14="http://schemas.microsoft.com/office/powerpoint/2010/main" val="615233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F3C781-CE0E-73D6-A846-8BAF1332BF61}"/>
              </a:ext>
            </a:extLst>
          </p:cNvPr>
          <p:cNvSpPr txBox="1"/>
          <p:nvPr/>
        </p:nvSpPr>
        <p:spPr>
          <a:xfrm>
            <a:off x="4919661" y="1150670"/>
            <a:ext cx="6731565" cy="1815882"/>
          </a:xfrm>
          <a:prstGeom prst="rect">
            <a:avLst/>
          </a:prstGeom>
          <a:noFill/>
        </p:spPr>
        <p:txBody>
          <a:bodyPr wrap="square" rtlCol="0">
            <a:spAutoFit/>
          </a:bodyPr>
          <a:lstStyle/>
          <a:p>
            <a:pPr algn="just"/>
            <a:r>
              <a:rPr lang="vi-VN" sz="2800" dirty="0">
                <a:latin typeface="Times New Roman" panose="02020603050405020304" pitchFamily="18" charset="0"/>
                <a:cs typeface="Times New Roman" panose="02020603050405020304" pitchFamily="18" charset="0"/>
              </a:rPr>
              <a:t>+ K</a:t>
            </a:r>
            <a:r>
              <a:rPr lang="en-US" sz="2800" dirty="0" err="1">
                <a:latin typeface="Times New Roman" panose="02020603050405020304" pitchFamily="18" charset="0"/>
                <a:cs typeface="Times New Roman" panose="02020603050405020304" pitchFamily="18" charset="0"/>
              </a:rPr>
              <a:t>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endParaRPr lang="vi-VN" sz="2800" dirty="0">
              <a:latin typeface="Times New Roman" panose="02020603050405020304" pitchFamily="18" charset="0"/>
              <a:cs typeface="Times New Roman" panose="02020603050405020304" pitchFamily="18" charset="0"/>
            </a:endParaRPr>
          </a:p>
          <a:p>
            <a:pPr algn="just"/>
            <a:r>
              <a:rPr lang="vi-VN" sz="2800" dirty="0">
                <a:latin typeface="Times New Roman" panose="02020603050405020304" pitchFamily="18" charset="0"/>
                <a:cs typeface="Times New Roman" panose="02020603050405020304" pitchFamily="18" charset="0"/>
              </a:rPr>
              <a:t>+ H</a:t>
            </a:r>
            <a:r>
              <a:rPr lang="en-US" sz="2800" dirty="0" err="1">
                <a:latin typeface="Times New Roman" panose="02020603050405020304" pitchFamily="18" charset="0"/>
                <a:cs typeface="Times New Roman" panose="02020603050405020304" pitchFamily="18" charset="0"/>
              </a:rPr>
              <a:t>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gọn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trọng</a:t>
            </a:r>
            <a:r>
              <a:rPr lang="en-US" sz="2800" dirty="0">
                <a:latin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id="{4C7438CC-FF1F-DE8A-4BA1-47C4C5FDEE0D}"/>
              </a:ext>
            </a:extLst>
          </p:cNvPr>
          <p:cNvSpPr txBox="1"/>
          <p:nvPr/>
        </p:nvSpPr>
        <p:spPr>
          <a:xfrm>
            <a:off x="363778" y="233023"/>
            <a:ext cx="11682448"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Lưu ý khi rút gọn câu</a:t>
            </a:r>
          </a:p>
        </p:txBody>
      </p:sp>
      <p:sp>
        <p:nvSpPr>
          <p:cNvPr id="6" name="TextBox 5">
            <a:extLst>
              <a:ext uri="{FF2B5EF4-FFF2-40B4-BE49-F238E27FC236}">
                <a16:creationId xmlns:a16="http://schemas.microsoft.com/office/drawing/2014/main" id="{0C05F1BC-BAAF-9BFA-A62C-964DF75BCF6D}"/>
              </a:ext>
            </a:extLst>
          </p:cNvPr>
          <p:cNvSpPr txBox="1"/>
          <p:nvPr/>
        </p:nvSpPr>
        <p:spPr>
          <a:xfrm>
            <a:off x="4859700" y="2883925"/>
            <a:ext cx="6731565" cy="954107"/>
          </a:xfrm>
          <a:prstGeom prst="rect">
            <a:avLst/>
          </a:prstGeom>
          <a:noFill/>
        </p:spPr>
        <p:txBody>
          <a:bodyPr wrap="square" rtlCol="0">
            <a:spAutoFit/>
          </a:bodyPr>
          <a:lstStyle/>
          <a:p>
            <a:pPr algn="just"/>
            <a:r>
              <a:rPr lang="vi-VN" sz="28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Trong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gọn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lầm</a:t>
            </a:r>
            <a:r>
              <a:rPr lang="en-US" sz="2800" dirty="0">
                <a:latin typeface="Times New Roman" panose="02020603050405020304" pitchFamily="18" charset="0"/>
                <a:cs typeface="Times New Roman" panose="02020603050405020304" pitchFamily="18" charset="0"/>
              </a:rPr>
              <a:t>.</a:t>
            </a:r>
          </a:p>
        </p:txBody>
      </p:sp>
      <p:sp>
        <p:nvSpPr>
          <p:cNvPr id="7" name="Freeform 5"/>
          <p:cNvSpPr/>
          <p:nvPr/>
        </p:nvSpPr>
        <p:spPr>
          <a:xfrm>
            <a:off x="227163" y="1752299"/>
            <a:ext cx="4856524" cy="4114800"/>
          </a:xfrm>
          <a:custGeom>
            <a:avLst/>
            <a:gdLst/>
            <a:ahLst/>
            <a:cxnLst/>
            <a:rect l="l" t="t" r="r" b="b"/>
            <a:pathLst>
              <a:path w="4856524" h="4114800">
                <a:moveTo>
                  <a:pt x="0" y="0"/>
                </a:moveTo>
                <a:lnTo>
                  <a:pt x="4856523" y="0"/>
                </a:lnTo>
                <a:lnTo>
                  <a:pt x="4856523"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Tree>
    <p:extLst>
      <p:ext uri="{BB962C8B-B14F-4D97-AF65-F5344CB8AC3E}">
        <p14:creationId xmlns:p14="http://schemas.microsoft.com/office/powerpoint/2010/main" val="1965578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1751</TotalTime>
  <Words>2225</Words>
  <Application>Microsoft Office PowerPoint</Application>
  <PresentationFormat>Widescreen</PresentationFormat>
  <Paragraphs>172</Paragraphs>
  <Slides>23</Slides>
  <Notes>17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#9Slide07 Pangolin</vt:lpstr>
      <vt:lpstr>Arial</vt:lpstr>
      <vt:lpstr>Calibri</vt:lpstr>
      <vt:lpstr>Calibri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 Inspiron 5320</dc:creator>
  <cp:lastModifiedBy>Admin</cp:lastModifiedBy>
  <cp:revision>164</cp:revision>
  <dcterms:created xsi:type="dcterms:W3CDTF">2024-08-05T10:19:49Z</dcterms:created>
  <dcterms:modified xsi:type="dcterms:W3CDTF">2024-12-16T15:13:50Z</dcterms:modified>
</cp:coreProperties>
</file>