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6" r:id="rId4"/>
    <p:sldId id="298" r:id="rId5"/>
    <p:sldId id="327" r:id="rId6"/>
    <p:sldId id="325" r:id="rId7"/>
    <p:sldId id="313" r:id="rId8"/>
    <p:sldId id="334" r:id="rId9"/>
    <p:sldId id="314" r:id="rId10"/>
    <p:sldId id="332" r:id="rId11"/>
    <p:sldId id="331" r:id="rId12"/>
    <p:sldId id="333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B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40"/>
  </p:normalViewPr>
  <p:slideViewPr>
    <p:cSldViewPr snapToGrid="0" showGuides="1">
      <p:cViewPr varScale="1">
        <p:scale>
          <a:sx n="77" d="100"/>
          <a:sy n="77" d="100"/>
        </p:scale>
        <p:origin x="94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F9AE1A-4A8B-1B97-BBEA-37AF7BDD3C31}"/>
              </a:ext>
            </a:extLst>
          </p:cNvPr>
          <p:cNvSpPr txBox="1"/>
          <p:nvPr/>
        </p:nvSpPr>
        <p:spPr>
          <a:xfrm>
            <a:off x="765313" y="1043683"/>
            <a:ext cx="1083365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things I like about life in the countryside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First,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is a peaceful place with fresh air. We can enjoy a healthy natural condition without worrying much about air pollution.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can do things that are hard to do in the city. We can go swimming, play football, fly kites and do other interesting things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.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in the countryside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 safer place than a city. Because most of the villagers are friendly and willing to help each other. 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Finally,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living in the countryside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cost of living here is usually cheaper than in the city.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life in the countryside is the best choice for people to live.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1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772761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08228" y="1703714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87615" y="2032074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</a:t>
            </a:r>
            <a:r>
              <a:rPr lang="en-US" sz="3600" b="1" dirty="0">
                <a:effectLst/>
              </a:rPr>
              <a:t>what activities can we do with our friends in our leisure time?</a:t>
            </a:r>
            <a:r>
              <a:rPr lang="en-US" sz="3600" dirty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</a:t>
            </a:r>
            <a:r>
              <a:rPr lang="en-US" sz="3600" b="1" dirty="0">
                <a:effectLst/>
              </a:rPr>
              <a:t>Why</a:t>
            </a:r>
            <a:r>
              <a:rPr lang="en-US" sz="3600" dirty="0">
                <a:effectLst/>
              </a:rPr>
              <a:t> should </a:t>
            </a:r>
            <a:r>
              <a:rPr lang="en-US" sz="3600" b="1" dirty="0">
                <a:effectLst/>
              </a:rPr>
              <a:t>we spend time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55" y="3454607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6665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19058" y="209647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54739" y="296815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45947" y="58288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5" y="161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again. Fill in each blank in the table </a:t>
            </a:r>
            <a:r>
              <a:rPr lang="en-US" sz="2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cs typeface="Calibri" panose="020F0502020204030204" pitchFamily="34" charset="0"/>
              </a:rPr>
              <a:t>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22175"/>
              </p:ext>
            </p:extLst>
          </p:nvPr>
        </p:nvGraphicFramePr>
        <p:xfrm>
          <a:off x="628983" y="233929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913039" y="324537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55653" y="326251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233115" y="395017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56211" y="394218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88741" y="504799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49133" y="504894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9785" y="163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-395659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092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Ask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89340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907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-20259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238241"/>
            <a:ext cx="5405572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usually have free time? 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usually do with your friends in your free time? 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6005195" y="2238241"/>
            <a:ext cx="6294576" cy="507831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usually have free time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weekends.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usually cook, 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 badminton, cycle around the park</a:t>
            </a:r>
            <a: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We do these activities because </a:t>
            </a:r>
            <a: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help us 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our health</a:t>
            </a:r>
            <a: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reduce stress.</a:t>
            </a:r>
            <a:endParaRPr lang="en-US" sz="3600" dirty="0">
              <a:solidFill>
                <a:srgbClr val="FF0000"/>
              </a:solidFill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sz="36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827500" y="159660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539246" y="133099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287" y="-22811"/>
            <a:ext cx="1158195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5. Write </a:t>
            </a:r>
            <a:r>
              <a:rPr lang="en-US" sz="2400" b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an email (</a:t>
            </a:r>
            <a:r>
              <a:rPr lang="en-US" sz="2400" b="1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80 - 100 words)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</a:t>
            </a:r>
            <a:r>
              <a:rPr lang="en-US" sz="2400" b="1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about what you usually do with your friends in your free time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77" t="3226" r="3704"/>
          <a:stretch/>
        </p:blipFill>
        <p:spPr>
          <a:xfrm>
            <a:off x="1" y="1309032"/>
            <a:ext cx="2763077" cy="3895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50" r="2108"/>
          <a:stretch/>
        </p:blipFill>
        <p:spPr>
          <a:xfrm>
            <a:off x="0" y="5204281"/>
            <a:ext cx="2763077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1A6F-389B-930F-76EB-2E8BD3A5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718240"/>
            <a:ext cx="10601739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451DF-A285-35DC-4A84-820890282C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7749" y="106155"/>
            <a:ext cx="11668538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Tom,</a:t>
            </a:r>
            <a:endParaRPr lang="en-US" sz="3000" b="1" dirty="0">
              <a:solidFill>
                <a:srgbClr val="00B050"/>
              </a:solidFill>
              <a:effectLst/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nice to hear from you again. </a:t>
            </a:r>
          </a:p>
          <a:p>
            <a:pPr marL="0" indent="0" algn="just">
              <a:buNone/>
            </a:pP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me tell you about </a:t>
            </a:r>
            <a:r>
              <a:rPr lang="en-GB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GB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usually do with my friends in my free time.</a:t>
            </a:r>
            <a:r>
              <a:rPr lang="en-US" sz="3000" dirty="0">
                <a:latin typeface="Verdana" panose="020B060403050404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usually have free time at weekends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often </a:t>
            </a: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spend Sunday mornings with my friends.</a:t>
            </a: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Sunday mornings, we usually play badminton together for about one hour in the playground. We are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keen on </a:t>
            </a: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cycling, so we often cycle around the park every Sunday afternoon. We also enjoy doing DIY together. We love to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paper flowers. We do these activities because they improve our health and help reduce stress</a:t>
            </a:r>
            <a:r>
              <a:rPr lang="en-GB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3200B0"/>
              </a:solidFill>
              <a:effectLst/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about you? What do you usually do with your friends in your free time?</a:t>
            </a:r>
            <a:endParaRPr lang="en-US" sz="3000" b="1" dirty="0">
              <a:solidFill>
                <a:srgbClr val="000000"/>
              </a:solidFill>
              <a:effectLst/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 me in your next email.</a:t>
            </a:r>
            <a:endParaRPr lang="en-US" sz="3000" b="1" dirty="0">
              <a:solidFill>
                <a:srgbClr val="000000"/>
              </a:solidFill>
              <a:effectLst/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Bye for now,</a:t>
            </a:r>
            <a:endParaRPr lang="en-US" sz="3000" b="1" dirty="0">
              <a:solidFill>
                <a:srgbClr val="00B050"/>
              </a:solidFill>
              <a:effectLst/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An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3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67855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3776</TotalTime>
  <Words>727</Words>
  <Application>Microsoft Office PowerPoint</Application>
  <PresentationFormat>Widescreen</PresentationFormat>
  <Paragraphs>83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Open Sans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HS678411 Khoa Nguyễn Bá Long</cp:lastModifiedBy>
  <cp:revision>232</cp:revision>
  <dcterms:created xsi:type="dcterms:W3CDTF">2020-12-09T02:04:09Z</dcterms:created>
  <dcterms:modified xsi:type="dcterms:W3CDTF">2024-10-07T08:15:46Z</dcterms:modified>
</cp:coreProperties>
</file>