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1"/>
  </p:notesMasterIdLst>
  <p:sldIdLst>
    <p:sldId id="271" r:id="rId2"/>
    <p:sldId id="398" r:id="rId3"/>
    <p:sldId id="399" r:id="rId4"/>
    <p:sldId id="256" r:id="rId5"/>
    <p:sldId id="400" r:id="rId6"/>
    <p:sldId id="276" r:id="rId7"/>
    <p:sldId id="401" r:id="rId8"/>
    <p:sldId id="407" r:id="rId9"/>
    <p:sldId id="327" r:id="rId10"/>
    <p:sldId id="402" r:id="rId11"/>
    <p:sldId id="283" r:id="rId12"/>
    <p:sldId id="348" r:id="rId13"/>
    <p:sldId id="394" r:id="rId14"/>
    <p:sldId id="396" r:id="rId15"/>
    <p:sldId id="313" r:id="rId16"/>
    <p:sldId id="404" r:id="rId17"/>
    <p:sldId id="406" r:id="rId18"/>
    <p:sldId id="330" r:id="rId19"/>
    <p:sldId id="35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6648"/>
    <a:srgbClr val="6D9FB1"/>
    <a:srgbClr val="F8B417"/>
    <a:srgbClr val="FEE3AF"/>
    <a:srgbClr val="0070C0"/>
    <a:srgbClr val="0087B2"/>
    <a:srgbClr val="F16649"/>
    <a:srgbClr val="F7931D"/>
    <a:srgbClr val="FBC864"/>
    <a:srgbClr val="77AD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09D387-C90C-4867-80CB-605A0C5D5D95}" v="993" dt="2023-11-30T04:20:21.45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55" autoAdjust="0"/>
    <p:restoredTop sz="84886" autoAdjust="0"/>
  </p:normalViewPr>
  <p:slideViewPr>
    <p:cSldViewPr snapToGrid="0" showGuides="1">
      <p:cViewPr varScale="1">
        <p:scale>
          <a:sx n="55" d="100"/>
          <a:sy n="55" d="100"/>
        </p:scale>
        <p:origin x="124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U DU" userId="db4d925effa94065" providerId="LiveId" clId="{7909D387-C90C-4867-80CB-605A0C5D5D95}"/>
    <pc:docChg chg="undo custSel addSld delSld modSld sldOrd">
      <pc:chgData name="THU DU" userId="db4d925effa94065" providerId="LiveId" clId="{7909D387-C90C-4867-80CB-605A0C5D5D95}" dt="2023-11-30T04:20:24.472" v="2123" actId="1076"/>
      <pc:docMkLst>
        <pc:docMk/>
      </pc:docMkLst>
      <pc:sldChg chg="delSp modSp mod">
        <pc:chgData name="THU DU" userId="db4d925effa94065" providerId="LiveId" clId="{7909D387-C90C-4867-80CB-605A0C5D5D95}" dt="2023-11-29T05:31:22.415" v="25" actId="478"/>
        <pc:sldMkLst>
          <pc:docMk/>
          <pc:sldMk cId="252621157" sldId="256"/>
        </pc:sldMkLst>
        <pc:spChg chg="mod">
          <ac:chgData name="THU DU" userId="db4d925effa94065" providerId="LiveId" clId="{7909D387-C90C-4867-80CB-605A0C5D5D95}" dt="2023-11-29T05:31:19.961" v="24" actId="20577"/>
          <ac:spMkLst>
            <pc:docMk/>
            <pc:sldMk cId="252621157" sldId="256"/>
            <ac:spMk id="36" creationId="{00000000-0000-0000-0000-000000000000}"/>
          </ac:spMkLst>
        </pc:spChg>
        <pc:spChg chg="del">
          <ac:chgData name="THU DU" userId="db4d925effa94065" providerId="LiveId" clId="{7909D387-C90C-4867-80CB-605A0C5D5D95}" dt="2023-11-29T05:31:22.415" v="25" actId="478"/>
          <ac:spMkLst>
            <pc:docMk/>
            <pc:sldMk cId="252621157" sldId="256"/>
            <ac:spMk id="43" creationId="{607B7897-B16D-44E3-91AE-9D0FF2697117}"/>
          </ac:spMkLst>
        </pc:spChg>
      </pc:sldChg>
      <pc:sldChg chg="addSp delSp modSp mod ord delAnim modNotesTx">
        <pc:chgData name="THU DU" userId="db4d925effa94065" providerId="LiveId" clId="{7909D387-C90C-4867-80CB-605A0C5D5D95}" dt="2023-11-30T03:31:26.972" v="1677"/>
        <pc:sldMkLst>
          <pc:docMk/>
          <pc:sldMk cId="1529224504" sldId="276"/>
        </pc:sldMkLst>
        <pc:spChg chg="mod">
          <ac:chgData name="THU DU" userId="db4d925effa94065" providerId="LiveId" clId="{7909D387-C90C-4867-80CB-605A0C5D5D95}" dt="2023-11-29T06:30:42.679" v="875" actId="255"/>
          <ac:spMkLst>
            <pc:docMk/>
            <pc:sldMk cId="1529224504" sldId="276"/>
            <ac:spMk id="7" creationId="{5F067F34-DA54-BEC1-0B29-376893EF1939}"/>
          </ac:spMkLst>
        </pc:spChg>
        <pc:spChg chg="mod">
          <ac:chgData name="THU DU" userId="db4d925effa94065" providerId="LiveId" clId="{7909D387-C90C-4867-80CB-605A0C5D5D95}" dt="2023-11-29T06:20:38.970" v="739" actId="20577"/>
          <ac:spMkLst>
            <pc:docMk/>
            <pc:sldMk cId="1529224504" sldId="276"/>
            <ac:spMk id="8" creationId="{00000000-0000-0000-0000-000000000000}"/>
          </ac:spMkLst>
        </pc:spChg>
        <pc:spChg chg="mod">
          <ac:chgData name="THU DU" userId="db4d925effa94065" providerId="LiveId" clId="{7909D387-C90C-4867-80CB-605A0C5D5D95}" dt="2023-11-30T01:22:51.813" v="1019" actId="20577"/>
          <ac:spMkLst>
            <pc:docMk/>
            <pc:sldMk cId="1529224504" sldId="276"/>
            <ac:spMk id="9" creationId="{15AA0F55-7240-F5CB-B084-148854B7E378}"/>
          </ac:spMkLst>
        </pc:spChg>
        <pc:spChg chg="mod">
          <ac:chgData name="THU DU" userId="db4d925effa94065" providerId="LiveId" clId="{7909D387-C90C-4867-80CB-605A0C5D5D95}" dt="2023-11-29T06:30:52.330" v="879" actId="1076"/>
          <ac:spMkLst>
            <pc:docMk/>
            <pc:sldMk cId="1529224504" sldId="276"/>
            <ac:spMk id="12" creationId="{00000000-0000-0000-0000-000000000000}"/>
          </ac:spMkLst>
        </pc:spChg>
        <pc:spChg chg="mod">
          <ac:chgData name="THU DU" userId="db4d925effa94065" providerId="LiveId" clId="{7909D387-C90C-4867-80CB-605A0C5D5D95}" dt="2023-11-29T06:31:01.122" v="881" actId="1076"/>
          <ac:spMkLst>
            <pc:docMk/>
            <pc:sldMk cId="1529224504" sldId="276"/>
            <ac:spMk id="16" creationId="{00000000-0000-0000-0000-000000000000}"/>
          </ac:spMkLst>
        </pc:spChg>
        <pc:spChg chg="mod">
          <ac:chgData name="THU DU" userId="db4d925effa94065" providerId="LiveId" clId="{7909D387-C90C-4867-80CB-605A0C5D5D95}" dt="2023-11-29T06:31:01.122" v="881" actId="1076"/>
          <ac:spMkLst>
            <pc:docMk/>
            <pc:sldMk cId="1529224504" sldId="276"/>
            <ac:spMk id="17" creationId="{00000000-0000-0000-0000-000000000000}"/>
          </ac:spMkLst>
        </pc:spChg>
        <pc:grpChg chg="mod">
          <ac:chgData name="THU DU" userId="db4d925effa94065" providerId="LiveId" clId="{7909D387-C90C-4867-80CB-605A0C5D5D95}" dt="2023-11-29T06:30:55.820" v="880" actId="1076"/>
          <ac:grpSpMkLst>
            <pc:docMk/>
            <pc:sldMk cId="1529224504" sldId="276"/>
            <ac:grpSpMk id="13" creationId="{00000000-0000-0000-0000-000000000000}"/>
          </ac:grpSpMkLst>
        </pc:grpChg>
        <pc:picChg chg="del">
          <ac:chgData name="THU DU" userId="db4d925effa94065" providerId="LiveId" clId="{7909D387-C90C-4867-80CB-605A0C5D5D95}" dt="2023-11-29T06:21:17.476" v="742" actId="478"/>
          <ac:picMkLst>
            <pc:docMk/>
            <pc:sldMk cId="1529224504" sldId="276"/>
            <ac:picMk id="2" creationId="{80609389-B60F-2FBE-AB65-644944BE96D6}"/>
          </ac:picMkLst>
        </pc:picChg>
        <pc:cxnChg chg="add mod">
          <ac:chgData name="THU DU" userId="db4d925effa94065" providerId="LiveId" clId="{7909D387-C90C-4867-80CB-605A0C5D5D95}" dt="2023-11-29T06:29:44.478" v="860" actId="13822"/>
          <ac:cxnSpMkLst>
            <pc:docMk/>
            <pc:sldMk cId="1529224504" sldId="276"/>
            <ac:cxnSpMk id="4" creationId="{AF949380-4A13-D292-D82A-C7936B2E5952}"/>
          </ac:cxnSpMkLst>
        </pc:cxnChg>
      </pc:sldChg>
      <pc:sldChg chg="addSp delSp modSp mod modClrScheme delAnim modAnim delDesignElem chgLayout modNotesTx">
        <pc:chgData name="THU DU" userId="db4d925effa94065" providerId="LiveId" clId="{7909D387-C90C-4867-80CB-605A0C5D5D95}" dt="2023-11-29T06:13:31.218" v="705" actId="207"/>
        <pc:sldMkLst>
          <pc:docMk/>
          <pc:sldMk cId="3404845292" sldId="279"/>
        </pc:sldMkLst>
        <pc:spChg chg="mod">
          <ac:chgData name="THU DU" userId="db4d925effa94065" providerId="LiveId" clId="{7909D387-C90C-4867-80CB-605A0C5D5D95}" dt="2023-11-29T05:51:29.864" v="319" actId="14100"/>
          <ac:spMkLst>
            <pc:docMk/>
            <pc:sldMk cId="3404845292" sldId="279"/>
            <ac:spMk id="2" creationId="{817F8067-44E4-2697-A4C2-7C4D1EFD207D}"/>
          </ac:spMkLst>
        </pc:spChg>
        <pc:spChg chg="del mod">
          <ac:chgData name="THU DU" userId="db4d925effa94065" providerId="LiveId" clId="{7909D387-C90C-4867-80CB-605A0C5D5D95}" dt="2023-11-29T05:52:21.633" v="336" actId="478"/>
          <ac:spMkLst>
            <pc:docMk/>
            <pc:sldMk cId="3404845292" sldId="279"/>
            <ac:spMk id="5" creationId="{337A5E1E-3CA0-4464-8CDD-31E8FAFCE4DB}"/>
          </ac:spMkLst>
        </pc:spChg>
        <pc:spChg chg="add del mod ord">
          <ac:chgData name="THU DU" userId="db4d925effa94065" providerId="LiveId" clId="{7909D387-C90C-4867-80CB-605A0C5D5D95}" dt="2023-11-29T05:57:14.880" v="412" actId="478"/>
          <ac:spMkLst>
            <pc:docMk/>
            <pc:sldMk cId="3404845292" sldId="279"/>
            <ac:spMk id="7" creationId="{C690B5B8-5823-630D-F0D6-14D6F9383FB5}"/>
          </ac:spMkLst>
        </pc:spChg>
        <pc:spChg chg="add del mod ord">
          <ac:chgData name="THU DU" userId="db4d925effa94065" providerId="LiveId" clId="{7909D387-C90C-4867-80CB-605A0C5D5D95}" dt="2023-11-29T05:57:16.661" v="413" actId="478"/>
          <ac:spMkLst>
            <pc:docMk/>
            <pc:sldMk cId="3404845292" sldId="279"/>
            <ac:spMk id="8" creationId="{60552DB9-DA1A-0342-DE44-C5904FF5CDEC}"/>
          </ac:spMkLst>
        </pc:spChg>
        <pc:spChg chg="del">
          <ac:chgData name="THU DU" userId="db4d925effa94065" providerId="LiveId" clId="{7909D387-C90C-4867-80CB-605A0C5D5D95}" dt="2023-11-29T05:57:12.035" v="411" actId="700"/>
          <ac:spMkLst>
            <pc:docMk/>
            <pc:sldMk cId="3404845292" sldId="279"/>
            <ac:spMk id="18" creationId="{18AC8E79-ECD6-4F34-BE5A-9F5E850E850A}"/>
          </ac:spMkLst>
        </pc:spChg>
        <pc:spChg chg="del">
          <ac:chgData name="THU DU" userId="db4d925effa94065" providerId="LiveId" clId="{7909D387-C90C-4867-80CB-605A0C5D5D95}" dt="2023-11-29T05:57:12.035" v="411" actId="700"/>
          <ac:spMkLst>
            <pc:docMk/>
            <pc:sldMk cId="3404845292" sldId="279"/>
            <ac:spMk id="20" creationId="{7D2BE1BB-2AB2-4D7E-9E27-8D245181B513}"/>
          </ac:spMkLst>
        </pc:spChg>
        <pc:spChg chg="mod">
          <ac:chgData name="THU DU" userId="db4d925effa94065" providerId="LiveId" clId="{7909D387-C90C-4867-80CB-605A0C5D5D95}" dt="2023-11-29T06:13:31.218" v="705" actId="207"/>
          <ac:spMkLst>
            <pc:docMk/>
            <pc:sldMk cId="3404845292" sldId="279"/>
            <ac:spMk id="21" creationId="{A982B3A6-EACF-42EF-B0CF-D6FC910459A8}"/>
          </ac:spMkLst>
        </pc:spChg>
        <pc:grpChg chg="del">
          <ac:chgData name="THU DU" userId="db4d925effa94065" providerId="LiveId" clId="{7909D387-C90C-4867-80CB-605A0C5D5D95}" dt="2023-11-29T05:57:12.035" v="411" actId="700"/>
          <ac:grpSpMkLst>
            <pc:docMk/>
            <pc:sldMk cId="3404845292" sldId="279"/>
            <ac:grpSpMk id="22" creationId="{22A1615C-2156-4B15-BF3E-39794B37905E}"/>
          </ac:grpSpMkLst>
        </pc:grpChg>
        <pc:graphicFrameChg chg="add del mod">
          <ac:chgData name="THU DU" userId="db4d925effa94065" providerId="LiveId" clId="{7909D387-C90C-4867-80CB-605A0C5D5D95}" dt="2023-11-29T05:57:08.821" v="410" actId="478"/>
          <ac:graphicFrameMkLst>
            <pc:docMk/>
            <pc:sldMk cId="3404845292" sldId="279"/>
            <ac:graphicFrameMk id="6" creationId="{64AC2BB4-BD0A-B575-AB39-4F9E6EF6E358}"/>
          </ac:graphicFrameMkLst>
        </pc:graphicFrameChg>
        <pc:graphicFrameChg chg="add mod">
          <ac:chgData name="THU DU" userId="db4d925effa94065" providerId="LiveId" clId="{7909D387-C90C-4867-80CB-605A0C5D5D95}" dt="2023-11-29T06:13:07.953" v="702" actId="207"/>
          <ac:graphicFrameMkLst>
            <pc:docMk/>
            <pc:sldMk cId="3404845292" sldId="279"/>
            <ac:graphicFrameMk id="11" creationId="{BDD058D3-9541-0F86-50C3-BA591B067544}"/>
          </ac:graphicFrameMkLst>
        </pc:graphicFrameChg>
      </pc:sldChg>
      <pc:sldChg chg="addSp delSp modSp mod delAnim modAnim">
        <pc:chgData name="THU DU" userId="db4d925effa94065" providerId="LiveId" clId="{7909D387-C90C-4867-80CB-605A0C5D5D95}" dt="2023-11-30T04:20:24.472" v="2123" actId="1076"/>
        <pc:sldMkLst>
          <pc:docMk/>
          <pc:sldMk cId="1769986107" sldId="283"/>
        </pc:sldMkLst>
        <pc:graphicFrameChg chg="mod modGraphic">
          <ac:chgData name="THU DU" userId="db4d925effa94065" providerId="LiveId" clId="{7909D387-C90C-4867-80CB-605A0C5D5D95}" dt="2023-11-30T04:07:49.447" v="2069" actId="14734"/>
          <ac:graphicFrameMkLst>
            <pc:docMk/>
            <pc:sldMk cId="1769986107" sldId="283"/>
            <ac:graphicFrameMk id="11" creationId="{00000000-0000-0000-0000-000000000000}"/>
          </ac:graphicFrameMkLst>
        </pc:graphicFrameChg>
        <pc:picChg chg="del">
          <ac:chgData name="THU DU" userId="db4d925effa94065" providerId="LiveId" clId="{7909D387-C90C-4867-80CB-605A0C5D5D95}" dt="2023-11-30T02:27:34.832" v="1624" actId="478"/>
          <ac:picMkLst>
            <pc:docMk/>
            <pc:sldMk cId="1769986107" sldId="283"/>
            <ac:picMk id="2" creationId="{69F143C0-F1B2-FA13-6410-BDBA66BD071A}"/>
          </ac:picMkLst>
        </pc:picChg>
        <pc:picChg chg="add mod">
          <ac:chgData name="THU DU" userId="db4d925effa94065" providerId="LiveId" clId="{7909D387-C90C-4867-80CB-605A0C5D5D95}" dt="2023-11-30T04:19:23.398" v="2113" actId="1076"/>
          <ac:picMkLst>
            <pc:docMk/>
            <pc:sldMk cId="1769986107" sldId="283"/>
            <ac:picMk id="3" creationId="{02A40ECD-30BF-ADC7-344C-429B10AD6ED6}"/>
          </ac:picMkLst>
        </pc:picChg>
        <pc:picChg chg="del">
          <ac:chgData name="THU DU" userId="db4d925effa94065" providerId="LiveId" clId="{7909D387-C90C-4867-80CB-605A0C5D5D95}" dt="2023-11-30T02:27:32.556" v="1623" actId="478"/>
          <ac:picMkLst>
            <pc:docMk/>
            <pc:sldMk cId="1769986107" sldId="283"/>
            <ac:picMk id="4" creationId="{1CD614ED-E351-ECD9-5465-646FF8EB0C7A}"/>
          </ac:picMkLst>
        </pc:picChg>
        <pc:picChg chg="del mod">
          <ac:chgData name="THU DU" userId="db4d925effa94065" providerId="LiveId" clId="{7909D387-C90C-4867-80CB-605A0C5D5D95}" dt="2023-11-30T02:27:31.781" v="1622" actId="478"/>
          <ac:picMkLst>
            <pc:docMk/>
            <pc:sldMk cId="1769986107" sldId="283"/>
            <ac:picMk id="5" creationId="{A0C4E2AD-8EC4-18E0-9DF8-2DFFBCC04362}"/>
          </ac:picMkLst>
        </pc:picChg>
        <pc:picChg chg="del">
          <ac:chgData name="THU DU" userId="db4d925effa94065" providerId="LiveId" clId="{7909D387-C90C-4867-80CB-605A0C5D5D95}" dt="2023-11-30T02:27:28.729" v="1618" actId="478"/>
          <ac:picMkLst>
            <pc:docMk/>
            <pc:sldMk cId="1769986107" sldId="283"/>
            <ac:picMk id="7" creationId="{68D1CFD3-D0FD-263E-9ADC-574AB632B883}"/>
          </ac:picMkLst>
        </pc:picChg>
        <pc:picChg chg="del">
          <ac:chgData name="THU DU" userId="db4d925effa94065" providerId="LiveId" clId="{7909D387-C90C-4867-80CB-605A0C5D5D95}" dt="2023-11-30T02:27:30.382" v="1619" actId="478"/>
          <ac:picMkLst>
            <pc:docMk/>
            <pc:sldMk cId="1769986107" sldId="283"/>
            <ac:picMk id="8" creationId="{740850F9-4A65-4F82-33CA-16A7B7870EEF}"/>
          </ac:picMkLst>
        </pc:picChg>
        <pc:picChg chg="del">
          <ac:chgData name="THU DU" userId="db4d925effa94065" providerId="LiveId" clId="{7909D387-C90C-4867-80CB-605A0C5D5D95}" dt="2023-11-30T02:27:36.065" v="1625" actId="478"/>
          <ac:picMkLst>
            <pc:docMk/>
            <pc:sldMk cId="1769986107" sldId="283"/>
            <ac:picMk id="9" creationId="{D23A9810-FB36-9414-D3AF-757AFFDA0729}"/>
          </ac:picMkLst>
        </pc:picChg>
        <pc:picChg chg="add mod">
          <ac:chgData name="THU DU" userId="db4d925effa94065" providerId="LiveId" clId="{7909D387-C90C-4867-80CB-605A0C5D5D95}" dt="2023-11-30T04:19:32.445" v="2115" actId="1076"/>
          <ac:picMkLst>
            <pc:docMk/>
            <pc:sldMk cId="1769986107" sldId="283"/>
            <ac:picMk id="12" creationId="{D701980D-82A1-1533-90BF-9D06B6B40483}"/>
          </ac:picMkLst>
        </pc:picChg>
        <pc:picChg chg="add mod">
          <ac:chgData name="THU DU" userId="db4d925effa94065" providerId="LiveId" clId="{7909D387-C90C-4867-80CB-605A0C5D5D95}" dt="2023-11-30T04:19:47.651" v="2117" actId="1076"/>
          <ac:picMkLst>
            <pc:docMk/>
            <pc:sldMk cId="1769986107" sldId="283"/>
            <ac:picMk id="13" creationId="{06282068-E744-1401-D0CE-D008B6FA283B}"/>
          </ac:picMkLst>
        </pc:picChg>
        <pc:picChg chg="add mod">
          <ac:chgData name="THU DU" userId="db4d925effa94065" providerId="LiveId" clId="{7909D387-C90C-4867-80CB-605A0C5D5D95}" dt="2023-11-30T04:20:00.130" v="2119" actId="1076"/>
          <ac:picMkLst>
            <pc:docMk/>
            <pc:sldMk cId="1769986107" sldId="283"/>
            <ac:picMk id="14" creationId="{24E17C8D-0D0A-C56D-10F1-EE3B5928BDA8}"/>
          </ac:picMkLst>
        </pc:picChg>
        <pc:picChg chg="add mod">
          <ac:chgData name="THU DU" userId="db4d925effa94065" providerId="LiveId" clId="{7909D387-C90C-4867-80CB-605A0C5D5D95}" dt="2023-11-30T04:20:10.662" v="2121" actId="1076"/>
          <ac:picMkLst>
            <pc:docMk/>
            <pc:sldMk cId="1769986107" sldId="283"/>
            <ac:picMk id="15" creationId="{FED851CD-10C2-7900-6816-7F3CA1A161E8}"/>
          </ac:picMkLst>
        </pc:picChg>
        <pc:picChg chg="add mod">
          <ac:chgData name="THU DU" userId="db4d925effa94065" providerId="LiveId" clId="{7909D387-C90C-4867-80CB-605A0C5D5D95}" dt="2023-11-30T04:20:24.472" v="2123" actId="1076"/>
          <ac:picMkLst>
            <pc:docMk/>
            <pc:sldMk cId="1769986107" sldId="283"/>
            <ac:picMk id="16" creationId="{974C22E4-6C79-7CB6-60AD-17144344B1B2}"/>
          </ac:picMkLst>
        </pc:picChg>
      </pc:sldChg>
      <pc:sldChg chg="del">
        <pc:chgData name="THU DU" userId="db4d925effa94065" providerId="LiveId" clId="{7909D387-C90C-4867-80CB-605A0C5D5D95}" dt="2023-11-30T03:31:57.305" v="1680" actId="47"/>
        <pc:sldMkLst>
          <pc:docMk/>
          <pc:sldMk cId="3633158301" sldId="298"/>
        </pc:sldMkLst>
      </pc:sldChg>
      <pc:sldChg chg="delSp modSp mod">
        <pc:chgData name="THU DU" userId="db4d925effa94065" providerId="LiveId" clId="{7909D387-C90C-4867-80CB-605A0C5D5D95}" dt="2023-11-29T05:44:59.735" v="197" actId="20577"/>
        <pc:sldMkLst>
          <pc:docMk/>
          <pc:sldMk cId="658201877" sldId="302"/>
        </pc:sldMkLst>
        <pc:spChg chg="mod">
          <ac:chgData name="THU DU" userId="db4d925effa94065" providerId="LiveId" clId="{7909D387-C90C-4867-80CB-605A0C5D5D95}" dt="2023-11-29T05:44:07.057" v="159" actId="1076"/>
          <ac:spMkLst>
            <pc:docMk/>
            <pc:sldMk cId="658201877" sldId="302"/>
            <ac:spMk id="17" creationId="{00000000-0000-0000-0000-000000000000}"/>
          </ac:spMkLst>
        </pc:spChg>
        <pc:spChg chg="mod">
          <ac:chgData name="THU DU" userId="db4d925effa94065" providerId="LiveId" clId="{7909D387-C90C-4867-80CB-605A0C5D5D95}" dt="2023-11-29T05:44:25.943" v="165" actId="1076"/>
          <ac:spMkLst>
            <pc:docMk/>
            <pc:sldMk cId="658201877" sldId="302"/>
            <ac:spMk id="18" creationId="{00000000-0000-0000-0000-000000000000}"/>
          </ac:spMkLst>
        </pc:spChg>
        <pc:spChg chg="mod">
          <ac:chgData name="THU DU" userId="db4d925effa94065" providerId="LiveId" clId="{7909D387-C90C-4867-80CB-605A0C5D5D95}" dt="2023-11-29T05:44:34.470" v="167" actId="1076"/>
          <ac:spMkLst>
            <pc:docMk/>
            <pc:sldMk cId="658201877" sldId="302"/>
            <ac:spMk id="19" creationId="{00000000-0000-0000-0000-000000000000}"/>
          </ac:spMkLst>
        </pc:spChg>
        <pc:spChg chg="mod">
          <ac:chgData name="THU DU" userId="db4d925effa94065" providerId="LiveId" clId="{7909D387-C90C-4867-80CB-605A0C5D5D95}" dt="2023-11-29T05:44:59.735" v="197" actId="20577"/>
          <ac:spMkLst>
            <pc:docMk/>
            <pc:sldMk cId="658201877" sldId="302"/>
            <ac:spMk id="20" creationId="{00000000-0000-0000-0000-000000000000}"/>
          </ac:spMkLst>
        </pc:spChg>
        <pc:spChg chg="del mod">
          <ac:chgData name="THU DU" userId="db4d925effa94065" providerId="LiveId" clId="{7909D387-C90C-4867-80CB-605A0C5D5D95}" dt="2023-11-29T05:43:00.125" v="152" actId="478"/>
          <ac:spMkLst>
            <pc:docMk/>
            <pc:sldMk cId="658201877" sldId="302"/>
            <ac:spMk id="21" creationId="{00000000-0000-0000-0000-000000000000}"/>
          </ac:spMkLst>
        </pc:spChg>
        <pc:spChg chg="mod">
          <ac:chgData name="THU DU" userId="db4d925effa94065" providerId="LiveId" clId="{7909D387-C90C-4867-80CB-605A0C5D5D95}" dt="2023-11-29T05:44:21.511" v="164" actId="14100"/>
          <ac:spMkLst>
            <pc:docMk/>
            <pc:sldMk cId="658201877" sldId="302"/>
            <ac:spMk id="22" creationId="{00000000-0000-0000-0000-000000000000}"/>
          </ac:spMkLst>
        </pc:spChg>
        <pc:spChg chg="mod">
          <ac:chgData name="THU DU" userId="db4d925effa94065" providerId="LiveId" clId="{7909D387-C90C-4867-80CB-605A0C5D5D95}" dt="2023-11-29T05:44:18.442" v="162" actId="14100"/>
          <ac:spMkLst>
            <pc:docMk/>
            <pc:sldMk cId="658201877" sldId="302"/>
            <ac:spMk id="23" creationId="{00000000-0000-0000-0000-000000000000}"/>
          </ac:spMkLst>
        </pc:spChg>
        <pc:spChg chg="del mod">
          <ac:chgData name="THU DU" userId="db4d925effa94065" providerId="LiveId" clId="{7909D387-C90C-4867-80CB-605A0C5D5D95}" dt="2023-11-29T05:40:21.439" v="99" actId="478"/>
          <ac:spMkLst>
            <pc:docMk/>
            <pc:sldMk cId="658201877" sldId="302"/>
            <ac:spMk id="27" creationId="{00000000-0000-0000-0000-000000000000}"/>
          </ac:spMkLst>
        </pc:spChg>
        <pc:spChg chg="mod">
          <ac:chgData name="THU DU" userId="db4d925effa94065" providerId="LiveId" clId="{7909D387-C90C-4867-80CB-605A0C5D5D95}" dt="2023-11-29T05:44:29.678" v="166" actId="14100"/>
          <ac:spMkLst>
            <pc:docMk/>
            <pc:sldMk cId="658201877" sldId="302"/>
            <ac:spMk id="29" creationId="{00000000-0000-0000-0000-000000000000}"/>
          </ac:spMkLst>
        </pc:spChg>
        <pc:spChg chg="mod">
          <ac:chgData name="THU DU" userId="db4d925effa94065" providerId="LiveId" clId="{7909D387-C90C-4867-80CB-605A0C5D5D95}" dt="2023-11-29T05:39:45.889" v="55" actId="20577"/>
          <ac:spMkLst>
            <pc:docMk/>
            <pc:sldMk cId="658201877" sldId="302"/>
            <ac:spMk id="31" creationId="{00000000-0000-0000-0000-000000000000}"/>
          </ac:spMkLst>
        </pc:spChg>
        <pc:cxnChg chg="mod">
          <ac:chgData name="THU DU" userId="db4d925effa94065" providerId="LiveId" clId="{7909D387-C90C-4867-80CB-605A0C5D5D95}" dt="2023-11-29T05:44:07.057" v="159" actId="1076"/>
          <ac:cxnSpMkLst>
            <pc:docMk/>
            <pc:sldMk cId="658201877" sldId="302"/>
            <ac:cxnSpMk id="24" creationId="{00000000-0000-0000-0000-000000000000}"/>
          </ac:cxnSpMkLst>
        </pc:cxnChg>
        <pc:cxnChg chg="mod">
          <ac:chgData name="THU DU" userId="db4d925effa94065" providerId="LiveId" clId="{7909D387-C90C-4867-80CB-605A0C5D5D95}" dt="2023-11-29T05:44:25.943" v="165" actId="1076"/>
          <ac:cxnSpMkLst>
            <pc:docMk/>
            <pc:sldMk cId="658201877" sldId="302"/>
            <ac:cxnSpMk id="25" creationId="{00000000-0000-0000-0000-000000000000}"/>
          </ac:cxnSpMkLst>
        </pc:cxnChg>
        <pc:cxnChg chg="mod">
          <ac:chgData name="THU DU" userId="db4d925effa94065" providerId="LiveId" clId="{7909D387-C90C-4867-80CB-605A0C5D5D95}" dt="2023-11-29T05:44:34.470" v="167" actId="1076"/>
          <ac:cxnSpMkLst>
            <pc:docMk/>
            <pc:sldMk cId="658201877" sldId="302"/>
            <ac:cxnSpMk id="26" creationId="{00000000-0000-0000-0000-000000000000}"/>
          </ac:cxnSpMkLst>
        </pc:cxnChg>
        <pc:cxnChg chg="del mod">
          <ac:chgData name="THU DU" userId="db4d925effa94065" providerId="LiveId" clId="{7909D387-C90C-4867-80CB-605A0C5D5D95}" dt="2023-11-29T05:40:22.004" v="100" actId="478"/>
          <ac:cxnSpMkLst>
            <pc:docMk/>
            <pc:sldMk cId="658201877" sldId="302"/>
            <ac:cxnSpMk id="28" creationId="{00000000-0000-0000-0000-000000000000}"/>
          </ac:cxnSpMkLst>
        </pc:cxnChg>
      </pc:sldChg>
      <pc:sldChg chg="modSp mod">
        <pc:chgData name="THU DU" userId="db4d925effa94065" providerId="LiveId" clId="{7909D387-C90C-4867-80CB-605A0C5D5D95}" dt="2023-11-30T03:52:50.650" v="1914" actId="207"/>
        <pc:sldMkLst>
          <pc:docMk/>
          <pc:sldMk cId="626516812" sldId="313"/>
        </pc:sldMkLst>
        <pc:spChg chg="mod">
          <ac:chgData name="THU DU" userId="db4d925effa94065" providerId="LiveId" clId="{7909D387-C90C-4867-80CB-605A0C5D5D95}" dt="2023-11-30T03:52:50.650" v="1914" actId="207"/>
          <ac:spMkLst>
            <pc:docMk/>
            <pc:sldMk cId="626516812" sldId="313"/>
            <ac:spMk id="7" creationId="{982D8210-261F-9045-2B54-8E7E3569665D}"/>
          </ac:spMkLst>
        </pc:spChg>
        <pc:spChg chg="mod">
          <ac:chgData name="THU DU" userId="db4d925effa94065" providerId="LiveId" clId="{7909D387-C90C-4867-80CB-605A0C5D5D95}" dt="2023-11-30T03:49:13.495" v="1900" actId="20577"/>
          <ac:spMkLst>
            <pc:docMk/>
            <pc:sldMk cId="626516812" sldId="313"/>
            <ac:spMk id="11" creationId="{00000000-0000-0000-0000-000000000000}"/>
          </ac:spMkLst>
        </pc:spChg>
        <pc:spChg chg="mod">
          <ac:chgData name="THU DU" userId="db4d925effa94065" providerId="LiveId" clId="{7909D387-C90C-4867-80CB-605A0C5D5D95}" dt="2023-11-30T03:49:21.638" v="1902" actId="20577"/>
          <ac:spMkLst>
            <pc:docMk/>
            <pc:sldMk cId="626516812" sldId="313"/>
            <ac:spMk id="17" creationId="{00000000-0000-0000-0000-000000000000}"/>
          </ac:spMkLst>
        </pc:spChg>
      </pc:sldChg>
      <pc:sldChg chg="modSp mod modAnim">
        <pc:chgData name="THU DU" userId="db4d925effa94065" providerId="LiveId" clId="{7909D387-C90C-4867-80CB-605A0C5D5D95}" dt="2023-11-30T04:00:23.820" v="1971" actId="2710"/>
        <pc:sldMkLst>
          <pc:docMk/>
          <pc:sldMk cId="2275727840" sldId="314"/>
        </pc:sldMkLst>
        <pc:spChg chg="mod">
          <ac:chgData name="THU DU" userId="db4d925effa94065" providerId="LiveId" clId="{7909D387-C90C-4867-80CB-605A0C5D5D95}" dt="2023-11-30T04:00:23.820" v="1971" actId="2710"/>
          <ac:spMkLst>
            <pc:docMk/>
            <pc:sldMk cId="2275727840" sldId="314"/>
            <ac:spMk id="9" creationId="{3985D3B7-A40A-4421-9C5F-777653C71BC7}"/>
          </ac:spMkLst>
        </pc:spChg>
        <pc:picChg chg="mod">
          <ac:chgData name="THU DU" userId="db4d925effa94065" providerId="LiveId" clId="{7909D387-C90C-4867-80CB-605A0C5D5D95}" dt="2023-11-30T03:59:54.257" v="1969" actId="14100"/>
          <ac:picMkLst>
            <pc:docMk/>
            <pc:sldMk cId="2275727840" sldId="314"/>
            <ac:picMk id="2050" creationId="{FE7FA83B-BF66-4478-AC2F-3619125C5CDE}"/>
          </ac:picMkLst>
        </pc:picChg>
      </pc:sldChg>
      <pc:sldChg chg="addSp delSp modSp mod delAnim modAnim modNotesTx">
        <pc:chgData name="THU DU" userId="db4d925effa94065" providerId="LiveId" clId="{7909D387-C90C-4867-80CB-605A0C5D5D95}" dt="2023-11-30T04:18:09.711" v="2100" actId="1076"/>
        <pc:sldMkLst>
          <pc:docMk/>
          <pc:sldMk cId="2817977460" sldId="316"/>
        </pc:sldMkLst>
        <pc:spChg chg="mod">
          <ac:chgData name="THU DU" userId="db4d925effa94065" providerId="LiveId" clId="{7909D387-C90C-4867-80CB-605A0C5D5D95}" dt="2023-11-30T01:45:46.843" v="1150" actId="20577"/>
          <ac:spMkLst>
            <pc:docMk/>
            <pc:sldMk cId="2817977460" sldId="316"/>
            <ac:spMk id="2" creationId="{00000000-0000-0000-0000-000000000000}"/>
          </ac:spMkLst>
        </pc:spChg>
        <pc:spChg chg="mod">
          <ac:chgData name="THU DU" userId="db4d925effa94065" providerId="LiveId" clId="{7909D387-C90C-4867-80CB-605A0C5D5D95}" dt="2023-11-30T01:40:24.566" v="1058" actId="20577"/>
          <ac:spMkLst>
            <pc:docMk/>
            <pc:sldMk cId="2817977460" sldId="316"/>
            <ac:spMk id="7" creationId="{00000000-0000-0000-0000-000000000000}"/>
          </ac:spMkLst>
        </pc:spChg>
        <pc:spChg chg="add del mod">
          <ac:chgData name="THU DU" userId="db4d925effa94065" providerId="LiveId" clId="{7909D387-C90C-4867-80CB-605A0C5D5D95}" dt="2023-11-30T01:44:18.414" v="1137" actId="478"/>
          <ac:spMkLst>
            <pc:docMk/>
            <pc:sldMk cId="2817977460" sldId="316"/>
            <ac:spMk id="8" creationId="{87BFED6D-2E75-5893-4CDB-142AA5D30040}"/>
          </ac:spMkLst>
        </pc:spChg>
        <pc:spChg chg="mod">
          <ac:chgData name="THU DU" userId="db4d925effa94065" providerId="LiveId" clId="{7909D387-C90C-4867-80CB-605A0C5D5D95}" dt="2023-11-30T04:17:56.503" v="2097" actId="1076"/>
          <ac:spMkLst>
            <pc:docMk/>
            <pc:sldMk cId="2817977460" sldId="316"/>
            <ac:spMk id="12" creationId="{00000000-0000-0000-0000-000000000000}"/>
          </ac:spMkLst>
        </pc:spChg>
        <pc:spChg chg="mod">
          <ac:chgData name="THU DU" userId="db4d925effa94065" providerId="LiveId" clId="{7909D387-C90C-4867-80CB-605A0C5D5D95}" dt="2023-11-29T06:17:01.888" v="717" actId="20577"/>
          <ac:spMkLst>
            <pc:docMk/>
            <pc:sldMk cId="2817977460" sldId="316"/>
            <ac:spMk id="15" creationId="{00000000-0000-0000-0000-000000000000}"/>
          </ac:spMkLst>
        </pc:spChg>
        <pc:picChg chg="del">
          <ac:chgData name="THU DU" userId="db4d925effa94065" providerId="LiveId" clId="{7909D387-C90C-4867-80CB-605A0C5D5D95}" dt="2023-11-30T01:40:27.166" v="1059" actId="478"/>
          <ac:picMkLst>
            <pc:docMk/>
            <pc:sldMk cId="2817977460" sldId="316"/>
            <ac:picMk id="4" creationId="{4AA8300B-883C-20CD-ABA5-FBA5A097ADF4}"/>
          </ac:picMkLst>
        </pc:picChg>
        <pc:picChg chg="del mod">
          <ac:chgData name="THU DU" userId="db4d925effa94065" providerId="LiveId" clId="{7909D387-C90C-4867-80CB-605A0C5D5D95}" dt="2023-11-30T01:42:10.853" v="1130" actId="478"/>
          <ac:picMkLst>
            <pc:docMk/>
            <pc:sldMk cId="2817977460" sldId="316"/>
            <ac:picMk id="5" creationId="{8B730E2A-B7B7-A92A-747C-DECA1D76C242}"/>
          </ac:picMkLst>
        </pc:picChg>
        <pc:picChg chg="add del mod">
          <ac:chgData name="THU DU" userId="db4d925effa94065" providerId="LiveId" clId="{7909D387-C90C-4867-80CB-605A0C5D5D95}" dt="2023-11-30T01:44:18.414" v="1137" actId="478"/>
          <ac:picMkLst>
            <pc:docMk/>
            <pc:sldMk cId="2817977460" sldId="316"/>
            <ac:picMk id="6" creationId="{F8FB0B64-A0E2-3FCF-BF56-747A30A7EB04}"/>
          </ac:picMkLst>
        </pc:picChg>
        <pc:picChg chg="add mod">
          <ac:chgData name="THU DU" userId="db4d925effa94065" providerId="LiveId" clId="{7909D387-C90C-4867-80CB-605A0C5D5D95}" dt="2023-11-30T01:46:09.526" v="1153" actId="1076"/>
          <ac:picMkLst>
            <pc:docMk/>
            <pc:sldMk cId="2817977460" sldId="316"/>
            <ac:picMk id="11" creationId="{B7C1E465-D986-22AC-A817-7C998FC63905}"/>
          </ac:picMkLst>
        </pc:picChg>
        <pc:picChg chg="add mod">
          <ac:chgData name="THU DU" userId="db4d925effa94065" providerId="LiveId" clId="{7909D387-C90C-4867-80CB-605A0C5D5D95}" dt="2023-11-30T04:18:09.711" v="2100" actId="1076"/>
          <ac:picMkLst>
            <pc:docMk/>
            <pc:sldMk cId="2817977460" sldId="316"/>
            <ac:picMk id="18" creationId="{3744CDB2-38B0-4F14-CE7A-EF364D95DC5A}"/>
          </ac:picMkLst>
        </pc:picChg>
      </pc:sldChg>
      <pc:sldChg chg="addSp delSp modSp mod ord addAnim delAnim modAnim modNotesTx">
        <pc:chgData name="THU DU" userId="db4d925effa94065" providerId="LiveId" clId="{7909D387-C90C-4867-80CB-605A0C5D5D95}" dt="2023-11-30T03:47:15.926" v="1889" actId="20577"/>
        <pc:sldMkLst>
          <pc:docMk/>
          <pc:sldMk cId="2138508035" sldId="327"/>
        </pc:sldMkLst>
        <pc:spChg chg="mod">
          <ac:chgData name="THU DU" userId="db4d925effa94065" providerId="LiveId" clId="{7909D387-C90C-4867-80CB-605A0C5D5D95}" dt="2023-11-29T06:31:25.892" v="898" actId="20577"/>
          <ac:spMkLst>
            <pc:docMk/>
            <pc:sldMk cId="2138508035" sldId="327"/>
            <ac:spMk id="11" creationId="{00000000-0000-0000-0000-000000000000}"/>
          </ac:spMkLst>
        </pc:spChg>
        <pc:spChg chg="mod">
          <ac:chgData name="THU DU" userId="db4d925effa94065" providerId="LiveId" clId="{7909D387-C90C-4867-80CB-605A0C5D5D95}" dt="2023-11-29T06:32:03.110" v="906" actId="20577"/>
          <ac:spMkLst>
            <pc:docMk/>
            <pc:sldMk cId="2138508035" sldId="327"/>
            <ac:spMk id="12" creationId="{00000000-0000-0000-0000-000000000000}"/>
          </ac:spMkLst>
        </pc:spChg>
        <pc:spChg chg="add del">
          <ac:chgData name="THU DU" userId="db4d925effa94065" providerId="LiveId" clId="{7909D387-C90C-4867-80CB-605A0C5D5D95}" dt="2023-11-30T01:33:47.841" v="1023" actId="478"/>
          <ac:spMkLst>
            <pc:docMk/>
            <pc:sldMk cId="2138508035" sldId="327"/>
            <ac:spMk id="16" creationId="{00000000-0000-0000-0000-000000000000}"/>
          </ac:spMkLst>
        </pc:spChg>
        <pc:spChg chg="add del mod">
          <ac:chgData name="THU DU" userId="db4d925effa94065" providerId="LiveId" clId="{7909D387-C90C-4867-80CB-605A0C5D5D95}" dt="2023-11-30T01:33:47.841" v="1023" actId="478"/>
          <ac:spMkLst>
            <pc:docMk/>
            <pc:sldMk cId="2138508035" sldId="327"/>
            <ac:spMk id="17" creationId="{00000000-0000-0000-0000-000000000000}"/>
          </ac:spMkLst>
        </pc:spChg>
        <pc:spChg chg="add del mod">
          <ac:chgData name="THU DU" userId="db4d925effa94065" providerId="LiveId" clId="{7909D387-C90C-4867-80CB-605A0C5D5D95}" dt="2023-11-30T01:33:47.841" v="1023" actId="478"/>
          <ac:spMkLst>
            <pc:docMk/>
            <pc:sldMk cId="2138508035" sldId="327"/>
            <ac:spMk id="29" creationId="{28A24F36-8B0D-EF70-D699-C098731B4624}"/>
          </ac:spMkLst>
        </pc:spChg>
        <pc:spChg chg="add del mod">
          <ac:chgData name="THU DU" userId="db4d925effa94065" providerId="LiveId" clId="{7909D387-C90C-4867-80CB-605A0C5D5D95}" dt="2023-11-30T01:37:38.186" v="1032" actId="1076"/>
          <ac:spMkLst>
            <pc:docMk/>
            <pc:sldMk cId="2138508035" sldId="327"/>
            <ac:spMk id="32" creationId="{B0623794-BD2A-BEC5-1958-57A605A08686}"/>
          </ac:spMkLst>
        </pc:spChg>
        <pc:spChg chg="add del mod">
          <ac:chgData name="THU DU" userId="db4d925effa94065" providerId="LiveId" clId="{7909D387-C90C-4867-80CB-605A0C5D5D95}" dt="2023-11-30T01:38:57.901" v="1047" actId="1076"/>
          <ac:spMkLst>
            <pc:docMk/>
            <pc:sldMk cId="2138508035" sldId="327"/>
            <ac:spMk id="33" creationId="{EAE9511F-937D-7915-6306-6476EADBA59A}"/>
          </ac:spMkLst>
        </pc:spChg>
        <pc:spChg chg="del">
          <ac:chgData name="THU DU" userId="db4d925effa94065" providerId="LiveId" clId="{7909D387-C90C-4867-80CB-605A0C5D5D95}" dt="2023-11-29T06:33:12.988" v="996" actId="478"/>
          <ac:spMkLst>
            <pc:docMk/>
            <pc:sldMk cId="2138508035" sldId="327"/>
            <ac:spMk id="34" creationId="{3E98DCCA-3037-7811-F587-C75E98DC4069}"/>
          </ac:spMkLst>
        </pc:spChg>
        <pc:spChg chg="add del mod">
          <ac:chgData name="THU DU" userId="db4d925effa94065" providerId="LiveId" clId="{7909D387-C90C-4867-80CB-605A0C5D5D95}" dt="2023-11-30T01:39:25.143" v="1051" actId="1076"/>
          <ac:spMkLst>
            <pc:docMk/>
            <pc:sldMk cId="2138508035" sldId="327"/>
            <ac:spMk id="35" creationId="{5FDDE81F-EE2F-DAAF-D9B9-30C620BED95A}"/>
          </ac:spMkLst>
        </pc:spChg>
        <pc:graphicFrameChg chg="add del mod modGraphic">
          <ac:chgData name="THU DU" userId="db4d925effa94065" providerId="LiveId" clId="{7909D387-C90C-4867-80CB-605A0C5D5D95}" dt="2023-11-29T06:34:49.476" v="1017" actId="2165"/>
          <ac:graphicFrameMkLst>
            <pc:docMk/>
            <pc:sldMk cId="2138508035" sldId="327"/>
            <ac:graphicFrameMk id="25" creationId="{ED18D95D-5BD8-5D66-A7AF-6BB30056061C}"/>
          </ac:graphicFrameMkLst>
        </pc:graphicFrameChg>
      </pc:sldChg>
      <pc:sldChg chg="modSp mod">
        <pc:chgData name="THU DU" userId="db4d925effa94065" providerId="LiveId" clId="{7909D387-C90C-4867-80CB-605A0C5D5D95}" dt="2023-11-30T03:57:42.079" v="1951" actId="20577"/>
        <pc:sldMkLst>
          <pc:docMk/>
          <pc:sldMk cId="387957963" sldId="330"/>
        </pc:sldMkLst>
        <pc:spChg chg="mod">
          <ac:chgData name="THU DU" userId="db4d925effa94065" providerId="LiveId" clId="{7909D387-C90C-4867-80CB-605A0C5D5D95}" dt="2023-11-30T03:57:42.079" v="1951" actId="20577"/>
          <ac:spMkLst>
            <pc:docMk/>
            <pc:sldMk cId="387957963" sldId="330"/>
            <ac:spMk id="2" creationId="{00000000-0000-0000-0000-000000000000}"/>
          </ac:spMkLst>
        </pc:spChg>
      </pc:sldChg>
      <pc:sldChg chg="delSp modSp mod delAnim">
        <pc:chgData name="THU DU" userId="db4d925effa94065" providerId="LiveId" clId="{7909D387-C90C-4867-80CB-605A0C5D5D95}" dt="2023-11-30T03:48:25.213" v="1890" actId="948"/>
        <pc:sldMkLst>
          <pc:docMk/>
          <pc:sldMk cId="2720924874" sldId="348"/>
        </pc:sldMkLst>
        <pc:spChg chg="del">
          <ac:chgData name="THU DU" userId="db4d925effa94065" providerId="LiveId" clId="{7909D387-C90C-4867-80CB-605A0C5D5D95}" dt="2023-11-30T03:32:49.514" v="1700" actId="478"/>
          <ac:spMkLst>
            <pc:docMk/>
            <pc:sldMk cId="2720924874" sldId="348"/>
            <ac:spMk id="2" creationId="{1280EB18-3491-3D7C-DD96-265805B9C35D}"/>
          </ac:spMkLst>
        </pc:spChg>
        <pc:spChg chg="del mod">
          <ac:chgData name="THU DU" userId="db4d925effa94065" providerId="LiveId" clId="{7909D387-C90C-4867-80CB-605A0C5D5D95}" dt="2023-11-30T03:32:40.790" v="1696" actId="478"/>
          <ac:spMkLst>
            <pc:docMk/>
            <pc:sldMk cId="2720924874" sldId="348"/>
            <ac:spMk id="3" creationId="{00000000-0000-0000-0000-000000000000}"/>
          </ac:spMkLst>
        </pc:spChg>
        <pc:spChg chg="del">
          <ac:chgData name="THU DU" userId="db4d925effa94065" providerId="LiveId" clId="{7909D387-C90C-4867-80CB-605A0C5D5D95}" dt="2023-11-30T03:32:48.407" v="1699" actId="478"/>
          <ac:spMkLst>
            <pc:docMk/>
            <pc:sldMk cId="2720924874" sldId="348"/>
            <ac:spMk id="4" creationId="{45DBB1DE-8079-BFCA-E311-466D664B358A}"/>
          </ac:spMkLst>
        </pc:spChg>
        <pc:spChg chg="del">
          <ac:chgData name="THU DU" userId="db4d925effa94065" providerId="LiveId" clId="{7909D387-C90C-4867-80CB-605A0C5D5D95}" dt="2023-11-30T03:32:44.185" v="1697" actId="478"/>
          <ac:spMkLst>
            <pc:docMk/>
            <pc:sldMk cId="2720924874" sldId="348"/>
            <ac:spMk id="5" creationId="{7CF85257-F0BF-3D28-B321-70E31D687BBE}"/>
          </ac:spMkLst>
        </pc:spChg>
        <pc:spChg chg="del">
          <ac:chgData name="THU DU" userId="db4d925effa94065" providerId="LiveId" clId="{7909D387-C90C-4867-80CB-605A0C5D5D95}" dt="2023-11-30T03:32:47.077" v="1698" actId="478"/>
          <ac:spMkLst>
            <pc:docMk/>
            <pc:sldMk cId="2720924874" sldId="348"/>
            <ac:spMk id="6" creationId="{B9AC88B6-E853-2506-A8D4-7FA904A0E2D2}"/>
          </ac:spMkLst>
        </pc:spChg>
        <pc:spChg chg="mod">
          <ac:chgData name="THU DU" userId="db4d925effa94065" providerId="LiveId" clId="{7909D387-C90C-4867-80CB-605A0C5D5D95}" dt="2023-11-30T03:32:06.236" v="1689" actId="20577"/>
          <ac:spMkLst>
            <pc:docMk/>
            <pc:sldMk cId="2720924874" sldId="348"/>
            <ac:spMk id="11" creationId="{00000000-0000-0000-0000-000000000000}"/>
          </ac:spMkLst>
        </pc:spChg>
        <pc:spChg chg="mod">
          <ac:chgData name="THU DU" userId="db4d925effa94065" providerId="LiveId" clId="{7909D387-C90C-4867-80CB-605A0C5D5D95}" dt="2023-11-30T03:32:34.833" v="1694" actId="20577"/>
          <ac:spMkLst>
            <pc:docMk/>
            <pc:sldMk cId="2720924874" sldId="348"/>
            <ac:spMk id="12" creationId="{00000000-0000-0000-0000-000000000000}"/>
          </ac:spMkLst>
        </pc:spChg>
        <pc:spChg chg="mod">
          <ac:chgData name="THU DU" userId="db4d925effa94065" providerId="LiveId" clId="{7909D387-C90C-4867-80CB-605A0C5D5D95}" dt="2023-11-30T03:32:02.044" v="1682" actId="20577"/>
          <ac:spMkLst>
            <pc:docMk/>
            <pc:sldMk cId="2720924874" sldId="348"/>
            <ac:spMk id="17" creationId="{00000000-0000-0000-0000-000000000000}"/>
          </ac:spMkLst>
        </pc:spChg>
        <pc:spChg chg="del">
          <ac:chgData name="THU DU" userId="db4d925effa94065" providerId="LiveId" clId="{7909D387-C90C-4867-80CB-605A0C5D5D95}" dt="2023-11-30T03:32:51.256" v="1701" actId="478"/>
          <ac:spMkLst>
            <pc:docMk/>
            <pc:sldMk cId="2720924874" sldId="348"/>
            <ac:spMk id="18" creationId="{00000000-0000-0000-0000-000000000000}"/>
          </ac:spMkLst>
        </pc:spChg>
        <pc:spChg chg="mod">
          <ac:chgData name="THU DU" userId="db4d925effa94065" providerId="LiveId" clId="{7909D387-C90C-4867-80CB-605A0C5D5D95}" dt="2023-11-30T03:48:25.213" v="1890" actId="948"/>
          <ac:spMkLst>
            <pc:docMk/>
            <pc:sldMk cId="2720924874" sldId="348"/>
            <ac:spMk id="21" creationId="{00000000-0000-0000-0000-000000000000}"/>
          </ac:spMkLst>
        </pc:spChg>
      </pc:sldChg>
      <pc:sldChg chg="del">
        <pc:chgData name="THU DU" userId="db4d925effa94065" providerId="LiveId" clId="{7909D387-C90C-4867-80CB-605A0C5D5D95}" dt="2023-11-29T06:14:34.666" v="708" actId="47"/>
        <pc:sldMkLst>
          <pc:docMk/>
          <pc:sldMk cId="3778909751" sldId="380"/>
        </pc:sldMkLst>
      </pc:sldChg>
      <pc:sldChg chg="del">
        <pc:chgData name="THU DU" userId="db4d925effa94065" providerId="LiveId" clId="{7909D387-C90C-4867-80CB-605A0C5D5D95}" dt="2023-11-29T06:14:35.980" v="709" actId="47"/>
        <pc:sldMkLst>
          <pc:docMk/>
          <pc:sldMk cId="1485820456" sldId="381"/>
        </pc:sldMkLst>
      </pc:sldChg>
      <pc:sldChg chg="del">
        <pc:chgData name="THU DU" userId="db4d925effa94065" providerId="LiveId" clId="{7909D387-C90C-4867-80CB-605A0C5D5D95}" dt="2023-11-29T06:14:40.297" v="710" actId="47"/>
        <pc:sldMkLst>
          <pc:docMk/>
          <pc:sldMk cId="2724405015" sldId="382"/>
        </pc:sldMkLst>
      </pc:sldChg>
      <pc:sldChg chg="del">
        <pc:chgData name="THU DU" userId="db4d925effa94065" providerId="LiveId" clId="{7909D387-C90C-4867-80CB-605A0C5D5D95}" dt="2023-11-29T06:17:04.803" v="718" actId="47"/>
        <pc:sldMkLst>
          <pc:docMk/>
          <pc:sldMk cId="3440237351" sldId="383"/>
        </pc:sldMkLst>
      </pc:sldChg>
      <pc:sldChg chg="del">
        <pc:chgData name="THU DU" userId="db4d925effa94065" providerId="LiveId" clId="{7909D387-C90C-4867-80CB-605A0C5D5D95}" dt="2023-11-29T06:17:07.292" v="719" actId="47"/>
        <pc:sldMkLst>
          <pc:docMk/>
          <pc:sldMk cId="2476321260" sldId="384"/>
        </pc:sldMkLst>
      </pc:sldChg>
      <pc:sldChg chg="del">
        <pc:chgData name="THU DU" userId="db4d925effa94065" providerId="LiveId" clId="{7909D387-C90C-4867-80CB-605A0C5D5D95}" dt="2023-11-29T06:17:08.106" v="720" actId="47"/>
        <pc:sldMkLst>
          <pc:docMk/>
          <pc:sldMk cId="1537957076" sldId="385"/>
        </pc:sldMkLst>
      </pc:sldChg>
      <pc:sldChg chg="del">
        <pc:chgData name="THU DU" userId="db4d925effa94065" providerId="LiveId" clId="{7909D387-C90C-4867-80CB-605A0C5D5D95}" dt="2023-11-29T06:17:09.188" v="721" actId="47"/>
        <pc:sldMkLst>
          <pc:docMk/>
          <pc:sldMk cId="778077590" sldId="386"/>
        </pc:sldMkLst>
      </pc:sldChg>
      <pc:sldChg chg="del">
        <pc:chgData name="THU DU" userId="db4d925effa94065" providerId="LiveId" clId="{7909D387-C90C-4867-80CB-605A0C5D5D95}" dt="2023-11-29T06:17:10.239" v="722" actId="47"/>
        <pc:sldMkLst>
          <pc:docMk/>
          <pc:sldMk cId="3431330328" sldId="387"/>
        </pc:sldMkLst>
      </pc:sldChg>
      <pc:sldChg chg="addSp delSp modSp add mod setBg modAnim modNotesTx">
        <pc:chgData name="THU DU" userId="db4d925effa94065" providerId="LiveId" clId="{7909D387-C90C-4867-80CB-605A0C5D5D95}" dt="2023-11-30T02:12:03.323" v="1520"/>
        <pc:sldMkLst>
          <pc:docMk/>
          <pc:sldMk cId="1791449256" sldId="388"/>
        </pc:sldMkLst>
        <pc:spChg chg="mod">
          <ac:chgData name="THU DU" userId="db4d925effa94065" providerId="LiveId" clId="{7909D387-C90C-4867-80CB-605A0C5D5D95}" dt="2023-11-29T06:11:28" v="685" actId="5793"/>
          <ac:spMkLst>
            <pc:docMk/>
            <pc:sldMk cId="1791449256" sldId="388"/>
            <ac:spMk id="21" creationId="{A982B3A6-EACF-42EF-B0CF-D6FC910459A8}"/>
          </ac:spMkLst>
        </pc:spChg>
        <pc:graphicFrameChg chg="del mod">
          <ac:chgData name="THU DU" userId="db4d925effa94065" providerId="LiveId" clId="{7909D387-C90C-4867-80CB-605A0C5D5D95}" dt="2023-11-29T06:02:36.902" v="451" actId="478"/>
          <ac:graphicFrameMkLst>
            <pc:docMk/>
            <pc:sldMk cId="1791449256" sldId="388"/>
            <ac:graphicFrameMk id="11" creationId="{BDD058D3-9541-0F86-50C3-BA591B067544}"/>
          </ac:graphicFrameMkLst>
        </pc:graphicFrameChg>
        <pc:picChg chg="add mod">
          <ac:chgData name="THU DU" userId="db4d925effa94065" providerId="LiveId" clId="{7909D387-C90C-4867-80CB-605A0C5D5D95}" dt="2023-11-29T06:13:47.494" v="707" actId="1076"/>
          <ac:picMkLst>
            <pc:docMk/>
            <pc:sldMk cId="1791449256" sldId="388"/>
            <ac:picMk id="4" creationId="{B777F168-4C6B-A84A-3F10-909C4928FADE}"/>
          </ac:picMkLst>
        </pc:picChg>
      </pc:sldChg>
      <pc:sldChg chg="addSp delSp modSp add mod delAnim modAnim modNotesTx">
        <pc:chgData name="THU DU" userId="db4d925effa94065" providerId="LiveId" clId="{7909D387-C90C-4867-80CB-605A0C5D5D95}" dt="2023-11-30T04:18:21.698" v="2103" actId="1076"/>
        <pc:sldMkLst>
          <pc:docMk/>
          <pc:sldMk cId="2772145161" sldId="389"/>
        </pc:sldMkLst>
        <pc:spChg chg="mod">
          <ac:chgData name="THU DU" userId="db4d925effa94065" providerId="LiveId" clId="{7909D387-C90C-4867-80CB-605A0C5D5D95}" dt="2023-11-30T01:47:44.553" v="1183" actId="20577"/>
          <ac:spMkLst>
            <pc:docMk/>
            <pc:sldMk cId="2772145161" sldId="389"/>
            <ac:spMk id="2" creationId="{00000000-0000-0000-0000-000000000000}"/>
          </ac:spMkLst>
        </pc:spChg>
        <pc:spChg chg="mod">
          <ac:chgData name="THU DU" userId="db4d925effa94065" providerId="LiveId" clId="{7909D387-C90C-4867-80CB-605A0C5D5D95}" dt="2023-11-30T01:46:59.629" v="1174" actId="20577"/>
          <ac:spMkLst>
            <pc:docMk/>
            <pc:sldMk cId="2772145161" sldId="389"/>
            <ac:spMk id="7" creationId="{00000000-0000-0000-0000-000000000000}"/>
          </ac:spMkLst>
        </pc:spChg>
        <pc:spChg chg="mod">
          <ac:chgData name="THU DU" userId="db4d925effa94065" providerId="LiveId" clId="{7909D387-C90C-4867-80CB-605A0C5D5D95}" dt="2023-11-30T01:50:31.156" v="1227" actId="1076"/>
          <ac:spMkLst>
            <pc:docMk/>
            <pc:sldMk cId="2772145161" sldId="389"/>
            <ac:spMk id="12" creationId="{00000000-0000-0000-0000-000000000000}"/>
          </ac:spMkLst>
        </pc:spChg>
        <pc:picChg chg="del">
          <ac:chgData name="THU DU" userId="db4d925effa94065" providerId="LiveId" clId="{7909D387-C90C-4867-80CB-605A0C5D5D95}" dt="2023-11-30T01:47:46.649" v="1184" actId="478"/>
          <ac:picMkLst>
            <pc:docMk/>
            <pc:sldMk cId="2772145161" sldId="389"/>
            <ac:picMk id="4" creationId="{4AA8300B-883C-20CD-ABA5-FBA5A097ADF4}"/>
          </ac:picMkLst>
        </pc:picChg>
        <pc:picChg chg="del">
          <ac:chgData name="THU DU" userId="db4d925effa94065" providerId="LiveId" clId="{7909D387-C90C-4867-80CB-605A0C5D5D95}" dt="2023-11-30T01:48:21.354" v="1212" actId="478"/>
          <ac:picMkLst>
            <pc:docMk/>
            <pc:sldMk cId="2772145161" sldId="389"/>
            <ac:picMk id="5" creationId="{8B730E2A-B7B7-A92A-747C-DECA1D76C242}"/>
          </ac:picMkLst>
        </pc:picChg>
        <pc:picChg chg="add del mod">
          <ac:chgData name="THU DU" userId="db4d925effa94065" providerId="LiveId" clId="{7909D387-C90C-4867-80CB-605A0C5D5D95}" dt="2023-11-30T01:49:15.584" v="1218" actId="478"/>
          <ac:picMkLst>
            <pc:docMk/>
            <pc:sldMk cId="2772145161" sldId="389"/>
            <ac:picMk id="6" creationId="{D02E8504-D431-FE13-2531-EDEDDF6A1761}"/>
          </ac:picMkLst>
        </pc:picChg>
        <pc:picChg chg="add mod">
          <ac:chgData name="THU DU" userId="db4d925effa94065" providerId="LiveId" clId="{7909D387-C90C-4867-80CB-605A0C5D5D95}" dt="2023-11-30T01:50:28.814" v="1226" actId="1076"/>
          <ac:picMkLst>
            <pc:docMk/>
            <pc:sldMk cId="2772145161" sldId="389"/>
            <ac:picMk id="10" creationId="{BEB6B27F-D1CD-B86F-317E-A4F03AFA3CA1}"/>
          </ac:picMkLst>
        </pc:picChg>
        <pc:picChg chg="add mod">
          <ac:chgData name="THU DU" userId="db4d925effa94065" providerId="LiveId" clId="{7909D387-C90C-4867-80CB-605A0C5D5D95}" dt="2023-11-30T04:18:21.698" v="2103" actId="1076"/>
          <ac:picMkLst>
            <pc:docMk/>
            <pc:sldMk cId="2772145161" sldId="389"/>
            <ac:picMk id="11" creationId="{0BB2549B-532F-1165-8B19-9A17387AED27}"/>
          </ac:picMkLst>
        </pc:picChg>
      </pc:sldChg>
      <pc:sldChg chg="addSp delSp modSp add mod delAnim modAnim modNotesTx">
        <pc:chgData name="THU DU" userId="db4d925effa94065" providerId="LiveId" clId="{7909D387-C90C-4867-80CB-605A0C5D5D95}" dt="2023-11-30T04:18:32.074" v="2105" actId="1076"/>
        <pc:sldMkLst>
          <pc:docMk/>
          <pc:sldMk cId="2715540338" sldId="390"/>
        </pc:sldMkLst>
        <pc:spChg chg="mod">
          <ac:chgData name="THU DU" userId="db4d925effa94065" providerId="LiveId" clId="{7909D387-C90C-4867-80CB-605A0C5D5D95}" dt="2023-11-30T01:52:18.819" v="1253" actId="20577"/>
          <ac:spMkLst>
            <pc:docMk/>
            <pc:sldMk cId="2715540338" sldId="390"/>
            <ac:spMk id="2" creationId="{00000000-0000-0000-0000-000000000000}"/>
          </ac:spMkLst>
        </pc:spChg>
        <pc:spChg chg="mod">
          <ac:chgData name="THU DU" userId="db4d925effa94065" providerId="LiveId" clId="{7909D387-C90C-4867-80CB-605A0C5D5D95}" dt="2023-11-30T01:51:59" v="1247" actId="20577"/>
          <ac:spMkLst>
            <pc:docMk/>
            <pc:sldMk cId="2715540338" sldId="390"/>
            <ac:spMk id="7" creationId="{00000000-0000-0000-0000-000000000000}"/>
          </ac:spMkLst>
        </pc:spChg>
        <pc:spChg chg="mod">
          <ac:chgData name="THU DU" userId="db4d925effa94065" providerId="LiveId" clId="{7909D387-C90C-4867-80CB-605A0C5D5D95}" dt="2023-11-30T01:52:43.494" v="1298" actId="20577"/>
          <ac:spMkLst>
            <pc:docMk/>
            <pc:sldMk cId="2715540338" sldId="390"/>
            <ac:spMk id="12" creationId="{00000000-0000-0000-0000-000000000000}"/>
          </ac:spMkLst>
        </pc:spChg>
        <pc:picChg chg="del mod">
          <ac:chgData name="THU DU" userId="db4d925effa94065" providerId="LiveId" clId="{7909D387-C90C-4867-80CB-605A0C5D5D95}" dt="2023-11-30T01:56:52.715" v="1312" actId="478"/>
          <ac:picMkLst>
            <pc:docMk/>
            <pc:sldMk cId="2715540338" sldId="390"/>
            <ac:picMk id="4" creationId="{4AA8300B-883C-20CD-ABA5-FBA5A097ADF4}"/>
          </ac:picMkLst>
        </pc:picChg>
        <pc:picChg chg="del">
          <ac:chgData name="THU DU" userId="db4d925effa94065" providerId="LiveId" clId="{7909D387-C90C-4867-80CB-605A0C5D5D95}" dt="2023-11-30T01:52:44.858" v="1299" actId="478"/>
          <ac:picMkLst>
            <pc:docMk/>
            <pc:sldMk cId="2715540338" sldId="390"/>
            <ac:picMk id="5" creationId="{8B730E2A-B7B7-A92A-747C-DECA1D76C242}"/>
          </ac:picMkLst>
        </pc:picChg>
        <pc:picChg chg="add mod modCrop">
          <ac:chgData name="THU DU" userId="db4d925effa94065" providerId="LiveId" clId="{7909D387-C90C-4867-80CB-605A0C5D5D95}" dt="2023-11-30T01:56:50.797" v="1311" actId="1076"/>
          <ac:picMkLst>
            <pc:docMk/>
            <pc:sldMk cId="2715540338" sldId="390"/>
            <ac:picMk id="6" creationId="{3BF289A8-194F-1203-7E13-7932FAFF3060}"/>
          </ac:picMkLst>
        </pc:picChg>
        <pc:picChg chg="add mod">
          <ac:chgData name="THU DU" userId="db4d925effa94065" providerId="LiveId" clId="{7909D387-C90C-4867-80CB-605A0C5D5D95}" dt="2023-11-30T04:18:32.074" v="2105" actId="1076"/>
          <ac:picMkLst>
            <pc:docMk/>
            <pc:sldMk cId="2715540338" sldId="390"/>
            <ac:picMk id="8" creationId="{A2AD4DCC-5480-CCD0-37B2-0ABE93C7D8AA}"/>
          </ac:picMkLst>
        </pc:picChg>
      </pc:sldChg>
      <pc:sldChg chg="addSp delSp modSp add mod delAnim modAnim modNotesTx">
        <pc:chgData name="THU DU" userId="db4d925effa94065" providerId="LiveId" clId="{7909D387-C90C-4867-80CB-605A0C5D5D95}" dt="2023-11-30T04:18:44.361" v="2107" actId="1076"/>
        <pc:sldMkLst>
          <pc:docMk/>
          <pc:sldMk cId="2095103403" sldId="391"/>
        </pc:sldMkLst>
        <pc:spChg chg="mod">
          <ac:chgData name="THU DU" userId="db4d925effa94065" providerId="LiveId" clId="{7909D387-C90C-4867-80CB-605A0C5D5D95}" dt="2023-11-30T01:58:31.982" v="1353" actId="1076"/>
          <ac:spMkLst>
            <pc:docMk/>
            <pc:sldMk cId="2095103403" sldId="391"/>
            <ac:spMk id="2" creationId="{00000000-0000-0000-0000-000000000000}"/>
          </ac:spMkLst>
        </pc:spChg>
        <pc:spChg chg="mod">
          <ac:chgData name="THU DU" userId="db4d925effa94065" providerId="LiveId" clId="{7909D387-C90C-4867-80CB-605A0C5D5D95}" dt="2023-11-30T01:57:24.339" v="1341" actId="20577"/>
          <ac:spMkLst>
            <pc:docMk/>
            <pc:sldMk cId="2095103403" sldId="391"/>
            <ac:spMk id="7" creationId="{00000000-0000-0000-0000-000000000000}"/>
          </ac:spMkLst>
        </pc:spChg>
        <pc:spChg chg="mod">
          <ac:chgData name="THU DU" userId="db4d925effa94065" providerId="LiveId" clId="{7909D387-C90C-4867-80CB-605A0C5D5D95}" dt="2023-11-30T01:58:39.643" v="1375" actId="20577"/>
          <ac:spMkLst>
            <pc:docMk/>
            <pc:sldMk cId="2095103403" sldId="391"/>
            <ac:spMk id="12" creationId="{00000000-0000-0000-0000-000000000000}"/>
          </ac:spMkLst>
        </pc:spChg>
        <pc:grpChg chg="mod">
          <ac:chgData name="THU DU" userId="db4d925effa94065" providerId="LiveId" clId="{7909D387-C90C-4867-80CB-605A0C5D5D95}" dt="2023-11-30T02:23:10.075" v="1551" actId="1076"/>
          <ac:grpSpMkLst>
            <pc:docMk/>
            <pc:sldMk cId="2095103403" sldId="391"/>
            <ac:grpSpMk id="13" creationId="{00000000-0000-0000-0000-000000000000}"/>
          </ac:grpSpMkLst>
        </pc:grpChg>
        <pc:picChg chg="del">
          <ac:chgData name="THU DU" userId="db4d925effa94065" providerId="LiveId" clId="{7909D387-C90C-4867-80CB-605A0C5D5D95}" dt="2023-11-30T02:05:47.675" v="1385" actId="478"/>
          <ac:picMkLst>
            <pc:docMk/>
            <pc:sldMk cId="2095103403" sldId="391"/>
            <ac:picMk id="4" creationId="{4AA8300B-883C-20CD-ABA5-FBA5A097ADF4}"/>
          </ac:picMkLst>
        </pc:picChg>
        <pc:picChg chg="del">
          <ac:chgData name="THU DU" userId="db4d925effa94065" providerId="LiveId" clId="{7909D387-C90C-4867-80CB-605A0C5D5D95}" dt="2023-11-30T01:58:41.056" v="1376" actId="478"/>
          <ac:picMkLst>
            <pc:docMk/>
            <pc:sldMk cId="2095103403" sldId="391"/>
            <ac:picMk id="5" creationId="{8B730E2A-B7B7-A92A-747C-DECA1D76C242}"/>
          </ac:picMkLst>
        </pc:picChg>
        <pc:picChg chg="add mod">
          <ac:chgData name="THU DU" userId="db4d925effa94065" providerId="LiveId" clId="{7909D387-C90C-4867-80CB-605A0C5D5D95}" dt="2023-11-30T02:18:44.956" v="1521" actId="1076"/>
          <ac:picMkLst>
            <pc:docMk/>
            <pc:sldMk cId="2095103403" sldId="391"/>
            <ac:picMk id="6" creationId="{511F331A-0D8F-860C-E12F-DF176206D469}"/>
          </ac:picMkLst>
        </pc:picChg>
        <pc:picChg chg="add del mod">
          <ac:chgData name="THU DU" userId="db4d925effa94065" providerId="LiveId" clId="{7909D387-C90C-4867-80CB-605A0C5D5D95}" dt="2023-11-30T02:21:58.222" v="1528" actId="478"/>
          <ac:picMkLst>
            <pc:docMk/>
            <pc:sldMk cId="2095103403" sldId="391"/>
            <ac:picMk id="10" creationId="{1BB00E48-FB4F-A699-23C3-6C2F4876ECBC}"/>
          </ac:picMkLst>
        </pc:picChg>
        <pc:picChg chg="add del mod">
          <ac:chgData name="THU DU" userId="db4d925effa94065" providerId="LiveId" clId="{7909D387-C90C-4867-80CB-605A0C5D5D95}" dt="2023-11-30T02:21:58.222" v="1528" actId="478"/>
          <ac:picMkLst>
            <pc:docMk/>
            <pc:sldMk cId="2095103403" sldId="391"/>
            <ac:picMk id="18" creationId="{C97EF9D2-67F6-89D5-88AF-DF483B3F26E4}"/>
          </ac:picMkLst>
        </pc:picChg>
        <pc:picChg chg="add del mod">
          <ac:chgData name="THU DU" userId="db4d925effa94065" providerId="LiveId" clId="{7909D387-C90C-4867-80CB-605A0C5D5D95}" dt="2023-11-30T02:23:03.834" v="1546" actId="478"/>
          <ac:picMkLst>
            <pc:docMk/>
            <pc:sldMk cId="2095103403" sldId="391"/>
            <ac:picMk id="20" creationId="{3512251F-B819-433D-3DE7-E51E183404F5}"/>
          </ac:picMkLst>
        </pc:picChg>
        <pc:picChg chg="add del mod">
          <ac:chgData name="THU DU" userId="db4d925effa94065" providerId="LiveId" clId="{7909D387-C90C-4867-80CB-605A0C5D5D95}" dt="2023-11-30T02:23:36.984" v="1557" actId="478"/>
          <ac:picMkLst>
            <pc:docMk/>
            <pc:sldMk cId="2095103403" sldId="391"/>
            <ac:picMk id="22" creationId="{AF91F702-05E9-9B91-374B-9FA6B172F0EF}"/>
          </ac:picMkLst>
        </pc:picChg>
        <pc:picChg chg="add mod">
          <ac:chgData name="THU DU" userId="db4d925effa94065" providerId="LiveId" clId="{7909D387-C90C-4867-80CB-605A0C5D5D95}" dt="2023-11-30T04:18:44.361" v="2107" actId="1076"/>
          <ac:picMkLst>
            <pc:docMk/>
            <pc:sldMk cId="2095103403" sldId="391"/>
            <ac:picMk id="23" creationId="{86BC91E0-E13D-D6BC-74FE-6FC00758EA59}"/>
          </ac:picMkLst>
        </pc:picChg>
      </pc:sldChg>
      <pc:sldChg chg="addSp delSp modSp add mod delAnim modAnim modNotesTx">
        <pc:chgData name="THU DU" userId="db4d925effa94065" providerId="LiveId" clId="{7909D387-C90C-4867-80CB-605A0C5D5D95}" dt="2023-11-30T04:18:55.878" v="2109" actId="1076"/>
        <pc:sldMkLst>
          <pc:docMk/>
          <pc:sldMk cId="516547862" sldId="392"/>
        </pc:sldMkLst>
        <pc:spChg chg="mod">
          <ac:chgData name="THU DU" userId="db4d925effa94065" providerId="LiveId" clId="{7909D387-C90C-4867-80CB-605A0C5D5D95}" dt="2023-11-30T04:12:46.073" v="2081" actId="1076"/>
          <ac:spMkLst>
            <pc:docMk/>
            <pc:sldMk cId="516547862" sldId="392"/>
            <ac:spMk id="2" creationId="{00000000-0000-0000-0000-000000000000}"/>
          </ac:spMkLst>
        </pc:spChg>
        <pc:spChg chg="mod">
          <ac:chgData name="THU DU" userId="db4d925effa94065" providerId="LiveId" clId="{7909D387-C90C-4867-80CB-605A0C5D5D95}" dt="2023-11-30T04:12:43.514" v="2080" actId="1076"/>
          <ac:spMkLst>
            <pc:docMk/>
            <pc:sldMk cId="516547862" sldId="392"/>
            <ac:spMk id="7" creationId="{00000000-0000-0000-0000-000000000000}"/>
          </ac:spMkLst>
        </pc:spChg>
        <pc:spChg chg="add del mod">
          <ac:chgData name="THU DU" userId="db4d925effa94065" providerId="LiveId" clId="{7909D387-C90C-4867-80CB-605A0C5D5D95}" dt="2023-11-30T04:06:57.788" v="2016" actId="478"/>
          <ac:spMkLst>
            <pc:docMk/>
            <pc:sldMk cId="516547862" sldId="392"/>
            <ac:spMk id="8" creationId="{3FCFF9D2-ED3B-73BF-FDE5-236454C69BB9}"/>
          </ac:spMkLst>
        </pc:spChg>
        <pc:spChg chg="mod">
          <ac:chgData name="THU DU" userId="db4d925effa94065" providerId="LiveId" clId="{7909D387-C90C-4867-80CB-605A0C5D5D95}" dt="2023-11-30T04:12:36.644" v="2077" actId="1076"/>
          <ac:spMkLst>
            <pc:docMk/>
            <pc:sldMk cId="516547862" sldId="392"/>
            <ac:spMk id="9" creationId="{EA0C596D-35DA-B5A7-BB84-2F3002B59704}"/>
          </ac:spMkLst>
        </pc:spChg>
        <pc:spChg chg="mod">
          <ac:chgData name="THU DU" userId="db4d925effa94065" providerId="LiveId" clId="{7909D387-C90C-4867-80CB-605A0C5D5D95}" dt="2023-11-30T04:12:48.459" v="2082" actId="1076"/>
          <ac:spMkLst>
            <pc:docMk/>
            <pc:sldMk cId="516547862" sldId="392"/>
            <ac:spMk id="12" creationId="{00000000-0000-0000-0000-000000000000}"/>
          </ac:spMkLst>
        </pc:spChg>
        <pc:spChg chg="add del mod">
          <ac:chgData name="THU DU" userId="db4d925effa94065" providerId="LiveId" clId="{7909D387-C90C-4867-80CB-605A0C5D5D95}" dt="2023-11-30T04:14:51.846" v="2094" actId="478"/>
          <ac:spMkLst>
            <pc:docMk/>
            <pc:sldMk cId="516547862" sldId="392"/>
            <ac:spMk id="20" creationId="{A8E6A1CC-D5B1-BEC2-0D62-CCE8D2C9F36A}"/>
          </ac:spMkLst>
        </pc:spChg>
        <pc:picChg chg="del">
          <ac:chgData name="THU DU" userId="db4d925effa94065" providerId="LiveId" clId="{7909D387-C90C-4867-80CB-605A0C5D5D95}" dt="2023-11-30T02:06:49.761" v="1404" actId="478"/>
          <ac:picMkLst>
            <pc:docMk/>
            <pc:sldMk cId="516547862" sldId="392"/>
            <ac:picMk id="4" creationId="{4AA8300B-883C-20CD-ABA5-FBA5A097ADF4}"/>
          </ac:picMkLst>
        </pc:picChg>
        <pc:picChg chg="del">
          <ac:chgData name="THU DU" userId="db4d925effa94065" providerId="LiveId" clId="{7909D387-C90C-4867-80CB-605A0C5D5D95}" dt="2023-11-30T02:07:58.578" v="1415" actId="478"/>
          <ac:picMkLst>
            <pc:docMk/>
            <pc:sldMk cId="516547862" sldId="392"/>
            <ac:picMk id="5" creationId="{8B730E2A-B7B7-A92A-747C-DECA1D76C242}"/>
          </ac:picMkLst>
        </pc:picChg>
        <pc:picChg chg="add del mod modCrop">
          <ac:chgData name="THU DU" userId="db4d925effa94065" providerId="LiveId" clId="{7909D387-C90C-4867-80CB-605A0C5D5D95}" dt="2023-11-30T04:06:56.477" v="2015" actId="478"/>
          <ac:picMkLst>
            <pc:docMk/>
            <pc:sldMk cId="516547862" sldId="392"/>
            <ac:picMk id="6" creationId="{922B3954-A835-F35D-D309-79612AF11C66}"/>
          </ac:picMkLst>
        </pc:picChg>
        <pc:picChg chg="add mod">
          <ac:chgData name="THU DU" userId="db4d925effa94065" providerId="LiveId" clId="{7909D387-C90C-4867-80CB-605A0C5D5D95}" dt="2023-11-30T04:12:58.770" v="2086"/>
          <ac:picMkLst>
            <pc:docMk/>
            <pc:sldMk cId="516547862" sldId="392"/>
            <ac:picMk id="11" creationId="{9D524DDF-EE17-FDAB-3737-159D2EBF2A99}"/>
          </ac:picMkLst>
        </pc:picChg>
        <pc:picChg chg="add mod">
          <ac:chgData name="THU DU" userId="db4d925effa94065" providerId="LiveId" clId="{7909D387-C90C-4867-80CB-605A0C5D5D95}" dt="2023-11-30T04:14:48.435" v="2093" actId="1076"/>
          <ac:picMkLst>
            <pc:docMk/>
            <pc:sldMk cId="516547862" sldId="392"/>
            <ac:picMk id="19" creationId="{A79551F9-656E-ABCD-4877-A77AA162DB37}"/>
          </ac:picMkLst>
        </pc:picChg>
        <pc:picChg chg="add mod">
          <ac:chgData name="THU DU" userId="db4d925effa94065" providerId="LiveId" clId="{7909D387-C90C-4867-80CB-605A0C5D5D95}" dt="2023-11-30T04:18:55.878" v="2109" actId="1076"/>
          <ac:picMkLst>
            <pc:docMk/>
            <pc:sldMk cId="516547862" sldId="392"/>
            <ac:picMk id="21" creationId="{5C1B88E2-253D-7736-00B0-E9944087F44A}"/>
          </ac:picMkLst>
        </pc:picChg>
      </pc:sldChg>
      <pc:sldChg chg="addSp delSp modSp add mod delAnim modAnim modNotesTx">
        <pc:chgData name="THU DU" userId="db4d925effa94065" providerId="LiveId" clId="{7909D387-C90C-4867-80CB-605A0C5D5D95}" dt="2023-11-30T04:19:07.180" v="2111" actId="1076"/>
        <pc:sldMkLst>
          <pc:docMk/>
          <pc:sldMk cId="360304438" sldId="393"/>
        </pc:sldMkLst>
        <pc:spChg chg="mod">
          <ac:chgData name="THU DU" userId="db4d925effa94065" providerId="LiveId" clId="{7909D387-C90C-4867-80CB-605A0C5D5D95}" dt="2023-11-30T02:24:45.697" v="1586" actId="20577"/>
          <ac:spMkLst>
            <pc:docMk/>
            <pc:sldMk cId="360304438" sldId="393"/>
            <ac:spMk id="2" creationId="{00000000-0000-0000-0000-000000000000}"/>
          </ac:spMkLst>
        </pc:spChg>
        <pc:spChg chg="mod">
          <ac:chgData name="THU DU" userId="db4d925effa94065" providerId="LiveId" clId="{7909D387-C90C-4867-80CB-605A0C5D5D95}" dt="2023-11-30T02:24:09.261" v="1581" actId="1076"/>
          <ac:spMkLst>
            <pc:docMk/>
            <pc:sldMk cId="360304438" sldId="393"/>
            <ac:spMk id="7" creationId="{00000000-0000-0000-0000-000000000000}"/>
          </ac:spMkLst>
        </pc:spChg>
        <pc:spChg chg="mod">
          <ac:chgData name="THU DU" userId="db4d925effa94065" providerId="LiveId" clId="{7909D387-C90C-4867-80CB-605A0C5D5D95}" dt="2023-11-30T02:25:50.615" v="1604" actId="20577"/>
          <ac:spMkLst>
            <pc:docMk/>
            <pc:sldMk cId="360304438" sldId="393"/>
            <ac:spMk id="12" creationId="{00000000-0000-0000-0000-000000000000}"/>
          </ac:spMkLst>
        </pc:spChg>
        <pc:picChg chg="del mod">
          <ac:chgData name="THU DU" userId="db4d925effa94065" providerId="LiveId" clId="{7909D387-C90C-4867-80CB-605A0C5D5D95}" dt="2023-11-30T02:24:05.924" v="1579" actId="478"/>
          <ac:picMkLst>
            <pc:docMk/>
            <pc:sldMk cId="360304438" sldId="393"/>
            <ac:picMk id="4" creationId="{4AA8300B-883C-20CD-ABA5-FBA5A097ADF4}"/>
          </ac:picMkLst>
        </pc:picChg>
        <pc:picChg chg="del mod">
          <ac:chgData name="THU DU" userId="db4d925effa94065" providerId="LiveId" clId="{7909D387-C90C-4867-80CB-605A0C5D5D95}" dt="2023-11-30T02:25:52.437" v="1606" actId="478"/>
          <ac:picMkLst>
            <pc:docMk/>
            <pc:sldMk cId="360304438" sldId="393"/>
            <ac:picMk id="5" creationId="{8B730E2A-B7B7-A92A-747C-DECA1D76C242}"/>
          </ac:picMkLst>
        </pc:picChg>
        <pc:picChg chg="add mod">
          <ac:chgData name="THU DU" userId="db4d925effa94065" providerId="LiveId" clId="{7909D387-C90C-4867-80CB-605A0C5D5D95}" dt="2023-11-30T02:27:05.344" v="1617"/>
          <ac:picMkLst>
            <pc:docMk/>
            <pc:sldMk cId="360304438" sldId="393"/>
            <ac:picMk id="6" creationId="{65586365-5670-FE83-8B3A-746B88E79125}"/>
          </ac:picMkLst>
        </pc:picChg>
        <pc:picChg chg="add mod">
          <ac:chgData name="THU DU" userId="db4d925effa94065" providerId="LiveId" clId="{7909D387-C90C-4867-80CB-605A0C5D5D95}" dt="2023-11-30T04:19:07.180" v="2111" actId="1076"/>
          <ac:picMkLst>
            <pc:docMk/>
            <pc:sldMk cId="360304438" sldId="393"/>
            <ac:picMk id="8" creationId="{8567E924-1283-6190-2D20-21A7D6E14BC2}"/>
          </ac:picMkLst>
        </pc:picChg>
      </pc:sldChg>
      <pc:sldChg chg="addSp modSp add mod modAnim modNotesTx">
        <pc:chgData name="THU DU" userId="db4d925effa94065" providerId="LiveId" clId="{7909D387-C90C-4867-80CB-605A0C5D5D95}" dt="2023-11-30T03:42:24.032" v="1841" actId="1076"/>
        <pc:sldMkLst>
          <pc:docMk/>
          <pc:sldMk cId="3301758906" sldId="394"/>
        </pc:sldMkLst>
        <pc:spChg chg="add mod">
          <ac:chgData name="THU DU" userId="db4d925effa94065" providerId="LiveId" clId="{7909D387-C90C-4867-80CB-605A0C5D5D95}" dt="2023-11-30T03:41:49.469" v="1836" actId="207"/>
          <ac:spMkLst>
            <pc:docMk/>
            <pc:sldMk cId="3301758906" sldId="394"/>
            <ac:spMk id="2" creationId="{F651B727-D7D4-8CE6-70E4-E9C1FAA63745}"/>
          </ac:spMkLst>
        </pc:spChg>
        <pc:spChg chg="add mod">
          <ac:chgData name="THU DU" userId="db4d925effa94065" providerId="LiveId" clId="{7909D387-C90C-4867-80CB-605A0C5D5D95}" dt="2023-11-30T03:42:24.032" v="1841" actId="1076"/>
          <ac:spMkLst>
            <pc:docMk/>
            <pc:sldMk cId="3301758906" sldId="394"/>
            <ac:spMk id="3" creationId="{58EBCE25-FCA2-9B32-8A83-F97E18778E32}"/>
          </ac:spMkLst>
        </pc:spChg>
        <pc:spChg chg="mod">
          <ac:chgData name="THU DU" userId="db4d925effa94065" providerId="LiveId" clId="{7909D387-C90C-4867-80CB-605A0C5D5D95}" dt="2023-11-30T03:39:57.734" v="1807" actId="1076"/>
          <ac:spMkLst>
            <pc:docMk/>
            <pc:sldMk cId="3301758906" sldId="394"/>
            <ac:spMk id="11" creationId="{00000000-0000-0000-0000-000000000000}"/>
          </ac:spMkLst>
        </pc:spChg>
        <pc:spChg chg="mod">
          <ac:chgData name="THU DU" userId="db4d925effa94065" providerId="LiveId" clId="{7909D387-C90C-4867-80CB-605A0C5D5D95}" dt="2023-11-30T03:42:20.239" v="1840" actId="20577"/>
          <ac:spMkLst>
            <pc:docMk/>
            <pc:sldMk cId="3301758906" sldId="394"/>
            <ac:spMk id="21" creationId="{00000000-0000-0000-0000-000000000000}"/>
          </ac:spMkLst>
        </pc:spChg>
      </pc:sldChg>
      <pc:sldChg chg="add del">
        <pc:chgData name="THU DU" userId="db4d925effa94065" providerId="LiveId" clId="{7909D387-C90C-4867-80CB-605A0C5D5D95}" dt="2023-11-30T03:38:57.811" v="1783" actId="47"/>
        <pc:sldMkLst>
          <pc:docMk/>
          <pc:sldMk cId="504187262" sldId="395"/>
        </pc:sldMkLst>
      </pc:sldChg>
      <pc:sldChg chg="add del">
        <pc:chgData name="THU DU" userId="db4d925effa94065" providerId="LiveId" clId="{7909D387-C90C-4867-80CB-605A0C5D5D95}" dt="2023-11-30T03:46:41.989" v="1886" actId="47"/>
        <pc:sldMkLst>
          <pc:docMk/>
          <pc:sldMk cId="2051978119" sldId="395"/>
        </pc:sldMkLst>
      </pc:sldChg>
      <pc:sldChg chg="new del">
        <pc:chgData name="THU DU" userId="db4d925effa94065" providerId="LiveId" clId="{7909D387-C90C-4867-80CB-605A0C5D5D95}" dt="2023-11-30T03:39:10.932" v="1791" actId="680"/>
        <pc:sldMkLst>
          <pc:docMk/>
          <pc:sldMk cId="2589224726" sldId="396"/>
        </pc:sldMkLst>
      </pc:sldChg>
      <pc:sldChg chg="addSp modSp add mod modAnim modNotesTx">
        <pc:chgData name="THU DU" userId="db4d925effa94065" providerId="LiveId" clId="{7909D387-C90C-4867-80CB-605A0C5D5D95}" dt="2023-11-30T03:46:38.637" v="1885"/>
        <pc:sldMkLst>
          <pc:docMk/>
          <pc:sldMk cId="2603866483" sldId="396"/>
        </pc:sldMkLst>
        <pc:spChg chg="mod">
          <ac:chgData name="THU DU" userId="db4d925effa94065" providerId="LiveId" clId="{7909D387-C90C-4867-80CB-605A0C5D5D95}" dt="2023-11-30T03:45:47.913" v="1878" actId="1076"/>
          <ac:spMkLst>
            <pc:docMk/>
            <pc:sldMk cId="2603866483" sldId="396"/>
            <ac:spMk id="2" creationId="{F651B727-D7D4-8CE6-70E4-E9C1FAA63745}"/>
          </ac:spMkLst>
        </pc:spChg>
        <pc:spChg chg="mod">
          <ac:chgData name="THU DU" userId="db4d925effa94065" providerId="LiveId" clId="{7909D387-C90C-4867-80CB-605A0C5D5D95}" dt="2023-11-30T03:45:13.514" v="1867"/>
          <ac:spMkLst>
            <pc:docMk/>
            <pc:sldMk cId="2603866483" sldId="396"/>
            <ac:spMk id="3" creationId="{58EBCE25-FCA2-9B32-8A83-F97E18778E32}"/>
          </ac:spMkLst>
        </pc:spChg>
        <pc:spChg chg="add mod">
          <ac:chgData name="THU DU" userId="db4d925effa94065" providerId="LiveId" clId="{7909D387-C90C-4867-80CB-605A0C5D5D95}" dt="2023-11-30T03:46:12.165" v="1880" actId="14100"/>
          <ac:spMkLst>
            <pc:docMk/>
            <pc:sldMk cId="2603866483" sldId="396"/>
            <ac:spMk id="4" creationId="{4643963C-D3FA-986F-A376-BE1E13AACD8F}"/>
          </ac:spMkLst>
        </pc:spChg>
        <pc:spChg chg="mod">
          <ac:chgData name="THU DU" userId="db4d925effa94065" providerId="LiveId" clId="{7909D387-C90C-4867-80CB-605A0C5D5D95}" dt="2023-11-30T03:45:41.798" v="1875" actId="1076"/>
          <ac:spMkLst>
            <pc:docMk/>
            <pc:sldMk cId="2603866483" sldId="396"/>
            <ac:spMk id="21" creationId="{00000000-0000-0000-0000-000000000000}"/>
          </ac:spMkLst>
        </pc:spChg>
      </pc:sldChg>
      <pc:sldChg chg="delSp modSp add mod delAnim">
        <pc:chgData name="THU DU" userId="db4d925effa94065" providerId="LiveId" clId="{7909D387-C90C-4867-80CB-605A0C5D5D95}" dt="2023-11-30T03:56:57.086" v="1950" actId="14100"/>
        <pc:sldMkLst>
          <pc:docMk/>
          <pc:sldMk cId="788396501" sldId="397"/>
        </pc:sldMkLst>
        <pc:spChg chg="mod">
          <ac:chgData name="THU DU" userId="db4d925effa94065" providerId="LiveId" clId="{7909D387-C90C-4867-80CB-605A0C5D5D95}" dt="2023-11-30T03:56:57.086" v="1950" actId="14100"/>
          <ac:spMkLst>
            <pc:docMk/>
            <pc:sldMk cId="788396501" sldId="397"/>
            <ac:spMk id="7" creationId="{982D8210-261F-9045-2B54-8E7E3569665D}"/>
          </ac:spMkLst>
        </pc:spChg>
        <pc:spChg chg="mod">
          <ac:chgData name="THU DU" userId="db4d925effa94065" providerId="LiveId" clId="{7909D387-C90C-4867-80CB-605A0C5D5D95}" dt="2023-11-30T03:53:35.903" v="1922" actId="20577"/>
          <ac:spMkLst>
            <pc:docMk/>
            <pc:sldMk cId="788396501" sldId="397"/>
            <ac:spMk id="12" creationId="{00000000-0000-0000-0000-000000000000}"/>
          </ac:spMkLst>
        </pc:spChg>
        <pc:spChg chg="mod">
          <ac:chgData name="THU DU" userId="db4d925effa94065" providerId="LiveId" clId="{7909D387-C90C-4867-80CB-605A0C5D5D95}" dt="2023-11-30T03:53:16.933" v="1917" actId="20577"/>
          <ac:spMkLst>
            <pc:docMk/>
            <pc:sldMk cId="788396501" sldId="397"/>
            <ac:spMk id="17" creationId="{00000000-0000-0000-0000-000000000000}"/>
          </ac:spMkLst>
        </pc:spChg>
        <pc:picChg chg="del">
          <ac:chgData name="THU DU" userId="db4d925effa94065" providerId="LiveId" clId="{7909D387-C90C-4867-80CB-605A0C5D5D95}" dt="2023-11-30T03:53:53.024" v="1923" actId="478"/>
          <ac:picMkLst>
            <pc:docMk/>
            <pc:sldMk cId="788396501" sldId="397"/>
            <ac:picMk id="2" creationId="{C02516A5-D05B-AECD-FA5F-AA730F51FA5C}"/>
          </ac:picMkLst>
        </pc:picChg>
        <pc:picChg chg="del">
          <ac:chgData name="THU DU" userId="db4d925effa94065" providerId="LiveId" clId="{7909D387-C90C-4867-80CB-605A0C5D5D95}" dt="2023-11-30T03:53:53.024" v="1923" actId="478"/>
          <ac:picMkLst>
            <pc:docMk/>
            <pc:sldMk cId="788396501" sldId="397"/>
            <ac:picMk id="4" creationId="{A4036C04-E008-687A-7E65-325F1FEF0EC9}"/>
          </ac:picMkLst>
        </pc:picChg>
        <pc:picChg chg="del">
          <ac:chgData name="THU DU" userId="db4d925effa94065" providerId="LiveId" clId="{7909D387-C90C-4867-80CB-605A0C5D5D95}" dt="2023-11-30T03:53:53.024" v="1923" actId="478"/>
          <ac:picMkLst>
            <pc:docMk/>
            <pc:sldMk cId="788396501" sldId="397"/>
            <ac:picMk id="5" creationId="{FB8AC1D4-ADB1-E040-6AE7-68AB256ADC88}"/>
          </ac:picMkLst>
        </pc:picChg>
        <pc:picChg chg="del">
          <ac:chgData name="THU DU" userId="db4d925effa94065" providerId="LiveId" clId="{7909D387-C90C-4867-80CB-605A0C5D5D95}" dt="2023-11-30T03:53:53.024" v="1923" actId="478"/>
          <ac:picMkLst>
            <pc:docMk/>
            <pc:sldMk cId="788396501" sldId="397"/>
            <ac:picMk id="6" creationId="{D7A42323-99C9-C700-641A-5EC5B849D14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11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1. Because he wanted to avoid stress and anxiety.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2. He planned his schedule, made a weekly task list and gave priority to his work, which helped him concentrate his efforts on his most important tasks.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3. Because they would offer him additional support.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4. Because they helped him avoid stress and anxiety, and gave his brain a rest and improved 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his mood.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3782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932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9268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6227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5557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4531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9978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980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9232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34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75254" y="323325"/>
            <a:ext cx="11916746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II. Read the text and match each highlighted word with its meaning.</a:t>
            </a: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ED18D95D-5BD8-5D66-A7AF-6BB3005606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4538365"/>
              </p:ext>
            </p:extLst>
          </p:nvPr>
        </p:nvGraphicFramePr>
        <p:xfrm>
          <a:off x="3990245" y="3031686"/>
          <a:ext cx="7926502" cy="948329"/>
        </p:xfrm>
        <a:graphic>
          <a:graphicData uri="http://schemas.openxmlformats.org/drawingml/2006/table">
            <a:tbl>
              <a:tblPr bandRow="1">
                <a:tableStyleId>{00A15C55-8517-42AA-B614-E9B94910E393}</a:tableStyleId>
              </a:tblPr>
              <a:tblGrid>
                <a:gridCol w="7926502">
                  <a:extLst>
                    <a:ext uri="{9D8B030D-6E8A-4147-A177-3AD203B41FA5}">
                      <a16:colId xmlns:a16="http://schemas.microsoft.com/office/drawing/2014/main" val="1956528860"/>
                    </a:ext>
                  </a:extLst>
                </a:gridCol>
              </a:tblGrid>
              <a:tr h="948329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</a:rPr>
                        <a:t>a.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</a:rPr>
                        <a:t> more than the amount you expected or agreed to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1675235291"/>
                  </a:ext>
                </a:extLst>
              </a:tr>
            </a:tbl>
          </a:graphicData>
        </a:graphic>
      </p:graphicFrame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8A24F36-8B0D-EF70-D699-C098731B4624}"/>
              </a:ext>
            </a:extLst>
          </p:cNvPr>
          <p:cNvSpPr/>
          <p:nvPr/>
        </p:nvSpPr>
        <p:spPr>
          <a:xfrm>
            <a:off x="275254" y="1898926"/>
            <a:ext cx="2743200" cy="7124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2"/>
                </a:solidFill>
                <a:latin typeface="+mj-lt"/>
              </a:rPr>
              <a:t>1. </a:t>
            </a:r>
            <a:r>
              <a:rPr lang="en-US" sz="3000" b="1" dirty="0">
                <a:solidFill>
                  <a:srgbClr val="F16649"/>
                </a:solidFill>
                <a:latin typeface="+mj-lt"/>
              </a:rPr>
              <a:t>anxiety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0623794-BD2A-BEC5-1958-57A605A08686}"/>
              </a:ext>
            </a:extLst>
          </p:cNvPr>
          <p:cNvSpPr/>
          <p:nvPr/>
        </p:nvSpPr>
        <p:spPr>
          <a:xfrm>
            <a:off x="275254" y="2991053"/>
            <a:ext cx="2743200" cy="7124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2"/>
                </a:solidFill>
                <a:latin typeface="+mj-lt"/>
              </a:rPr>
              <a:t>2. </a:t>
            </a:r>
            <a:r>
              <a:rPr lang="en-US" sz="3000" b="1" dirty="0">
                <a:solidFill>
                  <a:srgbClr val="F16649"/>
                </a:solidFill>
                <a:latin typeface="+mj-lt"/>
              </a:rPr>
              <a:t>additional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EAE9511F-937D-7915-6306-6476EADBA59A}"/>
              </a:ext>
            </a:extLst>
          </p:cNvPr>
          <p:cNvSpPr/>
          <p:nvPr/>
        </p:nvSpPr>
        <p:spPr>
          <a:xfrm>
            <a:off x="275254" y="4187076"/>
            <a:ext cx="2743200" cy="7124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2"/>
                </a:solidFill>
                <a:latin typeface="+mj-lt"/>
              </a:rPr>
              <a:t>3. </a:t>
            </a:r>
            <a:r>
              <a:rPr lang="en-US" sz="3000" b="1" dirty="0">
                <a:solidFill>
                  <a:srgbClr val="F16649"/>
                </a:solidFill>
                <a:latin typeface="+mj-lt"/>
              </a:rPr>
              <a:t>appropriately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FDDE81F-EE2F-DAAF-D9B9-30C620BED95A}"/>
              </a:ext>
            </a:extLst>
          </p:cNvPr>
          <p:cNvSpPr/>
          <p:nvPr/>
        </p:nvSpPr>
        <p:spPr>
          <a:xfrm>
            <a:off x="275254" y="5521219"/>
            <a:ext cx="2743200" cy="7124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2"/>
                </a:solidFill>
                <a:latin typeface="+mj-lt"/>
              </a:rPr>
              <a:t>4. </a:t>
            </a:r>
            <a:r>
              <a:rPr lang="en-US" sz="3000" b="1" dirty="0">
                <a:solidFill>
                  <a:srgbClr val="F16649"/>
                </a:solidFill>
                <a:latin typeface="+mj-lt"/>
              </a:rPr>
              <a:t>fattening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A84F78-5138-40BE-A8ED-CF1451210AC0}"/>
              </a:ext>
            </a:extLst>
          </p:cNvPr>
          <p:cNvSpPr txBox="1"/>
          <p:nvPr/>
        </p:nvSpPr>
        <p:spPr>
          <a:xfrm>
            <a:off x="6739467" y="933802"/>
            <a:ext cx="2573866" cy="584775"/>
          </a:xfrm>
          <a:prstGeom prst="rect">
            <a:avLst/>
          </a:prstGeom>
          <a:solidFill>
            <a:schemeClr val="accent4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/>
              <a:t>Meaning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74F2271F-7943-4174-86BA-11300CDBCD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1124844"/>
              </p:ext>
            </p:extLst>
          </p:nvPr>
        </p:nvGraphicFramePr>
        <p:xfrm>
          <a:off x="4035712" y="5728996"/>
          <a:ext cx="7702197" cy="618066"/>
        </p:xfrm>
        <a:graphic>
          <a:graphicData uri="http://schemas.openxmlformats.org/drawingml/2006/table">
            <a:tbl>
              <a:tblPr bandRow="1">
                <a:tableStyleId>{00A15C55-8517-42AA-B614-E9B94910E393}</a:tableStyleId>
              </a:tblPr>
              <a:tblGrid>
                <a:gridCol w="7702197">
                  <a:extLst>
                    <a:ext uri="{9D8B030D-6E8A-4147-A177-3AD203B41FA5}">
                      <a16:colId xmlns:a16="http://schemas.microsoft.com/office/drawing/2014/main" val="1956528860"/>
                    </a:ext>
                  </a:extLst>
                </a:gridCol>
              </a:tblGrid>
              <a:tr h="291061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</a:rPr>
                        <a:t>b.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</a:rPr>
                        <a:t> likely to make you fat</a:t>
                      </a:r>
                      <a:endParaRPr lang="en-US" sz="2800" kern="1200" dirty="0">
                        <a:solidFill>
                          <a:srgbClr val="0070C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1675235291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A335BB07-FB4B-4E92-A024-80D8F23964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7954464"/>
              </p:ext>
            </p:extLst>
          </p:nvPr>
        </p:nvGraphicFramePr>
        <p:xfrm>
          <a:off x="3990245" y="1792290"/>
          <a:ext cx="7881032" cy="1044786"/>
        </p:xfrm>
        <a:graphic>
          <a:graphicData uri="http://schemas.openxmlformats.org/drawingml/2006/table">
            <a:tbl>
              <a:tblPr bandRow="1">
                <a:tableStyleId>{00A15C55-8517-42AA-B614-E9B94910E393}</a:tableStyleId>
              </a:tblPr>
              <a:tblGrid>
                <a:gridCol w="7881032">
                  <a:extLst>
                    <a:ext uri="{9D8B030D-6E8A-4147-A177-3AD203B41FA5}">
                      <a16:colId xmlns:a16="http://schemas.microsoft.com/office/drawing/2014/main" val="1956528860"/>
                    </a:ext>
                  </a:extLst>
                </a:gridCol>
              </a:tblGrid>
              <a:tr h="948329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</a:rPr>
                        <a:t>c.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</a:rPr>
                        <a:t> the state of feeling nervous or worried that something bad is going to happen</a:t>
                      </a:r>
                      <a:endParaRPr lang="en-US" sz="2800" kern="1200" dirty="0">
                        <a:solidFill>
                          <a:srgbClr val="0070C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1675235291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9B70E20F-09C1-4F79-8E1E-DF292398F4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4132960"/>
              </p:ext>
            </p:extLst>
          </p:nvPr>
        </p:nvGraphicFramePr>
        <p:xfrm>
          <a:off x="3990244" y="4243980"/>
          <a:ext cx="7881033" cy="1044786"/>
        </p:xfrm>
        <a:graphic>
          <a:graphicData uri="http://schemas.openxmlformats.org/drawingml/2006/table">
            <a:tbl>
              <a:tblPr bandRow="1">
                <a:tableStyleId>{00A15C55-8517-42AA-B614-E9B94910E393}</a:tableStyleId>
              </a:tblPr>
              <a:tblGrid>
                <a:gridCol w="7881033">
                  <a:extLst>
                    <a:ext uri="{9D8B030D-6E8A-4147-A177-3AD203B41FA5}">
                      <a16:colId xmlns:a16="http://schemas.microsoft.com/office/drawing/2014/main" val="19565288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</a:rPr>
                        <a:t>d.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</a:rPr>
                        <a:t> in a way that is suitable or right for a particular </a:t>
                      </a:r>
                    </a:p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</a:rPr>
                        <a:t>situation</a:t>
                      </a:r>
                      <a:endParaRPr lang="en-US" sz="2800" kern="1200" dirty="0">
                        <a:solidFill>
                          <a:srgbClr val="0070C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16752352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42668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7381285"/>
              </p:ext>
            </p:extLst>
          </p:nvPr>
        </p:nvGraphicFramePr>
        <p:xfrm>
          <a:off x="1022555" y="1105744"/>
          <a:ext cx="7783053" cy="4600025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2997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833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5406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celebrity (n)</a:t>
                      </a:r>
                      <a:endParaRPr lang="en-US" sz="3200" b="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3200" dirty="0" err="1"/>
                        <a:t>người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nổi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tiếng</a:t>
                      </a:r>
                      <a:endParaRPr lang="en-US" sz="4400" dirty="0"/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anxiety (n)</a:t>
                      </a:r>
                      <a:endParaRPr lang="en-US" sz="3200" b="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3200" dirty="0" err="1"/>
                        <a:t>sự</a:t>
                      </a:r>
                      <a:r>
                        <a:rPr lang="en-US" sz="3200" dirty="0"/>
                        <a:t> lo </a:t>
                      </a:r>
                      <a:r>
                        <a:rPr lang="en-US" sz="3200" dirty="0" err="1"/>
                        <a:t>lắng</a:t>
                      </a:r>
                      <a:endParaRPr lang="en-US" sz="4400" dirty="0"/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additional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3200" dirty="0" err="1"/>
                        <a:t>thêm</a:t>
                      </a:r>
                      <a:r>
                        <a:rPr lang="en-US" sz="3200" dirty="0"/>
                        <a:t>, </a:t>
                      </a:r>
                      <a:r>
                        <a:rPr lang="en-US" sz="3200" dirty="0" err="1"/>
                        <a:t>bổ</a:t>
                      </a:r>
                      <a:r>
                        <a:rPr lang="en-US" sz="3200" dirty="0"/>
                        <a:t> sung</a:t>
                      </a:r>
                      <a:endParaRPr lang="en-US" sz="4400" dirty="0"/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663421673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 appropriately (adv)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/>
                        <a:t>một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cách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thích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hợp</a:t>
                      </a:r>
                      <a:endParaRPr lang="en-US" sz="3200" dirty="0"/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822158730"/>
                  </a:ext>
                </a:extLst>
              </a:tr>
              <a:tr h="477988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 fattening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3200" dirty="0" err="1"/>
                        <a:t>gây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béo</a:t>
                      </a:r>
                      <a:endParaRPr lang="en-US" sz="4400" dirty="0"/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692229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884233" y="139900"/>
            <a:ext cx="1106041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III. Read the text again and answer the following questions.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432410" y="1218428"/>
            <a:ext cx="11512233" cy="4421143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3200" b="1" dirty="0">
                <a:solidFill>
                  <a:srgbClr val="F26648"/>
                </a:solidFill>
              </a:rPr>
              <a:t>1. </a:t>
            </a:r>
            <a:r>
              <a:rPr lang="en-US" sz="3200" b="1" dirty="0"/>
              <a:t>Why did the teen celebrity have to learn how to have a well-balanced life when he was a student?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3200" b="1" dirty="0">
                <a:solidFill>
                  <a:srgbClr val="F26648"/>
                </a:solidFill>
              </a:rPr>
              <a:t>2. </a:t>
            </a:r>
            <a:r>
              <a:rPr lang="en-US" sz="3200" b="1" dirty="0"/>
              <a:t>What did he do to manage his time properly?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3200" b="1" dirty="0">
                <a:solidFill>
                  <a:srgbClr val="F26648"/>
                </a:solidFill>
              </a:rPr>
              <a:t>3. </a:t>
            </a:r>
            <a:r>
              <a:rPr lang="en-US" sz="3200" b="1" dirty="0"/>
              <a:t>Why did he communicate with his family, friends, and teachers about his schedules and problems?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3200" b="1" dirty="0">
                <a:solidFill>
                  <a:srgbClr val="F26648"/>
                </a:solidFill>
              </a:rPr>
              <a:t>4. </a:t>
            </a:r>
            <a:r>
              <a:rPr lang="en-US" sz="3200" b="1" dirty="0"/>
              <a:t>Why did he take breaks?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3200" b="1" dirty="0">
                <a:solidFill>
                  <a:srgbClr val="F26648"/>
                </a:solidFill>
              </a:rPr>
              <a:t>5. </a:t>
            </a:r>
            <a:r>
              <a:rPr lang="en-US" sz="3200" b="1" dirty="0"/>
              <a:t>How did he follow a healthy diet?</a:t>
            </a:r>
          </a:p>
        </p:txBody>
      </p:sp>
    </p:spTree>
    <p:extLst>
      <p:ext uri="{BB962C8B-B14F-4D97-AF65-F5344CB8AC3E}">
        <p14:creationId xmlns:p14="http://schemas.microsoft.com/office/powerpoint/2010/main" val="27209248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0417" y="1150334"/>
            <a:ext cx="1106041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text again and answer the following questions.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6229" y="151622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1160657" y="1940395"/>
            <a:ext cx="10122386" cy="4421143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200" b="1" dirty="0">
                <a:solidFill>
                  <a:srgbClr val="F26648"/>
                </a:solidFill>
              </a:rPr>
              <a:t>1. </a:t>
            </a:r>
            <a:r>
              <a:rPr lang="en-US" sz="3200" b="1" dirty="0"/>
              <a:t>Why did the teen celebrity have to learn how to have a well-balanced life when he was a student?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en-US" sz="3000" b="1" dirty="0"/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3000" b="1" dirty="0">
                <a:solidFill>
                  <a:srgbClr val="F26648"/>
                </a:solidFill>
              </a:rPr>
              <a:t>2. </a:t>
            </a:r>
            <a:r>
              <a:rPr lang="en-US" sz="3000" b="1" dirty="0"/>
              <a:t>What did he do to manage his time properly?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651B727-D7D4-8CE6-70E4-E9C1FAA63745}"/>
              </a:ext>
            </a:extLst>
          </p:cNvPr>
          <p:cNvSpPr txBox="1">
            <a:spLocks/>
          </p:cNvSpPr>
          <p:nvPr/>
        </p:nvSpPr>
        <p:spPr>
          <a:xfrm>
            <a:off x="1700267" y="2993051"/>
            <a:ext cx="9920710" cy="6052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rgbClr val="6D9FB1"/>
                </a:solidFill>
              </a:rPr>
              <a:t>Because he wanted to avoid stress and anxiety.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EBCE25-FCA2-9B32-8A83-F97E18778E32}"/>
              </a:ext>
            </a:extLst>
          </p:cNvPr>
          <p:cNvSpPr txBox="1">
            <a:spLocks/>
          </p:cNvSpPr>
          <p:nvPr/>
        </p:nvSpPr>
        <p:spPr>
          <a:xfrm>
            <a:off x="1700267" y="4150966"/>
            <a:ext cx="9920710" cy="6052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rgbClr val="6D9FB1"/>
                </a:solidFill>
              </a:rPr>
              <a:t>He planned his schedule, made a weekly work list and gave priority to his work, which helped him concentrate his efforts on his most important tasks.</a:t>
            </a:r>
          </a:p>
        </p:txBody>
      </p:sp>
    </p:spTree>
    <p:extLst>
      <p:ext uri="{BB962C8B-B14F-4D97-AF65-F5344CB8AC3E}">
        <p14:creationId xmlns:p14="http://schemas.microsoft.com/office/powerpoint/2010/main" val="3301758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0417" y="1150334"/>
            <a:ext cx="1106041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text again and answer the following questions.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6229" y="151622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1130417" y="1686644"/>
            <a:ext cx="10122386" cy="4421143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3200" b="1" dirty="0">
                <a:solidFill>
                  <a:srgbClr val="F26648"/>
                </a:solidFill>
              </a:rPr>
              <a:t>3. </a:t>
            </a:r>
            <a:r>
              <a:rPr lang="en-US" sz="3200" b="1" dirty="0"/>
              <a:t>Why did he communicate with his family, friends, and teachers about his schedules and problems?</a:t>
            </a:r>
          </a:p>
          <a:p>
            <a:pPr marL="0" indent="0">
              <a:lnSpc>
                <a:spcPct val="100000"/>
              </a:lnSpc>
              <a:buNone/>
            </a:pPr>
            <a:endParaRPr lang="en-US" sz="3200" b="1" dirty="0">
              <a:solidFill>
                <a:srgbClr val="F26648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3200" b="1" dirty="0">
                <a:solidFill>
                  <a:srgbClr val="F26648"/>
                </a:solidFill>
              </a:rPr>
              <a:t>4. </a:t>
            </a:r>
            <a:r>
              <a:rPr lang="en-US" sz="3200" b="1" dirty="0"/>
              <a:t>Why did he take breaks?</a:t>
            </a:r>
          </a:p>
          <a:p>
            <a:pPr marL="0" indent="0">
              <a:lnSpc>
                <a:spcPct val="100000"/>
              </a:lnSpc>
              <a:buNone/>
            </a:pPr>
            <a:endParaRPr lang="en-US" sz="3200" b="1" dirty="0">
              <a:solidFill>
                <a:srgbClr val="F26648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3200" b="1" dirty="0">
              <a:solidFill>
                <a:srgbClr val="F26648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3200" b="1" dirty="0">
                <a:solidFill>
                  <a:srgbClr val="F26648"/>
                </a:solidFill>
              </a:rPr>
              <a:t>5. </a:t>
            </a:r>
            <a:r>
              <a:rPr lang="en-US" sz="3200" b="1" dirty="0"/>
              <a:t>How did he follow a healthy diet?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651B727-D7D4-8CE6-70E4-E9C1FAA63745}"/>
              </a:ext>
            </a:extLst>
          </p:cNvPr>
          <p:cNvSpPr txBox="1">
            <a:spLocks/>
          </p:cNvSpPr>
          <p:nvPr/>
        </p:nvSpPr>
        <p:spPr>
          <a:xfrm>
            <a:off x="1578347" y="2715707"/>
            <a:ext cx="9920710" cy="6052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None/>
            </a:pPr>
            <a:r>
              <a:rPr lang="en-US" sz="3200" b="1" dirty="0">
                <a:solidFill>
                  <a:srgbClr val="6D9FB1"/>
                </a:solidFill>
              </a:rPr>
              <a:t>Because they would offer him additional support.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EBCE25-FCA2-9B32-8A83-F97E18778E32}"/>
              </a:ext>
            </a:extLst>
          </p:cNvPr>
          <p:cNvSpPr txBox="1">
            <a:spLocks/>
          </p:cNvSpPr>
          <p:nvPr/>
        </p:nvSpPr>
        <p:spPr>
          <a:xfrm>
            <a:off x="1578347" y="4017300"/>
            <a:ext cx="9920710" cy="6052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None/>
            </a:pPr>
            <a:r>
              <a:rPr lang="en-US" sz="3200" b="1" dirty="0">
                <a:solidFill>
                  <a:srgbClr val="6D9FB1"/>
                </a:solidFill>
              </a:rPr>
              <a:t>Because they helped him keep away from stress and anxiety, and gave his brain a rest and improved  his mood.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643963C-D3FA-986F-A376-BE1E13AACD8F}"/>
              </a:ext>
            </a:extLst>
          </p:cNvPr>
          <p:cNvSpPr txBox="1">
            <a:spLocks/>
          </p:cNvSpPr>
          <p:nvPr/>
        </p:nvSpPr>
        <p:spPr>
          <a:xfrm>
            <a:off x="1578346" y="5707666"/>
            <a:ext cx="10308853" cy="6052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None/>
            </a:pPr>
            <a:r>
              <a:rPr lang="en-US" sz="3200" b="1" dirty="0">
                <a:solidFill>
                  <a:srgbClr val="6D9FB1"/>
                </a:solidFill>
              </a:rPr>
              <a:t>He ate a lot of fruit and vegetables. He ate little fattening foods and avoided junk foods like chips, cookies, pizza, etc.</a:t>
            </a:r>
          </a:p>
        </p:txBody>
      </p:sp>
    </p:spTree>
    <p:extLst>
      <p:ext uri="{BB962C8B-B14F-4D97-AF65-F5344CB8AC3E}">
        <p14:creationId xmlns:p14="http://schemas.microsoft.com/office/powerpoint/2010/main" val="2603866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7">
            <a:extLst>
              <a:ext uri="{FF2B5EF4-FFF2-40B4-BE49-F238E27FC236}">
                <a16:creationId xmlns:a16="http://schemas.microsoft.com/office/drawing/2014/main" id="{4C7DEC20-BA72-4932-A39E-D5A064FF62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4742481"/>
              </p:ext>
            </p:extLst>
          </p:nvPr>
        </p:nvGraphicFramePr>
        <p:xfrm>
          <a:off x="0" y="1247726"/>
          <a:ext cx="6084277" cy="50678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74277">
                  <a:extLst>
                    <a:ext uri="{9D8B030D-6E8A-4147-A177-3AD203B41FA5}">
                      <a16:colId xmlns:a16="http://schemas.microsoft.com/office/drawing/2014/main" val="2541272386"/>
                    </a:ext>
                  </a:extLst>
                </a:gridCol>
                <a:gridCol w="3810000">
                  <a:extLst>
                    <a:ext uri="{9D8B030D-6E8A-4147-A177-3AD203B41FA5}">
                      <a16:colId xmlns:a16="http://schemas.microsoft.com/office/drawing/2014/main" val="341268183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How to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The teen celebrity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9313423"/>
                  </a:ext>
                </a:extLst>
              </a:tr>
              <a:tr h="1165068">
                <a:tc>
                  <a:txBody>
                    <a:bodyPr/>
                    <a:lstStyle/>
                    <a:p>
                      <a:r>
                        <a:rPr lang="en-US" sz="2400" dirty="0"/>
                        <a:t> Manage time</a:t>
                      </a:r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endParaRPr lang="en-US" sz="24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2294325"/>
                  </a:ext>
                </a:extLst>
              </a:tr>
              <a:tr h="1165068">
                <a:tc>
                  <a:txBody>
                    <a:bodyPr/>
                    <a:lstStyle/>
                    <a:p>
                      <a:r>
                        <a:rPr lang="en-US" sz="2400" dirty="0"/>
                        <a:t> Spend time with family, friends, teachers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4617790"/>
                  </a:ext>
                </a:extLst>
              </a:tr>
              <a:tr h="806585">
                <a:tc>
                  <a:txBody>
                    <a:bodyPr/>
                    <a:lstStyle/>
                    <a:p>
                      <a:r>
                        <a:rPr lang="en-US" sz="2400" dirty="0"/>
                        <a:t>Avoid stress and anxiety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7634370"/>
                  </a:ext>
                </a:extLst>
              </a:tr>
              <a:tr h="1433930">
                <a:tc>
                  <a:txBody>
                    <a:bodyPr/>
                    <a:lstStyle/>
                    <a:p>
                      <a:r>
                        <a:rPr lang="en-US" sz="2400" dirty="0"/>
                        <a:t>Take care of physical health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endParaRPr lang="en-US" sz="24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8679091"/>
                  </a:ext>
                </a:extLst>
              </a:tr>
            </a:tbl>
          </a:graphicData>
        </a:graphic>
      </p:graphicFrame>
      <p:graphicFrame>
        <p:nvGraphicFramePr>
          <p:cNvPr id="26" name="Table 7">
            <a:extLst>
              <a:ext uri="{FF2B5EF4-FFF2-40B4-BE49-F238E27FC236}">
                <a16:creationId xmlns:a16="http://schemas.microsoft.com/office/drawing/2014/main" id="{EEBCC63F-08C1-4671-AE83-E0C0E95E57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8498122"/>
              </p:ext>
            </p:extLst>
          </p:nvPr>
        </p:nvGraphicFramePr>
        <p:xfrm>
          <a:off x="6236677" y="1247726"/>
          <a:ext cx="6178062" cy="517205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74277">
                  <a:extLst>
                    <a:ext uri="{9D8B030D-6E8A-4147-A177-3AD203B41FA5}">
                      <a16:colId xmlns:a16="http://schemas.microsoft.com/office/drawing/2014/main" val="2541272386"/>
                    </a:ext>
                  </a:extLst>
                </a:gridCol>
                <a:gridCol w="3903785">
                  <a:extLst>
                    <a:ext uri="{9D8B030D-6E8A-4147-A177-3AD203B41FA5}">
                      <a16:colId xmlns:a16="http://schemas.microsoft.com/office/drawing/2014/main" val="341268183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How to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The teen celebrity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9313423"/>
                  </a:ext>
                </a:extLst>
              </a:tr>
              <a:tr h="116506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400" dirty="0"/>
                        <a:t>Plan a schedule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400" dirty="0"/>
                        <a:t>Made a weekly work list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400" dirty="0"/>
                        <a:t>Gave priority to his work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2294325"/>
                  </a:ext>
                </a:extLst>
              </a:tr>
              <a:tr h="1165068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Communicated about his  busy schedule and problems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4617790"/>
                  </a:ext>
                </a:extLst>
              </a:tr>
              <a:tr h="806585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Took breaks appropriately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7634370"/>
                  </a:ext>
                </a:extLst>
              </a:tr>
              <a:tr h="143393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400" dirty="0"/>
                        <a:t>Got 8 hours of sleep a day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400" dirty="0"/>
                        <a:t>Played football, went for a walk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400" dirty="0"/>
                        <a:t>Follow a healthy diet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8679091"/>
                  </a:ext>
                </a:extLst>
              </a:tr>
            </a:tbl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496B5CCC-F4CA-4BB3-B33F-84BB61C68D74}"/>
              </a:ext>
            </a:extLst>
          </p:cNvPr>
          <p:cNvSpPr txBox="1"/>
          <p:nvPr/>
        </p:nvSpPr>
        <p:spPr>
          <a:xfrm>
            <a:off x="298938" y="250008"/>
            <a:ext cx="30948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The interviewer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38FE815-1797-4821-8CE3-CFDC03491707}"/>
              </a:ext>
            </a:extLst>
          </p:cNvPr>
          <p:cNvSpPr txBox="1"/>
          <p:nvPr/>
        </p:nvSpPr>
        <p:spPr>
          <a:xfrm>
            <a:off x="7778262" y="250008"/>
            <a:ext cx="30948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The celebrity</a:t>
            </a:r>
          </a:p>
        </p:txBody>
      </p:sp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0" y="180511"/>
            <a:ext cx="10536999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Ask and answer the following questions about how to </a:t>
            </a:r>
          </a:p>
          <a:p>
            <a:r>
              <a:rPr lang="en-US" sz="2800" b="1" dirty="0"/>
              <a:t>have a well-balanced life. Make notes of your partner’s answers.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7">
            <a:extLst>
              <a:ext uri="{FF2B5EF4-FFF2-40B4-BE49-F238E27FC236}">
                <a16:creationId xmlns:a16="http://schemas.microsoft.com/office/drawing/2014/main" id="{4C7DEC20-BA72-4932-A39E-D5A064FF62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6799911"/>
              </p:ext>
            </p:extLst>
          </p:nvPr>
        </p:nvGraphicFramePr>
        <p:xfrm>
          <a:off x="174392" y="1201706"/>
          <a:ext cx="11033310" cy="547578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24109">
                  <a:extLst>
                    <a:ext uri="{9D8B030D-6E8A-4147-A177-3AD203B41FA5}">
                      <a16:colId xmlns:a16="http://schemas.microsoft.com/office/drawing/2014/main" val="2541272386"/>
                    </a:ext>
                  </a:extLst>
                </a:gridCol>
                <a:gridCol w="4209201">
                  <a:extLst>
                    <a:ext uri="{9D8B030D-6E8A-4147-A177-3AD203B41FA5}">
                      <a16:colId xmlns:a16="http://schemas.microsoft.com/office/drawing/2014/main" val="2349787093"/>
                    </a:ext>
                  </a:extLst>
                </a:gridCol>
              </a:tblGrid>
              <a:tr h="363106">
                <a:tc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Your friend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9313423"/>
                  </a:ext>
                </a:extLst>
              </a:tr>
              <a:tr h="1058595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2294325"/>
                  </a:ext>
                </a:extLst>
              </a:tr>
              <a:tr h="907764">
                <a:tc>
                  <a:txBody>
                    <a:bodyPr/>
                    <a:lstStyle/>
                    <a:p>
                      <a:endParaRPr lang="en-US" sz="2400" dirty="0"/>
                    </a:p>
                    <a:p>
                      <a:endParaRPr lang="en-US" sz="2400" dirty="0"/>
                    </a:p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4617790"/>
                  </a:ext>
                </a:extLst>
              </a:tr>
              <a:tr h="635435">
                <a:tc>
                  <a:txBody>
                    <a:bodyPr/>
                    <a:lstStyle/>
                    <a:p>
                      <a:endParaRPr lang="en-US" sz="2400" dirty="0"/>
                    </a:p>
                    <a:p>
                      <a:endParaRPr lang="en-US" sz="2400" dirty="0"/>
                    </a:p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7634370"/>
                  </a:ext>
                </a:extLst>
              </a:tr>
              <a:tr h="1452423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8679091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40E1DEBD-CC30-4099-B1A5-AA80FBD1F3EB}"/>
              </a:ext>
            </a:extLst>
          </p:cNvPr>
          <p:cNvSpPr txBox="1"/>
          <p:nvPr/>
        </p:nvSpPr>
        <p:spPr>
          <a:xfrm>
            <a:off x="174392" y="1747408"/>
            <a:ext cx="6852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highlight>
                  <a:srgbClr val="FFFF00"/>
                </a:highlight>
              </a:rPr>
              <a:t>How can we manage our time properly?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554A2F2-6051-4422-B2CA-406B8C71F800}"/>
              </a:ext>
            </a:extLst>
          </p:cNvPr>
          <p:cNvSpPr txBox="1"/>
          <p:nvPr/>
        </p:nvSpPr>
        <p:spPr>
          <a:xfrm>
            <a:off x="174393" y="2986236"/>
            <a:ext cx="55967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highlight>
                  <a:srgbClr val="FFFF00"/>
                </a:highlight>
              </a:rPr>
              <a:t>How can we spend time  with family, friends, teachers?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5F7EC8A-0209-469C-B76D-30DE38002A54}"/>
              </a:ext>
            </a:extLst>
          </p:cNvPr>
          <p:cNvSpPr txBox="1"/>
          <p:nvPr/>
        </p:nvSpPr>
        <p:spPr>
          <a:xfrm>
            <a:off x="174392" y="4068747"/>
            <a:ext cx="64830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highlight>
                  <a:srgbClr val="FFFF00"/>
                </a:highlight>
              </a:rPr>
              <a:t>How can we avoid stress and anxiety?</a:t>
            </a:r>
          </a:p>
          <a:p>
            <a:endParaRPr lang="en-US" sz="2800" dirty="0">
              <a:highlight>
                <a:srgbClr val="FFFF00"/>
              </a:highlight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BD67B60-FA6A-40FB-9276-C6E221671742}"/>
              </a:ext>
            </a:extLst>
          </p:cNvPr>
          <p:cNvSpPr txBox="1"/>
          <p:nvPr/>
        </p:nvSpPr>
        <p:spPr>
          <a:xfrm>
            <a:off x="174393" y="5407309"/>
            <a:ext cx="685204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highlight>
                  <a:srgbClr val="FFFF00"/>
                </a:highlight>
              </a:rPr>
              <a:t>How can we take care of our  physical</a:t>
            </a:r>
          </a:p>
          <a:p>
            <a:r>
              <a:rPr lang="en-US" sz="2800" dirty="0">
                <a:highlight>
                  <a:srgbClr val="FFFF00"/>
                </a:highlight>
              </a:rPr>
              <a:t> health?</a:t>
            </a:r>
          </a:p>
          <a:p>
            <a:endParaRPr lang="en-US" sz="2800" dirty="0">
              <a:highlight>
                <a:srgbClr val="FFFF00"/>
              </a:highlight>
            </a:endParaRPr>
          </a:p>
          <a:p>
            <a:endParaRPr lang="en-US" sz="28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870617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1" grpId="0"/>
      <p:bldP spid="22" grpId="0"/>
      <p:bldP spid="23" grpId="0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7">
            <a:extLst>
              <a:ext uri="{FF2B5EF4-FFF2-40B4-BE49-F238E27FC236}">
                <a16:creationId xmlns:a16="http://schemas.microsoft.com/office/drawing/2014/main" id="{4C7DEC20-BA72-4932-A39E-D5A064FF62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9966573"/>
              </p:ext>
            </p:extLst>
          </p:nvPr>
        </p:nvGraphicFramePr>
        <p:xfrm>
          <a:off x="174392" y="1201706"/>
          <a:ext cx="11033310" cy="547578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736362">
                  <a:extLst>
                    <a:ext uri="{9D8B030D-6E8A-4147-A177-3AD203B41FA5}">
                      <a16:colId xmlns:a16="http://schemas.microsoft.com/office/drawing/2014/main" val="2541272386"/>
                    </a:ext>
                  </a:extLst>
                </a:gridCol>
                <a:gridCol w="4296948">
                  <a:extLst>
                    <a:ext uri="{9D8B030D-6E8A-4147-A177-3AD203B41FA5}">
                      <a16:colId xmlns:a16="http://schemas.microsoft.com/office/drawing/2014/main" val="2349787093"/>
                    </a:ext>
                  </a:extLst>
                </a:gridCol>
              </a:tblGrid>
              <a:tr h="363106">
                <a:tc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Your friend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9313423"/>
                  </a:ext>
                </a:extLst>
              </a:tr>
              <a:tr h="498051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- Plan a schedule</a:t>
                      </a:r>
                    </a:p>
                    <a:p>
                      <a:r>
                        <a:rPr lang="en-US" sz="2400" dirty="0"/>
                        <a:t>- Give priority to work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2294325"/>
                  </a:ext>
                </a:extLst>
              </a:tr>
              <a:tr h="907764">
                <a:tc>
                  <a:txBody>
                    <a:bodyPr/>
                    <a:lstStyle/>
                    <a:p>
                      <a:endParaRPr lang="en-US" sz="2400" dirty="0"/>
                    </a:p>
                    <a:p>
                      <a:endParaRPr lang="en-US" sz="2400" dirty="0"/>
                    </a:p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- Chat with parents about routine</a:t>
                      </a:r>
                    </a:p>
                    <a:p>
                      <a:r>
                        <a:rPr lang="en-US" sz="2400" dirty="0"/>
                        <a:t>- Get on well with friends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4617790"/>
                  </a:ext>
                </a:extLst>
              </a:tr>
              <a:tr h="635435">
                <a:tc>
                  <a:txBody>
                    <a:bodyPr/>
                    <a:lstStyle/>
                    <a:p>
                      <a:endParaRPr lang="en-US" sz="2400" dirty="0"/>
                    </a:p>
                    <a:p>
                      <a:endParaRPr lang="en-US" sz="2400" dirty="0"/>
                    </a:p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7634370"/>
                  </a:ext>
                </a:extLst>
              </a:tr>
              <a:tr h="1452423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8679091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40E1DEBD-CC30-4099-B1A5-AA80FBD1F3EB}"/>
              </a:ext>
            </a:extLst>
          </p:cNvPr>
          <p:cNvSpPr txBox="1"/>
          <p:nvPr/>
        </p:nvSpPr>
        <p:spPr>
          <a:xfrm>
            <a:off x="174392" y="1747408"/>
            <a:ext cx="6852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highlight>
                  <a:srgbClr val="FFFF00"/>
                </a:highlight>
              </a:rPr>
              <a:t>How can we manage our time properly?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554A2F2-6051-4422-B2CA-406B8C71F800}"/>
              </a:ext>
            </a:extLst>
          </p:cNvPr>
          <p:cNvSpPr txBox="1"/>
          <p:nvPr/>
        </p:nvSpPr>
        <p:spPr>
          <a:xfrm>
            <a:off x="174393" y="2986236"/>
            <a:ext cx="55967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highlight>
                  <a:srgbClr val="FFFF00"/>
                </a:highlight>
              </a:rPr>
              <a:t>How can we spend time  with family, friends, teachers?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5F7EC8A-0209-469C-B76D-30DE38002A54}"/>
              </a:ext>
            </a:extLst>
          </p:cNvPr>
          <p:cNvSpPr txBox="1"/>
          <p:nvPr/>
        </p:nvSpPr>
        <p:spPr>
          <a:xfrm>
            <a:off x="174392" y="4068747"/>
            <a:ext cx="64830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highlight>
                  <a:srgbClr val="FFFF00"/>
                </a:highlight>
              </a:rPr>
              <a:t>How can we avoid stress and anxiety?</a:t>
            </a:r>
          </a:p>
          <a:p>
            <a:endParaRPr lang="en-US" sz="2800" dirty="0">
              <a:highlight>
                <a:srgbClr val="FFFF00"/>
              </a:highlight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BD67B60-FA6A-40FB-9276-C6E221671742}"/>
              </a:ext>
            </a:extLst>
          </p:cNvPr>
          <p:cNvSpPr txBox="1"/>
          <p:nvPr/>
        </p:nvSpPr>
        <p:spPr>
          <a:xfrm>
            <a:off x="174393" y="5407309"/>
            <a:ext cx="685204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highlight>
                  <a:srgbClr val="FFFF00"/>
                </a:highlight>
              </a:rPr>
              <a:t>How can we take care of our  physical</a:t>
            </a:r>
          </a:p>
          <a:p>
            <a:r>
              <a:rPr lang="en-US" sz="2800" dirty="0">
                <a:highlight>
                  <a:srgbClr val="FFFF00"/>
                </a:highlight>
              </a:rPr>
              <a:t> health?</a:t>
            </a:r>
          </a:p>
          <a:p>
            <a:endParaRPr lang="en-US" sz="2800" dirty="0">
              <a:highlight>
                <a:srgbClr val="FFFF00"/>
              </a:highlight>
            </a:endParaRPr>
          </a:p>
          <a:p>
            <a:endParaRPr lang="en-US" sz="2800" dirty="0">
              <a:highlight>
                <a:srgbClr val="FFFF00"/>
              </a:highligh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EE0482-69D9-45A4-82A2-F804072D226C}"/>
              </a:ext>
            </a:extLst>
          </p:cNvPr>
          <p:cNvSpPr txBox="1"/>
          <p:nvPr/>
        </p:nvSpPr>
        <p:spPr>
          <a:xfrm>
            <a:off x="6399851" y="4066921"/>
            <a:ext cx="5617756" cy="267765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I talked with Hoang about how he  keeps  </a:t>
            </a:r>
          </a:p>
          <a:p>
            <a:r>
              <a:rPr lang="en-US" sz="2400" dirty="0"/>
              <a:t>a well – balanced life. First, he manages his </a:t>
            </a:r>
          </a:p>
          <a:p>
            <a:r>
              <a:rPr lang="en-US" sz="2400" dirty="0"/>
              <a:t>time properly. He  plans a schedule and </a:t>
            </a:r>
          </a:p>
          <a:p>
            <a:r>
              <a:rPr lang="en-US" sz="2400" dirty="0"/>
              <a:t>gives priority to his work. Second, he often </a:t>
            </a:r>
          </a:p>
          <a:p>
            <a:r>
              <a:rPr lang="en-US" sz="2400" dirty="0"/>
              <a:t>spends time with his parents and friends .</a:t>
            </a:r>
          </a:p>
          <a:p>
            <a:r>
              <a:rPr lang="en-US" sz="2400" dirty="0"/>
              <a:t> He chat with his parents about his day and </a:t>
            </a:r>
          </a:p>
          <a:p>
            <a:r>
              <a:rPr lang="en-US" sz="2400" dirty="0"/>
              <a:t>tries to get on well with his friends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707C63-455D-4367-AB55-BA0536DC4F2A}"/>
              </a:ext>
            </a:extLst>
          </p:cNvPr>
          <p:cNvSpPr txBox="1"/>
          <p:nvPr/>
        </p:nvSpPr>
        <p:spPr>
          <a:xfrm>
            <a:off x="174392" y="224649"/>
            <a:ext cx="11470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Talk about your partner’s ideas about how to have a well-balanced life.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60121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223183" y="637077"/>
            <a:ext cx="416696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1025" y="1531930"/>
            <a:ext cx="11576596" cy="333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-Practice talking about how your friend keeps a balanced life.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-Practice talking about how you keep a balanced life.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-Prepare review 1</a:t>
            </a:r>
          </a:p>
          <a:p>
            <a:pPr>
              <a:lnSpc>
                <a:spcPct val="150000"/>
              </a:lnSpc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701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Website: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hoclieu.vn</a:t>
            </a:r>
            <a:endParaRPr lang="en-GB">
              <a:solidFill>
                <a:schemeClr val="bg1"/>
              </a:solidFill>
            </a:endParaRPr>
          </a:p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Fanpage: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facebook.com/www.tienganhglobalsuccess.vn/</a:t>
            </a:r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3374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 balanced life">
            <a:hlinkClick r:id="" action="ppaction://media"/>
            <a:extLst>
              <a:ext uri="{FF2B5EF4-FFF2-40B4-BE49-F238E27FC236}">
                <a16:creationId xmlns:a16="http://schemas.microsoft.com/office/drawing/2014/main" id="{49D9B4B7-7CF2-46A5-A418-F8156D37BE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420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BADFF9E-5DDB-4E7C-8E58-3011099464E3}"/>
              </a:ext>
            </a:extLst>
          </p:cNvPr>
          <p:cNvSpPr txBox="1"/>
          <p:nvPr/>
        </p:nvSpPr>
        <p:spPr>
          <a:xfrm>
            <a:off x="1651000" y="711200"/>
            <a:ext cx="889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What things do students have to do in daily life?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94DE8E-DB3D-4637-A1C5-513688CBA283}"/>
              </a:ext>
            </a:extLst>
          </p:cNvPr>
          <p:cNvSpPr txBox="1"/>
          <p:nvPr/>
        </p:nvSpPr>
        <p:spPr>
          <a:xfrm>
            <a:off x="1769533" y="1507066"/>
            <a:ext cx="889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-    School work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02E94D-8B36-4A5E-8A9C-50D8EB569EB0}"/>
              </a:ext>
            </a:extLst>
          </p:cNvPr>
          <p:cNvSpPr txBox="1"/>
          <p:nvPr/>
        </p:nvSpPr>
        <p:spPr>
          <a:xfrm>
            <a:off x="1769533" y="2067015"/>
            <a:ext cx="8890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dirty="0"/>
              <a:t>Playing sports</a:t>
            </a:r>
          </a:p>
          <a:p>
            <a:pPr marL="457200" indent="-457200">
              <a:buFontTx/>
              <a:buChar char="-"/>
            </a:pPr>
            <a:r>
              <a:rPr lang="en-US" sz="3200" dirty="0"/>
              <a:t>Doing hobbies</a:t>
            </a:r>
          </a:p>
          <a:p>
            <a:pPr marL="457200" indent="-457200">
              <a:buFontTx/>
              <a:buChar char="-"/>
            </a:pPr>
            <a:r>
              <a:rPr lang="en-US" sz="3200" dirty="0"/>
              <a:t>Communicating with family members</a:t>
            </a:r>
          </a:p>
          <a:p>
            <a:pPr marL="457200" indent="-457200">
              <a:buFontTx/>
              <a:buChar char="-"/>
            </a:pPr>
            <a:r>
              <a:rPr lang="en-US" sz="3200" dirty="0"/>
              <a:t>Hanging out with friends</a:t>
            </a:r>
          </a:p>
          <a:p>
            <a:pPr marL="457200" indent="-457200">
              <a:buFontTx/>
              <a:buChar char="-"/>
            </a:pPr>
            <a:r>
              <a:rPr lang="en-US" sz="3200" dirty="0"/>
              <a:t>Having good mental and physical health</a:t>
            </a:r>
          </a:p>
        </p:txBody>
      </p:sp>
    </p:spTree>
    <p:extLst>
      <p:ext uri="{BB962C8B-B14F-4D97-AF65-F5344CB8AC3E}">
        <p14:creationId xmlns:p14="http://schemas.microsoft.com/office/powerpoint/2010/main" val="3442571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77ADC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0087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311098" y="1904878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836656" y="1940421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5: SKILLS 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0" y="88279"/>
            <a:ext cx="88627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HEALTHY LIVING FOR TEENS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95637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766630" y="1753239"/>
            <a:ext cx="990895" cy="941618"/>
            <a:chOff x="2766630" y="1746890"/>
            <a:chExt cx="99089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/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D0D6702-CDAF-43E1-8D78-0B3BDD64C361}"/>
              </a:ext>
            </a:extLst>
          </p:cNvPr>
          <p:cNvSpPr txBox="1"/>
          <p:nvPr/>
        </p:nvSpPr>
        <p:spPr>
          <a:xfrm>
            <a:off x="668866" y="609601"/>
            <a:ext cx="108542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AutoNum type="romanUcPeriod"/>
            </a:pPr>
            <a:r>
              <a:rPr lang="en-US" sz="3200" b="1" dirty="0">
                <a:solidFill>
                  <a:srgbClr val="FF0000"/>
                </a:solidFill>
              </a:rPr>
              <a:t>Discuss the question: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D62C72-9B56-4151-BFA2-2074003809CE}"/>
              </a:ext>
            </a:extLst>
          </p:cNvPr>
          <p:cNvSpPr txBox="1"/>
          <p:nvPr/>
        </p:nvSpPr>
        <p:spPr>
          <a:xfrm>
            <a:off x="668866" y="1686819"/>
            <a:ext cx="108542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How is a well- balanced life important for students?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788883-118E-48DB-98E9-AA98D6F93022}"/>
              </a:ext>
            </a:extLst>
          </p:cNvPr>
          <p:cNvSpPr txBox="1"/>
          <p:nvPr/>
        </p:nvSpPr>
        <p:spPr>
          <a:xfrm>
            <a:off x="668866" y="2471649"/>
            <a:ext cx="1085426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It helps us: </a:t>
            </a:r>
          </a:p>
          <a:p>
            <a:pPr marL="457200" indent="-457200">
              <a:buFontTx/>
              <a:buChar char="-"/>
            </a:pPr>
            <a:r>
              <a:rPr lang="en-US" sz="3200" dirty="0"/>
              <a:t>reduce stress</a:t>
            </a:r>
          </a:p>
          <a:p>
            <a:pPr marL="457200" indent="-457200">
              <a:buFontTx/>
              <a:buChar char="-"/>
            </a:pPr>
            <a:r>
              <a:rPr lang="en-US" sz="3200" dirty="0"/>
              <a:t>improve physical health</a:t>
            </a:r>
          </a:p>
          <a:p>
            <a:pPr marL="457200" indent="-457200">
              <a:buFontTx/>
              <a:buChar char="-"/>
            </a:pPr>
            <a:r>
              <a:rPr lang="en-US" sz="3200" dirty="0"/>
              <a:t>get on well with family and friends</a:t>
            </a:r>
          </a:p>
          <a:p>
            <a:pPr marL="457200" indent="-457200">
              <a:buFontTx/>
              <a:buChar char="-"/>
            </a:pPr>
            <a:r>
              <a:rPr lang="en-US" sz="3200" dirty="0"/>
              <a:t>do hobbies</a:t>
            </a:r>
          </a:p>
          <a:p>
            <a:pPr marL="457200" indent="-457200">
              <a:buFontTx/>
              <a:buChar char="-"/>
            </a:pPr>
            <a:r>
              <a:rPr lang="en-US" sz="3200" dirty="0"/>
              <a:t>learn better</a:t>
            </a:r>
          </a:p>
          <a:p>
            <a:pPr marL="457200" indent="-457200">
              <a:buFontTx/>
              <a:buChar char="-"/>
            </a:pPr>
            <a:r>
              <a:rPr lang="en-US" sz="3200" dirty="0"/>
              <a:t>………..</a:t>
            </a:r>
          </a:p>
        </p:txBody>
      </p:sp>
    </p:spTree>
    <p:extLst>
      <p:ext uri="{BB962C8B-B14F-4D97-AF65-F5344CB8AC3E}">
        <p14:creationId xmlns:p14="http://schemas.microsoft.com/office/powerpoint/2010/main" val="397601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694267" y="120077"/>
            <a:ext cx="11328399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II. The following text is about how a successful teen </a:t>
            </a:r>
            <a:r>
              <a:rPr lang="en-US" sz="3200" b="1" u="sng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celebrity</a:t>
            </a:r>
            <a:r>
              <a:rPr lang="en-US" sz="32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kept</a:t>
            </a:r>
          </a:p>
          <a:p>
            <a:r>
              <a:rPr lang="en-US" sz="32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a well-balanced life when he was at school. </a:t>
            </a:r>
          </a:p>
          <a:p>
            <a:endParaRPr lang="en-US" sz="3200" b="1" dirty="0">
              <a:solidFill>
                <a:srgbClr val="FF0000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F067F34-DA54-BEC1-0B29-376893EF19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6069" y="1394619"/>
            <a:ext cx="5430394" cy="4351338"/>
          </a:xfrm>
        </p:spPr>
        <p:txBody>
          <a:bodyPr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When I was at school, I had to learn how to have a well-balanced life in order to</a:t>
            </a:r>
            <a:r>
              <a:rPr lang="en-US" sz="2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reduce stress and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anxiety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Below are some of the typical things I did.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Firstly, I managed my time properly. I started to plan my schedule, made a weekly work list and gave priority to some of my work. This helped me concentrate my efforts on my most important tasks.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addition, I communicated with my</a:t>
            </a:r>
            <a:r>
              <a:rPr lang="en-US" sz="2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family, friends, and teachers about my</a:t>
            </a:r>
            <a:r>
              <a:rPr lang="en-US" sz="2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busy schedule and problems, so they would offer me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additional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support.</a:t>
            </a:r>
            <a:endParaRPr lang="en-US" sz="220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5AA0F55-7240-F5CB-B084-148854B7E3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65539" y="1394619"/>
            <a:ext cx="5360572" cy="4351338"/>
          </a:xfrm>
        </p:spPr>
        <p:txBody>
          <a:bodyPr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also took breaks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appropriately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because they helped me keep away from stress and anxiety, and gave my brain a rest and improved my mood.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Finally, I looked after my physical health. I got at least eight hours of sleep a day. I played football with my classmates twice a week and went for a walk with my grandparents early every morning. Besides, I also tried to follow a healthy diet. I ate a lot of fruit and vegetables. I ate little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fattening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foods and avoided junk foods like chips, cookies, pizza, etc.</a:t>
            </a:r>
            <a:endParaRPr lang="en-US" sz="220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F949380-4A13-D292-D82A-C7936B2E5952}"/>
              </a:ext>
            </a:extLst>
          </p:cNvPr>
          <p:cNvCxnSpPr/>
          <p:nvPr/>
        </p:nvCxnSpPr>
        <p:spPr>
          <a:xfrm>
            <a:off x="6369085" y="2447674"/>
            <a:ext cx="0" cy="4223396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75254" y="323325"/>
            <a:ext cx="11916746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II. Read the text and match each highlighted word with its meaning.</a:t>
            </a: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ED18D95D-5BD8-5D66-A7AF-6BB3005606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724068"/>
              </p:ext>
            </p:extLst>
          </p:nvPr>
        </p:nvGraphicFramePr>
        <p:xfrm>
          <a:off x="4370062" y="1693091"/>
          <a:ext cx="7821938" cy="4268768"/>
        </p:xfrm>
        <a:graphic>
          <a:graphicData uri="http://schemas.openxmlformats.org/drawingml/2006/table">
            <a:tbl>
              <a:tblPr bandRow="1">
                <a:tableStyleId>{00A15C55-8517-42AA-B614-E9B94910E393}</a:tableStyleId>
              </a:tblPr>
              <a:tblGrid>
                <a:gridCol w="7821938">
                  <a:extLst>
                    <a:ext uri="{9D8B030D-6E8A-4147-A177-3AD203B41FA5}">
                      <a16:colId xmlns:a16="http://schemas.microsoft.com/office/drawing/2014/main" val="1956528860"/>
                    </a:ext>
                  </a:extLst>
                </a:gridCol>
              </a:tblGrid>
              <a:tr h="948329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</a:rPr>
                        <a:t>a.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</a:rPr>
                        <a:t> more than the amount you expected or agreed to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1675235291"/>
                  </a:ext>
                </a:extLst>
              </a:tr>
              <a:tr h="948329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</a:rPr>
                        <a:t>b.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</a:rPr>
                        <a:t> likely to make you fat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2743746550"/>
                  </a:ext>
                </a:extLst>
              </a:tr>
              <a:tr h="1327324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</a:rPr>
                        <a:t>c.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</a:rPr>
                        <a:t> the state of feeling nervous or worried that something bad is going to happen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1224842286"/>
                  </a:ext>
                </a:extLst>
              </a:tr>
              <a:tr h="948329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</a:rPr>
                        <a:t>d.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</a:rPr>
                        <a:t> in a way that is suitable or right for a particular situation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2119325175"/>
                  </a:ext>
                </a:extLst>
              </a:tr>
            </a:tbl>
          </a:graphicData>
        </a:graphic>
      </p:graphicFrame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8A24F36-8B0D-EF70-D699-C098731B4624}"/>
              </a:ext>
            </a:extLst>
          </p:cNvPr>
          <p:cNvSpPr/>
          <p:nvPr/>
        </p:nvSpPr>
        <p:spPr>
          <a:xfrm>
            <a:off x="275254" y="1898926"/>
            <a:ext cx="2743200" cy="7124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2"/>
                </a:solidFill>
                <a:latin typeface="+mj-lt"/>
              </a:rPr>
              <a:t>1. </a:t>
            </a:r>
            <a:r>
              <a:rPr lang="en-US" sz="3000" b="1" dirty="0">
                <a:solidFill>
                  <a:srgbClr val="F16649"/>
                </a:solidFill>
                <a:latin typeface="+mj-lt"/>
              </a:rPr>
              <a:t>anxiety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0623794-BD2A-BEC5-1958-57A605A08686}"/>
              </a:ext>
            </a:extLst>
          </p:cNvPr>
          <p:cNvSpPr/>
          <p:nvPr/>
        </p:nvSpPr>
        <p:spPr>
          <a:xfrm>
            <a:off x="275254" y="2841595"/>
            <a:ext cx="2743200" cy="7124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2"/>
                </a:solidFill>
                <a:latin typeface="+mj-lt"/>
              </a:rPr>
              <a:t>2. </a:t>
            </a:r>
            <a:r>
              <a:rPr lang="en-US" sz="3000" b="1" dirty="0">
                <a:solidFill>
                  <a:srgbClr val="F16649"/>
                </a:solidFill>
                <a:latin typeface="+mj-lt"/>
              </a:rPr>
              <a:t>additional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EAE9511F-937D-7915-6306-6476EADBA59A}"/>
              </a:ext>
            </a:extLst>
          </p:cNvPr>
          <p:cNvSpPr/>
          <p:nvPr/>
        </p:nvSpPr>
        <p:spPr>
          <a:xfrm>
            <a:off x="275254" y="3784264"/>
            <a:ext cx="2743200" cy="7124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2"/>
                </a:solidFill>
                <a:latin typeface="+mj-lt"/>
              </a:rPr>
              <a:t>3. </a:t>
            </a:r>
            <a:r>
              <a:rPr lang="en-US" sz="3000" b="1" dirty="0">
                <a:solidFill>
                  <a:srgbClr val="F16649"/>
                </a:solidFill>
                <a:latin typeface="+mj-lt"/>
              </a:rPr>
              <a:t>appropriately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FDDE81F-EE2F-DAAF-D9B9-30C620BED95A}"/>
              </a:ext>
            </a:extLst>
          </p:cNvPr>
          <p:cNvSpPr/>
          <p:nvPr/>
        </p:nvSpPr>
        <p:spPr>
          <a:xfrm>
            <a:off x="275254" y="4854545"/>
            <a:ext cx="2743200" cy="7124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2"/>
                </a:solidFill>
                <a:latin typeface="+mj-lt"/>
              </a:rPr>
              <a:t>4. </a:t>
            </a:r>
            <a:r>
              <a:rPr lang="en-US" sz="3000" b="1" dirty="0">
                <a:solidFill>
                  <a:srgbClr val="F16649"/>
                </a:solidFill>
                <a:latin typeface="+mj-lt"/>
              </a:rPr>
              <a:t>fattening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A84F78-5138-40BE-A8ED-CF1451210AC0}"/>
              </a:ext>
            </a:extLst>
          </p:cNvPr>
          <p:cNvSpPr txBox="1"/>
          <p:nvPr/>
        </p:nvSpPr>
        <p:spPr>
          <a:xfrm>
            <a:off x="6739467" y="933802"/>
            <a:ext cx="2573866" cy="584775"/>
          </a:xfrm>
          <a:prstGeom prst="rect">
            <a:avLst/>
          </a:prstGeom>
          <a:solidFill>
            <a:schemeClr val="accent4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/>
              <a:t>Meaning</a:t>
            </a:r>
          </a:p>
        </p:txBody>
      </p:sp>
    </p:spTree>
    <p:extLst>
      <p:ext uri="{BB962C8B-B14F-4D97-AF65-F5344CB8AC3E}">
        <p14:creationId xmlns:p14="http://schemas.microsoft.com/office/powerpoint/2010/main" val="22895425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694267" y="120077"/>
            <a:ext cx="11328399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II. The following text is about how a successful teen </a:t>
            </a:r>
            <a:r>
              <a:rPr lang="en-US" sz="3200" b="1" u="sng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celebrity</a:t>
            </a:r>
            <a:r>
              <a:rPr lang="en-US" sz="32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kept</a:t>
            </a:r>
          </a:p>
          <a:p>
            <a:r>
              <a:rPr lang="en-US" sz="32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a well-balanced life when he was at school. </a:t>
            </a:r>
          </a:p>
          <a:p>
            <a:endParaRPr lang="en-US" sz="3200" b="1" dirty="0">
              <a:solidFill>
                <a:srgbClr val="FF0000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F067F34-DA54-BEC1-0B29-376893EF19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6069" y="1394619"/>
            <a:ext cx="5430394" cy="4351338"/>
          </a:xfrm>
        </p:spPr>
        <p:txBody>
          <a:bodyPr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When I was at school, I had to learn how to have a well-balanced life in order to</a:t>
            </a:r>
            <a:r>
              <a:rPr lang="en-US" sz="2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reduce stress and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anxiety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Below are some of the typical things I did.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Firstly, I managed my time properly. I started to plan my schedule, made a weekly work list and gave priority to some of my work. This helped me concentrate my efforts on my most important tasks.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addition, I communicated with my</a:t>
            </a:r>
            <a:r>
              <a:rPr lang="en-US" sz="2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family, friends, and teachers about my</a:t>
            </a:r>
            <a:r>
              <a:rPr lang="en-US" sz="2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busy schedule and problems, so they would offer me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additional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support.</a:t>
            </a:r>
            <a:endParaRPr lang="en-US" sz="220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5AA0F55-7240-F5CB-B084-148854B7E3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65539" y="1394619"/>
            <a:ext cx="5360572" cy="4351338"/>
          </a:xfrm>
        </p:spPr>
        <p:txBody>
          <a:bodyPr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also took breaks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appropriately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because they helped me keep away from stress and anxiety, and gave my brain a rest and improved my mood.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Finally, I looked after my physical health. I got at least eight hours of sleep a day. I played football with my classmates twice a week and went for a walk with my grandparents early every morning. Besides, I also tried to follow a healthy diet. I ate a lot of fruit and vegetables. I ate little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fattening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foods and avoided junk foods like chips, cookies, pizza, etc.</a:t>
            </a:r>
            <a:endParaRPr lang="en-US" sz="220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F949380-4A13-D292-D82A-C7936B2E5952}"/>
              </a:ext>
            </a:extLst>
          </p:cNvPr>
          <p:cNvCxnSpPr/>
          <p:nvPr/>
        </p:nvCxnSpPr>
        <p:spPr>
          <a:xfrm>
            <a:off x="6369085" y="2447674"/>
            <a:ext cx="0" cy="4223396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41715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35467" y="202202"/>
            <a:ext cx="12056533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II. Read the text and match each highlighted word with its meaning.</a:t>
            </a: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ED18D95D-5BD8-5D66-A7AF-6BB3005606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5690525"/>
              </p:ext>
            </p:extLst>
          </p:nvPr>
        </p:nvGraphicFramePr>
        <p:xfrm>
          <a:off x="5698826" y="1665402"/>
          <a:ext cx="6217920" cy="4182345"/>
        </p:xfrm>
        <a:graphic>
          <a:graphicData uri="http://schemas.openxmlformats.org/drawingml/2006/table">
            <a:tbl>
              <a:tblPr bandRow="1">
                <a:tableStyleId>{00A15C55-8517-42AA-B614-E9B94910E393}</a:tableStyleId>
              </a:tblPr>
              <a:tblGrid>
                <a:gridCol w="6217920">
                  <a:extLst>
                    <a:ext uri="{9D8B030D-6E8A-4147-A177-3AD203B41FA5}">
                      <a16:colId xmlns:a16="http://schemas.microsoft.com/office/drawing/2014/main" val="1956528860"/>
                    </a:ext>
                  </a:extLst>
                </a:gridCol>
              </a:tblGrid>
              <a:tr h="948329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0070C0"/>
                          </a:solidFill>
                          <a:effectLst/>
                        </a:rPr>
                        <a:t>a.</a:t>
                      </a:r>
                      <a:r>
                        <a:rPr lang="en-US" sz="2500" dirty="0">
                          <a:solidFill>
                            <a:srgbClr val="0070C0"/>
                          </a:solidFill>
                          <a:effectLst/>
                        </a:rPr>
                        <a:t> more than the amount you expected or</a:t>
                      </a:r>
                    </a:p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500" dirty="0">
                          <a:solidFill>
                            <a:srgbClr val="0070C0"/>
                          </a:solidFill>
                          <a:effectLst/>
                        </a:rPr>
                        <a:t>agreed to</a:t>
                      </a:r>
                      <a:endParaRPr lang="en-US" sz="2500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1675235291"/>
                  </a:ext>
                </a:extLst>
              </a:tr>
              <a:tr h="948329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0070C0"/>
                          </a:solidFill>
                          <a:effectLst/>
                        </a:rPr>
                        <a:t>b.</a:t>
                      </a:r>
                      <a:r>
                        <a:rPr lang="en-US" sz="2500" dirty="0">
                          <a:solidFill>
                            <a:srgbClr val="0070C0"/>
                          </a:solidFill>
                          <a:effectLst/>
                        </a:rPr>
                        <a:t> likely to make you fat</a:t>
                      </a:r>
                      <a:endParaRPr lang="en-US" sz="2500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2743746550"/>
                  </a:ext>
                </a:extLst>
              </a:tr>
              <a:tr h="1327324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0070C0"/>
                          </a:solidFill>
                          <a:effectLst/>
                        </a:rPr>
                        <a:t>c.</a:t>
                      </a:r>
                      <a:r>
                        <a:rPr lang="en-US" sz="2500" dirty="0">
                          <a:solidFill>
                            <a:srgbClr val="0070C0"/>
                          </a:solidFill>
                          <a:effectLst/>
                        </a:rPr>
                        <a:t> the state of feeling nervous or worried</a:t>
                      </a:r>
                    </a:p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500" dirty="0">
                          <a:solidFill>
                            <a:srgbClr val="0070C0"/>
                          </a:solidFill>
                          <a:effectLst/>
                        </a:rPr>
                        <a:t>that something bad is going to happen</a:t>
                      </a:r>
                      <a:endParaRPr lang="en-US" sz="2500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1224842286"/>
                  </a:ext>
                </a:extLst>
              </a:tr>
              <a:tr h="948329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0070C0"/>
                          </a:solidFill>
                          <a:effectLst/>
                        </a:rPr>
                        <a:t>d.</a:t>
                      </a:r>
                      <a:r>
                        <a:rPr lang="en-US" sz="2500" dirty="0">
                          <a:solidFill>
                            <a:srgbClr val="0070C0"/>
                          </a:solidFill>
                          <a:effectLst/>
                        </a:rPr>
                        <a:t> in a way that is suitable or right for a particular situation</a:t>
                      </a:r>
                      <a:endParaRPr lang="en-US" sz="2500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2119325175"/>
                  </a:ext>
                </a:extLst>
              </a:tr>
            </a:tbl>
          </a:graphicData>
        </a:graphic>
      </p:graphicFrame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8A24F36-8B0D-EF70-D699-C098731B4624}"/>
              </a:ext>
            </a:extLst>
          </p:cNvPr>
          <p:cNvSpPr/>
          <p:nvPr/>
        </p:nvSpPr>
        <p:spPr>
          <a:xfrm>
            <a:off x="275254" y="1898926"/>
            <a:ext cx="2743200" cy="7124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2"/>
                </a:solidFill>
                <a:latin typeface="+mj-lt"/>
              </a:rPr>
              <a:t>1. </a:t>
            </a:r>
            <a:r>
              <a:rPr lang="en-US" sz="3000" b="1" dirty="0">
                <a:solidFill>
                  <a:srgbClr val="F16649"/>
                </a:solidFill>
                <a:latin typeface="+mj-lt"/>
              </a:rPr>
              <a:t>anxiety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0623794-BD2A-BEC5-1958-57A605A08686}"/>
              </a:ext>
            </a:extLst>
          </p:cNvPr>
          <p:cNvSpPr/>
          <p:nvPr/>
        </p:nvSpPr>
        <p:spPr>
          <a:xfrm>
            <a:off x="275254" y="2841595"/>
            <a:ext cx="2743200" cy="7124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2"/>
                </a:solidFill>
                <a:latin typeface="+mj-lt"/>
              </a:rPr>
              <a:t>2. </a:t>
            </a:r>
            <a:r>
              <a:rPr lang="en-US" sz="3000" b="1" dirty="0">
                <a:solidFill>
                  <a:srgbClr val="F16649"/>
                </a:solidFill>
                <a:latin typeface="+mj-lt"/>
              </a:rPr>
              <a:t>additional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EAE9511F-937D-7915-6306-6476EADBA59A}"/>
              </a:ext>
            </a:extLst>
          </p:cNvPr>
          <p:cNvSpPr/>
          <p:nvPr/>
        </p:nvSpPr>
        <p:spPr>
          <a:xfrm>
            <a:off x="275254" y="3784264"/>
            <a:ext cx="2743200" cy="7124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2"/>
                </a:solidFill>
                <a:latin typeface="+mj-lt"/>
              </a:rPr>
              <a:t>3. </a:t>
            </a:r>
            <a:r>
              <a:rPr lang="en-US" sz="3000" b="1" dirty="0">
                <a:solidFill>
                  <a:srgbClr val="F16649"/>
                </a:solidFill>
                <a:latin typeface="+mj-lt"/>
              </a:rPr>
              <a:t>appropriately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FDDE81F-EE2F-DAAF-D9B9-30C620BED95A}"/>
              </a:ext>
            </a:extLst>
          </p:cNvPr>
          <p:cNvSpPr/>
          <p:nvPr/>
        </p:nvSpPr>
        <p:spPr>
          <a:xfrm>
            <a:off x="275254" y="4854545"/>
            <a:ext cx="2743200" cy="7124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2"/>
                </a:solidFill>
                <a:latin typeface="+mj-lt"/>
              </a:rPr>
              <a:t>4. </a:t>
            </a:r>
            <a:r>
              <a:rPr lang="en-US" sz="3000" b="1" dirty="0">
                <a:solidFill>
                  <a:srgbClr val="F16649"/>
                </a:solidFill>
                <a:latin typeface="+mj-lt"/>
              </a:rPr>
              <a:t>fattening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85B29B6-0DD4-4F29-B240-34678B83C415}"/>
              </a:ext>
            </a:extLst>
          </p:cNvPr>
          <p:cNvSpPr txBox="1"/>
          <p:nvPr/>
        </p:nvSpPr>
        <p:spPr>
          <a:xfrm>
            <a:off x="6739467" y="933802"/>
            <a:ext cx="2573866" cy="584775"/>
          </a:xfrm>
          <a:prstGeom prst="rect">
            <a:avLst/>
          </a:prstGeom>
          <a:solidFill>
            <a:schemeClr val="accent4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/>
              <a:t>Meaning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B2ABDB8C-744C-4336-B338-77B14FFDB2B8}"/>
              </a:ext>
            </a:extLst>
          </p:cNvPr>
          <p:cNvCxnSpPr>
            <a:cxnSpLocks/>
          </p:cNvCxnSpPr>
          <p:nvPr/>
        </p:nvCxnSpPr>
        <p:spPr>
          <a:xfrm>
            <a:off x="3018454" y="2255168"/>
            <a:ext cx="2680372" cy="1991423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FD5AE40-3882-437A-9FA1-6E7D61B461E1}"/>
              </a:ext>
            </a:extLst>
          </p:cNvPr>
          <p:cNvCxnSpPr>
            <a:cxnSpLocks/>
          </p:cNvCxnSpPr>
          <p:nvPr/>
        </p:nvCxnSpPr>
        <p:spPr>
          <a:xfrm>
            <a:off x="3066757" y="4120358"/>
            <a:ext cx="2555869" cy="1153197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3603A36-F287-4A4B-A7BA-98D709FFF9BC}"/>
              </a:ext>
            </a:extLst>
          </p:cNvPr>
          <p:cNvCxnSpPr>
            <a:cxnSpLocks/>
          </p:cNvCxnSpPr>
          <p:nvPr/>
        </p:nvCxnSpPr>
        <p:spPr>
          <a:xfrm flipV="1">
            <a:off x="3094654" y="2255168"/>
            <a:ext cx="2604172" cy="942669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71DAABB-6A3D-493C-9778-257A6D150EED}"/>
              </a:ext>
            </a:extLst>
          </p:cNvPr>
          <p:cNvCxnSpPr>
            <a:cxnSpLocks/>
          </p:cNvCxnSpPr>
          <p:nvPr/>
        </p:nvCxnSpPr>
        <p:spPr>
          <a:xfrm flipV="1">
            <a:off x="3066757" y="3197837"/>
            <a:ext cx="2632069" cy="2075718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850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4775</TotalTime>
  <Words>1500</Words>
  <Application>Microsoft Office PowerPoint</Application>
  <PresentationFormat>Widescreen</PresentationFormat>
  <Paragraphs>184</Paragraphs>
  <Slides>19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Myriad Pro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Administrator</cp:lastModifiedBy>
  <cp:revision>244</cp:revision>
  <dcterms:created xsi:type="dcterms:W3CDTF">2020-12-09T02:04:09Z</dcterms:created>
  <dcterms:modified xsi:type="dcterms:W3CDTF">2024-10-26T00:26:51Z</dcterms:modified>
</cp:coreProperties>
</file>