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Arial Unicode MS" panose="020B0604020202020204" charset="-128"/>
      <p:regular r:id="rId29"/>
    </p:embeddedFont>
    <p:embeddedFont>
      <p:font typeface="Anonymous Pro" panose="020B0604020202020204" charset="0"/>
      <p:regular r:id="rId30"/>
      <p:bold r:id="rId31"/>
      <p:italic r:id="rId32"/>
      <p:boldItalic r:id="rId33"/>
    </p:embeddedFont>
    <p:embeddedFont>
      <p:font typeface="Cambria Math" panose="02040503050406030204" pitchFamily="18" charset="0"/>
      <p:regular r:id="rId34"/>
    </p:embeddedFont>
    <p:embeddedFont>
      <p:font typeface="Coming Soon" panose="020B0604020202020204" charset="0"/>
      <p:regular r:id="rId35"/>
    </p:embeddedFont>
    <p:embeddedFont>
      <p:font typeface="Concert One" pitchFamily="2" charset="-93"/>
      <p:regular r:id="rId36"/>
    </p:embeddedFont>
    <p:embeddedFont>
      <p:font typeface="Roboto Mono Medium" panose="00000009000000000000" pitchFamily="49"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3" d="100"/>
          <a:sy n="83" d="100"/>
        </p:scale>
        <p:origin x="72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035B437-C5CB-FE7A-1341-AE76579C17E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5.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61.wmf"/><Relationship Id="rId7" Type="http://schemas.openxmlformats.org/officeDocument/2006/relationships/image" Target="../media/image63.emf"/><Relationship Id="rId2" Type="http://schemas.openxmlformats.org/officeDocument/2006/relationships/oleObject" Target="../embeddings/oleObject26.bin"/><Relationship Id="rId1" Type="http://schemas.openxmlformats.org/officeDocument/2006/relationships/slideLayout" Target="../slideLayouts/slideLayout9.xml"/><Relationship Id="rId6" Type="http://schemas.openxmlformats.org/officeDocument/2006/relationships/oleObject" Target="../embeddings/oleObject28.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0.bin"/><Relationship Id="rId1" Type="http://schemas.openxmlformats.org/officeDocument/2006/relationships/slideLayout" Target="../slideLayouts/slideLayout3.x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wmf"/><Relationship Id="rId7" Type="http://schemas.openxmlformats.org/officeDocument/2006/relationships/image" Target="../media/image28.emf"/><Relationship Id="rId2" Type="http://schemas.openxmlformats.org/officeDocument/2006/relationships/oleObject" Target="../embeddings/oleObject15.bin"/><Relationship Id="rId1" Type="http://schemas.openxmlformats.org/officeDocument/2006/relationships/slideLayout" Target="../slideLayouts/slideLayout6.xml"/><Relationship Id="rId6" Type="http://schemas.openxmlformats.org/officeDocument/2006/relationships/oleObject" Target="../embeddings/oleObject17.bin"/><Relationship Id="rId5" Type="http://schemas.openxmlformats.org/officeDocument/2006/relationships/image" Target="../media/image27.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name="Equation" r:id="rId2" imgW="215640" imgH="393480" progId="Equation.DSMT4">
                  <p:embed/>
                </p:oleObj>
              </mc:Choice>
              <mc:Fallback>
                <p:oleObj name="Equation" r:id="rId2" imgW="215640" imgH="393480" progId="Equation.DSMT4">
                  <p:embed/>
                  <p:pic>
                    <p:nvPicPr>
                      <p:cNvPr id="6" name="Object 5"/>
                      <p:cNvPicPr>
                        <a:picLocks noChangeAspect="1" noChangeArrowheads="1"/>
                      </p:cNvPicPr>
                      <p:nvPr/>
                    </p:nvPicPr>
                    <p:blipFill>
                      <a:blip r:embed="rId3"/>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name="Equation" r:id="rId4" imgW="317160" imgH="393480" progId="Equation.DSMT4">
                  <p:embed/>
                </p:oleObj>
              </mc:Choice>
              <mc:Fallback>
                <p:oleObj name="Equation" r:id="rId4" imgW="317160" imgH="393480" progId="Equation.DSMT4">
                  <p:embed/>
                  <p:pic>
                    <p:nvPicPr>
                      <p:cNvPr id="7" name="Object 6"/>
                      <p:cNvPicPr/>
                      <p:nvPr/>
                    </p:nvPicPr>
                    <p:blipFill>
                      <a:blip r:embed="rId5"/>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name="Equation" r:id="rId2" imgW="1612800" imgH="393480" progId="Equation.DSMT4">
                    <p:embed/>
                  </p:oleObj>
                </mc:Choice>
                <mc:Fallback>
                  <p:oleObj name="Equation" r:id="rId2" imgW="1612800" imgH="393480" progId="Equation.DSMT4">
                    <p:embed/>
                    <p:pic>
                      <p:nvPicPr>
                        <p:cNvPr id="3" name="Object 2"/>
                        <p:cNvPicPr/>
                        <p:nvPr/>
                      </p:nvPicPr>
                      <p:blipFill>
                        <a:blip r:embed="rId3"/>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6" name="Object 5"/>
                        <p:cNvPicPr/>
                        <p:nvPr/>
                      </p:nvPicPr>
                      <p:blipFill>
                        <a:blip r:embed="rId5"/>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name="Equation" r:id="rId6" imgW="228600" imgH="393480" progId="Equation.DSMT4">
                    <p:embed/>
                  </p:oleObj>
                </mc:Choice>
                <mc:Fallback>
                  <p:oleObj name="Equation" r:id="rId6" imgW="228600" imgH="393480" progId="Equation.DSMT4">
                    <p:embed/>
                    <p:pic>
                      <p:nvPicPr>
                        <p:cNvPr id="7" name="Object 6"/>
                        <p:cNvPicPr/>
                        <p:nvPr/>
                      </p:nvPicPr>
                      <p:blipFill>
                        <a:blip r:embed="rId7"/>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8" name="Object 7"/>
                        <p:cNvPicPr/>
                        <p:nvPr/>
                      </p:nvPicPr>
                      <p:blipFill>
                        <a:blip r:embed="rId9"/>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name="Equation" r:id="rId10" imgW="406080" imgH="203040" progId="Equation.DSMT4">
                    <p:embed/>
                  </p:oleObj>
                </mc:Choice>
                <mc:Fallback>
                  <p:oleObj name="Equation" r:id="rId10" imgW="406080" imgH="203040" progId="Equation.DSMT4">
                    <p:embed/>
                    <p:pic>
                      <p:nvPicPr>
                        <p:cNvPr id="9" name="Object 8"/>
                        <p:cNvPicPr/>
                        <p:nvPr/>
                      </p:nvPicPr>
                      <p:blipFill>
                        <a:blip r:embed="rId11"/>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name="Equation" r:id="rId2" imgW="139680" imgH="393480" progId="Equation.DSMT4">
                  <p:embed/>
                </p:oleObj>
              </mc:Choice>
              <mc:Fallback>
                <p:oleObj name="Equation" r:id="rId2" imgW="139680" imgH="393480" progId="Equation.DSMT4">
                  <p:embed/>
                  <p:pic>
                    <p:nvPicPr>
                      <p:cNvPr id="8" name="Object 7"/>
                      <p:cNvPicPr/>
                      <p:nvPr/>
                    </p:nvPicPr>
                    <p:blipFill>
                      <a:blip r:embed="rId3"/>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4"/>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name="Equation" r:id="rId5" imgW="850680" imgH="393480" progId="Equation.DSMT4">
                  <p:embed/>
                </p:oleObj>
              </mc:Choice>
              <mc:Fallback>
                <p:oleObj name="Equation" r:id="rId5"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6"/>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name="Equation" r:id="rId7" imgW="850680" imgH="393480" progId="Equation.DSMT4">
                  <p:embed/>
                </p:oleObj>
              </mc:Choice>
              <mc:Fallback>
                <p:oleObj name="Equation" r:id="rId7"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8"/>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name="Equation" r:id="rId9" imgW="711000" imgH="393480" progId="Equation.DSMT4">
                  <p:embed/>
                </p:oleObj>
              </mc:Choice>
              <mc:Fallback>
                <p:oleObj name="Equation" r:id="rId9"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0"/>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5" name="Object 4"/>
                        <p:cNvPicPr/>
                        <p:nvPr/>
                      </p:nvPicPr>
                      <p:blipFill>
                        <a:blip r:embed="rId3"/>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name="Equation" r:id="rId4" imgW="253800" imgH="393480" progId="Equation.DSMT4">
                    <p:embed/>
                  </p:oleObj>
                </mc:Choice>
                <mc:Fallback>
                  <p:oleObj name="Equation" r:id="rId4" imgW="253800" imgH="393480" progId="Equation.DSMT4">
                    <p:embed/>
                    <p:pic>
                      <p:nvPicPr>
                        <p:cNvPr id="6" name="Object 5"/>
                        <p:cNvPicPr/>
                        <p:nvPr/>
                      </p:nvPicPr>
                      <p:blipFill>
                        <a:blip r:embed="rId5"/>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name="Equation" r:id="rId6" imgW="200010" imgH="580988" progId="Equation.DSMT4">
                    <p:embed/>
                  </p:oleObj>
                </mc:Choice>
                <mc:Fallback>
                  <p:oleObj name="Equation" r:id="rId6" imgW="200010" imgH="580988" progId="Equation.DSMT4">
                    <p:embed/>
                    <p:pic>
                      <p:nvPicPr>
                        <p:cNvPr id="7" name="Object 6"/>
                        <p:cNvPicPr/>
                        <p:nvPr/>
                      </p:nvPicPr>
                      <p:blipFill>
                        <a:blip r:embed="rId7"/>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name="Equation" r:id="rId8" imgW="400019" imgH="514178" progId="Equation.DSMT4">
                    <p:embed/>
                  </p:oleObj>
                </mc:Choice>
                <mc:Fallback>
                  <p:oleObj name="Equation" r:id="rId8" imgW="400019" imgH="514178" progId="Equation.DSMT4">
                    <p:embed/>
                    <p:pic>
                      <p:nvPicPr>
                        <p:cNvPr id="9" name="Object 8"/>
                        <p:cNvPicPr/>
                        <p:nvPr/>
                      </p:nvPicPr>
                      <p:blipFill>
                        <a:blip r:embed="rId9"/>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name="Equation" r:id="rId10" imgW="1143000" imgH="393480" progId="Equation.DSMT4">
                  <p:embed/>
                </p:oleObj>
              </mc:Choice>
              <mc:Fallback>
                <p:oleObj name="Equation" r:id="rId10"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1"/>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name="Equation" r:id="rId3" imgW="152334" imgH="393529" progId="Equation.DSMT4">
                      <p:embed/>
                    </p:oleObj>
                  </mc:Choice>
                  <mc:Fallback>
                    <p:oleObj name="Equation" r:id="rId3" imgW="152334" imgH="393529" progId="Equation.DSMT4">
                      <p:embed/>
                      <p:pic>
                        <p:nvPicPr>
                          <p:cNvPr id="2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txBody>
          <a:bodyPr/>
          <a:lstStyle/>
          <a:p>
            <a:endParaRPr lang="en-US"/>
          </a:p>
        </p:txBody>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txBody>
          <a:bodyPr/>
          <a:lstStyle/>
          <a:p>
            <a:endParaRPr lang="en-US"/>
          </a:p>
        </p:txBody>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name="Equation" r:id="rId2" imgW="685800" imgH="393480" progId="Equation.DSMT4">
                  <p:embed/>
                </p:oleObj>
              </mc:Choice>
              <mc:Fallback>
                <p:oleObj name="Equation" r:id="rId2"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3"/>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3"/>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name="Equation" r:id="rId4" imgW="1346040" imgH="393480" progId="Equation.DSMT4">
                      <p:embed/>
                    </p:oleObj>
                  </mc:Choice>
                  <mc:Fallback>
                    <p:oleObj name="Equation" r:id="rId4" imgW="1346040" imgH="393480" progId="Equation.DSMT4">
                      <p:embed/>
                      <p:pic>
                        <p:nvPicPr>
                          <p:cNvPr id="11" name="Object 10"/>
                          <p:cNvPicPr/>
                          <p:nvPr/>
                        </p:nvPicPr>
                        <p:blipFill>
                          <a:blip r:embed="rId5"/>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name="Equation" r:id="rId6" imgW="164880" imgH="431640" progId="Equation.DSMT4">
                    <p:embed/>
                  </p:oleObj>
                </mc:Choice>
                <mc:Fallback>
                  <p:oleObj name="Equation" r:id="rId6" imgW="164880" imgH="431640" progId="Equation.DSMT4">
                    <p:embed/>
                    <p:pic>
                      <p:nvPicPr>
                        <p:cNvPr id="17" name="Object 16"/>
                        <p:cNvPicPr/>
                        <p:nvPr/>
                      </p:nvPicPr>
                      <p:blipFill>
                        <a:blip r:embed="rId7"/>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40214"/>
            <a:ext cx="4924603" cy="755416"/>
            <a:chOff x="1184486" y="1761718"/>
            <a:chExt cx="4724400" cy="696708"/>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2831961359"/>
                </p:ext>
              </p:extLst>
            </p:nvPr>
          </p:nvGraphicFramePr>
          <p:xfrm>
            <a:off x="4047170" y="1769451"/>
            <a:ext cx="266700" cy="688975"/>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10" name="Object 9"/>
                        <p:cNvPicPr/>
                        <p:nvPr/>
                      </p:nvPicPr>
                      <p:blipFill>
                        <a:blip r:embed="rId3"/>
                        <a:stretch>
                          <a:fillRect/>
                        </a:stretch>
                      </p:blipFill>
                      <p:spPr>
                        <a:xfrm>
                          <a:off x="4047170" y="1769451"/>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1957578363"/>
                </p:ext>
              </p:extLst>
            </p:nvPr>
          </p:nvGraphicFramePr>
          <p:xfrm>
            <a:off x="5039529" y="1761718"/>
            <a:ext cx="242770" cy="684171"/>
          </p:xfrm>
          <a:graphic>
            <a:graphicData uri="http://schemas.openxmlformats.org/presentationml/2006/ole">
              <mc:AlternateContent xmlns:mc="http://schemas.openxmlformats.org/markup-compatibility/2006">
                <mc:Choice xmlns:v="urn:schemas-microsoft-com:vml" Requires="v">
                  <p:oleObj name="Equation" r:id="rId4" imgW="139680" imgH="393480" progId="Equation.DSMT4">
                    <p:embed/>
                  </p:oleObj>
                </mc:Choice>
                <mc:Fallback>
                  <p:oleObj name="Equation" r:id="rId4" imgW="139680" imgH="393480" progId="Equation.DSMT4">
                    <p:embed/>
                    <p:pic>
                      <p:nvPicPr>
                        <p:cNvPr id="15" name="Object 14"/>
                        <p:cNvPicPr/>
                        <p:nvPr/>
                      </p:nvPicPr>
                      <p:blipFill>
                        <a:blip r:embed="rId5"/>
                        <a:stretch>
                          <a:fillRect/>
                        </a:stretch>
                      </p:blipFill>
                      <p:spPr>
                        <a:xfrm>
                          <a:off x="5039529" y="1761718"/>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name="Equation" r:id="rId6" imgW="291960" imgH="203040" progId="Equation.DSMT4">
                        <p:embed/>
                      </p:oleObj>
                    </mc:Choice>
                    <mc:Fallback>
                      <p:oleObj name="Equation" r:id="rId6" imgW="291960" imgH="203040" progId="Equation.DSMT4">
                        <p:embed/>
                        <p:pic>
                          <p:nvPicPr>
                            <p:cNvPr id="6" name="Object 5"/>
                            <p:cNvPicPr/>
                            <p:nvPr/>
                          </p:nvPicPr>
                          <p:blipFill>
                            <a:blip r:embed="rId7"/>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name="Equation" r:id="rId8" imgW="507960" imgH="228600" progId="Equation.DSMT4">
                        <p:embed/>
                      </p:oleObj>
                    </mc:Choice>
                    <mc:Fallback>
                      <p:oleObj name="Equation" r:id="rId8" imgW="507960" imgH="228600" progId="Equation.DSMT4">
                        <p:embed/>
                        <p:pic>
                          <p:nvPicPr>
                            <p:cNvPr id="7" name="Object 6"/>
                            <p:cNvPicPr/>
                            <p:nvPr/>
                          </p:nvPicPr>
                          <p:blipFill>
                            <a:blip r:embed="rId9"/>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name="Equation" r:id="rId10" imgW="457200" imgH="203040" progId="Equation.DSMT4">
                      <p:embed/>
                    </p:oleObj>
                  </mc:Choice>
                  <mc:Fallback>
                    <p:oleObj name="Equation" r:id="rId10" imgW="457200" imgH="203040" progId="Equation.DSMT4">
                      <p:embed/>
                      <p:pic>
                        <p:nvPicPr>
                          <p:cNvPr id="24" name="Object 23"/>
                          <p:cNvPicPr/>
                          <p:nvPr/>
                        </p:nvPicPr>
                        <p:blipFill>
                          <a:blip r:embed="rId11"/>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name="Equation" r:id="rId12" imgW="380880" imgH="203040" progId="Equation.DSMT4">
                      <p:embed/>
                    </p:oleObj>
                  </mc:Choice>
                  <mc:Fallback>
                    <p:oleObj name="Equation" r:id="rId12" imgW="380880" imgH="203040" progId="Equation.DSMT4">
                      <p:embed/>
                      <p:pic>
                        <p:nvPicPr>
                          <p:cNvPr id="25" name="Object 24"/>
                          <p:cNvPicPr/>
                          <p:nvPr/>
                        </p:nvPicPr>
                        <p:blipFill>
                          <a:blip r:embed="rId13"/>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name="Equation" r:id="rId2" imgW="393529" imgH="393529" progId="Equation.DSMT4">
                  <p:embed/>
                </p:oleObj>
              </mc:Choice>
              <mc:Fallback>
                <p:oleObj name="Equation" r:id="rId2" imgW="393529" imgH="393529" progId="Equation.DSMT4">
                  <p:embed/>
                  <p:pic>
                    <p:nvPicPr>
                      <p:cNvPr id="44"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name="Equation" r:id="rId4" imgW="710891" imgH="393529" progId="Equation.DSMT4">
                  <p:embed/>
                </p:oleObj>
              </mc:Choice>
              <mc:Fallback>
                <p:oleObj name="Equation" r:id="rId4" imgW="710891" imgH="393529" progId="Equation.DSMT4">
                  <p:embed/>
                  <p:pic>
                    <p:nvPicPr>
                      <p:cNvPr id="47"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name="Equation" r:id="rId6" imgW="362123" imgH="628769" progId="Equation.DSMT4">
                  <p:embed/>
                </p:oleObj>
              </mc:Choice>
              <mc:Fallback>
                <p:oleObj name="Equation" r:id="rId6" imgW="362123" imgH="628769" progId="Equation.DSMT4">
                  <p:embed/>
                  <p:pic>
                    <p:nvPicPr>
                      <p:cNvPr id="20" name="Object 19"/>
                      <p:cNvPicPr/>
                      <p:nvPr/>
                    </p:nvPicPr>
                    <p:blipFill>
                      <a:blip r:embed="rId7"/>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8"/>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496</TotalTime>
  <Words>1416</Words>
  <Application>Microsoft Office PowerPoint</Application>
  <PresentationFormat>On-screen Show (16:9)</PresentationFormat>
  <Paragraphs>171</Paragraphs>
  <Slides>26</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Concert One</vt:lpstr>
      <vt:lpstr>Arial</vt:lpstr>
      <vt:lpstr>Coming Soon</vt:lpstr>
      <vt:lpstr>Roboto Mono Medium</vt:lpstr>
      <vt:lpstr>Anonymous Pro</vt:lpstr>
      <vt:lpstr>Arial Unicode MS</vt:lpstr>
      <vt:lpstr>Times New Roman</vt:lpstr>
      <vt:lpstr>Cambria Math</vt:lpstr>
      <vt:lpstr>Tahoma</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SỐ HỮU TỈ. SỐ THỰC      §1. TẬP HỢP CÁC SỐ HỮU TỈ</dc:title>
  <dc:subject>9Slide.vn</dc:subject>
  <dc:creator>Admin</dc:creator>
  <dc:description>9Slide.vn</dc:description>
  <cp:lastModifiedBy>Asus</cp:lastModifiedBy>
  <cp:revision>24</cp:revision>
  <dcterms:modified xsi:type="dcterms:W3CDTF">2024-09-06T14:39:22Z</dcterms:modified>
  <cp:category>9Slide.vn</cp:category>
</cp:coreProperties>
</file>