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324" r:id="rId3"/>
    <p:sldId id="269" r:id="rId4"/>
    <p:sldId id="296" r:id="rId5"/>
    <p:sldId id="297" r:id="rId6"/>
    <p:sldId id="298" r:id="rId7"/>
    <p:sldId id="303" r:id="rId8"/>
    <p:sldId id="302" r:id="rId9"/>
    <p:sldId id="304" r:id="rId10"/>
    <p:sldId id="326" r:id="rId11"/>
    <p:sldId id="271" r:id="rId12"/>
    <p:sldId id="272" r:id="rId13"/>
    <p:sldId id="325" r:id="rId14"/>
    <p:sldId id="327" r:id="rId15"/>
    <p:sldId id="273" r:id="rId16"/>
    <p:sldId id="277" r:id="rId17"/>
    <p:sldId id="278" r:id="rId18"/>
    <p:sldId id="279" r:id="rId19"/>
    <p:sldId id="280" r:id="rId20"/>
    <p:sldId id="313" r:id="rId21"/>
    <p:sldId id="274" r:id="rId22"/>
    <p:sldId id="305" r:id="rId23"/>
    <p:sldId id="307" r:id="rId24"/>
    <p:sldId id="308" r:id="rId25"/>
    <p:sldId id="309" r:id="rId26"/>
    <p:sldId id="311" r:id="rId27"/>
    <p:sldId id="310" r:id="rId28"/>
    <p:sldId id="312" r:id="rId29"/>
    <p:sldId id="322" r:id="rId30"/>
    <p:sldId id="323" r:id="rId31"/>
    <p:sldId id="320" r:id="rId32"/>
    <p:sldId id="315" r:id="rId33"/>
    <p:sldId id="316" r:id="rId34"/>
    <p:sldId id="318" r:id="rId35"/>
    <p:sldId id="319" r:id="rId36"/>
    <p:sldId id="295" r:id="rId37"/>
    <p:sldId id="32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419D70-20D0-4932-AD81-5F8711809D7E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D72F0DF1-295D-468B-B804-CF778CE8196E}">
      <dgm:prSet phldrT="[Text]" custT="1"/>
      <dgm:spPr>
        <a:solidFill>
          <a:srgbClr val="0070C0"/>
        </a:solidFill>
      </dgm:spPr>
      <dgm:t>
        <a:bodyPr/>
        <a:lstStyle/>
        <a:p>
          <a:pPr algn="just">
            <a:lnSpc>
              <a:spcPct val="110000"/>
            </a:lnSpc>
            <a:spcAft>
              <a:spcPts val="0"/>
            </a:spcAft>
          </a:pPr>
          <a:r>
            <a:rPr lang="vi-VN" sz="24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Biết cách sưu tầm tư liệu và trình bày về</a:t>
          </a:r>
          <a:r>
            <a:rPr lang="en-US" sz="24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vùng</a:t>
          </a:r>
          <a:r>
            <a: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kinh</a:t>
          </a:r>
          <a:r>
            <a: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tế</a:t>
          </a:r>
          <a:r>
            <a: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trọng</a:t>
          </a:r>
          <a:r>
            <a: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điểm</a:t>
          </a:r>
          <a:r>
            <a: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Bắc</a:t>
          </a:r>
          <a:r>
            <a: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Bộ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E6899F-A025-4686-BC4F-0ECBFDA966D7}" type="parTrans" cxnId="{89FE9135-E4AD-4DE7-BC63-1E939D372F0C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2F47D8-21D0-4025-831B-B65B759CA18E}" type="sibTrans" cxnId="{89FE9135-E4AD-4DE7-BC63-1E939D372F0C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384BE5-6199-4167-AF8D-5E1365BB8646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just">
            <a:lnSpc>
              <a:spcPct val="110000"/>
            </a:lnSpc>
            <a:spcAft>
              <a:spcPts val="0"/>
            </a:spcAft>
          </a:pPr>
          <a:r>
            <a:rPr lang="vi-VN" sz="2400" b="0" i="0" u="none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Biết thu thập, xử lí thông tin, số liệu thống kê</a:t>
          </a:r>
          <a:r>
            <a:rPr lang="en-US" sz="2400" b="0" i="0" u="none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0" i="0" u="none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về</a:t>
          </a:r>
          <a:r>
            <a:rPr lang="en-US" sz="2400" b="0" i="0" u="none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0" i="0" u="none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vùng</a:t>
          </a:r>
          <a:r>
            <a:rPr lang="en-US" sz="2400" b="0" i="0" u="none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kinh</a:t>
          </a:r>
          <a:r>
            <a:rPr lang="en-US" sz="2400" b="0" i="0" u="none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tế</a:t>
          </a:r>
          <a:r>
            <a:rPr lang="en-US" sz="2400" b="0" i="0" u="none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trọng</a:t>
          </a:r>
          <a:r>
            <a:rPr lang="en-US" sz="2400" b="0" i="0" u="none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điểm</a:t>
          </a:r>
          <a:r>
            <a:rPr lang="en-US" sz="2400" b="0" i="0" u="none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Bắc</a:t>
          </a:r>
          <a:r>
            <a:rPr lang="en-US" sz="2400" b="0" i="0" u="none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Bộ</a:t>
          </a:r>
          <a:endParaRPr lang="en-US" sz="2400" b="0" i="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CA26EA-85A5-4EC7-AD5F-5CD8900D4190}" type="parTrans" cxnId="{CA86E9E1-3E80-4F38-87AA-68782AF2AF3B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1E61FA-5813-4E7C-A667-E70C7CC26DBC}" type="sibTrans" cxnId="{CA86E9E1-3E80-4F38-87AA-68782AF2AF3B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737CFD-9D9B-495F-9269-164CE7F731D2}">
      <dgm:prSet phldrT="[Text]" custT="1"/>
      <dgm:spPr>
        <a:solidFill>
          <a:srgbClr val="00B050"/>
        </a:solidFill>
      </dgm:spPr>
      <dgm:t>
        <a:bodyPr/>
        <a:lstStyle/>
        <a:p>
          <a:pPr algn="just">
            <a:lnSpc>
              <a:spcPct val="110000"/>
            </a:lnSpc>
            <a:spcAft>
              <a:spcPts val="0"/>
            </a:spcAft>
          </a:pPr>
          <a:r>
            <a:rPr lang="vi-VN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Rèn luyện kĩ năng viết, trình bày báo cáo.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C701C6-EF9E-4205-A5C4-637FD92A89F2}" type="parTrans" cxnId="{90BE2AF4-D8FB-4D3E-8B43-651E33C49922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E525AB-5C21-40E7-BEF8-640BA6E8818D}" type="sibTrans" cxnId="{90BE2AF4-D8FB-4D3E-8B43-651E33C49922}">
      <dgm:prSet/>
      <dgm:spPr/>
      <dgm:t>
        <a:bodyPr/>
        <a:lstStyle/>
        <a:p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2D7A1B-1EBC-4EC9-962D-8C8DA29ACAE8}" type="pres">
      <dgm:prSet presAssocID="{78419D70-20D0-4932-AD81-5F8711809D7E}" presName="linearFlow" presStyleCnt="0">
        <dgm:presLayoutVars>
          <dgm:dir/>
          <dgm:resizeHandles val="exact"/>
        </dgm:presLayoutVars>
      </dgm:prSet>
      <dgm:spPr/>
    </dgm:pt>
    <dgm:pt modelId="{4E7613DE-95B1-4EEA-9349-20F54209AC5D}" type="pres">
      <dgm:prSet presAssocID="{D72F0DF1-295D-468B-B804-CF778CE8196E}" presName="composite" presStyleCnt="0"/>
      <dgm:spPr/>
    </dgm:pt>
    <dgm:pt modelId="{D0436910-53F9-4DE6-A551-0166D0526F98}" type="pres">
      <dgm:prSet presAssocID="{D72F0DF1-295D-468B-B804-CF778CE8196E}" presName="imgShp" presStyleLbl="fgImgPlace1" presStyleIdx="0" presStyleCnt="3" custLinFactNeighborX="-37202" custLinFactNeighborY="-449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6713E28-498B-4031-A94A-CD657679CA4E}" type="pres">
      <dgm:prSet presAssocID="{D72F0DF1-295D-468B-B804-CF778CE8196E}" presName="txShp" presStyleLbl="node1" presStyleIdx="0" presStyleCnt="3" custScaleX="123182" custLinFactNeighborX="0" custLinFactNeighborY="-1103">
        <dgm:presLayoutVars>
          <dgm:bulletEnabled val="1"/>
        </dgm:presLayoutVars>
      </dgm:prSet>
      <dgm:spPr/>
    </dgm:pt>
    <dgm:pt modelId="{39BC1F76-4C1B-4C96-A1A4-688EF5A36D0E}" type="pres">
      <dgm:prSet presAssocID="{012F47D8-21D0-4025-831B-B65B759CA18E}" presName="spacing" presStyleCnt="0"/>
      <dgm:spPr/>
    </dgm:pt>
    <dgm:pt modelId="{B0B5E510-6110-40C0-A506-07B9B516A7DF}" type="pres">
      <dgm:prSet presAssocID="{10384BE5-6199-4167-AF8D-5E1365BB8646}" presName="composite" presStyleCnt="0"/>
      <dgm:spPr/>
    </dgm:pt>
    <dgm:pt modelId="{B45233E6-51DE-4381-A963-8BF014F19912}" type="pres">
      <dgm:prSet presAssocID="{10384BE5-6199-4167-AF8D-5E1365BB8646}" presName="imgShp" presStyleLbl="fgImgPlace1" presStyleIdx="1" presStyleCnt="3" custLinFactNeighborX="-37580" custLinFactNeighborY="11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15F7E7C-5A8D-4A94-B578-88A270DF1D51}" type="pres">
      <dgm:prSet presAssocID="{10384BE5-6199-4167-AF8D-5E1365BB8646}" presName="txShp" presStyleLbl="node1" presStyleIdx="1" presStyleCnt="3" custScaleX="123182" custLinFactNeighborY="-4910">
        <dgm:presLayoutVars>
          <dgm:bulletEnabled val="1"/>
        </dgm:presLayoutVars>
      </dgm:prSet>
      <dgm:spPr/>
    </dgm:pt>
    <dgm:pt modelId="{699A104C-93F1-4609-9E31-C0A3657A43FE}" type="pres">
      <dgm:prSet presAssocID="{961E61FA-5813-4E7C-A667-E70C7CC26DBC}" presName="spacing" presStyleCnt="0"/>
      <dgm:spPr/>
    </dgm:pt>
    <dgm:pt modelId="{843EEAAF-8C55-4DB8-8A0C-569B1967F660}" type="pres">
      <dgm:prSet presAssocID="{8F737CFD-9D9B-495F-9269-164CE7F731D2}" presName="composite" presStyleCnt="0"/>
      <dgm:spPr/>
    </dgm:pt>
    <dgm:pt modelId="{E77E79EB-32E1-4A36-B3E4-DCD7CDDBD4B1}" type="pres">
      <dgm:prSet presAssocID="{8F737CFD-9D9B-495F-9269-164CE7F731D2}" presName="imgShp" presStyleLbl="fgImgPlace1" presStyleIdx="2" presStyleCnt="3" custLinFactNeighborX="-30734" custLinFactNeighborY="-394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437675A-8AC2-48D6-82FA-5F0C7E61012E}" type="pres">
      <dgm:prSet presAssocID="{8F737CFD-9D9B-495F-9269-164CE7F731D2}" presName="txShp" presStyleLbl="node1" presStyleIdx="2" presStyleCnt="3" custScaleX="123616" custLinFactNeighborX="585" custLinFactNeighborY="-12618">
        <dgm:presLayoutVars>
          <dgm:bulletEnabled val="1"/>
        </dgm:presLayoutVars>
      </dgm:prSet>
      <dgm:spPr/>
    </dgm:pt>
  </dgm:ptLst>
  <dgm:cxnLst>
    <dgm:cxn modelId="{89FE9135-E4AD-4DE7-BC63-1E939D372F0C}" srcId="{78419D70-20D0-4932-AD81-5F8711809D7E}" destId="{D72F0DF1-295D-468B-B804-CF778CE8196E}" srcOrd="0" destOrd="0" parTransId="{91E6899F-A025-4686-BC4F-0ECBFDA966D7}" sibTransId="{012F47D8-21D0-4025-831B-B65B759CA18E}"/>
    <dgm:cxn modelId="{8B45125D-03F7-47A1-93B5-46C18CEBBE6C}" type="presOf" srcId="{10384BE5-6199-4167-AF8D-5E1365BB8646}" destId="{D15F7E7C-5A8D-4A94-B578-88A270DF1D51}" srcOrd="0" destOrd="0" presId="urn:microsoft.com/office/officeart/2005/8/layout/vList3"/>
    <dgm:cxn modelId="{B5E96284-87FC-488A-B1C3-D8156E5B0422}" type="presOf" srcId="{78419D70-20D0-4932-AD81-5F8711809D7E}" destId="{7D2D7A1B-1EBC-4EC9-962D-8C8DA29ACAE8}" srcOrd="0" destOrd="0" presId="urn:microsoft.com/office/officeart/2005/8/layout/vList3"/>
    <dgm:cxn modelId="{9AED42D2-86C9-44B5-9F42-334006666D42}" type="presOf" srcId="{8F737CFD-9D9B-495F-9269-164CE7F731D2}" destId="{6437675A-8AC2-48D6-82FA-5F0C7E61012E}" srcOrd="0" destOrd="0" presId="urn:microsoft.com/office/officeart/2005/8/layout/vList3"/>
    <dgm:cxn modelId="{CA86E9E1-3E80-4F38-87AA-68782AF2AF3B}" srcId="{78419D70-20D0-4932-AD81-5F8711809D7E}" destId="{10384BE5-6199-4167-AF8D-5E1365BB8646}" srcOrd="1" destOrd="0" parTransId="{D8CA26EA-85A5-4EC7-AD5F-5CD8900D4190}" sibTransId="{961E61FA-5813-4E7C-A667-E70C7CC26DBC}"/>
    <dgm:cxn modelId="{AD2AA8E9-D72B-4B0B-BCB6-2FE3356B6C39}" type="presOf" srcId="{D72F0DF1-295D-468B-B804-CF778CE8196E}" destId="{A6713E28-498B-4031-A94A-CD657679CA4E}" srcOrd="0" destOrd="0" presId="urn:microsoft.com/office/officeart/2005/8/layout/vList3"/>
    <dgm:cxn modelId="{90BE2AF4-D8FB-4D3E-8B43-651E33C49922}" srcId="{78419D70-20D0-4932-AD81-5F8711809D7E}" destId="{8F737CFD-9D9B-495F-9269-164CE7F731D2}" srcOrd="2" destOrd="0" parTransId="{51C701C6-EF9E-4205-A5C4-637FD92A89F2}" sibTransId="{F3E525AB-5C21-40E7-BEF8-640BA6E8818D}"/>
    <dgm:cxn modelId="{6FC0F4F5-77D8-48DC-AFE5-40DD002B2CE2}" type="presParOf" srcId="{7D2D7A1B-1EBC-4EC9-962D-8C8DA29ACAE8}" destId="{4E7613DE-95B1-4EEA-9349-20F54209AC5D}" srcOrd="0" destOrd="0" presId="urn:microsoft.com/office/officeart/2005/8/layout/vList3"/>
    <dgm:cxn modelId="{906097E3-FA84-442A-862F-5209AF70CCBF}" type="presParOf" srcId="{4E7613DE-95B1-4EEA-9349-20F54209AC5D}" destId="{D0436910-53F9-4DE6-A551-0166D0526F98}" srcOrd="0" destOrd="0" presId="urn:microsoft.com/office/officeart/2005/8/layout/vList3"/>
    <dgm:cxn modelId="{EC3A29A0-10CA-4FA1-BE84-D07BCBC88B0E}" type="presParOf" srcId="{4E7613DE-95B1-4EEA-9349-20F54209AC5D}" destId="{A6713E28-498B-4031-A94A-CD657679CA4E}" srcOrd="1" destOrd="0" presId="urn:microsoft.com/office/officeart/2005/8/layout/vList3"/>
    <dgm:cxn modelId="{4E243B03-B55C-4B61-AE2E-CF779C910138}" type="presParOf" srcId="{7D2D7A1B-1EBC-4EC9-962D-8C8DA29ACAE8}" destId="{39BC1F76-4C1B-4C96-A1A4-688EF5A36D0E}" srcOrd="1" destOrd="0" presId="urn:microsoft.com/office/officeart/2005/8/layout/vList3"/>
    <dgm:cxn modelId="{BBFF5BAC-6BE2-41F5-A539-180825474F5D}" type="presParOf" srcId="{7D2D7A1B-1EBC-4EC9-962D-8C8DA29ACAE8}" destId="{B0B5E510-6110-40C0-A506-07B9B516A7DF}" srcOrd="2" destOrd="0" presId="urn:microsoft.com/office/officeart/2005/8/layout/vList3"/>
    <dgm:cxn modelId="{3111E554-C2F4-4D50-A852-B3A5FDD3BC4C}" type="presParOf" srcId="{B0B5E510-6110-40C0-A506-07B9B516A7DF}" destId="{B45233E6-51DE-4381-A963-8BF014F19912}" srcOrd="0" destOrd="0" presId="urn:microsoft.com/office/officeart/2005/8/layout/vList3"/>
    <dgm:cxn modelId="{D968B761-E239-4278-B3C1-CC450C4A25F7}" type="presParOf" srcId="{B0B5E510-6110-40C0-A506-07B9B516A7DF}" destId="{D15F7E7C-5A8D-4A94-B578-88A270DF1D51}" srcOrd="1" destOrd="0" presId="urn:microsoft.com/office/officeart/2005/8/layout/vList3"/>
    <dgm:cxn modelId="{BB80ED7F-D9F6-4668-8992-0BA824412166}" type="presParOf" srcId="{7D2D7A1B-1EBC-4EC9-962D-8C8DA29ACAE8}" destId="{699A104C-93F1-4609-9E31-C0A3657A43FE}" srcOrd="3" destOrd="0" presId="urn:microsoft.com/office/officeart/2005/8/layout/vList3"/>
    <dgm:cxn modelId="{8C9A067A-27E9-49BA-BE3F-1D4DA70D0FD1}" type="presParOf" srcId="{7D2D7A1B-1EBC-4EC9-962D-8C8DA29ACAE8}" destId="{843EEAAF-8C55-4DB8-8A0C-569B1967F660}" srcOrd="4" destOrd="0" presId="urn:microsoft.com/office/officeart/2005/8/layout/vList3"/>
    <dgm:cxn modelId="{D8C32E2A-C6D6-483B-835F-0B970156774B}" type="presParOf" srcId="{843EEAAF-8C55-4DB8-8A0C-569B1967F660}" destId="{E77E79EB-32E1-4A36-B3E4-DCD7CDDBD4B1}" srcOrd="0" destOrd="0" presId="urn:microsoft.com/office/officeart/2005/8/layout/vList3"/>
    <dgm:cxn modelId="{30A388CD-5EE0-431E-8AE2-A8896C19B9B8}" type="presParOf" srcId="{843EEAAF-8C55-4DB8-8A0C-569B1967F660}" destId="{6437675A-8AC2-48D6-82FA-5F0C7E61012E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13E28-498B-4031-A94A-CD657679CA4E}">
      <dsp:nvSpPr>
        <dsp:cNvPr id="0" name=""/>
        <dsp:cNvSpPr/>
      </dsp:nvSpPr>
      <dsp:spPr>
        <a:xfrm rot="10800000">
          <a:off x="802585" y="0"/>
          <a:ext cx="7271039" cy="1305275"/>
        </a:xfrm>
        <a:prstGeom prst="homePlat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5590" tIns="91440" rIns="170688" bIns="91440" numCol="1" spcCol="1270" anchor="ctr" anchorCtr="0">
          <a:noAutofit/>
        </a:bodyPr>
        <a:lstStyle/>
        <a:p>
          <a:pPr marL="0" lvl="0" indent="0" algn="just" defTabSz="1066800">
            <a:lnSpc>
              <a:spcPct val="110000"/>
            </a:lnSpc>
            <a:spcBef>
              <a:spcPct val="0"/>
            </a:spcBef>
            <a:spcAft>
              <a:spcPts val="0"/>
            </a:spcAft>
            <a:buNone/>
          </a:pPr>
          <a:r>
            <a:rPr lang="vi-VN" sz="2400" kern="12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Biết cách sưu tầm tư liệu và trình bày về</a:t>
          </a:r>
          <a:r>
            <a:rPr lang="en-US" sz="2400" kern="12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vùng</a:t>
          </a:r>
          <a:r>
            <a:rPr lang="en-US" sz="2400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kinh</a:t>
          </a:r>
          <a:r>
            <a:rPr lang="en-US" sz="2400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tế</a:t>
          </a:r>
          <a:r>
            <a:rPr lang="en-US" sz="2400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trọng</a:t>
          </a:r>
          <a:r>
            <a:rPr lang="en-US" sz="2400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điểm</a:t>
          </a:r>
          <a:r>
            <a:rPr lang="en-US" sz="2400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Bắc</a:t>
          </a:r>
          <a:r>
            <a:rPr lang="en-US" sz="2400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Bộ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128904" y="0"/>
        <a:ext cx="6944720" cy="1305275"/>
      </dsp:txXfrm>
    </dsp:sp>
    <dsp:sp modelId="{D0436910-53F9-4DE6-A551-0166D0526F98}">
      <dsp:nvSpPr>
        <dsp:cNvPr id="0" name=""/>
        <dsp:cNvSpPr/>
      </dsp:nvSpPr>
      <dsp:spPr>
        <a:xfrm>
          <a:off x="348539" y="0"/>
          <a:ext cx="1305275" cy="130527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5F7E7C-5A8D-4A94-B578-88A270DF1D51}">
      <dsp:nvSpPr>
        <dsp:cNvPr id="0" name=""/>
        <dsp:cNvSpPr/>
      </dsp:nvSpPr>
      <dsp:spPr>
        <a:xfrm rot="10800000">
          <a:off x="802585" y="1631321"/>
          <a:ext cx="7271039" cy="1305275"/>
        </a:xfrm>
        <a:prstGeom prst="homePlat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5590" tIns="91440" rIns="170688" bIns="91440" numCol="1" spcCol="1270" anchor="ctr" anchorCtr="0">
          <a:noAutofit/>
        </a:bodyPr>
        <a:lstStyle/>
        <a:p>
          <a:pPr marL="0" lvl="0" indent="0" algn="just" defTabSz="1066800">
            <a:lnSpc>
              <a:spcPct val="110000"/>
            </a:lnSpc>
            <a:spcBef>
              <a:spcPct val="0"/>
            </a:spcBef>
            <a:spcAft>
              <a:spcPts val="0"/>
            </a:spcAft>
            <a:buNone/>
          </a:pPr>
          <a:r>
            <a:rPr lang="vi-VN" sz="2400" b="0" i="0" u="none" kern="12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Biết thu thập, xử lí thông tin, số liệu thống kê</a:t>
          </a:r>
          <a:r>
            <a:rPr lang="en-US" sz="2400" b="0" i="0" u="none" kern="12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0" i="0" u="none" kern="12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về</a:t>
          </a:r>
          <a:r>
            <a:rPr lang="en-US" sz="2400" b="0" i="0" u="none" kern="1200" dirty="0">
              <a:latin typeface="+mj-lt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400" b="0" i="0" u="none" kern="12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vùng</a:t>
          </a:r>
          <a:r>
            <a:rPr lang="en-US" sz="2400" b="0" i="0" u="none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kern="12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kinh</a:t>
          </a:r>
          <a:r>
            <a:rPr lang="en-US" sz="2400" b="0" i="0" u="none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kern="12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tế</a:t>
          </a:r>
          <a:r>
            <a:rPr lang="en-US" sz="2400" b="0" i="0" u="none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kern="12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trọng</a:t>
          </a:r>
          <a:r>
            <a:rPr lang="en-US" sz="2400" b="0" i="0" u="none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kern="12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điểm</a:t>
          </a:r>
          <a:r>
            <a:rPr lang="en-US" sz="2400" b="0" i="0" u="none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kern="12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Bắc</a:t>
          </a:r>
          <a:r>
            <a:rPr lang="en-US" sz="2400" b="0" i="0" u="none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 </a:t>
          </a:r>
          <a:r>
            <a:rPr lang="en-US" sz="2400" b="0" i="0" u="none" kern="1200" dirty="0" err="1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Bộ</a:t>
          </a:r>
          <a:endParaRPr lang="en-US" sz="2400" b="0" i="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128904" y="1631321"/>
        <a:ext cx="6944720" cy="1305275"/>
      </dsp:txXfrm>
    </dsp:sp>
    <dsp:sp modelId="{B45233E6-51DE-4381-A963-8BF014F19912}">
      <dsp:nvSpPr>
        <dsp:cNvPr id="0" name=""/>
        <dsp:cNvSpPr/>
      </dsp:nvSpPr>
      <dsp:spPr>
        <a:xfrm>
          <a:off x="343605" y="1696937"/>
          <a:ext cx="1305275" cy="130527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37675A-8AC2-48D6-82FA-5F0C7E61012E}">
      <dsp:nvSpPr>
        <dsp:cNvPr id="0" name=""/>
        <dsp:cNvSpPr/>
      </dsp:nvSpPr>
      <dsp:spPr>
        <a:xfrm rot="10800000">
          <a:off x="824307" y="3225621"/>
          <a:ext cx="7296657" cy="1305275"/>
        </a:xfrm>
        <a:prstGeom prst="homePlat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5590" tIns="91440" rIns="170688" bIns="91440" numCol="1" spcCol="1270" anchor="ctr" anchorCtr="0">
          <a:noAutofit/>
        </a:bodyPr>
        <a:lstStyle/>
        <a:p>
          <a:pPr marL="0" lvl="0" indent="0" algn="just" defTabSz="1066800">
            <a:lnSpc>
              <a:spcPct val="110000"/>
            </a:lnSpc>
            <a:spcBef>
              <a:spcPct val="0"/>
            </a:spcBef>
            <a:spcAft>
              <a:spcPts val="0"/>
            </a:spcAft>
            <a:buNone/>
          </a:pPr>
          <a:r>
            <a:rPr lang="vi-VN" sz="2400" kern="1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rPr>
            <a:t>Rèn luyện kĩ năng viết, trình bày báo cáo.</a:t>
          </a:r>
          <a:endParaRPr lang="en-US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150626" y="3225621"/>
        <a:ext cx="6970338" cy="1305275"/>
      </dsp:txXfrm>
    </dsp:sp>
    <dsp:sp modelId="{E77E79EB-32E1-4A36-B3E4-DCD7CDDBD4B1}">
      <dsp:nvSpPr>
        <dsp:cNvPr id="0" name=""/>
        <dsp:cNvSpPr/>
      </dsp:nvSpPr>
      <dsp:spPr>
        <a:xfrm>
          <a:off x="432964" y="3338866"/>
          <a:ext cx="1305275" cy="130527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2:51:56.7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1668 6501 0,'0'28'47,"0"0"-32,0 198 16,0 283 1,0-85-1,0 113 16,-28 113-16,28-565 0,0 141 1,0-85-1,0-113 31,0 1-15,0-1-31,0 0 31,0 29-16,0 56 0,0-57 0,0 1 126,0-1-142,0 1 1,0 56 0,0-56 15,0-29 63,0 0-79,0 0 1,0 1 31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2:59:32.73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19308 13821 0,'28'-57'47,"0"29"-32,29 28 17,-29 0-1,198 0 0,509 0 16,-113 0-31,-424 0-16,735-28 31,226 28 16,-169 0-16,-397 0 0,284 0 0,282-28 1,-905 28-1,-28 0 0,311 0 0,-282 0 1,-29 0-1,424 0 16,679 0-16,-1018 0 0,-283 0 1,424 0-1,-225 28 0,-30 57 47,30-57-47,-143-28-15,-27 0 0,141 0 15,339 56 0,-481-56 16,-27 0 31,-1 0-62,0 0 15,-28 29 235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2:59:34.5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19562 14754 0,'29'0'93,"84"28"-77,56 0 15,255 0 0,1499-28 1,56 57-1,-1301-57-31,1442 0 31,-819 0 0,-510 0 1,-339 0 15,-141 0-16,-141 0 0,-85 0 0,-57 0 1,85 0-1,113 28 31,679 85-15,-227 29-16,-649-86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2:59:35.89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19647 16647 0,'198'0'0,"198"0"0,1215 0 31,255 0 16,-594 0-15,-424 0-1,-480 0 0,-340 0 0,28 0 1,340 0 14,-254 0-14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3:00:23.2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6558 14584 0,'198'0'47,"-56"0"-16,678 85 0,1158 254 0,878 57 1,1865 84-1,-3223-395 0,-85-85 16,-395 0-16,254 0 0,-989 0 1,-255 0-1,340 0 0,84 0 0,-169 0 1,56-85-1,226-56 16,-480 113-47,169-57 31,1-85 0,112 57 1,-140 57-1,112-1 0,141 1 16,-197 56-16,-198 0 0,56 0 1,-56 0-1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3:00:51.1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18460 1356 0,'0'29'47,"56"-1"-31,142-28-1,170 57 17,960 112-1,708-28 16,-1725-141-16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3:00:52.4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18516 4494 0,'0'28'47,"85"0"-32,254 1 1,481 27 15,735 57 0,-113 28 16,-820-27-15,-29 27-1,-423-141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3:00:53.43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18290 7546 0,'57'0'31,"84"0"1,0 0-32,651 0 31,593 0 0,-480 0 0,-481 0 1,-226 0-1,56 0 0,85 0 0,199 85 1,-482-85 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3:00:54.3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18573 10203 0,'85'0'46,"169"0"-30,283 0 15,-254 0-31,1300 0 32,142 0 14,-962 0-14,-735 0 30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3:00:55.8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18488 12775 0,'28'28'109,"57"-28"-109,141 29 31,255-29 1,-198 0-32,791 0 31,396 0 0,-537 0 0,-707 28 1,-113-28-1,57 0 0,-57 0 0,-85 0 1,170 0-1,-113 0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3:00:57.0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18743 15630 0,'28'0'63,"85"0"-48,311 0 17,650 0-1,481 0 0,-170 0 0,-480 0 1,-255 0-1,-593 0 16,-29 0-16,0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2:52:02.2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13767 9666 0,'0'-28'93,"85"28"-77,198 0 0,-199 0-1,821 0 17,0 28-1,339 113 0,-312-112 16,-903-29 0,56 0-32,-1 0 17,-55 0-1,-1 0 47,0 0-62,29 0-1,84 0 17,283 0-1,-311 0 0,-56 0 16,112 0-31,-112 0 15,-29 0 188,0 0-204,1 0 16,-1 0-15,142-29 15,-114 1 1,1-28-1,-29 56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3:00:58.7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15944 17410 0,'0'29'47,"170"-29"-16,310 85 0,-367-85-31,877 0 32,932 0-1,283 0 0,-396 0 16,-1074 0-16,-311 0 1,57 0-1,-283 0 0,56 0 0,-169 0 1,-29 0-1,58 0 0,-30 0 16,86 0 15,-85 0-62,28 0 32,-85 0-1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3:01:39.59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8368 12436 0,'56'0'281,"29"28"-266,-57 1 1,29 27 0,-1 1-1,227 310 17,650 594-1,226-311 0,0-537 16,255-113-31,84 0 30,1018-622-14,-622 481-1,-735 84 0,-452-140 0,1017-623 1,-480 57 15,-29-170-32,-508 170 32,-170 56 0,-537 566-16,-254-142-15,-57 142 15,-396-113 16,-1328-255-31,791 283 15,-1413 141 0,112 85 16,425 0-16,170 0 0,140 28 1,1273 142-1,-678 310 16,678-197-16,-29 311 0,283-114 1,227-84-1,141-57 0,282 113 16,142 85-31,-396-480 15,-56-29 47,-57 0 0,0-56 47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3:01:40.5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12919 2600 0,'-56'0'0,"-227"0"31,170 0 0,28 0 16,0 28-16,57-28-31,28 29 172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3:01:41.6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18912 4042 0,'85'0'62,"0"0"-62,763 113 47,2205 84-16,-989-83 1,-1895-114-1,-112 0 0,-29 28-15,0-28 62,1 0-63,27 0 17,57 28-1,-85-28-31,368 57 31,57-1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3:02:00.09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905 6303 0,'0'113'78,"28"-28"-62,0 56 0,170 876 31,141 1301-16,-254-1838 0,-85-451 266,0-1-297,0 0 31,0 57-15,0 56-1,0-28 17,-56-28-1,56 57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3:02:03.10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876 11871 0,'0'84'94,"85"58"-47,-85-86-47,0-27 62,0-1-46,0 0 187,0 85-203,-28 170 31,28-142 1,0-113-32,0 29 31,-28-29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3:02:04.57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707 15093 0,'56'56'47,"86"679"-16,-86-367 1,-56-284-32,28 312 31,-28 113 16,0-340-16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3:02:07.39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594 11645 0,'0'28'32,"0"198"-1,0 368 0,0 27 0,0 199 1,0-57-1,0-85 16,0-197-16,0-227 0,0 114 0,0-142 1,0-113-1,0 0-31,0 113 47,0 85-16,0-283 0,0 29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2:52:08.94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2431 12973 0,'28'57'47,"-28"-29"-32,114 28 17,83 114 15,-55 56-32,112 28 32,-226-254-16,29 85 1,0-28 46,-29-57 0,-28 28-78,28-28 0,0 0 47,227 0-16,-142 0 0,-28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2:52:10.61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10290 12775 0,'28'0'93,"29"0"-93,-57 28 16,113 57 15,198 452 0,-198-226 1,-56-226-1,-1-85 172,-28-57-172,1 1-15,27-114 0,1 85-16,27-254 46,-55 311-14,-29-28 30,28 27-31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2:52:13.45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26234 12408 0,'56'56'63,"1"1"-47,0 56 15,197 254 16,-84 1-16,-142-368 0,0 0 172,29-29-187,-29-55 0,226-256 15,-84-55 0,0-1 0,-57 170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2:57:15.4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18488 1498 0,'28'0'250,"29"0"-172,-29 0-47,29 56-15,-29-56 15,29 0 31,-29 0-30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2:57:17.4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18488 6048 0,'28'-28'94,"1"28"-16,-1 0-47,0 0 126,0 0-79,1 0-78,-1 0 62,0 0-46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2:57:19.3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18460 9101 0,'28'0'125,"0"0"-110,1 0 1,27 0-16,1 0 47,-29 0-16,0 0 63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67.44186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4-12-25T02:57:22.06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18460 12323 0,'28'0'156,"0"0"-140,1 0 156,-1 0-157,0 0 64,0 0-48,57 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235918-0266-4B40-9203-1F9E470E711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7321C-5064-495B-B0EC-6E754FB4C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0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06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0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84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BBA2A-FA99-43EC-97FD-90F85E0DCCA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0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2DED1-625B-49AE-8FD7-6FF0E821C11D}" type="slidenum">
              <a:rPr lang="vi-VN" smtClean="0">
                <a:solidFill>
                  <a:prstClr val="black"/>
                </a:solidFill>
              </a:rPr>
              <a:pPr/>
              <a:t>36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84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0A629-C1BF-4AF7-9267-921D540FD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A14CC4-9A07-4F75-90DA-D9AD75C9E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7F022-449D-4983-A2B7-AB97AB21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BCD8-12B0-4416-AF10-F838257CF665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77FC3-10EA-4743-BB05-88CC49637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F91B2-1AB1-4191-A4D5-BBCE224C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08B4-6F00-475B-95C3-47F921687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5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F07C0-D6A6-4643-8892-4A7193E5A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280334-D427-417F-8F59-2DF49EA7B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2976B-4FF8-447C-90D0-22FC8ACE8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BCD8-12B0-4416-AF10-F838257CF665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E07BF-2949-49E8-869A-7685736EE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0F5D9-758C-4834-9325-2D565AC83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08B4-6F00-475B-95C3-47F921687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86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52948D-135C-4F99-82D0-AB87C5CB3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4FD198-C801-4A19-8A59-CAA3AA3C85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E0A5D-B120-48FF-888A-E034DFD7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BCD8-12B0-4416-AF10-F838257CF665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7A5C2-F7E3-4305-AF9B-6AF80C2BC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1DCAD-DDF9-4F16-8239-A11622A5E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08B4-6F00-475B-95C3-47F921687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08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C9A14-C7EB-4FC9-B2BB-32452BDB4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C2BD0-8FC0-425B-810B-CCD07B93D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DC53E-C983-47CB-A4D7-63EFA2A75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BCD8-12B0-4416-AF10-F838257CF665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B98C9-7A22-4B80-858D-CB0C10EC1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D31B3-C3C7-4EE6-8190-211826C5E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08B4-6F00-475B-95C3-47F921687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3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50758-7758-4370-887A-71D7A1CD7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F0EB0-7893-41C4-BED8-6560E6EFF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2D257-12DE-48F2-8A7C-4B685C266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BCD8-12B0-4416-AF10-F838257CF665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ED34B-251D-4E5E-B71C-FB4902B37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324B4-78B4-4984-ABBA-94727464D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08B4-6F00-475B-95C3-47F921687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8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9D6C8-7625-4EAD-9A8F-9AF19A063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12496-0489-415B-91CC-77D3B3CA1E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3994C7-4A1E-4757-85DC-5164BD572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F90948-4AEE-43BE-9F1C-BC831FCF6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BCD8-12B0-4416-AF10-F838257CF665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7D6F9-9117-4E09-8F63-14EB302A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3CBDA-B0E9-4240-BEAF-01340771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08B4-6F00-475B-95C3-47F921687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1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4B059-55B4-45D4-8F67-1284A2981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CD96B-6910-4A47-A739-57B9967FE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F5FF61-2D4F-49AD-98B8-231320E2F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5E79FB-DB50-4A8B-A43D-855DB3661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DBF199-497B-4272-A68B-CCDC546C54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0EA2EF-281B-410D-934C-30CACFD64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BCD8-12B0-4416-AF10-F838257CF665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BBC6A6-E460-4212-8230-B765EA90B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7A6E55-02CB-40F3-A828-7D53C1F1E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08B4-6F00-475B-95C3-47F921687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2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A4EA-C5C7-4850-8AAB-79F7C420E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F706BD-B02F-496D-B7D3-596CB27F3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BCD8-12B0-4416-AF10-F838257CF665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854B4D-9F15-4DCF-B277-DCE15DFE5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81821-C710-4C47-822C-CAF0A4CA0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08B4-6F00-475B-95C3-47F921687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70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9C665F-D799-42F6-AA9D-CF84C4BE5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BCD8-12B0-4416-AF10-F838257CF665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7DF058-C618-4F07-9777-79B97069E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608D3-6D8F-4A57-A699-A702A2A4E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08B4-6F00-475B-95C3-47F921687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21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A8967-2CED-4040-BF24-23446D89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F752F-9C52-4A69-A99F-765AFF844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17EA08-5A10-46E2-BFF6-D60CAD51B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D1E5B-0C25-4B63-AB4F-465250B7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BCD8-12B0-4416-AF10-F838257CF665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17751-BAAC-4A87-9003-B08FB7ACD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A9D9A6-F738-4597-97AD-D22CF8A6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08B4-6F00-475B-95C3-47F921687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9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02EE1-69CE-40AA-A2E1-0054E1C4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4D5FA7-6DFE-4EBC-882F-630E9EB213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138AC-2A82-4D22-A990-DD8EB177E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3CABA-C4F0-43F9-82B0-1521C0D4F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BCD8-12B0-4416-AF10-F838257CF665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6EF97-2BAF-46AF-8A2F-508EBF35D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E5337-B3E5-4385-8296-E83834C3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08B4-6F00-475B-95C3-47F921687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29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854B84-300F-4361-BAD6-3C3CCE332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97380-6F43-4785-9DC5-C09AA0C87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4023-192E-42F0-9879-253320C10F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8BCD8-12B0-4416-AF10-F838257CF665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E6562-19AB-41CC-BD71-D392465DB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175D0-CB7B-4B00-A5BF-4C7685E38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B08B4-6F00-475B-95C3-47F921687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3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24.png"/><Relationship Id="rId4" Type="http://schemas.openxmlformats.org/officeDocument/2006/relationships/image" Target="../media/image210.png"/><Relationship Id="rId9" Type="http://schemas.openxmlformats.org/officeDocument/2006/relationships/customXml" Target="../ink/ink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customXml" Target="../ink/ink6.xml"/><Relationship Id="rId7" Type="http://schemas.openxmlformats.org/officeDocument/2006/relationships/customXml" Target="../ink/ink8.xml"/><Relationship Id="rId12" Type="http://schemas.openxmlformats.org/officeDocument/2006/relationships/customXml" Target="../ink/ink1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customXml" Target="../ink/ink7.xml"/><Relationship Id="rId15" Type="http://schemas.openxmlformats.org/officeDocument/2006/relationships/image" Target="../media/image32.png"/><Relationship Id="rId10" Type="http://schemas.openxmlformats.org/officeDocument/2006/relationships/customXml" Target="../ink/ink10.xml"/><Relationship Id="rId4" Type="http://schemas.openxmlformats.org/officeDocument/2006/relationships/image" Target="../media/image27.png"/><Relationship Id="rId9" Type="http://schemas.openxmlformats.org/officeDocument/2006/relationships/customXml" Target="../ink/ink9.xml"/><Relationship Id="rId14" Type="http://schemas.openxmlformats.org/officeDocument/2006/relationships/customXml" Target="../ink/ink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13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openxmlformats.org/officeDocument/2006/relationships/customXml" Target="../ink/ink19.xml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.xml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openxmlformats.org/officeDocument/2006/relationships/customXml" Target="../ink/ink18.xml"/><Relationship Id="rId4" Type="http://schemas.openxmlformats.org/officeDocument/2006/relationships/customXml" Target="../ink/ink15.xml"/><Relationship Id="rId9" Type="http://schemas.openxmlformats.org/officeDocument/2006/relationships/image" Target="../media/image38.png"/><Relationship Id="rId14" Type="http://schemas.openxmlformats.org/officeDocument/2006/relationships/customXml" Target="../ink/ink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customXml" Target="../ink/ink22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customXml" Target="../ink/ink21.xml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customXml" Target="../ink/ink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6.xml"/><Relationship Id="rId5" Type="http://schemas.openxmlformats.org/officeDocument/2006/relationships/image" Target="../media/image49.png"/><Relationship Id="rId4" Type="http://schemas.openxmlformats.org/officeDocument/2006/relationships/customXml" Target="../ink/ink25.xml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52.pn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5.png"/><Relationship Id="rId5" Type="http://schemas.microsoft.com/office/2007/relationships/media" Target="../media/media5.mp3"/><Relationship Id="rId10" Type="http://schemas.openxmlformats.org/officeDocument/2006/relationships/image" Target="../media/image54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5.png"/><Relationship Id="rId5" Type="http://schemas.microsoft.com/office/2007/relationships/media" Target="../media/media5.mp3"/><Relationship Id="rId10" Type="http://schemas.openxmlformats.org/officeDocument/2006/relationships/image" Target="../media/image54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5.png"/><Relationship Id="rId5" Type="http://schemas.microsoft.com/office/2007/relationships/media" Target="../media/media5.mp3"/><Relationship Id="rId10" Type="http://schemas.openxmlformats.org/officeDocument/2006/relationships/image" Target="../media/image54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5.png"/><Relationship Id="rId5" Type="http://schemas.microsoft.com/office/2007/relationships/media" Target="../media/media5.mp3"/><Relationship Id="rId10" Type="http://schemas.openxmlformats.org/officeDocument/2006/relationships/image" Target="../media/image54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8.wdp"/><Relationship Id="rId3" Type="http://schemas.openxmlformats.org/officeDocument/2006/relationships/image" Target="../media/image16.png"/><Relationship Id="rId7" Type="http://schemas.microsoft.com/office/2007/relationships/hdphoto" Target="../media/hdphoto6.wdp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0.jpeg"/><Relationship Id="rId5" Type="http://schemas.openxmlformats.org/officeDocument/2006/relationships/image" Target="../media/image56.png"/><Relationship Id="rId15" Type="http://schemas.microsoft.com/office/2007/relationships/hdphoto" Target="../media/hdphoto9.wdp"/><Relationship Id="rId10" Type="http://schemas.openxmlformats.org/officeDocument/2006/relationships/image" Target="../media/image59.png"/><Relationship Id="rId4" Type="http://schemas.microsoft.com/office/2007/relationships/hdphoto" Target="../media/hdphoto2.wdp"/><Relationship Id="rId9" Type="http://schemas.microsoft.com/office/2007/relationships/hdphoto" Target="../media/hdphoto7.wdp"/><Relationship Id="rId1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FF4F8-1DE4-422A-B0B5-7464BCCB4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5751" y="42059"/>
            <a:ext cx="6457025" cy="949911"/>
          </a:xfrm>
        </p:spPr>
        <p:txBody>
          <a:bodyPr>
            <a:normAutofit/>
          </a:bodyPr>
          <a:lstStyle/>
          <a:p>
            <a:r>
              <a:rPr lang="en-US" b="1" dirty="0" err="1">
                <a:highlight>
                  <a:srgbClr val="FFFF00"/>
                </a:highlight>
              </a:rPr>
              <a:t>TIẾT</a:t>
            </a:r>
            <a:r>
              <a:rPr lang="en-US" b="1" dirty="0">
                <a:highlight>
                  <a:srgbClr val="FFFF00"/>
                </a:highlight>
              </a:rPr>
              <a:t> </a:t>
            </a:r>
            <a:r>
              <a:rPr lang="en-US" b="1" dirty="0" err="1">
                <a:highlight>
                  <a:srgbClr val="FFFF00"/>
                </a:highlight>
              </a:rPr>
              <a:t>HỌC</a:t>
            </a:r>
            <a:r>
              <a:rPr lang="en-US" b="1" dirty="0">
                <a:highlight>
                  <a:srgbClr val="FFFF00"/>
                </a:highlight>
              </a:rPr>
              <a:t> </a:t>
            </a:r>
            <a:r>
              <a:rPr lang="en-US" b="1" dirty="0" err="1">
                <a:highlight>
                  <a:srgbClr val="FFFF00"/>
                </a:highlight>
              </a:rPr>
              <a:t>THƯ</a:t>
            </a:r>
            <a:r>
              <a:rPr lang="en-US" b="1" dirty="0">
                <a:highlight>
                  <a:srgbClr val="FFFF00"/>
                </a:highlight>
              </a:rPr>
              <a:t> </a:t>
            </a:r>
            <a:r>
              <a:rPr lang="en-US" b="1" dirty="0" err="1">
                <a:highlight>
                  <a:srgbClr val="FFFF00"/>
                </a:highlight>
              </a:rPr>
              <a:t>VIỆN</a:t>
            </a:r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0325D0-92A4-4447-BD6E-4502BB91C44F}"/>
              </a:ext>
            </a:extLst>
          </p:cNvPr>
          <p:cNvSpPr txBox="1"/>
          <p:nvPr/>
        </p:nvSpPr>
        <p:spPr>
          <a:xfrm>
            <a:off x="923278" y="991970"/>
            <a:ext cx="106620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200" dirty="0"/>
          </a:p>
        </p:txBody>
      </p:sp>
      <p:sp>
        <p:nvSpPr>
          <p:cNvPr id="6" name="Pentagon 9">
            <a:extLst>
              <a:ext uri="{FF2B5EF4-FFF2-40B4-BE49-F238E27FC236}">
                <a16:creationId xmlns:a16="http://schemas.microsoft.com/office/drawing/2014/main" id="{85BAB3A1-BD0A-4686-9C7C-08FDAF6F5089}"/>
              </a:ext>
            </a:extLst>
          </p:cNvPr>
          <p:cNvSpPr/>
          <p:nvPr/>
        </p:nvSpPr>
        <p:spPr>
          <a:xfrm>
            <a:off x="830061" y="2244675"/>
            <a:ext cx="11150353" cy="3994950"/>
          </a:xfrm>
          <a:prstGeom prst="homePlate">
            <a:avLst/>
          </a:prstGeom>
          <a:solidFill>
            <a:srgbClr val="FFFF99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10000"/>
              </a:lnSpc>
              <a:spcBef>
                <a:spcPts val="595"/>
              </a:spcBef>
              <a:buAutoNum type="arabicPeriod"/>
            </a:pP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Kiến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kiếm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tin,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300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595"/>
              </a:spcBef>
            </a:pP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vi-VN" sz="2300" spc="-1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hiệu quả.</a:t>
            </a:r>
            <a:endParaRPr lang="en-US" sz="2300" b="1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2.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Năng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lực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  <a:p>
            <a:pPr marR="74295">
              <a:lnSpc>
                <a:spcPct val="110000"/>
              </a:lnSpc>
              <a:spcBef>
                <a:spcPts val="595"/>
              </a:spcBef>
              <a:tabLst>
                <a:tab pos="434975" algn="l"/>
              </a:tabLst>
            </a:pPr>
            <a:r>
              <a:rPr lang="en-US" sz="23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 lực chung: phát triển năng lực tự chủ và tự học thông qua tìm kiếm thông tin về mô hình nông nghiệp tại địa phương.</a:t>
            </a:r>
            <a:endParaRPr lang="en-US" sz="23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73660">
              <a:lnSpc>
                <a:spcPct val="110000"/>
              </a:lnSpc>
              <a:spcBef>
                <a:spcPts val="435"/>
              </a:spcBef>
              <a:tabLst>
                <a:tab pos="439420" algn="l"/>
              </a:tabLst>
            </a:pPr>
            <a:r>
              <a:rPr lang="en-US" sz="23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 lực tìm hiểu địa lí: tìm kiếm thông tin, viết báo cáo ngắn về một số mô hình sản xuất nông nghiệp có hiệu quả.</a:t>
            </a:r>
            <a:endParaRPr lang="en-US" sz="23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vi-VN" sz="2300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 hoặc em biết.</a:t>
            </a:r>
            <a:endParaRPr lang="en-US" sz="23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52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27896-F7C3-4324-88A4-8553E0919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12E60-38E0-4A18-BF8E-929A24389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887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864892" y="0"/>
            <a:ext cx="9982824" cy="10464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13: THỰC HÀNH:</a:t>
            </a:r>
          </a:p>
          <a:p>
            <a:pPr algn="ctr"/>
            <a:r>
              <a:rPr lang="en-US" sz="3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VÙNG KINH TẾ TRỌNG ĐIỂM BẮC BỘ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7C4F63-7162-4D22-AC1B-1C576AFB0C00}"/>
              </a:ext>
            </a:extLst>
          </p:cNvPr>
          <p:cNvSpPr txBox="1"/>
          <p:nvPr/>
        </p:nvSpPr>
        <p:spPr>
          <a:xfrm>
            <a:off x="364539" y="2205868"/>
            <a:ext cx="11462922" cy="4476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Bước 1: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kiếm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liệu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nội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dung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Vùng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tế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Trọng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Bắc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Bộ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(10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phút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ý: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thuận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KTTĐ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ngành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KTTĐ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Bước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98031-67AC-447E-8030-3AA9140B0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4026" y="1147063"/>
            <a:ext cx="5024555" cy="774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26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627189" y="256312"/>
            <a:ext cx="88994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600" dirty="0"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          </a:t>
            </a:r>
            <a:r>
              <a:rPr lang="en-US" altLang="vi-VN" sz="3600" dirty="0" err="1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HƯỚNG</a:t>
            </a:r>
            <a:r>
              <a:rPr lang="en-US" altLang="vi-VN" sz="3600" dirty="0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altLang="vi-VN" sz="3600" dirty="0" err="1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DẪN</a:t>
            </a:r>
            <a:r>
              <a:rPr lang="en-US" altLang="vi-VN" sz="3600" dirty="0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altLang="vi-VN" sz="3600" dirty="0" err="1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THỰC</a:t>
            </a:r>
            <a:r>
              <a:rPr lang="en-US" altLang="vi-VN" sz="3600" dirty="0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altLang="vi-VN" sz="3600" dirty="0" err="1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HIỆN</a:t>
            </a:r>
            <a:endParaRPr lang="vi-VN" altLang="vi-VN" sz="3600" dirty="0">
              <a:solidFill>
                <a:srgbClr val="C0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557" name="Rectangle 556"/>
          <p:cNvSpPr/>
          <p:nvPr/>
        </p:nvSpPr>
        <p:spPr>
          <a:xfrm>
            <a:off x="195309" y="184936"/>
            <a:ext cx="11718523" cy="6493267"/>
          </a:xfrm>
          <a:prstGeom prst="rect">
            <a:avLst/>
          </a:prstGeom>
          <a:noFill/>
          <a:ln w="50800" cmpd="thinThick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798" y="266618"/>
            <a:ext cx="778754" cy="927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8121DB-4C5C-4B9A-87B5-3963BB71D081}"/>
              </a:ext>
            </a:extLst>
          </p:cNvPr>
          <p:cNvSpPr txBox="1"/>
          <p:nvPr/>
        </p:nvSpPr>
        <p:spPr>
          <a:xfrm>
            <a:off x="364539" y="1921782"/>
            <a:ext cx="11462922" cy="28453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59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iệu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sưu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tầm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ngắn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gọn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(100-200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chữ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cấu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trúc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(10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phút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):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thuận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KTTĐ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ngành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KTTĐ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A48629-36B3-4923-B92A-9DAF99A0E075}"/>
              </a:ext>
            </a:extLst>
          </p:cNvPr>
          <p:cNvSpPr txBox="1"/>
          <p:nvPr/>
        </p:nvSpPr>
        <p:spPr>
          <a:xfrm>
            <a:off x="5255581" y="1194463"/>
            <a:ext cx="233482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highlight>
                  <a:srgbClr val="FFFF00"/>
                </a:highlight>
              </a:rPr>
              <a:t>VIẾT</a:t>
            </a:r>
            <a:r>
              <a:rPr lang="en-US" sz="2800" b="1" dirty="0"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highlight>
                  <a:srgbClr val="FFFF00"/>
                </a:highlight>
              </a:rPr>
              <a:t>BÁO</a:t>
            </a:r>
            <a:r>
              <a:rPr lang="en-US" sz="2800" b="1" dirty="0"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highlight>
                  <a:srgbClr val="FFFF00"/>
                </a:highlight>
              </a:rPr>
              <a:t>CÁO</a:t>
            </a:r>
            <a:endParaRPr lang="en-US" sz="2800" b="1" dirty="0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9892839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627189" y="256312"/>
            <a:ext cx="88994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600" dirty="0"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          </a:t>
            </a:r>
            <a:r>
              <a:rPr lang="en-US" altLang="vi-VN" sz="3600" dirty="0" err="1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HƯỚNG</a:t>
            </a:r>
            <a:r>
              <a:rPr lang="en-US" altLang="vi-VN" sz="3600" dirty="0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altLang="vi-VN" sz="3600" dirty="0" err="1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DẪN</a:t>
            </a:r>
            <a:r>
              <a:rPr lang="en-US" altLang="vi-VN" sz="3600" dirty="0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altLang="vi-VN" sz="3600" dirty="0" err="1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THỰC</a:t>
            </a:r>
            <a:r>
              <a:rPr lang="en-US" altLang="vi-VN" sz="3600" dirty="0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altLang="vi-VN" sz="3600" dirty="0" err="1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HIỆN</a:t>
            </a:r>
            <a:endParaRPr lang="vi-VN" altLang="vi-VN" sz="3600" dirty="0">
              <a:solidFill>
                <a:srgbClr val="C0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557" name="Rectangle 556"/>
          <p:cNvSpPr/>
          <p:nvPr/>
        </p:nvSpPr>
        <p:spPr>
          <a:xfrm>
            <a:off x="195309" y="184936"/>
            <a:ext cx="11718523" cy="6493267"/>
          </a:xfrm>
          <a:prstGeom prst="rect">
            <a:avLst/>
          </a:prstGeom>
          <a:noFill/>
          <a:ln w="50800" cmpd="thinThick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15" y="131033"/>
            <a:ext cx="778754" cy="927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8121DB-4C5C-4B9A-87B5-3963BB71D081}"/>
              </a:ext>
            </a:extLst>
          </p:cNvPr>
          <p:cNvSpPr txBox="1"/>
          <p:nvPr/>
        </p:nvSpPr>
        <p:spPr>
          <a:xfrm>
            <a:off x="722051" y="1932821"/>
            <a:ext cx="10952085" cy="29923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59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gọi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ngẫu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lớp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59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ngắn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gọn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(5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phút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110000"/>
              </a:lnSpc>
              <a:spcBef>
                <a:spcPts val="595"/>
              </a:spcBef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gọi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ngẫu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xét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cáo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10000"/>
              </a:lnSpc>
              <a:spcBef>
                <a:spcPts val="595"/>
              </a:spcBef>
              <a:defRPr/>
            </a:pP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ưu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thiếu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sót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cấu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trúc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A48629-36B3-4923-B92A-9DAF99A0E075}"/>
              </a:ext>
            </a:extLst>
          </p:cNvPr>
          <p:cNvSpPr txBox="1"/>
          <p:nvPr/>
        </p:nvSpPr>
        <p:spPr>
          <a:xfrm>
            <a:off x="4900474" y="1150602"/>
            <a:ext cx="373749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highlight>
                  <a:srgbClr val="FFFF00"/>
                </a:highlight>
              </a:rPr>
              <a:t>TRÌNH</a:t>
            </a:r>
            <a:r>
              <a:rPr lang="en-US" sz="2800" b="1" dirty="0"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highlight>
                  <a:srgbClr val="FFFF00"/>
                </a:highlight>
              </a:rPr>
              <a:t>BÀY</a:t>
            </a:r>
            <a:r>
              <a:rPr lang="en-US" sz="2800" b="1" dirty="0"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highlight>
                  <a:srgbClr val="FFFF00"/>
                </a:highlight>
              </a:rPr>
              <a:t>BÁO</a:t>
            </a:r>
            <a:r>
              <a:rPr lang="en-US" sz="2800" b="1" dirty="0"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highlight>
                  <a:srgbClr val="FFFF00"/>
                </a:highlight>
              </a:rPr>
              <a:t>CÁO</a:t>
            </a:r>
            <a:endParaRPr lang="en-US" sz="2800" b="1" dirty="0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368846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627189" y="256312"/>
            <a:ext cx="88994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600" dirty="0"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          </a:t>
            </a:r>
            <a:r>
              <a:rPr lang="en-US" altLang="vi-VN" sz="3600" dirty="0" err="1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HƯỚNG</a:t>
            </a:r>
            <a:r>
              <a:rPr lang="en-US" altLang="vi-VN" sz="3600" dirty="0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altLang="vi-VN" sz="3600" dirty="0" err="1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DẪN</a:t>
            </a:r>
            <a:r>
              <a:rPr lang="en-US" altLang="vi-VN" sz="3600" dirty="0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altLang="vi-VN" sz="3600" dirty="0" err="1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THỰC</a:t>
            </a:r>
            <a:r>
              <a:rPr lang="en-US" altLang="vi-VN" sz="3600" dirty="0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altLang="vi-VN" sz="3600" dirty="0" err="1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HIỆN</a:t>
            </a:r>
            <a:endParaRPr lang="vi-VN" altLang="vi-VN" sz="3600" dirty="0">
              <a:solidFill>
                <a:srgbClr val="C00000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557" name="Rectangle 556"/>
          <p:cNvSpPr/>
          <p:nvPr/>
        </p:nvSpPr>
        <p:spPr>
          <a:xfrm>
            <a:off x="195309" y="184936"/>
            <a:ext cx="11718523" cy="6493267"/>
          </a:xfrm>
          <a:prstGeom prst="rect">
            <a:avLst/>
          </a:prstGeom>
          <a:noFill/>
          <a:ln w="50800" cmpd="thinThick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96" y="256312"/>
            <a:ext cx="778754" cy="927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8121DB-4C5C-4B9A-87B5-3963BB71D081}"/>
              </a:ext>
            </a:extLst>
          </p:cNvPr>
          <p:cNvSpPr txBox="1"/>
          <p:nvPr/>
        </p:nvSpPr>
        <p:spPr>
          <a:xfrm>
            <a:off x="852256" y="3336401"/>
            <a:ext cx="10955045" cy="5947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59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HOÀN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NỘP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SAU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A48629-36B3-4923-B92A-9DAF99A0E075}"/>
              </a:ext>
            </a:extLst>
          </p:cNvPr>
          <p:cNvSpPr txBox="1"/>
          <p:nvPr/>
        </p:nvSpPr>
        <p:spPr>
          <a:xfrm>
            <a:off x="4227250" y="1565315"/>
            <a:ext cx="373749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highlight>
                  <a:srgbClr val="FFFF00"/>
                </a:highlight>
              </a:rPr>
              <a:t>LỜI</a:t>
            </a:r>
            <a:r>
              <a:rPr lang="en-US" sz="2800" b="1" dirty="0">
                <a:highlight>
                  <a:srgbClr val="FFFF00"/>
                </a:highlight>
              </a:rPr>
              <a:t> </a:t>
            </a:r>
            <a:r>
              <a:rPr lang="en-US" sz="2800" b="1" dirty="0" err="1">
                <a:highlight>
                  <a:srgbClr val="FFFF00"/>
                </a:highlight>
              </a:rPr>
              <a:t>DẶN</a:t>
            </a:r>
            <a:endParaRPr lang="en-US" sz="2800" b="1" dirty="0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1497553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758279" y="1311918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59374" y="2519401"/>
            <a:ext cx="58658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THỰC HÀNH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Ảnh có chứa văn bản, bảng trắng&#10;&#10;Mô tả được tạo tự động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73" y="3531549"/>
            <a:ext cx="2186740" cy="2186740"/>
          </a:xfrm>
          <a:prstGeom prst="rect">
            <a:avLst/>
          </a:prstGeom>
        </p:spPr>
      </p:pic>
      <p:sp>
        <p:nvSpPr>
          <p:cNvPr id="6" name="Google Shape;157;p20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487978" y="155300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520986" y="131191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185295" y="1721855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45726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D1CC614-05A5-4AE4-AFAB-1136C4274125}"/>
              </a:ext>
            </a:extLst>
          </p:cNvPr>
          <p:cNvGraphicFramePr/>
          <p:nvPr/>
        </p:nvGraphicFramePr>
        <p:xfrm>
          <a:off x="1524001" y="1209948"/>
          <a:ext cx="8876211" cy="4696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3992E53E-14CE-4951-BDB0-C880D2596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05" y="235354"/>
            <a:ext cx="1140758" cy="6563087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Ụ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Ê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01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436910-53F9-4DE6-A551-0166D0526F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D0436910-53F9-4DE6-A551-0166D0526F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713E28-498B-4031-A94A-CD657679C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A6713E28-498B-4031-A94A-CD657679CA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5233E6-51DE-4381-A963-8BF014F19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B45233E6-51DE-4381-A963-8BF014F199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15F7E7C-5A8D-4A94-B578-88A270DF1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D15F7E7C-5A8D-4A94-B578-88A270DF1D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7E79EB-32E1-4A36-B3E4-DCD7CDDBD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E77E79EB-32E1-4A36-B3E4-DCD7CDDBD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37675A-8AC2-48D6-82FA-5F0C7E610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6437675A-8AC2-48D6-82FA-5F0C7E6101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ộ câu hỏi thi tìm hiểu văn hóa Đồng Tháp trong đợt hoạt động Mừng Đảng  mừng Xuân Mậu Tất 2018"/>
          <p:cNvSpPr>
            <a:spLocks noChangeAspect="1" noChangeArrowheads="1"/>
          </p:cNvSpPr>
          <p:nvPr/>
        </p:nvSpPr>
        <p:spPr bwMode="auto">
          <a:xfrm>
            <a:off x="1571625" y="7548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8070" y="1056612"/>
            <a:ext cx="10502283" cy="3669402"/>
            <a:chOff x="-1096223" y="3406140"/>
            <a:chExt cx="14775956" cy="3074752"/>
          </a:xfrm>
        </p:grpSpPr>
        <p:sp>
          <p:nvSpPr>
            <p:cNvPr id="10" name="Rectangle 9"/>
            <p:cNvSpPr/>
            <p:nvPr/>
          </p:nvSpPr>
          <p:spPr>
            <a:xfrm>
              <a:off x="-1096223" y="4959285"/>
              <a:ext cx="14775956" cy="1521607"/>
            </a:xfrm>
            <a:prstGeom prst="rect">
              <a:avLst/>
            </a:prstGeom>
            <a:solidFill>
              <a:srgbClr val="F1B5B5"/>
            </a:solidFill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- GV chia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lớp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4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vi-V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Xác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nội dung tìm hiểu.</a:t>
              </a:r>
            </a:p>
            <a:p>
              <a:r>
                <a:rPr lang="vi-V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- Sưu tầm thông tin, dữ liệu về nội dung đã lựa chọn.</a:t>
              </a:r>
            </a:p>
            <a:p>
              <a:r>
                <a:rPr lang="vi-VN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- Chọn lọc, xử lí thông tin.</a:t>
              </a:r>
            </a:p>
          </p:txBody>
        </p:sp>
        <p:sp>
          <p:nvSpPr>
            <p:cNvPr id="24" name="Lưu đồ: Điểm Kết Thúc 147">
              <a:extLst>
                <a:ext uri="{FF2B5EF4-FFF2-40B4-BE49-F238E27FC236}">
                  <a16:creationId xmlns:a16="http://schemas.microsoft.com/office/drawing/2014/main" id="{63E51507-ACD3-404D-9167-F5FEE4DF673B}"/>
                </a:ext>
              </a:extLst>
            </p:cNvPr>
            <p:cNvSpPr/>
            <p:nvPr/>
          </p:nvSpPr>
          <p:spPr>
            <a:xfrm>
              <a:off x="203152" y="3406140"/>
              <a:ext cx="4550594" cy="857323"/>
            </a:xfrm>
            <a:prstGeom prst="flowChartTerminator">
              <a:avLst/>
            </a:prstGeom>
            <a:solidFill>
              <a:srgbClr val="008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1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4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a. Chuẩn bị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552379" y="268997"/>
            <a:ext cx="9144000" cy="43641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Chuẩn bị và viết báo cáo</a:t>
            </a:r>
            <a:endParaRPr lang="en-US" sz="27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" descr="Kết quả hình ảnh cho homework">
            <a:extLst>
              <a:ext uri="{FF2B5EF4-FFF2-40B4-BE49-F238E27FC236}">
                <a16:creationId xmlns:a16="http://schemas.microsoft.com/office/drawing/2014/main" id="{CC4FCF97-93E8-40E8-A68C-B934A3DBC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6179" y="883619"/>
            <a:ext cx="1550201" cy="215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98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ộ câu hỏi thi tìm hiểu văn hóa Đồng Tháp trong đợt hoạt động Mừng Đảng  mừng Xuân Mậu Tất 2018"/>
          <p:cNvSpPr>
            <a:spLocks noChangeAspect="1" noChangeArrowheads="1"/>
          </p:cNvSpPr>
          <p:nvPr/>
        </p:nvSpPr>
        <p:spPr bwMode="auto">
          <a:xfrm>
            <a:off x="1571625" y="7548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4" name="Lưu đồ: Điểm Kết Thúc 147">
            <a:extLst>
              <a:ext uri="{FF2B5EF4-FFF2-40B4-BE49-F238E27FC236}">
                <a16:creationId xmlns:a16="http://schemas.microsoft.com/office/drawing/2014/main" id="{63E51507-ACD3-404D-9167-F5FEE4DF673B}"/>
              </a:ext>
            </a:extLst>
          </p:cNvPr>
          <p:cNvSpPr/>
          <p:nvPr/>
        </p:nvSpPr>
        <p:spPr>
          <a:xfrm>
            <a:off x="1571626" y="1293669"/>
            <a:ext cx="3302999" cy="453311"/>
          </a:xfrm>
          <a:prstGeom prst="flowChartTerminator">
            <a:avLst/>
          </a:prstGeom>
          <a:solidFill>
            <a:srgbClr val="008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Viết báo cáo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00" y="857251"/>
            <a:ext cx="9144000" cy="43641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Chuẩn bị và viết báo cáo</a:t>
            </a:r>
            <a:endParaRPr lang="en-US" sz="27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1574258" y="1759288"/>
            <a:ext cx="5624985" cy="969051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Giới thiệu khái quát về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vùng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trọng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Bộ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2239328" y="2759021"/>
            <a:ext cx="5703931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bày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nổi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trội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vùng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2994420" y="3647855"/>
            <a:ext cx="5674539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tiêu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Hexagon 35"/>
          <p:cNvSpPr/>
          <p:nvPr/>
        </p:nvSpPr>
        <p:spPr>
          <a:xfrm>
            <a:off x="3600997" y="4522386"/>
            <a:ext cx="5743119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Vai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vùng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đối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nền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Hexagon 36"/>
          <p:cNvSpPr/>
          <p:nvPr/>
        </p:nvSpPr>
        <p:spPr>
          <a:xfrm>
            <a:off x="4305112" y="5408353"/>
            <a:ext cx="5603966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5.</a:t>
            </a:r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Kết luận.</a:t>
            </a:r>
          </a:p>
          <a:p>
            <a:pPr algn="ctr"/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Picture 12" descr="Paper Pencil Icon, Clip book, comic Book, booking, clipboard png | PNGWi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581" y="1492252"/>
            <a:ext cx="1753688" cy="169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Scroll Clip Art - Clipartion.co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20" b="96018" l="9961" r="96680">
                        <a14:foregroundMark x1="80664" y1="8112" x2="80664" y2="8112"/>
                        <a14:foregroundMark x1="16113" y1="5900" x2="16113" y2="5900"/>
                        <a14:foregroundMark x1="24414" y1="19174" x2="25000" y2="19764"/>
                        <a14:foregroundMark x1="45996" y1="96018" x2="45996" y2="96018"/>
                        <a14:foregroundMark x1="95508" y1="82743" x2="95605" y2="82153"/>
                        <a14:foregroundMark x1="96680" y1="72566" x2="96680" y2="72566"/>
                        <a14:foregroundMark x1="17871" y1="65782" x2="18457" y2="62979"/>
                        <a14:foregroundMark x1="12793" y1="7227" x2="12793" y2="7227"/>
                        <a14:foregroundMark x1="18750" y1="7670" x2="20508" y2="8702"/>
                        <a14:foregroundMark x1="88379" y1="4720" x2="88379" y2="4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5" r="2604"/>
          <a:stretch/>
        </p:blipFill>
        <p:spPr bwMode="auto">
          <a:xfrm>
            <a:off x="1543596" y="4259088"/>
            <a:ext cx="2057401" cy="179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 animBg="1"/>
      <p:bldP spid="26" grpId="0" animBg="1"/>
      <p:bldP spid="36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7F0E1F43-9B4F-43E4-9EFF-5C5E9BDC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835281"/>
            <a:ext cx="9075420" cy="664453"/>
          </a:xfr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Trình bày báo cáo</a:t>
            </a:r>
            <a:endParaRPr lang="vi-VN" sz="3000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Đồng hồ đếm ngược 3 phút - 3 Minutes">
            <a:hlinkClick r:id="" action="ppaction://media"/>
            <a:extLst>
              <a:ext uri="{FF2B5EF4-FFF2-40B4-BE49-F238E27FC236}">
                <a16:creationId xmlns:a16="http://schemas.microsoft.com/office/drawing/2014/main" id="{4784656D-420F-4071-A764-81916CEDB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3801" y="3647365"/>
            <a:ext cx="1455821" cy="818900"/>
          </a:xfrm>
          <a:prstGeom prst="rect">
            <a:avLst/>
          </a:prstGeom>
        </p:spPr>
      </p:pic>
      <p:sp>
        <p:nvSpPr>
          <p:cNvPr id="21" name="Hexagon 20"/>
          <p:cNvSpPr/>
          <p:nvPr/>
        </p:nvSpPr>
        <p:spPr>
          <a:xfrm>
            <a:off x="1631504" y="1619288"/>
            <a:ext cx="2910017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nhóm báo cáo</a:t>
            </a:r>
          </a:p>
        </p:txBody>
      </p:sp>
      <p:pic>
        <p:nvPicPr>
          <p:cNvPr id="23" name="Picture 6" descr="Biểu Tượng Theo Chiều Kim đồng Hồ Hình ảnh | Định dạng hình ảnh PSD  611645048| vn.lovepik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7" b="97346" l="1977" r="96512">
                        <a14:foregroundMark x1="5233" y1="41737" x2="5233" y2="41737"/>
                        <a14:foregroundMark x1="6628" y1="33052" x2="6628" y2="33052"/>
                        <a14:foregroundMark x1="13837" y1="22919" x2="13837" y2="22919"/>
                        <a14:foregroundMark x1="19070" y1="16043" x2="19070" y2="16043"/>
                        <a14:foregroundMark x1="31977" y1="6152" x2="31977" y2="6152"/>
                        <a14:foregroundMark x1="21860" y1="12183" x2="21860" y2="12183"/>
                        <a14:foregroundMark x1="41744" y1="3257" x2="41744" y2="3257"/>
                        <a14:foregroundMark x1="54186" y1="5066" x2="54186" y2="5066"/>
                        <a14:foregroundMark x1="48372" y1="18215" x2="48372" y2="18215"/>
                        <a14:foregroundMark x1="61047" y1="8323" x2="61047" y2="8323"/>
                        <a14:foregroundMark x1="47791" y1="15440" x2="47791" y2="15440"/>
                        <a14:foregroundMark x1="43837" y1="43546" x2="43837" y2="43546"/>
                        <a14:foregroundMark x1="42907" y1="48010" x2="42907" y2="48010"/>
                        <a14:foregroundMark x1="42907" y1="48010" x2="42907" y2="48010"/>
                        <a14:foregroundMark x1="36279" y1="42702" x2="36279" y2="42702"/>
                        <a14:foregroundMark x1="31744" y1="39928" x2="31744" y2="39928"/>
                        <a14:foregroundMark x1="15000" y1="49578" x2="15000" y2="49578"/>
                        <a14:foregroundMark x1="1977" y1="43908" x2="1977" y2="43908"/>
                        <a14:foregroundMark x1="4651" y1="53438" x2="4651" y2="53438"/>
                        <a14:foregroundMark x1="6628" y1="69240" x2="6628" y2="69240"/>
                        <a14:foregroundMark x1="11512" y1="77322" x2="11512" y2="77322"/>
                        <a14:foregroundMark x1="19651" y1="85645" x2="19651" y2="85645"/>
                        <a14:foregroundMark x1="33140" y1="93486" x2="33140" y2="93486"/>
                        <a14:foregroundMark x1="25698" y1="86610" x2="25698" y2="86610"/>
                        <a14:foregroundMark x1="40000" y1="96140" x2="40000" y2="96140"/>
                        <a14:foregroundMark x1="48721" y1="86610" x2="48721" y2="86610"/>
                        <a14:foregroundMark x1="52093" y1="94331" x2="52093" y2="94331"/>
                        <a14:foregroundMark x1="91860" y1="53679" x2="91860" y2="53679"/>
                        <a14:foregroundMark x1="88953" y1="35223" x2="88953" y2="35223"/>
                        <a14:foregroundMark x1="83488" y1="23522" x2="83488" y2="23522"/>
                        <a14:foregroundMark x1="76047" y1="14234" x2="76047" y2="14234"/>
                        <a14:foregroundMark x1="96512" y1="49578" x2="96512" y2="49578"/>
                        <a14:foregroundMark x1="69767" y1="79373" x2="69767" y2="79373"/>
                        <a14:foregroundMark x1="74070" y1="76357" x2="74070" y2="76719"/>
                        <a14:foregroundMark x1="76860" y1="72859" x2="76860" y2="72859"/>
                        <a14:foregroundMark x1="78605" y1="67793" x2="78605" y2="67793"/>
                        <a14:foregroundMark x1="81279" y1="64174" x2="81279" y2="64174"/>
                        <a14:foregroundMark x1="82674" y1="59349" x2="82674" y2="59349"/>
                        <a14:foregroundMark x1="84070" y1="55489" x2="84070" y2="55489"/>
                        <a14:foregroundMark x1="82674" y1="44391" x2="82674" y2="44391"/>
                        <a14:foregroundMark x1="83488" y1="40290" x2="83488" y2="40290"/>
                        <a14:foregroundMark x1="81860" y1="35826" x2="81860" y2="35826"/>
                        <a14:foregroundMark x1="77791" y1="25935" x2="77791" y2="25935"/>
                        <a14:foregroundMark x1="73721" y1="22316" x2="73721" y2="22316"/>
                        <a14:foregroundMark x1="69767" y1="22075" x2="69767" y2="22075"/>
                        <a14:foregroundMark x1="65930" y1="16405" x2="65930" y2="16405"/>
                        <a14:foregroundMark x1="61628" y1="15440" x2="61628" y2="15440"/>
                        <a14:foregroundMark x1="57558" y1="13028" x2="57558" y2="13028"/>
                        <a14:foregroundMark x1="53023" y1="13028" x2="53023" y2="13028"/>
                        <a14:foregroundMark x1="42907" y1="12183" x2="42907" y2="12183"/>
                        <a14:foregroundMark x1="38372" y1="13631" x2="38372" y2="13631"/>
                        <a14:foregroundMark x1="33953" y1="16043" x2="33953" y2="16043"/>
                        <a14:foregroundMark x1="30814" y1="19059" x2="30814" y2="19059"/>
                        <a14:foregroundMark x1="25698" y1="19662" x2="25698" y2="19662"/>
                        <a14:foregroundMark x1="22791" y1="24125" x2="22791" y2="24125"/>
                        <a14:foregroundMark x1="19884" y1="27382" x2="19884" y2="27382"/>
                        <a14:foregroundMark x1="18488" y1="32449" x2="18488" y2="32449"/>
                        <a14:foregroundMark x1="15000" y1="35464" x2="15000" y2="35464"/>
                        <a14:foregroundMark x1="14186" y1="40290" x2="14186" y2="40290"/>
                        <a14:foregroundMark x1="13023" y1="44753" x2="13023" y2="44753"/>
                        <a14:foregroundMark x1="11860" y1="55489" x2="11860" y2="55489"/>
                        <a14:foregroundMark x1="14186" y1="59107" x2="14186" y2="59107"/>
                        <a14:foregroundMark x1="15000" y1="64415" x2="15000" y2="64415"/>
                        <a14:foregroundMark x1="18488" y1="67793" x2="18488" y2="67793"/>
                        <a14:foregroundMark x1="19884" y1="71894" x2="19884" y2="71894"/>
                        <a14:foregroundMark x1="22442" y1="75875" x2="22442" y2="75875"/>
                        <a14:foregroundMark x1="25930" y1="79373" x2="25930" y2="79373"/>
                        <a14:foregroundMark x1="30814" y1="81182" x2="30814" y2="81182"/>
                        <a14:foregroundMark x1="34302" y1="83595" x2="34302" y2="83595"/>
                        <a14:foregroundMark x1="38953" y1="85042" x2="38953" y2="85042"/>
                        <a14:foregroundMark x1="42674" y1="87817" x2="42674" y2="87817"/>
                        <a14:foregroundMark x1="53605" y1="86610" x2="53605" y2="86610"/>
                        <a14:foregroundMark x1="57558" y1="86248" x2="57558" y2="86248"/>
                        <a14:foregroundMark x1="61977" y1="83595" x2="61977" y2="83595"/>
                        <a14:foregroundMark x1="65349" y1="80941" x2="65349" y2="80941"/>
                        <a14:foregroundMark x1="49884" y1="83836" x2="49884" y2="83836"/>
                        <a14:foregroundMark x1="54767" y1="97346" x2="54767" y2="9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208" y="2543564"/>
            <a:ext cx="1089774" cy="103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Bảng điểm Cậu Bé, Cậu Bé Clipart, Phim Hoạt Hình, Ký Clipart  Vector và PNG với nền trong suốt để tải xuống miễn phí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50" b="94750" l="10000" r="90000">
                        <a14:foregroundMark x1="66417" y1="94750" x2="66417" y2="94750"/>
                        <a14:foregroundMark x1="67750" y1="77000" x2="67750" y2="77000"/>
                        <a14:foregroundMark x1="55250" y1="19000" x2="55250" y2="19000"/>
                        <a14:foregroundMark x1="63500" y1="6583" x2="63500" y2="6583"/>
                        <a14:foregroundMark x1="58750" y1="4750" x2="58750" y2="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59" r="12634"/>
          <a:stretch/>
        </p:blipFill>
        <p:spPr bwMode="auto">
          <a:xfrm>
            <a:off x="1857824" y="2543563"/>
            <a:ext cx="2292531" cy="216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exagon 8"/>
          <p:cNvSpPr/>
          <p:nvPr/>
        </p:nvSpPr>
        <p:spPr>
          <a:xfrm>
            <a:off x="4606703" y="1611764"/>
            <a:ext cx="2910017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báo cáo</a:t>
            </a:r>
          </a:p>
        </p:txBody>
      </p:sp>
      <p:sp>
        <p:nvSpPr>
          <p:cNvPr id="10" name="Hexagon 9"/>
          <p:cNvSpPr/>
          <p:nvPr/>
        </p:nvSpPr>
        <p:spPr>
          <a:xfrm>
            <a:off x="7581901" y="1619288"/>
            <a:ext cx="2910017" cy="858152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báo cáo</a:t>
            </a:r>
          </a:p>
        </p:txBody>
      </p:sp>
      <p:pic>
        <p:nvPicPr>
          <p:cNvPr id="11" name="Picture 8" descr="Scroll Clip Art - Clipartion.co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20" b="96018" l="9961" r="96680">
                        <a14:foregroundMark x1="80664" y1="8112" x2="80664" y2="8112"/>
                        <a14:foregroundMark x1="16113" y1="5900" x2="16113" y2="5900"/>
                        <a14:foregroundMark x1="24414" y1="19174" x2="25000" y2="19764"/>
                        <a14:foregroundMark x1="45996" y1="96018" x2="45996" y2="96018"/>
                        <a14:foregroundMark x1="95508" y1="82743" x2="95605" y2="82153"/>
                        <a14:foregroundMark x1="96680" y1="72566" x2="96680" y2="72566"/>
                        <a14:foregroundMark x1="17871" y1="65782" x2="18457" y2="62979"/>
                        <a14:foregroundMark x1="12793" y1="7227" x2="12793" y2="7227"/>
                        <a14:foregroundMark x1="18750" y1="7670" x2="20508" y2="8702"/>
                        <a14:foregroundMark x1="88379" y1="4720" x2="88379" y2="4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5" r="2604"/>
          <a:stretch/>
        </p:blipFill>
        <p:spPr bwMode="auto">
          <a:xfrm rot="5400000">
            <a:off x="7281212" y="2813171"/>
            <a:ext cx="1852145" cy="125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28492" y="3178565"/>
            <a:ext cx="7592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Giấy rô ki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Cuốn sách giáo khoa Máy tính Biểu tượng Clip nghệ thuật - Cuốn sách png tải  về - Miễn phí trong suốt Đen Và Trắng png Tải về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" b="96000" l="2000" r="98889">
                        <a14:foregroundMark x1="51111" y1="96000" x2="51111" y2="96000"/>
                        <a14:foregroundMark x1="65556" y1="92400" x2="65556" y2="92400"/>
                        <a14:foregroundMark x1="93111" y1="94600" x2="93556" y2="94600"/>
                        <a14:foregroundMark x1="97000" y1="90400" x2="97000" y2="90400"/>
                        <a14:foregroundMark x1="97889" y1="83000" x2="97889" y2="83000"/>
                        <a14:foregroundMark x1="95667" y1="54000" x2="95444" y2="51400"/>
                        <a14:foregroundMark x1="93889" y1="39600" x2="93889" y2="38600"/>
                        <a14:foregroundMark x1="92222" y1="21600" x2="92222" y2="21600"/>
                        <a14:foregroundMark x1="87222" y1="4400" x2="87222" y2="4400"/>
                        <a14:foregroundMark x1="82889" y1="600" x2="82889" y2="600"/>
                        <a14:foregroundMark x1="3778" y1="13800" x2="4444" y2="12400"/>
                        <a14:foregroundMark x1="2000" y1="4800" x2="2000" y2="4800"/>
                        <a14:foregroundMark x1="5333" y1="13000" x2="5333" y2="13000"/>
                        <a14:foregroundMark x1="47444" y1="14400" x2="47444" y2="14400"/>
                        <a14:foregroundMark x1="45000" y1="7600" x2="45000" y2="7600"/>
                        <a14:foregroundMark x1="40778" y1="5400" x2="40778" y2="5400"/>
                        <a14:foregroundMark x1="38667" y1="3000" x2="38667" y2="3000"/>
                        <a14:foregroundMark x1="36778" y1="3000" x2="35000" y2="3800"/>
                        <a14:foregroundMark x1="91333" y1="9400" x2="91333" y2="9400"/>
                        <a14:foregroundMark x1="92778" y1="19800" x2="92444" y2="21000"/>
                        <a14:foregroundMark x1="45222" y1="92800" x2="45222" y2="91800"/>
                        <a14:foregroundMark x1="41444" y1="91800" x2="41444" y2="91800"/>
                        <a14:foregroundMark x1="40222" y1="86200" x2="40222" y2="86200"/>
                        <a14:foregroundMark x1="8556" y1="2600" x2="8556" y2="2600"/>
                        <a14:foregroundMark x1="11889" y1="2600" x2="11889" y2="2600"/>
                        <a14:foregroundMark x1="16667" y1="3000" x2="16667" y2="3000"/>
                        <a14:foregroundMark x1="42556" y1="5600" x2="42556" y2="5600"/>
                        <a14:foregroundMark x1="46333" y1="10600" x2="46333" y2="10600"/>
                        <a14:foregroundMark x1="49444" y1="12400" x2="49444" y2="12400"/>
                        <a14:foregroundMark x1="51778" y1="8200" x2="51778" y2="8200"/>
                        <a14:foregroundMark x1="54000" y1="5600" x2="54000" y2="5600"/>
                        <a14:foregroundMark x1="57444" y1="3600" x2="57444" y2="3600"/>
                        <a14:foregroundMark x1="59778" y1="2000" x2="59778" y2="2000"/>
                        <a14:foregroundMark x1="63667" y1="1800" x2="63667" y2="1800"/>
                        <a14:foregroundMark x1="66889" y1="2400" x2="66889" y2="2400"/>
                        <a14:foregroundMark x1="74222" y1="3000" x2="74889" y2="3000"/>
                        <a14:foregroundMark x1="69111" y1="2000" x2="69111" y2="2000"/>
                        <a14:foregroundMark x1="98889" y1="82200" x2="98889" y2="82200"/>
                        <a14:foregroundMark x1="97667" y1="76000" x2="97667" y2="76000"/>
                        <a14:foregroundMark x1="97333" y1="69800" x2="97333" y2="69800"/>
                        <a14:foregroundMark x1="96556" y1="64600" x2="96556" y2="64600"/>
                        <a14:foregroundMark x1="96333" y1="58800" x2="96333" y2="58800"/>
                        <a14:foregroundMark x1="95889" y1="55800" x2="95889" y2="55800"/>
                        <a14:foregroundMark x1="97667" y1="73600" x2="97667" y2="73600"/>
                        <a14:foregroundMark x1="97222" y1="67000" x2="97222" y2="67000"/>
                        <a14:foregroundMark x1="96667" y1="61400" x2="96667" y2="61400"/>
                        <a14:foregroundMark x1="50222" y1="89000" x2="50222" y2="89000"/>
                        <a14:foregroundMark x1="50111" y1="83200" x2="50111" y2="83200"/>
                        <a14:foregroundMark x1="49444" y1="78800" x2="49444" y2="78800"/>
                        <a14:foregroundMark x1="49444" y1="72400" x2="49444" y2="72400"/>
                        <a14:foregroundMark x1="49556" y1="68200" x2="49556" y2="68200"/>
                        <a14:foregroundMark x1="49333" y1="52800" x2="49333" y2="52800"/>
                        <a14:foregroundMark x1="49000" y1="46400" x2="49000" y2="46400"/>
                        <a14:foregroundMark x1="48444" y1="38400" x2="48444" y2="38400"/>
                        <a14:foregroundMark x1="48444" y1="33000" x2="48444" y2="33000"/>
                        <a14:foregroundMark x1="48667" y1="42800" x2="48667" y2="42800"/>
                        <a14:foregroundMark x1="49000" y1="37000" x2="49000" y2="37000"/>
                        <a14:foregroundMark x1="47111" y1="12400" x2="47111" y2="12400"/>
                        <a14:foregroundMark x1="43889" y1="6800" x2="43889" y2="6800"/>
                        <a14:foregroundMark x1="39556" y1="4200" x2="39556" y2="4200"/>
                        <a14:foregroundMark x1="37000" y1="3600" x2="37000" y2="3600"/>
                        <a14:foregroundMark x1="34333" y1="2600" x2="34333" y2="2600"/>
                        <a14:foregroundMark x1="50556" y1="10600" x2="50556" y2="10600"/>
                        <a14:foregroundMark x1="52778" y1="7600" x2="52778" y2="7600"/>
                        <a14:foregroundMark x1="55889" y1="5000" x2="55889" y2="5000"/>
                        <a14:foregroundMark x1="58444" y1="2600" x2="58444" y2="2600"/>
                        <a14:foregroundMark x1="60889" y1="2400" x2="60889" y2="2400"/>
                        <a14:foregroundMark x1="48444" y1="29200" x2="48444" y2="29200"/>
                        <a14:foregroundMark x1="48667" y1="24800" x2="48667" y2="24800"/>
                        <a14:foregroundMark x1="48111" y1="17200" x2="48111" y2="17200"/>
                        <a14:foregroundMark x1="48444" y1="21800" x2="48444" y2="21800"/>
                        <a14:backgroundMark x1="54889" y1="22800" x2="54889" y2="22800"/>
                        <a14:backgroundMark x1="56333" y1="16000" x2="56333" y2="16000"/>
                        <a14:backgroundMark x1="50556" y1="5400" x2="50556" y2="5400"/>
                        <a14:backgroundMark x1="46111" y1="3200" x2="46111" y2="3200"/>
                        <a14:backgroundMark x1="32333" y1="1800" x2="32333" y2="1800"/>
                        <a14:backgroundMark x1="71556" y1="2000" x2="71556" y2="2000"/>
                        <a14:backgroundMark x1="49333" y1="99800" x2="49333" y2="99800"/>
                        <a14:backgroundMark x1="98556" y1="25400" x2="98556" y2="25400"/>
                        <a14:backgroundMark x1="73111" y1="1400" x2="73111" y2="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668" y="2596996"/>
            <a:ext cx="1835333" cy="176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675548" y="3056434"/>
            <a:ext cx="9238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Power point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96096" y="3024243"/>
            <a:ext cx="9238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 chiếu</a:t>
            </a:r>
          </a:p>
        </p:txBody>
      </p:sp>
    </p:spTree>
    <p:extLst>
      <p:ext uri="{BB962C8B-B14F-4D97-AF65-F5344CB8AC3E}">
        <p14:creationId xmlns:p14="http://schemas.microsoft.com/office/powerpoint/2010/main" val="155707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114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21" grpId="0" animBg="1"/>
      <p:bldP spid="9" grpId="0" animBg="1"/>
      <p:bldP spid="10" grpId="0" animBg="1"/>
      <p:bldP spid="2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627189" y="256312"/>
            <a:ext cx="88994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600" dirty="0"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          </a:t>
            </a:r>
            <a:r>
              <a:rPr lang="vi-VN" altLang="vi-VN" sz="3600" dirty="0">
                <a:solidFill>
                  <a:srgbClr val="C0000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</a:rPr>
              <a:t>MỤC TIÊU BÀI HỌC                                   </a:t>
            </a:r>
          </a:p>
        </p:txBody>
      </p:sp>
      <p:sp>
        <p:nvSpPr>
          <p:cNvPr id="557" name="Rectangle 556"/>
          <p:cNvSpPr/>
          <p:nvPr/>
        </p:nvSpPr>
        <p:spPr>
          <a:xfrm>
            <a:off x="195309" y="184936"/>
            <a:ext cx="11718523" cy="6493267"/>
          </a:xfrm>
          <a:prstGeom prst="rect">
            <a:avLst/>
          </a:prstGeom>
          <a:noFill/>
          <a:ln w="50800" cmpd="thinThick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96" y="115554"/>
            <a:ext cx="778754" cy="927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8248953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170043" y="1173686"/>
          <a:ext cx="7981122" cy="5058149"/>
        </p:xfrm>
        <a:graphic>
          <a:graphicData uri="http://schemas.openxmlformats.org/drawingml/2006/table">
            <a:tbl>
              <a:tblPr firstRow="1" firstCol="1" bandRow="1"/>
              <a:tblGrid>
                <a:gridCol w="1931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78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13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3347">
                <a:tc gridSpan="2"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B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 giá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CB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347"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ì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 bày khoa học, dễ nhìn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97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tính thẩm mĩ, đẹp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633"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 tin đẩy đủ, chính xác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16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 lí giải sâu sắc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3347"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Báo cáo, trả lời câu hỏi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loát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00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thêm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ourier New" panose="02070309020205020404" pitchFamily="49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Shape 532"/>
          <p:cNvSpPr txBox="1"/>
          <p:nvPr/>
        </p:nvSpPr>
        <p:spPr>
          <a:xfrm>
            <a:off x="2130288" y="282535"/>
            <a:ext cx="8219661" cy="5424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lnSpc>
                <a:spcPct val="105000"/>
              </a:lnSpc>
            </a:pP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 ĐÁNH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SẢN PHẦM BÁO CÁO</a:t>
            </a:r>
            <a:endParaRPr lang="en-US" sz="3200" b="1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27190" y="115362"/>
            <a:ext cx="8888413" cy="6493267"/>
          </a:xfrm>
          <a:prstGeom prst="rect">
            <a:avLst/>
          </a:prstGeom>
          <a:noFill/>
          <a:ln w="50800" cap="flat" cmpd="thinThick" algn="ctr">
            <a:solidFill>
              <a:schemeClr val="tx1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743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0315" y="115362"/>
            <a:ext cx="11443315" cy="6493267"/>
          </a:xfrm>
          <a:prstGeom prst="rect">
            <a:avLst/>
          </a:prstGeom>
          <a:noFill/>
          <a:ln w="50800" cap="flat" cmpd="thinThick" algn="ctr">
            <a:solidFill>
              <a:srgbClr val="0000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32" y="249371"/>
            <a:ext cx="10354154" cy="627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0336"/>
          <a:stretch/>
        </p:blipFill>
        <p:spPr>
          <a:xfrm>
            <a:off x="435007" y="198783"/>
            <a:ext cx="11319028" cy="65101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7351" y="198783"/>
            <a:ext cx="11718525" cy="6510130"/>
          </a:xfrm>
          <a:prstGeom prst="rect">
            <a:avLst/>
          </a:prstGeom>
          <a:noFill/>
          <a:ln w="38100" cmpd="dbl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89EC991-12CA-40D0-BAC0-5DF2E92F9636}"/>
                  </a:ext>
                </a:extLst>
              </p14:cNvPr>
              <p14:cNvContentPartPr/>
              <p14:nvPr/>
            </p14:nvContentPartPr>
            <p14:xfrm>
              <a:off x="590400" y="2340360"/>
              <a:ext cx="10440" cy="1312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89EC991-12CA-40D0-BAC0-5DF2E92F963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4560" y="2277000"/>
                <a:ext cx="41760" cy="143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A22325E-EA88-47F0-832F-37626F79091A}"/>
                  </a:ext>
                </a:extLst>
              </p14:cNvPr>
              <p14:cNvContentPartPr/>
              <p14:nvPr/>
            </p14:nvContentPartPr>
            <p14:xfrm>
              <a:off x="4956120" y="3469680"/>
              <a:ext cx="2219040" cy="71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A22325E-EA88-47F0-832F-37626F79091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40280" y="3406320"/>
                <a:ext cx="22503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85E355D-9422-4DB2-A669-55527B49D78C}"/>
                  </a:ext>
                </a:extLst>
              </p14:cNvPr>
              <p14:cNvContentPartPr/>
              <p14:nvPr/>
            </p14:nvContentPartPr>
            <p14:xfrm>
              <a:off x="875160" y="4670280"/>
              <a:ext cx="509400" cy="346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85E355D-9422-4DB2-A669-55527B49D78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9320" y="4606920"/>
                <a:ext cx="540720" cy="47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4EC2273-12FA-4BD1-B2F8-FC3F98189679}"/>
                  </a:ext>
                </a:extLst>
              </p14:cNvPr>
              <p14:cNvContentPartPr/>
              <p14:nvPr/>
            </p14:nvContentPartPr>
            <p14:xfrm>
              <a:off x="3704400" y="4599000"/>
              <a:ext cx="376920" cy="376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4EC2273-12FA-4BD1-B2F8-FC3F9818967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88560" y="4535640"/>
                <a:ext cx="408240" cy="50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3462BFC-DAFA-496B-B698-FB25DEFD1E92}"/>
                  </a:ext>
                </a:extLst>
              </p14:cNvPr>
              <p14:cNvContentPartPr/>
              <p14:nvPr/>
            </p14:nvContentPartPr>
            <p14:xfrm>
              <a:off x="9444240" y="4283640"/>
              <a:ext cx="519480" cy="5295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3462BFC-DAFA-496B-B698-FB25DEFD1E9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428400" y="4220280"/>
                <a:ext cx="550800" cy="65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6887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95789" y="2150348"/>
            <a:ext cx="2160397" cy="1858945"/>
          </a:xfrm>
          <a:prstGeom prst="ellipse">
            <a:avLst/>
          </a:prstGeom>
          <a:solidFill>
            <a:srgbClr val="00B050"/>
          </a:solidFill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MẠNH</a:t>
            </a:r>
          </a:p>
        </p:txBody>
      </p:sp>
      <p:cxnSp>
        <p:nvCxnSpPr>
          <p:cNvPr id="6" name="Straight Arrow Connector 5"/>
          <p:cNvCxnSpPr>
            <a:stCxn id="4" idx="6"/>
            <a:endCxn id="14" idx="1"/>
          </p:cNvCxnSpPr>
          <p:nvPr/>
        </p:nvCxnSpPr>
        <p:spPr>
          <a:xfrm flipV="1">
            <a:off x="4056186" y="751114"/>
            <a:ext cx="1356527" cy="23287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6"/>
            <a:endCxn id="15" idx="1"/>
          </p:cNvCxnSpPr>
          <p:nvPr/>
        </p:nvCxnSpPr>
        <p:spPr>
          <a:xfrm flipV="1">
            <a:off x="4056186" y="2176722"/>
            <a:ext cx="1356525" cy="90309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6"/>
            <a:endCxn id="16" idx="1"/>
          </p:cNvCxnSpPr>
          <p:nvPr/>
        </p:nvCxnSpPr>
        <p:spPr>
          <a:xfrm>
            <a:off x="4056185" y="3079821"/>
            <a:ext cx="1356524" cy="4823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412713" y="173334"/>
            <a:ext cx="3496827" cy="115556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12711" y="1598941"/>
            <a:ext cx="3496827" cy="115556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12710" y="2984357"/>
            <a:ext cx="3496827" cy="115556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12709" y="4268033"/>
            <a:ext cx="3496827" cy="115556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>
            <a:stCxn id="4" idx="6"/>
            <a:endCxn id="21" idx="1"/>
          </p:cNvCxnSpPr>
          <p:nvPr/>
        </p:nvCxnSpPr>
        <p:spPr>
          <a:xfrm>
            <a:off x="4056186" y="3079821"/>
            <a:ext cx="1356523" cy="17659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412709" y="5551709"/>
            <a:ext cx="3496827" cy="115556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endCxn id="28" idx="1"/>
          </p:cNvCxnSpPr>
          <p:nvPr/>
        </p:nvCxnSpPr>
        <p:spPr>
          <a:xfrm>
            <a:off x="4056182" y="3099923"/>
            <a:ext cx="1356526" cy="30295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42043" y="89453"/>
            <a:ext cx="11922710" cy="6689035"/>
          </a:xfrm>
          <a:prstGeom prst="rect">
            <a:avLst/>
          </a:prstGeom>
          <a:noFill/>
          <a:ln w="38100" cmpd="dbl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48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33" y="34787"/>
            <a:ext cx="6297543" cy="682942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970965" y="1336431"/>
            <a:ext cx="1266091" cy="52251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86909" y="221065"/>
            <a:ext cx="5076003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8755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 trí địa lí thuận lợi cho giao lưu trong nước và quốc tế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98755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L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 cửa ngõ ra biển của các tỉnh phía Bắc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98755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ần những nơi có nguồn nguyên, nhiên liệu,...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8755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C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 Thủ đô Hà Nội là đầu não về chính trị, kinh tế, văn hóa và khoa học công nghệ của cả nước.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900" y="69575"/>
            <a:ext cx="11975976" cy="6759851"/>
          </a:xfrm>
          <a:prstGeom prst="rect">
            <a:avLst/>
          </a:prstGeom>
          <a:noFill/>
          <a:ln w="38100" cmpd="dbl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BD308F9-31D7-49C1-AB69-52AAB2D3A50E}"/>
                  </a:ext>
                </a:extLst>
              </p14:cNvPr>
              <p14:cNvContentPartPr/>
              <p14:nvPr/>
            </p14:nvContentPartPr>
            <p14:xfrm>
              <a:off x="6655680" y="539280"/>
              <a:ext cx="102240" cy="20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BD308F9-31D7-49C1-AB69-52AAB2D3A50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39840" y="475920"/>
                <a:ext cx="13356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C8B0DC6-72B5-44F5-9BFC-DB673669053E}"/>
                  </a:ext>
                </a:extLst>
              </p14:cNvPr>
              <p14:cNvContentPartPr/>
              <p14:nvPr/>
            </p14:nvContentPartPr>
            <p14:xfrm>
              <a:off x="6655680" y="2167200"/>
              <a:ext cx="81720" cy="10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C8B0DC6-72B5-44F5-9BFC-DB673669053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39840" y="2103840"/>
                <a:ext cx="1130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8CBD04C-117A-4BD0-9E90-A367CD4D6F32}"/>
                  </a:ext>
                </a:extLst>
              </p14:cNvPr>
              <p14:cNvContentPartPr/>
              <p14:nvPr/>
            </p14:nvContentPartPr>
            <p14:xfrm>
              <a:off x="6645600" y="3276360"/>
              <a:ext cx="9180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8CBD04C-117A-4BD0-9E90-A367CD4D6F3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29760" y="3213000"/>
                <a:ext cx="1231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863B65C-40F7-405E-9E49-4F118B4F07B3}"/>
                  </a:ext>
                </a:extLst>
              </p14:cNvPr>
              <p14:cNvContentPartPr/>
              <p14:nvPr/>
            </p14:nvContentPartPr>
            <p14:xfrm>
              <a:off x="6645600" y="4436280"/>
              <a:ext cx="9180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863B65C-40F7-405E-9E49-4F118B4F07B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29760" y="4372920"/>
                <a:ext cx="1231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DC5E44C-D7CF-49E0-99AB-C22671D8947B}"/>
                  </a:ext>
                </a:extLst>
              </p14:cNvPr>
              <p14:cNvContentPartPr/>
              <p14:nvPr/>
            </p14:nvContentPartPr>
            <p14:xfrm>
              <a:off x="6950880" y="4924800"/>
              <a:ext cx="4885200" cy="81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DC5E44C-D7CF-49E0-99AB-C22671D8947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35040" y="4861440"/>
                <a:ext cx="491652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FA4CCFA-9290-4727-B36B-38588FE9AE1E}"/>
                  </a:ext>
                </a:extLst>
              </p14:cNvPr>
              <p14:cNvContentPartPr/>
              <p14:nvPr/>
            </p14:nvContentPartPr>
            <p14:xfrm>
              <a:off x="7042320" y="5311440"/>
              <a:ext cx="4509000" cy="173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FA4CCFA-9290-4727-B36B-38588FE9AE1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26480" y="5248080"/>
                <a:ext cx="454032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7E724D2-3513-4673-A4AE-1E4BA9228456}"/>
                  </a:ext>
                </a:extLst>
              </p14:cNvPr>
              <p14:cNvContentPartPr/>
              <p14:nvPr/>
            </p14:nvContentPartPr>
            <p14:xfrm>
              <a:off x="7072920" y="5992920"/>
              <a:ext cx="258552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7E724D2-3513-4673-A4AE-1E4BA922845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057080" y="5929560"/>
                <a:ext cx="2616840" cy="12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937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842" y="202851"/>
            <a:ext cx="7640096" cy="49318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3842" y="5235192"/>
            <a:ext cx="784776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32722" y="198783"/>
            <a:ext cx="8656982" cy="6510130"/>
          </a:xfrm>
          <a:prstGeom prst="rect">
            <a:avLst/>
          </a:prstGeom>
          <a:noFill/>
          <a:ln w="38100" cmpd="dbl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51E8877-6357-4F15-A609-8EDA101C2E00}"/>
                  </a:ext>
                </a:extLst>
              </p14:cNvPr>
              <p14:cNvContentPartPr/>
              <p14:nvPr/>
            </p14:nvContentPartPr>
            <p14:xfrm>
              <a:off x="2360880" y="5250240"/>
              <a:ext cx="7500960" cy="498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51E8877-6357-4F15-A609-8EDA101C2E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5040" y="5186880"/>
                <a:ext cx="7532280" cy="62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1500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95789" y="2150347"/>
            <a:ext cx="2160397" cy="2220686"/>
          </a:xfrm>
          <a:prstGeom prst="ellipse">
            <a:avLst/>
          </a:prstGeom>
          <a:solidFill>
            <a:srgbClr val="00B050"/>
          </a:solidFill>
          <a:ln w="190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>
            <a:stCxn id="4" idx="6"/>
            <a:endCxn id="14" idx="1"/>
          </p:cNvCxnSpPr>
          <p:nvPr/>
        </p:nvCxnSpPr>
        <p:spPr>
          <a:xfrm flipV="1">
            <a:off x="4056186" y="533190"/>
            <a:ext cx="1356527" cy="27275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4" idx="6"/>
            <a:endCxn id="15" idx="1"/>
          </p:cNvCxnSpPr>
          <p:nvPr/>
        </p:nvCxnSpPr>
        <p:spPr>
          <a:xfrm flipV="1">
            <a:off x="4056186" y="1583866"/>
            <a:ext cx="1356523" cy="16768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6"/>
            <a:endCxn id="16" idx="1"/>
          </p:cNvCxnSpPr>
          <p:nvPr/>
        </p:nvCxnSpPr>
        <p:spPr>
          <a:xfrm flipV="1">
            <a:off x="4056186" y="2613194"/>
            <a:ext cx="1356523" cy="6474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412712" y="173335"/>
            <a:ext cx="4280598" cy="719711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12708" y="1244106"/>
            <a:ext cx="4280602" cy="67952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12708" y="2263387"/>
            <a:ext cx="4280602" cy="699615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12708" y="3344836"/>
            <a:ext cx="4280603" cy="615466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>
            <a:stCxn id="4" idx="6"/>
            <a:endCxn id="21" idx="1"/>
          </p:cNvCxnSpPr>
          <p:nvPr/>
        </p:nvCxnSpPr>
        <p:spPr>
          <a:xfrm>
            <a:off x="4056185" y="3260691"/>
            <a:ext cx="1356522" cy="3918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412708" y="4342137"/>
            <a:ext cx="4280603" cy="54764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4" idx="6"/>
            <a:endCxn id="28" idx="1"/>
          </p:cNvCxnSpPr>
          <p:nvPr/>
        </p:nvCxnSpPr>
        <p:spPr>
          <a:xfrm>
            <a:off x="4056185" y="3260691"/>
            <a:ext cx="1356522" cy="13552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412708" y="5126541"/>
            <a:ext cx="4280603" cy="54764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/>
          <p:cNvCxnSpPr>
            <a:stCxn id="4" idx="6"/>
            <a:endCxn id="29" idx="1"/>
          </p:cNvCxnSpPr>
          <p:nvPr/>
        </p:nvCxnSpPr>
        <p:spPr>
          <a:xfrm>
            <a:off x="4056185" y="3260691"/>
            <a:ext cx="1356522" cy="213967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412706" y="5877027"/>
            <a:ext cx="4280604" cy="547640"/>
          </a:xfrm>
          <a:prstGeom prst="rect">
            <a:avLst/>
          </a:prstGeom>
          <a:solidFill>
            <a:srgbClr val="00B050"/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/>
          <p:cNvCxnSpPr>
            <a:endCxn id="31" idx="1"/>
          </p:cNvCxnSpPr>
          <p:nvPr/>
        </p:nvCxnSpPr>
        <p:spPr>
          <a:xfrm>
            <a:off x="4056186" y="3185317"/>
            <a:ext cx="1356521" cy="296553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32722" y="89453"/>
            <a:ext cx="8656982" cy="6619461"/>
          </a:xfrm>
          <a:prstGeom prst="rect">
            <a:avLst/>
          </a:prstGeom>
          <a:noFill/>
          <a:ln w="38100" cmpd="dbl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50D0CFC-9476-4DD0-BEE9-3B8CCD142FBD}"/>
                  </a:ext>
                </a:extLst>
              </p14:cNvPr>
              <p14:cNvContentPartPr/>
              <p14:nvPr/>
            </p14:nvContentPartPr>
            <p14:xfrm>
              <a:off x="6645600" y="488160"/>
              <a:ext cx="1547280" cy="153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50D0CFC-9476-4DD0-BEE9-3B8CCD142FB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29760" y="424800"/>
                <a:ext cx="157860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08946E-FB9E-401D-812F-2628445BEE99}"/>
                  </a:ext>
                </a:extLst>
              </p14:cNvPr>
              <p14:cNvContentPartPr/>
              <p14:nvPr/>
            </p14:nvContentPartPr>
            <p14:xfrm>
              <a:off x="6665760" y="1617840"/>
              <a:ext cx="2025720" cy="234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08946E-FB9E-401D-812F-2628445BEE9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49920" y="1554480"/>
                <a:ext cx="205704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720F3DF-7A36-4BCE-8CF0-370B6DF98B43}"/>
                  </a:ext>
                </a:extLst>
              </p14:cNvPr>
              <p14:cNvContentPartPr/>
              <p14:nvPr/>
            </p14:nvContentPartPr>
            <p14:xfrm>
              <a:off x="6584400" y="2716560"/>
              <a:ext cx="1883160" cy="30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720F3DF-7A36-4BCE-8CF0-370B6DF98B4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68560" y="2653200"/>
                <a:ext cx="191448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F08C490-9BE7-4B58-80B7-E0D954EBD3B2}"/>
                  </a:ext>
                </a:extLst>
              </p14:cNvPr>
              <p14:cNvContentPartPr/>
              <p14:nvPr/>
            </p14:nvContentPartPr>
            <p14:xfrm>
              <a:off x="6686280" y="3673080"/>
              <a:ext cx="189324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F08C490-9BE7-4B58-80B7-E0D954EBD3B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70440" y="3609720"/>
                <a:ext cx="19245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3D28B86-7563-428A-9734-7E77063001EA}"/>
                  </a:ext>
                </a:extLst>
              </p14:cNvPr>
              <p14:cNvContentPartPr/>
              <p14:nvPr/>
            </p14:nvContentPartPr>
            <p14:xfrm>
              <a:off x="6655680" y="4599000"/>
              <a:ext cx="1985040" cy="30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3D28B86-7563-428A-9734-7E77063001E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39840" y="4535640"/>
                <a:ext cx="20163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992B874-643D-4CD1-B0F1-6F069B5C5AB7}"/>
                  </a:ext>
                </a:extLst>
              </p14:cNvPr>
              <p14:cNvContentPartPr/>
              <p14:nvPr/>
            </p14:nvContentPartPr>
            <p14:xfrm>
              <a:off x="6747480" y="5626800"/>
              <a:ext cx="224928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992B874-643D-4CD1-B0F1-6F069B5C5AB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731640" y="5563440"/>
                <a:ext cx="2280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1E01C0F-97BE-47CA-AF02-3E812FBB7B10}"/>
                  </a:ext>
                </a:extLst>
              </p14:cNvPr>
              <p14:cNvContentPartPr/>
              <p14:nvPr/>
            </p14:nvContentPartPr>
            <p14:xfrm>
              <a:off x="5739840" y="6267600"/>
              <a:ext cx="3786120" cy="41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1E01C0F-97BE-47CA-AF02-3E812FBB7B1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24000" y="6204240"/>
                <a:ext cx="3817440" cy="16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1907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878037"/>
              </p:ext>
            </p:extLst>
          </p:nvPr>
        </p:nvGraphicFramePr>
        <p:xfrm>
          <a:off x="2006321" y="2226807"/>
          <a:ext cx="8179358" cy="1882968"/>
        </p:xfrm>
        <a:graphic>
          <a:graphicData uri="http://schemas.openxmlformats.org/drawingml/2006/table">
            <a:tbl>
              <a:tblPr firstRow="1" firstCol="1" bandRow="1"/>
              <a:tblGrid>
                <a:gridCol w="43179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6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7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9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5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Vùng kinh tế trọng điểm Bắc Bộ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23,7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24,4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26,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70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Cả nước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57531" y="442129"/>
            <a:ext cx="7857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TỈ TRỌNG TỔNG SẢN PHẨM CỦA VÙNG KINH TẾ TRỌNG ĐIỂM BẮC BỘ SO VỚI CẢ NƯỚC GIAI ĐOẠN 2010 – 2021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</a:rPr>
              <a:t>vị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</a:rPr>
              <a:t>: %)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57532" y="4793065"/>
            <a:ext cx="8018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Đ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óng góp của vào GDP cả nước ngày càng lớn, năm 2021 là 26,6%.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732722" y="198783"/>
            <a:ext cx="8656982" cy="6510130"/>
          </a:xfrm>
          <a:prstGeom prst="rect">
            <a:avLst/>
          </a:prstGeom>
          <a:noFill/>
          <a:ln w="38100" cmpd="dbl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41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87" y="2774469"/>
            <a:ext cx="4329270" cy="2434012"/>
          </a:xfrm>
          <a:prstGeom prst="rect">
            <a:avLst/>
          </a:prstGeom>
        </p:spPr>
      </p:pic>
      <p:pic>
        <p:nvPicPr>
          <p:cNvPr id="2050" name="Picture 2" descr="Hải Phòng: Khát vọng vươn ra thế giới - Khu du lịch quốc tế Đồi Rồng-  Dragon Ocean Đồ S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08" y="0"/>
            <a:ext cx="3868615" cy="275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903" y="18815"/>
            <a:ext cx="4240446" cy="27545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4907" y="5546691"/>
            <a:ext cx="8256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E03D084-08B4-424C-A0D2-FD35A03F8E8A}"/>
                  </a:ext>
                </a:extLst>
              </p14:cNvPr>
              <p14:cNvContentPartPr/>
              <p14:nvPr/>
            </p14:nvContentPartPr>
            <p14:xfrm>
              <a:off x="2869920" y="2899800"/>
              <a:ext cx="6778080" cy="2391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E03D084-08B4-424C-A0D2-FD35A03F8E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54080" y="2836440"/>
                <a:ext cx="6809400" cy="251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7A6CE47-EEFD-44BC-83AA-2E7361294E6C}"/>
                  </a:ext>
                </a:extLst>
              </p14:cNvPr>
              <p14:cNvContentPartPr/>
              <p14:nvPr/>
            </p14:nvContentPartPr>
            <p14:xfrm>
              <a:off x="4416840" y="936000"/>
              <a:ext cx="234360" cy="20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7A6CE47-EEFD-44BC-83AA-2E7361294E6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01000" y="872640"/>
                <a:ext cx="265680" cy="14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39AAAF2-5A10-4DF6-B124-E0E919019519}"/>
                  </a:ext>
                </a:extLst>
              </p14:cNvPr>
              <p14:cNvContentPartPr/>
              <p14:nvPr/>
            </p14:nvContentPartPr>
            <p14:xfrm>
              <a:off x="6808320" y="1455120"/>
              <a:ext cx="2697480" cy="213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39AAAF2-5A10-4DF6-B124-E0E9190195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92480" y="1391760"/>
                <a:ext cx="2728800" cy="34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3932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182B7C-575B-4C18-83D1-264CB58E48F5}"/>
              </a:ext>
            </a:extLst>
          </p:cNvPr>
          <p:cNvSpPr txBox="1"/>
          <p:nvPr/>
        </p:nvSpPr>
        <p:spPr>
          <a:xfrm>
            <a:off x="186431" y="1"/>
            <a:ext cx="11825056" cy="6140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40335" algn="ctr">
              <a:lnSpc>
                <a:spcPct val="115000"/>
              </a:lnSpc>
              <a:spcBef>
                <a:spcPts val="275"/>
              </a:spcBef>
              <a:spcAft>
                <a:spcPts val="600"/>
              </a:spcAft>
              <a:buClr>
                <a:srgbClr val="231F20"/>
              </a:buClr>
              <a:buSzPts val="1250"/>
              <a:tabLst>
                <a:tab pos="248285" algn="l"/>
              </a:tabLst>
            </a:pPr>
            <a:r>
              <a:rPr lang="en-US" sz="2800" b="1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 </a:t>
            </a:r>
            <a:r>
              <a:rPr lang="en-US" sz="2800" b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b="1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 </a:t>
            </a:r>
            <a:r>
              <a:rPr lang="en-US" sz="2800" b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VKT</a:t>
            </a:r>
            <a:r>
              <a:rPr lang="en-US" sz="2800" b="1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i="1" spc="-20" dirty="0">
              <a:solidFill>
                <a:srgbClr val="231F2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40335" indent="-342900" algn="just">
              <a:lnSpc>
                <a:spcPct val="115000"/>
              </a:lnSpc>
              <a:spcBef>
                <a:spcPts val="275"/>
              </a:spcBef>
              <a:spcAft>
                <a:spcPts val="600"/>
              </a:spcAft>
              <a:buClr>
                <a:srgbClr val="231F20"/>
              </a:buClr>
              <a:buSzPts val="1250"/>
              <a:buFont typeface="Times New Roman" panose="02020603050405020304" pitchFamily="18" charset="0"/>
              <a:buChar char="–"/>
              <a:tabLst>
                <a:tab pos="248285" algn="l"/>
              </a:tabLst>
            </a:pPr>
            <a:r>
              <a:rPr lang="en-US" sz="28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i="1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i="1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i="1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i="1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i="1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i="1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i="1" spc="-6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i="1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i="1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i="1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i="1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i="1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i="1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i="1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i="1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i="1" spc="-3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ts val="1430"/>
              </a:lnSpc>
              <a:spcAft>
                <a:spcPts val="600"/>
              </a:spcAft>
              <a:buClr>
                <a:srgbClr val="231F20"/>
              </a:buClr>
              <a:buSzPts val="1250"/>
              <a:buFont typeface="Times New Roman" panose="02020603050405020304" pitchFamily="18" charset="0"/>
              <a:buChar char="–"/>
              <a:tabLst>
                <a:tab pos="257810" algn="l"/>
              </a:tabLst>
            </a:pP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spc="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i="1" spc="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trội</a:t>
            </a:r>
            <a:r>
              <a:rPr lang="en-US" sz="2800" i="1" spc="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9700" marR="138430" algn="just">
              <a:lnSpc>
                <a:spcPct val="115000"/>
              </a:lnSpc>
              <a:spcBef>
                <a:spcPts val="215"/>
              </a:spcBef>
              <a:spcAft>
                <a:spcPts val="600"/>
              </a:spcAft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8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8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US" sz="28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8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ngõ</a:t>
            </a:r>
            <a:r>
              <a:rPr lang="en-US" sz="28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800" i="1" spc="-4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8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28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8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US" sz="28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8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8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8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,...;</a:t>
            </a:r>
            <a:r>
              <a:rPr lang="en-US" sz="28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8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8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2800" i="1" spc="-45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spc="-2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não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khoa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9700" marR="137795" algn="just">
              <a:lnSpc>
                <a:spcPct val="115000"/>
              </a:lnSpc>
              <a:spcAft>
                <a:spcPts val="600"/>
              </a:spcAft>
            </a:pP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 (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Quảng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Ninh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9700" marR="138430" algn="just">
              <a:lnSpc>
                <a:spcPct val="115000"/>
              </a:lnSpc>
              <a:spcAft>
                <a:spcPts val="600"/>
              </a:spcAft>
            </a:pP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dồi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dào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lưới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BF6766F-1951-4A8D-9DCB-B36838DA893F}"/>
                  </a:ext>
                </a:extLst>
              </p14:cNvPr>
              <p14:cNvContentPartPr/>
              <p14:nvPr/>
            </p14:nvContentPartPr>
            <p14:xfrm>
              <a:off x="325800" y="2269080"/>
              <a:ext cx="244440" cy="1730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BF6766F-1951-4A8D-9DCB-B36838DA893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9960" y="2205720"/>
                <a:ext cx="275760" cy="18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2B8C057-A967-49EC-8A42-0A58473CC958}"/>
                  </a:ext>
                </a:extLst>
              </p14:cNvPr>
              <p14:cNvContentPartPr/>
              <p14:nvPr/>
            </p14:nvContentPartPr>
            <p14:xfrm>
              <a:off x="315360" y="4273560"/>
              <a:ext cx="30960" cy="366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2B8C057-A967-49EC-8A42-0A58473CC95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9520" y="4210200"/>
                <a:ext cx="62280" cy="49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8CBFEAA-0E4D-4148-9EA2-4BDA910121DF}"/>
                  </a:ext>
                </a:extLst>
              </p14:cNvPr>
              <p14:cNvContentPartPr/>
              <p14:nvPr/>
            </p14:nvContentPartPr>
            <p14:xfrm>
              <a:off x="254520" y="5433480"/>
              <a:ext cx="101880" cy="834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8CBFEAA-0E4D-4148-9EA2-4BDA910121D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8680" y="5370120"/>
                <a:ext cx="133200" cy="9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86B60A3-8400-4464-9F9E-BF49B0DAEC3A}"/>
                  </a:ext>
                </a:extLst>
              </p14:cNvPr>
              <p14:cNvContentPartPr/>
              <p14:nvPr/>
            </p14:nvContentPartPr>
            <p14:xfrm>
              <a:off x="213840" y="4192200"/>
              <a:ext cx="360" cy="21268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86B60A3-8400-4464-9F9E-BF49B0DAEC3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8000" y="4128840"/>
                <a:ext cx="31680" cy="225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6920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209800" y="1092368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486400" y="2375276"/>
            <a:ext cx="4648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ĐẦU/ KHỞI ĐỘNG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6096000" y="3048000"/>
            <a:ext cx="1752600" cy="169666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09284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6FC361-EA1C-48BF-8D49-C45E7E875261}"/>
              </a:ext>
            </a:extLst>
          </p:cNvPr>
          <p:cNvSpPr txBox="1"/>
          <p:nvPr/>
        </p:nvSpPr>
        <p:spPr>
          <a:xfrm>
            <a:off x="381740" y="706104"/>
            <a:ext cx="11461072" cy="5307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137795" indent="-342900" algn="just">
              <a:lnSpc>
                <a:spcPct val="115000"/>
              </a:lnSpc>
              <a:spcAft>
                <a:spcPts val="600"/>
              </a:spcAft>
              <a:buClr>
                <a:srgbClr val="231F20"/>
              </a:buClr>
              <a:buSzPts val="1250"/>
              <a:buFont typeface="Times New Roman" panose="02020603050405020304" pitchFamily="18" charset="0"/>
              <a:buChar char="–"/>
              <a:tabLst>
                <a:tab pos="257175" algn="l"/>
              </a:tabLst>
            </a:pP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3200" i="1" spc="-2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may,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3200" i="1" spc="-5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39065" indent="-342900" algn="just">
              <a:lnSpc>
                <a:spcPct val="115000"/>
              </a:lnSpc>
              <a:spcAft>
                <a:spcPts val="600"/>
              </a:spcAft>
              <a:buClr>
                <a:srgbClr val="231F20"/>
              </a:buClr>
              <a:buSzPts val="1250"/>
              <a:buFont typeface="Times New Roman" panose="02020603050405020304" pitchFamily="18" charset="0"/>
              <a:buChar char="–"/>
              <a:tabLst>
                <a:tab pos="258445" algn="l"/>
              </a:tabLst>
            </a:pP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i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GDP</a:t>
            </a:r>
            <a:r>
              <a:rPr lang="en-US" sz="32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en-US" sz="32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spc="-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26,5%.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40970" indent="-342900" algn="just">
              <a:lnSpc>
                <a:spcPct val="115000"/>
              </a:lnSpc>
              <a:spcAft>
                <a:spcPts val="600"/>
              </a:spcAft>
              <a:buClr>
                <a:srgbClr val="231F20"/>
              </a:buClr>
              <a:buSzPts val="1250"/>
              <a:buFont typeface="Times New Roman" panose="02020603050405020304" pitchFamily="18" charset="0"/>
              <a:buChar char="–"/>
              <a:tabLst>
                <a:tab pos="256540" algn="l"/>
              </a:tabLst>
            </a:pPr>
            <a:r>
              <a:rPr lang="en-US" sz="32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</a:t>
            </a:r>
            <a:r>
              <a:rPr lang="en-US" sz="32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2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32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3200" i="1" spc="-55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spc="-20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200" i="1" spc="-2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18,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2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755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1998"/>
            <a:ext cx="9144000" cy="51435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4394184" y="889153"/>
            <a:ext cx="3337469" cy="3337469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4850838" y="1315347"/>
            <a:ext cx="2490329" cy="249032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4889093" y="1315347"/>
            <a:ext cx="2335363" cy="2335363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5867" y="230605"/>
            <a:ext cx="886912" cy="584269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2039" y="6179368"/>
            <a:ext cx="157068" cy="1570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16573" y="4840357"/>
            <a:ext cx="9144000" cy="1997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HS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HS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thưởng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2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7" y="819832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2018932" y="3545462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562691" y="3569663"/>
            <a:ext cx="70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690">
              <a:spcBef>
                <a:spcPts val="514"/>
              </a:spcBef>
            </a:pP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vi-VN" b="1" spc="-38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vi-VN" b="1" spc="-26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vi-VN" b="1" spc="-34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b="1" spc="-26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vi-VN" b="1" spc="-2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spc="-19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Bộ?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2128750" y="467847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2128750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353508" y="4755124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"/>
            </a:pPr>
            <a:r>
              <a:rPr lang="en-US" sz="15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15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vi-VN" sz="1500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Định,</a:t>
            </a:r>
            <a:r>
              <a:rPr lang="vi-VN" sz="1500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vi-VN" sz="1500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Nam,</a:t>
            </a:r>
            <a:r>
              <a:rPr lang="vi-VN" sz="1500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5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Ninh</a:t>
            </a:r>
            <a:r>
              <a:rPr lang="vi-VN" sz="1500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500" spc="-8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endParaRPr lang="en-US" sz="15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2353508" y="5402570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Hưng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Yên</a:t>
            </a:r>
            <a:endParaRPr lang="en-US" sz="15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25924" y="467847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4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350681" y="4755124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Hà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endParaRPr lang="en-US" sz="15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50681" y="5402570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Bắc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Quảng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endParaRPr lang="en-US" sz="1500" dirty="0">
              <a:solidFill>
                <a:prstClr val="white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35001" y="150514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35001" y="1966272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41286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83006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7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7" y="819832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2018932" y="3545462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562691" y="3569663"/>
            <a:ext cx="70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6690">
              <a:spcBef>
                <a:spcPts val="514"/>
              </a:spcBef>
            </a:pP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vi-VN" b="1" spc="-4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vi-VN" b="1" spc="173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vi-VN" b="1" spc="-26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b="1" spc="-26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b="1" spc="-26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vi-VN" b="1" spc="-3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vi-VN" b="1" spc="-26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b="1" spc="-19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b="1" spc="-19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25924" y="468268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2128750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350681" y="4759340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2353508" y="5402571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sắt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2128750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4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2353508" y="4755125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dầu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khí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50681" y="5402571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bô-xít</a:t>
            </a:r>
            <a:endParaRPr lang="en-US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35001" y="150514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35001" y="1966272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41286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83006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5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14" y="24375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860239" y="3525973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443422" y="3746661"/>
            <a:ext cx="7037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vi-VN" spc="-15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2127459" y="532821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25924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2262764" y="5325916"/>
            <a:ext cx="348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dồi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dào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289546" y="4658211"/>
            <a:ext cx="348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giáp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thuận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lợi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2128750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4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2352215" y="4642893"/>
            <a:ext cx="348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phong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phú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dồi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dào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50681" y="5272639"/>
            <a:ext cx="34878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lương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cả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1500" dirty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35001" y="150514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35001" y="1966272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41286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83006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9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7" y="819832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2018932" y="3545462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562691" y="3569664"/>
            <a:ext cx="703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25924" y="532591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algn="ctr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25924" y="467847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 algn="ctr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350681" y="5402569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Phòng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Quảng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Ninh</a:t>
            </a:r>
            <a:endParaRPr lang="en-US" sz="15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50681" y="4755122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15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Bắc</a:t>
            </a:r>
            <a:r>
              <a:rPr 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Ninh</a:t>
            </a:r>
            <a:r>
              <a:rPr 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Vĩnh</a:t>
            </a:r>
            <a:r>
              <a:rPr 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Phúc</a:t>
            </a:r>
            <a:r>
              <a:rPr 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Dương</a:t>
            </a:r>
            <a:r>
              <a:rPr 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2128750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2128750" y="532591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2353508" y="4755124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15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</a:t>
            </a:r>
            <a:r>
              <a:rPr 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Hưng</a:t>
            </a:r>
            <a:r>
              <a:rPr 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Yên</a:t>
            </a:r>
            <a:r>
              <a:rPr 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lang="en-US" sz="15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Dương</a:t>
            </a:r>
            <a:endParaRPr lang="en-US" sz="15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2353508" y="5402569"/>
            <a:ext cx="34878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15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Phòng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Hải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Dương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Hưng</a:t>
            </a:r>
            <a:r>
              <a:rPr lang="en-US" sz="15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Yên</a:t>
            </a:r>
            <a:endParaRPr lang="en-US" sz="15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35001" y="1505146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335001" y="1966272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412868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0179" y="283006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7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3A81-FEE7-4481-BE5E-943D2565C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6968" y="3514289"/>
            <a:ext cx="8934994" cy="1509916"/>
          </a:xfr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yêu cầu HS về nhà sưu tầm thông tin tư liệu để hiểu biết thêm về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 kinh tế trọng điểm Bắc Bộ.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endParaRPr lang="en-US" sz="2700" dirty="0">
              <a:solidFill>
                <a:srgbClr val="FFFF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E12ACF-A90C-45D5-8445-731557342498}"/>
              </a:ext>
            </a:extLst>
          </p:cNvPr>
          <p:cNvSpPr txBox="1">
            <a:spLocks/>
          </p:cNvSpPr>
          <p:nvPr/>
        </p:nvSpPr>
        <p:spPr>
          <a:xfrm>
            <a:off x="3801254" y="498348"/>
            <a:ext cx="4566425" cy="660077"/>
          </a:xfrm>
          <a:prstGeom prst="rect">
            <a:avLst/>
          </a:prstGeom>
          <a:solidFill>
            <a:srgbClr val="002060"/>
          </a:solidFill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52480" y="1549566"/>
            <a:ext cx="1420586" cy="834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Hoạt động cá nhân</a:t>
            </a:r>
            <a:endParaRPr lang="en-US" sz="21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40721" y="1505975"/>
            <a:ext cx="1853914" cy="834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 gian: 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ở nhà</a:t>
            </a:r>
          </a:p>
        </p:txBody>
      </p:sp>
      <p:pic>
        <p:nvPicPr>
          <p:cNvPr id="18" name="Picture 6" descr="Biểu Tượng Theo Chiều Kim đồng Hồ Hình ảnh | Định dạng hình ảnh PSD  611645048| vn.lovepik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7" b="97346" l="1977" r="96512">
                        <a14:foregroundMark x1="5233" y1="41737" x2="5233" y2="41737"/>
                        <a14:foregroundMark x1="6628" y1="33052" x2="6628" y2="33052"/>
                        <a14:foregroundMark x1="13837" y1="22919" x2="13837" y2="22919"/>
                        <a14:foregroundMark x1="19070" y1="16043" x2="19070" y2="16043"/>
                        <a14:foregroundMark x1="31977" y1="6152" x2="31977" y2="6152"/>
                        <a14:foregroundMark x1="21860" y1="12183" x2="21860" y2="12183"/>
                        <a14:foregroundMark x1="41744" y1="3257" x2="41744" y2="3257"/>
                        <a14:foregroundMark x1="54186" y1="5066" x2="54186" y2="5066"/>
                        <a14:foregroundMark x1="48372" y1="18215" x2="48372" y2="18215"/>
                        <a14:foregroundMark x1="61047" y1="8323" x2="61047" y2="8323"/>
                        <a14:foregroundMark x1="47791" y1="15440" x2="47791" y2="15440"/>
                        <a14:foregroundMark x1="43837" y1="43546" x2="43837" y2="43546"/>
                        <a14:foregroundMark x1="42907" y1="48010" x2="42907" y2="48010"/>
                        <a14:foregroundMark x1="42907" y1="48010" x2="42907" y2="48010"/>
                        <a14:foregroundMark x1="36279" y1="42702" x2="36279" y2="42702"/>
                        <a14:foregroundMark x1="31744" y1="39928" x2="31744" y2="39928"/>
                        <a14:foregroundMark x1="15000" y1="49578" x2="15000" y2="49578"/>
                        <a14:foregroundMark x1="1977" y1="43908" x2="1977" y2="43908"/>
                        <a14:foregroundMark x1="4651" y1="53438" x2="4651" y2="53438"/>
                        <a14:foregroundMark x1="6628" y1="69240" x2="6628" y2="69240"/>
                        <a14:foregroundMark x1="11512" y1="77322" x2="11512" y2="77322"/>
                        <a14:foregroundMark x1="19651" y1="85645" x2="19651" y2="85645"/>
                        <a14:foregroundMark x1="33140" y1="93486" x2="33140" y2="93486"/>
                        <a14:foregroundMark x1="25698" y1="86610" x2="25698" y2="86610"/>
                        <a14:foregroundMark x1="40000" y1="96140" x2="40000" y2="96140"/>
                        <a14:foregroundMark x1="48721" y1="86610" x2="48721" y2="86610"/>
                        <a14:foregroundMark x1="52093" y1="94331" x2="52093" y2="94331"/>
                        <a14:foregroundMark x1="91860" y1="53679" x2="91860" y2="53679"/>
                        <a14:foregroundMark x1="88953" y1="35223" x2="88953" y2="35223"/>
                        <a14:foregroundMark x1="83488" y1="23522" x2="83488" y2="23522"/>
                        <a14:foregroundMark x1="76047" y1="14234" x2="76047" y2="14234"/>
                        <a14:foregroundMark x1="96512" y1="49578" x2="96512" y2="49578"/>
                        <a14:foregroundMark x1="69767" y1="79373" x2="69767" y2="79373"/>
                        <a14:foregroundMark x1="74070" y1="76357" x2="74070" y2="76719"/>
                        <a14:foregroundMark x1="76860" y1="72859" x2="76860" y2="72859"/>
                        <a14:foregroundMark x1="78605" y1="67793" x2="78605" y2="67793"/>
                        <a14:foregroundMark x1="81279" y1="64174" x2="81279" y2="64174"/>
                        <a14:foregroundMark x1="82674" y1="59349" x2="82674" y2="59349"/>
                        <a14:foregroundMark x1="84070" y1="55489" x2="84070" y2="55489"/>
                        <a14:foregroundMark x1="82674" y1="44391" x2="82674" y2="44391"/>
                        <a14:foregroundMark x1="83488" y1="40290" x2="83488" y2="40290"/>
                        <a14:foregroundMark x1="81860" y1="35826" x2="81860" y2="35826"/>
                        <a14:foregroundMark x1="77791" y1="25935" x2="77791" y2="25935"/>
                        <a14:foregroundMark x1="73721" y1="22316" x2="73721" y2="22316"/>
                        <a14:foregroundMark x1="69767" y1="22075" x2="69767" y2="22075"/>
                        <a14:foregroundMark x1="65930" y1="16405" x2="65930" y2="16405"/>
                        <a14:foregroundMark x1="61628" y1="15440" x2="61628" y2="15440"/>
                        <a14:foregroundMark x1="57558" y1="13028" x2="57558" y2="13028"/>
                        <a14:foregroundMark x1="53023" y1="13028" x2="53023" y2="13028"/>
                        <a14:foregroundMark x1="42907" y1="12183" x2="42907" y2="12183"/>
                        <a14:foregroundMark x1="38372" y1="13631" x2="38372" y2="13631"/>
                        <a14:foregroundMark x1="33953" y1="16043" x2="33953" y2="16043"/>
                        <a14:foregroundMark x1="30814" y1="19059" x2="30814" y2="19059"/>
                        <a14:foregroundMark x1="25698" y1="19662" x2="25698" y2="19662"/>
                        <a14:foregroundMark x1="22791" y1="24125" x2="22791" y2="24125"/>
                        <a14:foregroundMark x1="19884" y1="27382" x2="19884" y2="27382"/>
                        <a14:foregroundMark x1="18488" y1="32449" x2="18488" y2="32449"/>
                        <a14:foregroundMark x1="15000" y1="35464" x2="15000" y2="35464"/>
                        <a14:foregroundMark x1="14186" y1="40290" x2="14186" y2="40290"/>
                        <a14:foregroundMark x1="13023" y1="44753" x2="13023" y2="44753"/>
                        <a14:foregroundMark x1="11860" y1="55489" x2="11860" y2="55489"/>
                        <a14:foregroundMark x1="14186" y1="59107" x2="14186" y2="59107"/>
                        <a14:foregroundMark x1="15000" y1="64415" x2="15000" y2="64415"/>
                        <a14:foregroundMark x1="18488" y1="67793" x2="18488" y2="67793"/>
                        <a14:foregroundMark x1="19884" y1="71894" x2="19884" y2="71894"/>
                        <a14:foregroundMark x1="22442" y1="75875" x2="22442" y2="75875"/>
                        <a14:foregroundMark x1="25930" y1="79373" x2="25930" y2="79373"/>
                        <a14:foregroundMark x1="30814" y1="81182" x2="30814" y2="81182"/>
                        <a14:foregroundMark x1="34302" y1="83595" x2="34302" y2="83595"/>
                        <a14:foregroundMark x1="38953" y1="85042" x2="38953" y2="85042"/>
                        <a14:foregroundMark x1="42674" y1="87817" x2="42674" y2="87817"/>
                        <a14:foregroundMark x1="53605" y1="86610" x2="53605" y2="86610"/>
                        <a14:foregroundMark x1="57558" y1="86248" x2="57558" y2="86248"/>
                        <a14:foregroundMark x1="61977" y1="83595" x2="61977" y2="83595"/>
                        <a14:foregroundMark x1="65349" y1="80941" x2="65349" y2="80941"/>
                        <a14:foregroundMark x1="49884" y1="83836" x2="49884" y2="83836"/>
                        <a14:foregroundMark x1="54767" y1="97346" x2="54767" y2="97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838" y="2393740"/>
            <a:ext cx="1192375" cy="114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289900" y="1498452"/>
            <a:ext cx="2870833" cy="834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Chuẩn bị 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giấy note, viết nội dung 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 giấy.</a:t>
            </a:r>
          </a:p>
        </p:txBody>
      </p:sp>
      <p:pic>
        <p:nvPicPr>
          <p:cNvPr id="20" name="Picture 6" descr="Clip Board PNG Images | Vector and PSD Files | Free Download on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763" y="2303898"/>
            <a:ext cx="1145473" cy="11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ình ảnh Biểu Tượng Trao đổi Theo Kiểu Thời Trang, Vòng Tròn., Thiết Kế., Trao  đổi.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9" b="98556" l="7917" r="92250">
                        <a14:foregroundMark x1="7917" y1="41971" x2="7917" y2="41971"/>
                        <a14:foregroundMark x1="52667" y1="4163" x2="52667" y2="4163"/>
                        <a14:foregroundMark x1="92333" y1="46729" x2="92333" y2="46729"/>
                        <a14:foregroundMark x1="52000" y1="96007" x2="52000" y2="96007"/>
                        <a14:foregroundMark x1="60167" y1="75531" x2="60167" y2="75531"/>
                        <a14:foregroundMark x1="66000" y1="47918" x2="66000" y2="47918"/>
                        <a14:foregroundMark x1="64833" y1="31946" x2="64833" y2="31946"/>
                        <a14:foregroundMark x1="38250" y1="44775" x2="38250" y2="44775"/>
                        <a14:foregroundMark x1="35917" y1="60068" x2="35167" y2="58624"/>
                        <a14:foregroundMark x1="28417" y1="15803" x2="28417" y2="15803"/>
                        <a14:foregroundMark x1="18583" y1="78845" x2="18583" y2="78845"/>
                        <a14:foregroundMark x1="27000" y1="83602" x2="27000" y2="83602"/>
                        <a14:foregroundMark x1="30500" y1="86406" x2="31417" y2="86916"/>
                        <a14:foregroundMark x1="33750" y1="89040" x2="33750" y2="89040"/>
                        <a14:foregroundMark x1="37250" y1="92438" x2="37250" y2="92438"/>
                        <a14:foregroundMark x1="37750" y1="92608" x2="37750" y2="92608"/>
                        <a14:foregroundMark x1="38000" y1="92608" x2="42667" y2="92863"/>
                        <a14:foregroundMark x1="44500" y1="93373" x2="44500" y2="93373"/>
                        <a14:foregroundMark x1="59667" y1="91674" x2="59667" y2="91674"/>
                        <a14:foregroundMark x1="60167" y1="91164" x2="60167" y2="91164"/>
                        <a14:foregroundMark x1="62000" y1="90739" x2="64833" y2="88785"/>
                        <a14:foregroundMark x1="65750" y1="88615" x2="65750" y2="88615"/>
                        <a14:foregroundMark x1="66250" y1="88360" x2="68083" y2="85472"/>
                        <a14:foregroundMark x1="69500" y1="85472" x2="72750" y2="83347"/>
                        <a14:foregroundMark x1="75083" y1="82838" x2="76000" y2="81903"/>
                        <a14:foregroundMark x1="77417" y1="81223" x2="79250" y2="80034"/>
                        <a14:foregroundMark x1="82333" y1="79269" x2="84167" y2="77655"/>
                        <a14:foregroundMark x1="84667" y1="77400" x2="85333" y2="75956"/>
                        <a14:foregroundMark x1="86750" y1="74766" x2="87667" y2="73832"/>
                        <a14:foregroundMark x1="90750" y1="70008" x2="90750" y2="69074"/>
                        <a14:foregroundMark x1="90750" y1="68394" x2="90750" y2="66950"/>
                        <a14:foregroundMark x1="90917" y1="65760" x2="92333" y2="62617"/>
                        <a14:foregroundMark x1="65083" y1="59813" x2="65083" y2="59813"/>
                        <a14:foregroundMark x1="50333" y1="98556" x2="50333" y2="98556"/>
                        <a14:foregroundMark x1="90500" y1="45030" x2="90500" y2="45030"/>
                        <a14:foregroundMark x1="62500" y1="60238" x2="62500" y2="60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212" y="4953936"/>
            <a:ext cx="1359838" cy="13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67" b="94590" l="3200" r="96933">
                        <a14:foregroundMark x1="18133" y1="41536" x2="18133" y2="41536"/>
                        <a14:foregroundMark x1="20000" y1="28272" x2="20000" y2="28272"/>
                        <a14:foregroundMark x1="20667" y1="24258" x2="20667" y2="23560"/>
                        <a14:foregroundMark x1="20933" y1="19895" x2="20933" y2="19895"/>
                        <a14:foregroundMark x1="22133" y1="18325" x2="22133" y2="18325"/>
                        <a14:foregroundMark x1="16267" y1="24956" x2="16267" y2="24956"/>
                        <a14:foregroundMark x1="16000" y1="26003" x2="16000" y2="26003"/>
                        <a14:foregroundMark x1="15333" y1="35951" x2="15333" y2="35951"/>
                        <a14:foregroundMark x1="15067" y1="37696" x2="12933" y2="40663"/>
                        <a14:foregroundMark x1="12133" y1="42059" x2="11600" y2="43106"/>
                        <a14:foregroundMark x1="6533" y1="57941" x2="6533" y2="57941"/>
                        <a14:foregroundMark x1="3867" y1="63002" x2="4267" y2="64572"/>
                        <a14:foregroundMark x1="4400" y1="67365" x2="4400" y2="68412"/>
                        <a14:foregroundMark x1="5333" y1="73822" x2="5067" y2="74520"/>
                        <a14:foregroundMark x1="2667" y1="76614" x2="2667" y2="76614"/>
                        <a14:foregroundMark x1="8533" y1="70157" x2="8533" y2="70157"/>
                        <a14:foregroundMark x1="26400" y1="19721" x2="26400" y2="19721"/>
                        <a14:foregroundMark x1="22667" y1="16579" x2="22667" y2="16579"/>
                        <a14:foregroundMark x1="18800" y1="17452" x2="18800" y2="17452"/>
                        <a14:foregroundMark x1="21467" y1="39267" x2="21467" y2="40314"/>
                        <a14:foregroundMark x1="19600" y1="46073" x2="19333" y2="47120"/>
                        <a14:foregroundMark x1="18000" y1="50960" x2="16800" y2="54625"/>
                        <a14:foregroundMark x1="15733" y1="58290" x2="15733" y2="58290"/>
                        <a14:foregroundMark x1="26000" y1="35602" x2="26000" y2="35602"/>
                        <a14:foregroundMark x1="26533" y1="31937" x2="27333" y2="29145"/>
                        <a14:foregroundMark x1="28800" y1="24956" x2="28133" y2="23211"/>
                        <a14:foregroundMark x1="27333" y1="20419" x2="27333" y2="20419"/>
                        <a14:foregroundMark x1="29067" y1="16928" x2="29067" y2="16928"/>
                        <a14:foregroundMark x1="29867" y1="15881" x2="30667" y2="14660"/>
                        <a14:foregroundMark x1="31600" y1="12740" x2="31600" y2="12740"/>
                        <a14:foregroundMark x1="31600" y1="12740" x2="31600" y2="12740"/>
                        <a14:foregroundMark x1="34933" y1="7155" x2="34933" y2="7155"/>
                        <a14:foregroundMark x1="39467" y1="4363" x2="39467" y2="4363"/>
                        <a14:foregroundMark x1="39733" y1="4363" x2="41467" y2="4188"/>
                        <a14:foregroundMark x1="43600" y1="2967" x2="44933" y2="2967"/>
                        <a14:foregroundMark x1="20667" y1="47644" x2="20667" y2="47644"/>
                        <a14:foregroundMark x1="22267" y1="46597" x2="22267" y2="46597"/>
                        <a14:foregroundMark x1="22133" y1="47644" x2="22133" y2="47644"/>
                        <a14:foregroundMark x1="20533" y1="51483" x2="20267" y2="52182"/>
                        <a14:foregroundMark x1="20000" y1="53927" x2="19600" y2="55497"/>
                        <a14:foregroundMark x1="19200" y1="57417" x2="19200" y2="57417"/>
                        <a14:foregroundMark x1="18533" y1="60209" x2="17067" y2="62653"/>
                        <a14:foregroundMark x1="15467" y1="65096" x2="15467" y2="65096"/>
                        <a14:foregroundMark x1="15867" y1="66318" x2="15867" y2="67365"/>
                        <a14:foregroundMark x1="16000" y1="68412" x2="16000" y2="69110"/>
                        <a14:foregroundMark x1="15867" y1="72949" x2="15867" y2="72949"/>
                        <a14:foregroundMark x1="15333" y1="74695" x2="15333" y2="74695"/>
                        <a14:foregroundMark x1="15333" y1="75044" x2="15333" y2="75044"/>
                        <a14:foregroundMark x1="23467" y1="41710" x2="23467" y2="41710"/>
                        <a14:foregroundMark x1="23600" y1="41012" x2="23600" y2="41012"/>
                        <a14:foregroundMark x1="22133" y1="30890" x2="22133" y2="30890"/>
                        <a14:foregroundMark x1="24400" y1="27225" x2="24400" y2="27225"/>
                        <a14:foregroundMark x1="24533" y1="26527" x2="24533" y2="26527"/>
                        <a14:foregroundMark x1="26000" y1="23211" x2="26000" y2="23211"/>
                        <a14:foregroundMark x1="30667" y1="73997" x2="30667" y2="73997"/>
                        <a14:foregroundMark x1="30667" y1="73997" x2="30667" y2="73997"/>
                        <a14:foregroundMark x1="34133" y1="76265" x2="34933" y2="77312"/>
                        <a14:foregroundMark x1="40533" y1="80279" x2="42400" y2="79581"/>
                        <a14:foregroundMark x1="48667" y1="75742" x2="48667" y2="75742"/>
                        <a14:foregroundMark x1="51733" y1="75218" x2="51733" y2="75218"/>
                        <a14:foregroundMark x1="63600" y1="74520" x2="63600" y2="74520"/>
                        <a14:foregroundMark x1="58667" y1="75218" x2="56533" y2="75218"/>
                        <a14:foregroundMark x1="52533" y1="75044" x2="52533" y2="75044"/>
                        <a14:foregroundMark x1="50933" y1="74695" x2="49200" y2="75044"/>
                        <a14:foregroundMark x1="46133" y1="74695" x2="45600" y2="74171"/>
                        <a14:foregroundMark x1="43200" y1="72426" x2="43200" y2="72426"/>
                        <a14:foregroundMark x1="37600" y1="70681" x2="36667" y2="70681"/>
                        <a14:foregroundMark x1="30267" y1="70157" x2="30267" y2="70157"/>
                        <a14:foregroundMark x1="28667" y1="71379" x2="28667" y2="71379"/>
                        <a14:foregroundMark x1="27733" y1="73822" x2="27733" y2="73822"/>
                        <a14:foregroundMark x1="27467" y1="71728" x2="27467" y2="71728"/>
                        <a14:foregroundMark x1="29067" y1="69110" x2="29867" y2="68586"/>
                        <a14:foregroundMark x1="30400" y1="67714" x2="30400" y2="67714"/>
                        <a14:foregroundMark x1="31200" y1="66667" x2="36267" y2="63874"/>
                        <a14:foregroundMark x1="39733" y1="60558" x2="39733" y2="60558"/>
                        <a14:foregroundMark x1="42267" y1="56719" x2="42267" y2="56719"/>
                        <a14:foregroundMark x1="42400" y1="56195" x2="43467" y2="55148"/>
                        <a14:foregroundMark x1="44533" y1="53752" x2="44533" y2="53752"/>
                        <a14:foregroundMark x1="92667" y1="49913" x2="92667" y2="49913"/>
                        <a14:foregroundMark x1="93067" y1="49389" x2="93067" y2="49389"/>
                        <a14:foregroundMark x1="93467" y1="48866" x2="93467" y2="48866"/>
                        <a14:foregroundMark x1="89333" y1="62827" x2="88267" y2="63525"/>
                        <a14:foregroundMark x1="86800" y1="64921" x2="86133" y2="65794"/>
                        <a14:foregroundMark x1="84533" y1="68412" x2="83733" y2="69110"/>
                        <a14:foregroundMark x1="61200" y1="83072" x2="60667" y2="83421"/>
                        <a14:foregroundMark x1="58667" y1="83595" x2="58000" y2="84119"/>
                        <a14:foregroundMark x1="42667" y1="91449" x2="42267" y2="92845"/>
                        <a14:foregroundMark x1="41333" y1="94764" x2="41333" y2="94764"/>
                        <a14:foregroundMark x1="41600" y1="91449" x2="41600" y2="91449"/>
                        <a14:foregroundMark x1="40267" y1="90750" x2="40267" y2="90750"/>
                        <a14:foregroundMark x1="39467" y1="93019" x2="39467" y2="93019"/>
                        <a14:foregroundMark x1="45333" y1="72251" x2="45333" y2="72251"/>
                        <a14:foregroundMark x1="50533" y1="73298" x2="50533" y2="73298"/>
                        <a14:foregroundMark x1="50800" y1="73473" x2="52000" y2="73997"/>
                        <a14:foregroundMark x1="58533" y1="73997" x2="59733" y2="74171"/>
                        <a14:foregroundMark x1="66533" y1="74695" x2="66533" y2="74695"/>
                        <a14:foregroundMark x1="68000" y1="75218" x2="70000" y2="75218"/>
                        <a14:foregroundMark x1="70800" y1="75044" x2="70800" y2="75044"/>
                        <a14:foregroundMark x1="70800" y1="74695" x2="71867" y2="73473"/>
                        <a14:foregroundMark x1="74800" y1="71204" x2="74800" y2="71204"/>
                        <a14:foregroundMark x1="77200" y1="69110" x2="77733" y2="68237"/>
                        <a14:foregroundMark x1="78933" y1="66841" x2="78933" y2="66841"/>
                        <a14:foregroundMark x1="64533" y1="75044" x2="64533" y2="75044"/>
                        <a14:foregroundMark x1="61467" y1="76091" x2="61467" y2="76091"/>
                        <a14:foregroundMark x1="96933" y1="62827" x2="96800" y2="62129"/>
                        <a14:foregroundMark x1="94667" y1="60558" x2="94667" y2="60558"/>
                        <a14:foregroundMark x1="93467" y1="58464" x2="93467" y2="58464"/>
                        <a14:foregroundMark x1="43467" y1="13089" x2="43467" y2="13089"/>
                        <a14:foregroundMark x1="50133" y1="11867" x2="50133" y2="11867"/>
                        <a14:foregroundMark x1="53867" y1="7679" x2="53867" y2="7679"/>
                        <a14:foregroundMark x1="53867" y1="7504" x2="53867" y2="7504"/>
                        <a14:foregroundMark x1="54133" y1="7155" x2="54667" y2="6457"/>
                        <a14:foregroundMark x1="55600" y1="5236" x2="55600" y2="5236"/>
                        <a14:foregroundMark x1="48400" y1="10995" x2="48400" y2="10995"/>
                        <a14:foregroundMark x1="47867" y1="11518" x2="47867" y2="11518"/>
                        <a14:foregroundMark x1="45733" y1="12565" x2="45200" y2="13089"/>
                        <a14:foregroundMark x1="44533" y1="13089" x2="44533" y2="13089"/>
                        <a14:foregroundMark x1="44533" y1="13089" x2="44533" y2="130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2436" y="4925773"/>
            <a:ext cx="1717370" cy="1312070"/>
          </a:xfrm>
          <a:prstGeom prst="rect">
            <a:avLst/>
          </a:prstGeom>
        </p:spPr>
      </p:pic>
      <p:pic>
        <p:nvPicPr>
          <p:cNvPr id="23" name="Picture 2" descr="Khóa học nói tiếng Hàn cơ bả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688" y="5037485"/>
            <a:ext cx="1628523" cy="13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lass clipart 2 » Clipart Stati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059" y="5000696"/>
            <a:ext cx="1301663" cy="13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Annual Mommathon marathon in Chennai 12 May - News Today | First with the  news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50" b="94375" l="9873" r="89809">
                        <a14:foregroundMark x1="63694" y1="3750" x2="63694" y2="3750"/>
                        <a14:foregroundMark x1="76433" y1="85000" x2="76433" y2="85000"/>
                        <a14:foregroundMark x1="54777" y1="94375" x2="54777" y2="9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50" y="5124000"/>
            <a:ext cx="1519762" cy="124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Man on pedestal success win line icon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519" b="71296" l="38038" r="62963">
                        <a14:foregroundMark x1="50851" y1="64537" x2="50851" y2="64537"/>
                        <a14:foregroundMark x1="50851" y1="23333" x2="50851" y2="23333"/>
                        <a14:foregroundMark x1="62963" y1="18519" x2="62963" y2="18519"/>
                        <a14:foregroundMark x1="38739" y1="20741" x2="38739" y2="2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72" t="15427" r="35651" b="22446"/>
          <a:stretch/>
        </p:blipFill>
        <p:spPr bwMode="auto">
          <a:xfrm>
            <a:off x="1934716" y="2377914"/>
            <a:ext cx="1086297" cy="118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26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5" grpId="0"/>
      <p:bldP spid="17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816" y="1463382"/>
            <a:ext cx="5465900" cy="36279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2157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uổi Hình Bắt Chữ – Apps bei Google P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669" y="762000"/>
            <a:ext cx="922645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803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2400" y="990602"/>
            <a:ext cx="4648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LUẬT CHƠI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89207" y="1981202"/>
            <a:ext cx="7869195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8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280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23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9299" y="9906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0351" y="536426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https://cdn-i.vtcnews.vn/upload/2023/11/30/ha-noi-16270040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" b="14300"/>
          <a:stretch/>
        </p:blipFill>
        <p:spPr bwMode="auto">
          <a:xfrm>
            <a:off x="2267088" y="1800316"/>
            <a:ext cx="7406999" cy="27319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619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9299" y="9906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0351" y="536426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Đuổi hình bắt chữ: Đây là tỉnh thành nào của nước ta (P16) - Ảnh 4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7" b="17802"/>
          <a:stretch/>
        </p:blipFill>
        <p:spPr bwMode="auto">
          <a:xfrm>
            <a:off x="2090351" y="1690066"/>
            <a:ext cx="7394892" cy="26235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82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9299" y="9906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0351" y="536426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s://cdn-i.vtcnews.vn/upload/2023/11/30/hai-duong-16560366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" t="14596" r="3605" b="8677"/>
          <a:stretch/>
        </p:blipFill>
        <p:spPr bwMode="auto">
          <a:xfrm>
            <a:off x="2491547" y="1995557"/>
            <a:ext cx="7202418" cy="25963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284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9299" y="9906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0351" y="536426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Tiết kiệm đến 65% khi mua NORTH trên Stea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299" y="2171741"/>
            <a:ext cx="3331266" cy="236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ọc viện An ninh nhân dân – Wikipedia tiếng Việ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07" y="2171741"/>
            <a:ext cx="3236250" cy="23605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lus 8"/>
          <p:cNvSpPr/>
          <p:nvPr/>
        </p:nvSpPr>
        <p:spPr>
          <a:xfrm>
            <a:off x="5861684" y="3025655"/>
            <a:ext cx="468630" cy="413385"/>
          </a:xfrm>
          <a:prstGeom prst="mathPlus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7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TIÊU BÀI HỌC"/>
  <p:tag name="ISPRING_SLIDE_INDENT_LEVEL" val="0"/>
  <p:tag name="ISPRING_CUSTOM_TIMING_USED" val="0"/>
  <p:tag name="GENSWF_ADVANCE_TIME" val="0.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TIÊU BÀI HỌC"/>
  <p:tag name="ISPRING_SLIDE_INDENT_LEVEL" val="0"/>
  <p:tag name="ISPRING_CUSTOM_TIMING_USED" val="0"/>
  <p:tag name="GENSWF_ADVANCE_TIME" val="0.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TIÊU BÀI HỌC"/>
  <p:tag name="ISPRING_SLIDE_INDENT_LEVEL" val="0"/>
  <p:tag name="ISPRING_CUSTOM_TIMING_USED" val="0"/>
  <p:tag name="GENSWF_ADVANCE_TIME" val="0.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TIÊU BÀI HỌC"/>
  <p:tag name="ISPRING_SLIDE_INDENT_LEVEL" val="0"/>
  <p:tag name="ISPRING_CUSTOM_TIMING_USED" val="0"/>
  <p:tag name="GENSWF_ADVANCE_TIME" val="0.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1670</Words>
  <Application>Microsoft Office PowerPoint</Application>
  <PresentationFormat>Widescreen</PresentationFormat>
  <Paragraphs>180</Paragraphs>
  <Slides>37</Slides>
  <Notes>5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Segoe UI</vt:lpstr>
      <vt:lpstr>Times New Roman</vt:lpstr>
      <vt:lpstr>Wingdings</vt:lpstr>
      <vt:lpstr>Office Theme</vt:lpstr>
      <vt:lpstr>TIẾT HỌC THƯ VIỆN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 Ụ C T I Ê U</vt:lpstr>
      <vt:lpstr>PowerPoint Presentation</vt:lpstr>
      <vt:lpstr>PowerPoint Presentation</vt:lpstr>
      <vt:lpstr>2. Trình bày báo cáo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NCC</dc:creator>
  <cp:lastModifiedBy>NCC</cp:lastModifiedBy>
  <cp:revision>16</cp:revision>
  <dcterms:created xsi:type="dcterms:W3CDTF">2024-12-25T00:09:14Z</dcterms:created>
  <dcterms:modified xsi:type="dcterms:W3CDTF">2025-01-02T03:32:54Z</dcterms:modified>
</cp:coreProperties>
</file>