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43" r:id="rId3"/>
    <p:sldId id="544" r:id="rId4"/>
    <p:sldId id="525" r:id="rId5"/>
    <p:sldId id="558" r:id="rId6"/>
    <p:sldId id="566" r:id="rId7"/>
    <p:sldId id="565" r:id="rId8"/>
    <p:sldId id="561" r:id="rId9"/>
    <p:sldId id="560" r:id="rId10"/>
    <p:sldId id="562" r:id="rId11"/>
    <p:sldId id="563" r:id="rId12"/>
    <p:sldId id="564" r:id="rId13"/>
    <p:sldId id="546" r:id="rId14"/>
    <p:sldId id="554" r:id="rId15"/>
    <p:sldId id="555" r:id="rId16"/>
    <p:sldId id="556" r:id="rId17"/>
    <p:sldId id="515" r:id="rId18"/>
    <p:sldId id="551" r:id="rId19"/>
    <p:sldId id="521" r:id="rId20"/>
    <p:sldId id="548" r:id="rId21"/>
    <p:sldId id="5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……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……</a:t>
          </a:r>
          <a:r>
            <a:rPr lang="en-US" sz="24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………….</a:t>
          </a:r>
        </a:p>
        <a:p>
          <a:pPr algn="just"/>
          <a:endParaRPr lang="en-US" sz="2400" b="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…………. 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X="98454" custScaleY="105359">
        <dgm:presLayoutVars>
          <dgm:bulletEnabled val="1"/>
        </dgm:presLayoutVars>
      </dgm:prSet>
      <dgm:spPr/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8871724" cy="1473023"/>
        </a:xfrm>
        <a:prstGeom prst="rect">
          <a:avLst/>
        </a:prstGeom>
        <a:solidFill>
          <a:srgbClr val="BCFC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……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8871724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8871724" cy="1473023"/>
        </a:xfrm>
        <a:prstGeom prst="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……</a:t>
          </a:r>
          <a:r>
            <a:rPr lang="en-US" sz="2400" kern="1200" baseline="300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8871724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1008407" y="697145"/>
          <a:ext cx="7714449" cy="1551962"/>
        </a:xfrm>
        <a:prstGeom prst="rect">
          <a:avLst/>
        </a:prstGeom>
        <a:solidFill>
          <a:srgbClr val="BCFC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………….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1008407" y="697145"/>
        <a:ext cx="7714449" cy="1551962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7835587" cy="1473023"/>
        </a:xfrm>
        <a:prstGeom prst="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…………. 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7835587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A24-C15F-41F8-AB8E-E62014FF6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743A4-788D-42C5-9259-B0E231D94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D584-5B87-417A-847F-F91A522D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5C22D-BF16-40F6-ADF0-146637E7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E1BF2-1CEA-4BE9-BDA0-3F272394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687E-0B6D-48D5-BE95-C429F28E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43EED-B91B-4ADC-BCB5-14A4E5F9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DB91-19F1-41E4-AF0E-37DC7209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04CA-96E5-45B3-B5CB-372A55F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902D2-E003-467D-AA0E-A8D83A42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8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5CAB4-C6FA-4BBF-AD75-257E68DB8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DD4E3-EB8A-44FB-A285-C36BB20DB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E170-A635-4E99-A04D-8F784681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9ABF0-86A7-41CE-BD55-D0B7B29A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F92F-F9E5-42EA-8F3B-5566DC13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9054-9598-48C0-B624-39A0C88B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C1467-65B9-4F8C-BA3C-E98625646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A4E7A-F72B-4E96-8845-EFAD83B0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8441-FEAE-41C3-889D-CADAD48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5C28-CFF7-4F32-87AC-9322E622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5A8C-FC24-44C4-9CDE-C34F059A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0A2B9-D85D-43BF-8EDA-0E15BDE9B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AA36F-1AF1-4B89-A686-C369B02D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49A4-6B59-4F0B-9B2C-CE24AAAB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D9C14-E328-4B36-930D-5ED929AA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0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B0B19-AB3B-4DDF-8168-E633E64C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EC97-9E85-4932-8B68-4F867E09B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717DF-3FBB-4622-84C7-3E275489E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52957-264E-477D-9EE0-24ABAA04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FDC0D-75E2-45CE-882D-EFFCEC2C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B68E4-06F5-49DE-AD0F-6AAAD79E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01E0-2C0D-45B5-BC5D-8C14C2A3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14E54-F4FF-4C5F-ABDB-133B6C501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97981-1613-4DFC-9824-C3C7E76F8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E2606-8D28-49E7-8945-A2A8D4BCA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D443-A7AB-4F18-8E5E-34762EE37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B682E-255C-4DA3-9B2B-98BE300F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A1C10-4004-426B-85B0-5BED6251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EBC73-1E10-4D16-9FD7-669FD032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052A-BCDC-4554-9623-6C04CDB0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FC6D8-29E3-49E6-9F7D-AB5B5327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766EF-7B96-40D6-B828-22E79319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00D7C-950F-496B-8537-D7145492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7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B5798-EF6D-4F52-8F91-3F154454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EB511-B07F-47F0-BCCD-B7AA4E59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B7EF-E4CE-4D19-803B-EC253B4C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9CD5-4EAB-43E5-A563-35E72306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017C-A1EA-45D6-9084-46CC016B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10F2-4193-41CC-B32B-0482DFBF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CE0A9-53B8-4AF8-BFA6-0BD92D5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54531-4968-472E-8037-5CC3ABEC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AC596-435E-4B4D-9253-2A3BA321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1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68B9-22B8-4EB1-908A-FFCBBAF6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803BA-A627-4C3A-BBAE-51212EDBB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F8091-3D19-49C9-ABCB-CCCB3F833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FB67C-59AB-4C96-A457-C817DCB3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2387-17F4-4D47-981E-80C3116B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72F43-E8DD-4775-A9CD-774D840E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CBD48-144A-486A-AC65-C498F967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409F4-0585-46A5-86B4-7D834038D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B2C74-A9A6-4153-801D-8D6ABA9DA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3BC5-C3F0-47C7-B57D-83A8AB489A6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49AF9-0217-4C6F-B459-2716DBD11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66D6E-487C-4EE0-8AF0-A4FA21A27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866C-7A06-4F97-9758-E645D78B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BC3C-7B88-4215-8A62-7CAA9156B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795B5-DDF8-4566-B2AB-A3BF8FE37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D10195-FB2F-444F-8A0C-A195A9670741}"/>
              </a:ext>
            </a:extLst>
          </p:cNvPr>
          <p:cNvCxnSpPr>
            <a:cxnSpLocks/>
          </p:cNvCxnSpPr>
          <p:nvPr/>
        </p:nvCxnSpPr>
        <p:spPr>
          <a:xfrm>
            <a:off x="6858000" y="6448425"/>
            <a:ext cx="4648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22272C-AEE4-47BA-B8C5-71F15256BD2A}"/>
              </a:ext>
            </a:extLst>
          </p:cNvPr>
          <p:cNvCxnSpPr/>
          <p:nvPr/>
        </p:nvCxnSpPr>
        <p:spPr>
          <a:xfrm flipV="1">
            <a:off x="6858000" y="1600200"/>
            <a:ext cx="0" cy="484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C180CF-D0B3-4556-94E9-9B5A89CF0073}"/>
              </a:ext>
            </a:extLst>
          </p:cNvPr>
          <p:cNvCxnSpPr/>
          <p:nvPr/>
        </p:nvCxnSpPr>
        <p:spPr>
          <a:xfrm flipV="1">
            <a:off x="11487150" y="1590674"/>
            <a:ext cx="0" cy="484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65533F-FBFB-42D8-8B98-A1C4904633B0}"/>
              </a:ext>
            </a:extLst>
          </p:cNvPr>
          <p:cNvSpPr txBox="1"/>
          <p:nvPr/>
        </p:nvSpPr>
        <p:spPr>
          <a:xfrm>
            <a:off x="6356598" y="1093547"/>
            <a:ext cx="22240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Lượng </a:t>
            </a:r>
            <a:r>
              <a:rPr lang="en-US" dirty="0" err="1"/>
              <a:t>mưa</a:t>
            </a:r>
            <a:r>
              <a:rPr lang="en-US" dirty="0"/>
              <a:t> (mm)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4C3B6-7E85-4E4F-93F4-2C7DD62CF6BC}"/>
              </a:ext>
            </a:extLst>
          </p:cNvPr>
          <p:cNvSpPr txBox="1"/>
          <p:nvPr/>
        </p:nvSpPr>
        <p:spPr>
          <a:xfrm>
            <a:off x="10577511" y="993057"/>
            <a:ext cx="14097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Nhiệt </a:t>
            </a:r>
            <a:r>
              <a:rPr lang="en-US" dirty="0" err="1"/>
              <a:t>độ</a:t>
            </a:r>
            <a:r>
              <a:rPr lang="en-US" dirty="0"/>
              <a:t> (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2C1314-8239-4EE0-83E3-EE3D1C3AB1AC}"/>
              </a:ext>
            </a:extLst>
          </p:cNvPr>
          <p:cNvSpPr/>
          <p:nvPr/>
        </p:nvSpPr>
        <p:spPr>
          <a:xfrm>
            <a:off x="11756" y="0"/>
            <a:ext cx="616029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/>
              <a:t>Đánh dấu các đoạn bằng nhau vào vị trí trên hai trục tung, sao cho đủ giới hạn lớn nhất.</a:t>
            </a:r>
            <a:endParaRPr lang="en-US" sz="1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2C74CC-B21B-4511-BAAA-51C47969B69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832736" y="1026720"/>
            <a:ext cx="523862" cy="2514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B2584C-3AD4-407D-B601-20793E369326}"/>
              </a:ext>
            </a:extLst>
          </p:cNvPr>
          <p:cNvSpPr txBox="1"/>
          <p:nvPr/>
        </p:nvSpPr>
        <p:spPr>
          <a:xfrm>
            <a:off x="204789" y="524598"/>
            <a:ext cx="59436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trục</a:t>
            </a:r>
            <a:r>
              <a:rPr lang="en-US" sz="2400" dirty="0"/>
              <a:t> tung (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,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0A5F0A-BC9A-4D72-9E5E-DD3D79B91C5C}"/>
              </a:ext>
            </a:extLst>
          </p:cNvPr>
          <p:cNvCxnSpPr>
            <a:cxnSpLocks/>
          </p:cNvCxnSpPr>
          <p:nvPr/>
        </p:nvCxnSpPr>
        <p:spPr>
          <a:xfrm>
            <a:off x="6148391" y="869028"/>
            <a:ext cx="4656674" cy="42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3F2C9C-69DA-4BE7-9DD1-4B3A4E5100CA}"/>
              </a:ext>
            </a:extLst>
          </p:cNvPr>
          <p:cNvCxnSpPr>
            <a:cxnSpLocks/>
          </p:cNvCxnSpPr>
          <p:nvPr/>
        </p:nvCxnSpPr>
        <p:spPr>
          <a:xfrm>
            <a:off x="6781800" y="569595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A3893A1-7B6B-4247-80AA-EFB9A2F973B3}"/>
              </a:ext>
            </a:extLst>
          </p:cNvPr>
          <p:cNvCxnSpPr>
            <a:cxnSpLocks/>
          </p:cNvCxnSpPr>
          <p:nvPr/>
        </p:nvCxnSpPr>
        <p:spPr>
          <a:xfrm>
            <a:off x="6781800" y="1883475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F6D9DA-DFDB-4BBF-901D-5188A52652F9}"/>
              </a:ext>
            </a:extLst>
          </p:cNvPr>
          <p:cNvCxnSpPr>
            <a:cxnSpLocks/>
          </p:cNvCxnSpPr>
          <p:nvPr/>
        </p:nvCxnSpPr>
        <p:spPr>
          <a:xfrm>
            <a:off x="6781800" y="2669878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68A5D0-9DDD-4C4E-8F60-96A9173B4D31}"/>
              </a:ext>
            </a:extLst>
          </p:cNvPr>
          <p:cNvCxnSpPr>
            <a:cxnSpLocks/>
          </p:cNvCxnSpPr>
          <p:nvPr/>
        </p:nvCxnSpPr>
        <p:spPr>
          <a:xfrm>
            <a:off x="6781800" y="3419475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330173-349E-4832-AD72-719C8E4772F3}"/>
              </a:ext>
            </a:extLst>
          </p:cNvPr>
          <p:cNvCxnSpPr>
            <a:cxnSpLocks/>
          </p:cNvCxnSpPr>
          <p:nvPr/>
        </p:nvCxnSpPr>
        <p:spPr>
          <a:xfrm>
            <a:off x="6781800" y="4191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22B03F-79D0-45EF-8A7E-16EE4602D1FE}"/>
              </a:ext>
            </a:extLst>
          </p:cNvPr>
          <p:cNvCxnSpPr>
            <a:cxnSpLocks/>
          </p:cNvCxnSpPr>
          <p:nvPr/>
        </p:nvCxnSpPr>
        <p:spPr>
          <a:xfrm>
            <a:off x="6781800" y="49149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599AB6-3505-47C2-95DD-A7CE34206A12}"/>
              </a:ext>
            </a:extLst>
          </p:cNvPr>
          <p:cNvCxnSpPr>
            <a:cxnSpLocks/>
          </p:cNvCxnSpPr>
          <p:nvPr/>
        </p:nvCxnSpPr>
        <p:spPr>
          <a:xfrm>
            <a:off x="11382375" y="1883475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BCB655-3479-4826-B1CD-EAD709E67729}"/>
              </a:ext>
            </a:extLst>
          </p:cNvPr>
          <p:cNvCxnSpPr>
            <a:cxnSpLocks/>
          </p:cNvCxnSpPr>
          <p:nvPr/>
        </p:nvCxnSpPr>
        <p:spPr>
          <a:xfrm>
            <a:off x="11382375" y="2650828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84E1D1-B8A0-4AA9-9756-AA5B5CDDB4EE}"/>
              </a:ext>
            </a:extLst>
          </p:cNvPr>
          <p:cNvCxnSpPr>
            <a:cxnSpLocks/>
          </p:cNvCxnSpPr>
          <p:nvPr/>
        </p:nvCxnSpPr>
        <p:spPr>
          <a:xfrm>
            <a:off x="11382375" y="3429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02C717-B345-44DB-B9F4-CA74D3E0273D}"/>
              </a:ext>
            </a:extLst>
          </p:cNvPr>
          <p:cNvCxnSpPr>
            <a:cxnSpLocks/>
          </p:cNvCxnSpPr>
          <p:nvPr/>
        </p:nvCxnSpPr>
        <p:spPr>
          <a:xfrm>
            <a:off x="11382375" y="4191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CC2D5B-9F54-4742-8F41-417D62FCA5A2}"/>
              </a:ext>
            </a:extLst>
          </p:cNvPr>
          <p:cNvCxnSpPr>
            <a:cxnSpLocks/>
          </p:cNvCxnSpPr>
          <p:nvPr/>
        </p:nvCxnSpPr>
        <p:spPr>
          <a:xfrm>
            <a:off x="11382375" y="49149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D50EDA-A6B3-4A6F-A1F6-3E080D17BBC9}"/>
              </a:ext>
            </a:extLst>
          </p:cNvPr>
          <p:cNvCxnSpPr>
            <a:cxnSpLocks/>
          </p:cNvCxnSpPr>
          <p:nvPr/>
        </p:nvCxnSpPr>
        <p:spPr>
          <a:xfrm>
            <a:off x="11391900" y="569595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A2F986-6CE2-4A42-BAB2-17644D1B93C1}"/>
              </a:ext>
            </a:extLst>
          </p:cNvPr>
          <p:cNvSpPr txBox="1"/>
          <p:nvPr/>
        </p:nvSpPr>
        <p:spPr>
          <a:xfrm>
            <a:off x="6288886" y="1713688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321CB2-80CB-4663-81A4-F021CEE58C19}"/>
              </a:ext>
            </a:extLst>
          </p:cNvPr>
          <p:cNvSpPr txBox="1"/>
          <p:nvPr/>
        </p:nvSpPr>
        <p:spPr>
          <a:xfrm>
            <a:off x="6288876" y="2436998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2E4806-C5D7-412A-9571-B1FF0B4079D2}"/>
              </a:ext>
            </a:extLst>
          </p:cNvPr>
          <p:cNvSpPr txBox="1"/>
          <p:nvPr/>
        </p:nvSpPr>
        <p:spPr>
          <a:xfrm>
            <a:off x="6360319" y="6200999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76109B-394D-46BB-9A37-298A502167FF}"/>
              </a:ext>
            </a:extLst>
          </p:cNvPr>
          <p:cNvSpPr txBox="1"/>
          <p:nvPr/>
        </p:nvSpPr>
        <p:spPr>
          <a:xfrm>
            <a:off x="6262684" y="3230509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23AF3-34B4-4B4C-8088-817631F283F1}"/>
              </a:ext>
            </a:extLst>
          </p:cNvPr>
          <p:cNvSpPr txBox="1"/>
          <p:nvPr/>
        </p:nvSpPr>
        <p:spPr>
          <a:xfrm>
            <a:off x="6265065" y="3992046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56C8EB-1781-4ECC-BF80-BBDC62F6F3F8}"/>
              </a:ext>
            </a:extLst>
          </p:cNvPr>
          <p:cNvSpPr txBox="1"/>
          <p:nvPr/>
        </p:nvSpPr>
        <p:spPr>
          <a:xfrm>
            <a:off x="6253157" y="4715356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FDD7B-D7C7-4A6B-87D1-2B93401B63AA}"/>
              </a:ext>
            </a:extLst>
          </p:cNvPr>
          <p:cNvSpPr txBox="1"/>
          <p:nvPr/>
        </p:nvSpPr>
        <p:spPr>
          <a:xfrm>
            <a:off x="6281741" y="5511284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72D394-4A8C-4124-8DB9-D401C1FE6B2C}"/>
              </a:ext>
            </a:extLst>
          </p:cNvPr>
          <p:cNvSpPr txBox="1"/>
          <p:nvPr/>
        </p:nvSpPr>
        <p:spPr>
          <a:xfrm>
            <a:off x="11572875" y="2422709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52AA45-8E19-4317-AB4F-8D39EA152D12}"/>
              </a:ext>
            </a:extLst>
          </p:cNvPr>
          <p:cNvSpPr txBox="1"/>
          <p:nvPr/>
        </p:nvSpPr>
        <p:spPr>
          <a:xfrm>
            <a:off x="11549052" y="1634074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ABB470-C88F-425D-8265-F4263582CCB0}"/>
              </a:ext>
            </a:extLst>
          </p:cNvPr>
          <p:cNvSpPr txBox="1"/>
          <p:nvPr/>
        </p:nvSpPr>
        <p:spPr>
          <a:xfrm>
            <a:off x="11549051" y="5411196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ABEB94-289F-4BF9-BAB7-5DBA209A23D3}"/>
              </a:ext>
            </a:extLst>
          </p:cNvPr>
          <p:cNvSpPr txBox="1"/>
          <p:nvPr/>
        </p:nvSpPr>
        <p:spPr>
          <a:xfrm>
            <a:off x="11572873" y="4669427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C6E767-481E-4BBA-9645-2B8B74497977}"/>
              </a:ext>
            </a:extLst>
          </p:cNvPr>
          <p:cNvSpPr txBox="1"/>
          <p:nvPr/>
        </p:nvSpPr>
        <p:spPr>
          <a:xfrm>
            <a:off x="11572874" y="3927658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80AA12-1095-4CF8-AFA1-EBEDF8BFC10A}"/>
              </a:ext>
            </a:extLst>
          </p:cNvPr>
          <p:cNvSpPr txBox="1"/>
          <p:nvPr/>
        </p:nvSpPr>
        <p:spPr>
          <a:xfrm>
            <a:off x="11549051" y="3189471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F91BEE-BC2D-4E5B-90D1-AF9C32414682}"/>
              </a:ext>
            </a:extLst>
          </p:cNvPr>
          <p:cNvSpPr txBox="1"/>
          <p:nvPr/>
        </p:nvSpPr>
        <p:spPr>
          <a:xfrm>
            <a:off x="11530015" y="6175837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2234C-9F69-41B4-B0D2-460B01211EB8}"/>
              </a:ext>
            </a:extLst>
          </p:cNvPr>
          <p:cNvSpPr txBox="1"/>
          <p:nvPr/>
        </p:nvSpPr>
        <p:spPr>
          <a:xfrm>
            <a:off x="571500" y="952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3: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8C6E81-FED4-424A-8D5D-4C23915A3B93}"/>
              </a:ext>
            </a:extLst>
          </p:cNvPr>
          <p:cNvCxnSpPr>
            <a:cxnSpLocks/>
          </p:cNvCxnSpPr>
          <p:nvPr/>
        </p:nvCxnSpPr>
        <p:spPr>
          <a:xfrm>
            <a:off x="6838950" y="6448425"/>
            <a:ext cx="4648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52B1DFB-C439-4CE0-9B41-5A69867035C1}"/>
              </a:ext>
            </a:extLst>
          </p:cNvPr>
          <p:cNvCxnSpPr>
            <a:cxnSpLocks/>
          </p:cNvCxnSpPr>
          <p:nvPr/>
        </p:nvCxnSpPr>
        <p:spPr>
          <a:xfrm>
            <a:off x="7277100" y="6400800"/>
            <a:ext cx="0" cy="1362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A7FA57A-4AD4-4FB6-9D83-7D82CD354AD3}"/>
              </a:ext>
            </a:extLst>
          </p:cNvPr>
          <p:cNvCxnSpPr>
            <a:cxnSpLocks/>
          </p:cNvCxnSpPr>
          <p:nvPr/>
        </p:nvCxnSpPr>
        <p:spPr>
          <a:xfrm flipH="1" flipV="1">
            <a:off x="7646193" y="636380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BDFA968-D310-4953-98E0-3EFC9BF24A51}"/>
              </a:ext>
            </a:extLst>
          </p:cNvPr>
          <p:cNvCxnSpPr>
            <a:cxnSpLocks/>
          </p:cNvCxnSpPr>
          <p:nvPr/>
        </p:nvCxnSpPr>
        <p:spPr>
          <a:xfrm flipH="1" flipV="1">
            <a:off x="8055766" y="6348602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A19D6B-FD3D-482D-8FE3-C18CB08730F6}"/>
              </a:ext>
            </a:extLst>
          </p:cNvPr>
          <p:cNvCxnSpPr>
            <a:cxnSpLocks/>
          </p:cNvCxnSpPr>
          <p:nvPr/>
        </p:nvCxnSpPr>
        <p:spPr>
          <a:xfrm flipH="1" flipV="1">
            <a:off x="8409383" y="636380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38A78A-7C7B-4CA2-BDC8-269F83E44AFB}"/>
              </a:ext>
            </a:extLst>
          </p:cNvPr>
          <p:cNvCxnSpPr>
            <a:cxnSpLocks/>
          </p:cNvCxnSpPr>
          <p:nvPr/>
        </p:nvCxnSpPr>
        <p:spPr>
          <a:xfrm flipH="1" flipV="1">
            <a:off x="8799314" y="6348601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707C43-327D-4A9B-8E51-1040A89D4121}"/>
              </a:ext>
            </a:extLst>
          </p:cNvPr>
          <p:cNvCxnSpPr>
            <a:cxnSpLocks/>
          </p:cNvCxnSpPr>
          <p:nvPr/>
        </p:nvCxnSpPr>
        <p:spPr>
          <a:xfrm flipH="1" flipV="1">
            <a:off x="9162455" y="6356387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9CCFA4-772C-4C0A-9240-3CEF0031067B}"/>
              </a:ext>
            </a:extLst>
          </p:cNvPr>
          <p:cNvCxnSpPr>
            <a:cxnSpLocks/>
          </p:cNvCxnSpPr>
          <p:nvPr/>
        </p:nvCxnSpPr>
        <p:spPr>
          <a:xfrm flipH="1" flipV="1">
            <a:off x="9533335" y="6348600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983FF7A-30AB-4947-B5B1-71558090187E}"/>
              </a:ext>
            </a:extLst>
          </p:cNvPr>
          <p:cNvCxnSpPr>
            <a:cxnSpLocks/>
          </p:cNvCxnSpPr>
          <p:nvPr/>
        </p:nvCxnSpPr>
        <p:spPr>
          <a:xfrm flipH="1" flipV="1">
            <a:off x="9913739" y="634273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BC3BE76-8041-4411-82A2-A84787E22B46}"/>
              </a:ext>
            </a:extLst>
          </p:cNvPr>
          <p:cNvCxnSpPr>
            <a:cxnSpLocks/>
          </p:cNvCxnSpPr>
          <p:nvPr/>
        </p:nvCxnSpPr>
        <p:spPr>
          <a:xfrm flipH="1" flipV="1">
            <a:off x="10328377" y="6356386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FBFD85C-FE3E-4CBA-A103-1FA452FE4431}"/>
              </a:ext>
            </a:extLst>
          </p:cNvPr>
          <p:cNvCxnSpPr>
            <a:cxnSpLocks/>
          </p:cNvCxnSpPr>
          <p:nvPr/>
        </p:nvCxnSpPr>
        <p:spPr>
          <a:xfrm flipH="1" flipV="1">
            <a:off x="10699257" y="6332406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1BF5D0-2DF7-4702-9910-7B0E7AAC2ED5}"/>
              </a:ext>
            </a:extLst>
          </p:cNvPr>
          <p:cNvCxnSpPr>
            <a:cxnSpLocks/>
          </p:cNvCxnSpPr>
          <p:nvPr/>
        </p:nvCxnSpPr>
        <p:spPr>
          <a:xfrm flipH="1" flipV="1">
            <a:off x="11092016" y="634273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F7B299F-211F-4F78-8E47-06290736F10B}"/>
              </a:ext>
            </a:extLst>
          </p:cNvPr>
          <p:cNvCxnSpPr>
            <a:cxnSpLocks/>
          </p:cNvCxnSpPr>
          <p:nvPr/>
        </p:nvCxnSpPr>
        <p:spPr>
          <a:xfrm flipH="1" flipV="1">
            <a:off x="11461855" y="635489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3BDBE7D-37A1-459A-AD62-CCB8219B7ACD}"/>
              </a:ext>
            </a:extLst>
          </p:cNvPr>
          <p:cNvCxnSpPr>
            <a:cxnSpLocks/>
          </p:cNvCxnSpPr>
          <p:nvPr/>
        </p:nvCxnSpPr>
        <p:spPr>
          <a:xfrm flipH="1" flipV="1">
            <a:off x="6862317" y="635489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5AB5F9F-453B-4607-87C5-6FF204356CEC}"/>
              </a:ext>
            </a:extLst>
          </p:cNvPr>
          <p:cNvSpPr txBox="1"/>
          <p:nvPr/>
        </p:nvSpPr>
        <p:spPr>
          <a:xfrm>
            <a:off x="6940608" y="6468440"/>
            <a:ext cx="4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1    2      3     4     5     6     7     8      9   10   11   12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98096D5-7E6B-4491-A106-E1C4075A127F}"/>
              </a:ext>
            </a:extLst>
          </p:cNvPr>
          <p:cNvSpPr txBox="1"/>
          <p:nvPr/>
        </p:nvSpPr>
        <p:spPr>
          <a:xfrm>
            <a:off x="251586" y="2674191"/>
            <a:ext cx="57178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Đánh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tung,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65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2C74CC-B21B-4511-BAAA-51C47969B699}"/>
              </a:ext>
            </a:extLst>
          </p:cNvPr>
          <p:cNvCxnSpPr>
            <a:cxnSpLocks/>
          </p:cNvCxnSpPr>
          <p:nvPr/>
        </p:nvCxnSpPr>
        <p:spPr>
          <a:xfrm>
            <a:off x="2257425" y="3817368"/>
            <a:ext cx="4596259" cy="2192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B2584C-3AD4-407D-B601-20793E369326}"/>
              </a:ext>
            </a:extLst>
          </p:cNvPr>
          <p:cNvSpPr txBox="1"/>
          <p:nvPr/>
        </p:nvSpPr>
        <p:spPr>
          <a:xfrm>
            <a:off x="230975" y="2324741"/>
            <a:ext cx="594360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Vẽ</a:t>
            </a:r>
            <a:r>
              <a:rPr lang="en-US" sz="2400" u="sng" dirty="0"/>
              <a:t> </a:t>
            </a:r>
            <a:r>
              <a:rPr lang="en-US" sz="2400" u="sng" dirty="0" err="1"/>
              <a:t>lượng</a:t>
            </a:r>
            <a:r>
              <a:rPr lang="en-US" sz="2400" u="sng" dirty="0"/>
              <a:t> </a:t>
            </a:r>
            <a:r>
              <a:rPr lang="en-US" sz="2400" u="sng" dirty="0" err="1"/>
              <a:t>mưa</a:t>
            </a:r>
            <a:r>
              <a:rPr lang="en-US" sz="2400" dirty="0"/>
              <a:t>:</a:t>
            </a:r>
          </a:p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tung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Tháng</a:t>
            </a:r>
            <a:r>
              <a:rPr lang="en-US" sz="2400" dirty="0"/>
              <a:t> 1 : 28.2mm,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0A5F0A-BC9A-4D72-9E5E-DD3D79B91C5C}"/>
              </a:ext>
            </a:extLst>
          </p:cNvPr>
          <p:cNvCxnSpPr>
            <a:cxnSpLocks/>
          </p:cNvCxnSpPr>
          <p:nvPr/>
        </p:nvCxnSpPr>
        <p:spPr>
          <a:xfrm flipH="1" flipV="1">
            <a:off x="1666875" y="1966292"/>
            <a:ext cx="590550" cy="1592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272234C-9F69-41B4-B0D2-460B01211EB8}"/>
              </a:ext>
            </a:extLst>
          </p:cNvPr>
          <p:cNvSpPr txBox="1"/>
          <p:nvPr/>
        </p:nvSpPr>
        <p:spPr>
          <a:xfrm>
            <a:off x="571500" y="952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4: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6FACC-A7DF-4B34-9BC4-9006E01982E2}"/>
              </a:ext>
            </a:extLst>
          </p:cNvPr>
          <p:cNvGrpSpPr/>
          <p:nvPr/>
        </p:nvGrpSpPr>
        <p:grpSpPr>
          <a:xfrm>
            <a:off x="6253157" y="993057"/>
            <a:ext cx="5867403" cy="5844715"/>
            <a:chOff x="6253157" y="993057"/>
            <a:chExt cx="5867403" cy="5844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D10195-FB2F-444F-8A0C-A195A967074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6448425"/>
              <a:ext cx="46482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722272C-AEE4-47BA-B8C5-71F15256BD2A}"/>
                </a:ext>
              </a:extLst>
            </p:cNvPr>
            <p:cNvCxnSpPr/>
            <p:nvPr/>
          </p:nvCxnSpPr>
          <p:spPr>
            <a:xfrm flipV="1">
              <a:off x="6858000" y="1600200"/>
              <a:ext cx="0" cy="4848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C180CF-D0B3-4556-94E9-9B5A89CF0073}"/>
                </a:ext>
              </a:extLst>
            </p:cNvPr>
            <p:cNvCxnSpPr/>
            <p:nvPr/>
          </p:nvCxnSpPr>
          <p:spPr>
            <a:xfrm flipV="1">
              <a:off x="11487150" y="1590674"/>
              <a:ext cx="0" cy="4848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65533F-FBFB-42D8-8B98-A1C4904633B0}"/>
                </a:ext>
              </a:extLst>
            </p:cNvPr>
            <p:cNvSpPr txBox="1"/>
            <p:nvPr/>
          </p:nvSpPr>
          <p:spPr>
            <a:xfrm>
              <a:off x="6356598" y="1093547"/>
              <a:ext cx="222408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Lượng </a:t>
              </a:r>
              <a:r>
                <a:rPr lang="en-US" dirty="0" err="1"/>
                <a:t>mưa</a:t>
              </a:r>
              <a:r>
                <a:rPr lang="en-US" dirty="0"/>
                <a:t> (mm)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A4C3B6-7E85-4E4F-93F4-2C7DD62CF6BC}"/>
                </a:ext>
              </a:extLst>
            </p:cNvPr>
            <p:cNvSpPr txBox="1"/>
            <p:nvPr/>
          </p:nvSpPr>
          <p:spPr>
            <a:xfrm>
              <a:off x="10577511" y="993057"/>
              <a:ext cx="14097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Nhiệt </a:t>
              </a:r>
              <a:r>
                <a:rPr lang="en-US" dirty="0" err="1"/>
                <a:t>độ</a:t>
              </a:r>
              <a:r>
                <a:rPr lang="en-US" dirty="0"/>
                <a:t> (</a:t>
              </a:r>
              <a:r>
                <a:rPr lang="en-US" baseline="30000" dirty="0" err="1"/>
                <a:t>o</a:t>
              </a:r>
              <a:r>
                <a:rPr lang="en-US" dirty="0" err="1"/>
                <a:t>C</a:t>
              </a:r>
              <a:r>
                <a:rPr lang="en-US" dirty="0"/>
                <a:t>)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3F2C9C-69DA-4BE7-9DD1-4B3A4E510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569595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A3893A1-7B6B-4247-80AA-EFB9A2F973B3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1883475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F6D9DA-DFDB-4BBF-901D-5188A52652F9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2669878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68A5D0-9DDD-4C4E-8F60-96A9173B4D31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3419475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330173-349E-4832-AD72-719C8E4772F3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41910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22B03F-79D0-45EF-8A7E-16EE4602D1FE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49149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8599AB6-3505-47C2-95DD-A7CE34206A1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1883475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BCB655-3479-4826-B1CD-EAD709E6772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2650828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B84E1D1-B8A0-4AA9-9756-AA5B5CDDB4EE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34290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02C717-B345-44DB-B9F4-CA74D3E0273D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41910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CC2D5B-9F54-4742-8F41-417D62FCA5A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49149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D50EDA-A6B3-4A6F-A1F6-3E080D17BBC9}"/>
                </a:ext>
              </a:extLst>
            </p:cNvPr>
            <p:cNvCxnSpPr>
              <a:cxnSpLocks/>
            </p:cNvCxnSpPr>
            <p:nvPr/>
          </p:nvCxnSpPr>
          <p:spPr>
            <a:xfrm>
              <a:off x="11391900" y="569595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A2F986-6CE2-4A42-BAB2-17644D1B93C1}"/>
                </a:ext>
              </a:extLst>
            </p:cNvPr>
            <p:cNvSpPr txBox="1"/>
            <p:nvPr/>
          </p:nvSpPr>
          <p:spPr>
            <a:xfrm>
              <a:off x="6288886" y="1713688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321CB2-80CB-4663-81A4-F021CEE58C19}"/>
                </a:ext>
              </a:extLst>
            </p:cNvPr>
            <p:cNvSpPr txBox="1"/>
            <p:nvPr/>
          </p:nvSpPr>
          <p:spPr>
            <a:xfrm>
              <a:off x="6288876" y="2436998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250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2E4806-C5D7-412A-9571-B1FF0B4079D2}"/>
                </a:ext>
              </a:extLst>
            </p:cNvPr>
            <p:cNvSpPr txBox="1"/>
            <p:nvPr/>
          </p:nvSpPr>
          <p:spPr>
            <a:xfrm>
              <a:off x="6360319" y="6200999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76109B-394D-46BB-9A37-298A502167FF}"/>
                </a:ext>
              </a:extLst>
            </p:cNvPr>
            <p:cNvSpPr txBox="1"/>
            <p:nvPr/>
          </p:nvSpPr>
          <p:spPr>
            <a:xfrm>
              <a:off x="6262684" y="3230509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B23AF3-34B4-4B4C-8088-817631F283F1}"/>
                </a:ext>
              </a:extLst>
            </p:cNvPr>
            <p:cNvSpPr txBox="1"/>
            <p:nvPr/>
          </p:nvSpPr>
          <p:spPr>
            <a:xfrm>
              <a:off x="6265065" y="3992046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56C8EB-1781-4ECC-BF80-BBDC62F6F3F8}"/>
                </a:ext>
              </a:extLst>
            </p:cNvPr>
            <p:cNvSpPr txBox="1"/>
            <p:nvPr/>
          </p:nvSpPr>
          <p:spPr>
            <a:xfrm>
              <a:off x="6253157" y="4715356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7FDD7B-D7C7-4A6B-87D1-2B93401B63AA}"/>
                </a:ext>
              </a:extLst>
            </p:cNvPr>
            <p:cNvSpPr txBox="1"/>
            <p:nvPr/>
          </p:nvSpPr>
          <p:spPr>
            <a:xfrm>
              <a:off x="6281741" y="5511284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572D394-4A8C-4124-8DB9-D401C1FE6B2C}"/>
                </a:ext>
              </a:extLst>
            </p:cNvPr>
            <p:cNvSpPr txBox="1"/>
            <p:nvPr/>
          </p:nvSpPr>
          <p:spPr>
            <a:xfrm>
              <a:off x="11572875" y="2422709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C52AA45-8E19-4317-AB4F-8D39EA152D12}"/>
                </a:ext>
              </a:extLst>
            </p:cNvPr>
            <p:cNvSpPr txBox="1"/>
            <p:nvPr/>
          </p:nvSpPr>
          <p:spPr>
            <a:xfrm>
              <a:off x="11549052" y="1634074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ABB470-C88F-425D-8265-F4263582CCB0}"/>
                </a:ext>
              </a:extLst>
            </p:cNvPr>
            <p:cNvSpPr txBox="1"/>
            <p:nvPr/>
          </p:nvSpPr>
          <p:spPr>
            <a:xfrm>
              <a:off x="11549051" y="5411196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ABEB94-289F-4BF9-BAB7-5DBA209A23D3}"/>
                </a:ext>
              </a:extLst>
            </p:cNvPr>
            <p:cNvSpPr txBox="1"/>
            <p:nvPr/>
          </p:nvSpPr>
          <p:spPr>
            <a:xfrm>
              <a:off x="11572873" y="4669427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6C6E767-481E-4BBA-9645-2B8B74497977}"/>
                </a:ext>
              </a:extLst>
            </p:cNvPr>
            <p:cNvSpPr txBox="1"/>
            <p:nvPr/>
          </p:nvSpPr>
          <p:spPr>
            <a:xfrm>
              <a:off x="11572874" y="3927658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80AA12-1095-4CF8-AFA1-EBEDF8BFC10A}"/>
                </a:ext>
              </a:extLst>
            </p:cNvPr>
            <p:cNvSpPr txBox="1"/>
            <p:nvPr/>
          </p:nvSpPr>
          <p:spPr>
            <a:xfrm>
              <a:off x="11549051" y="3189471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F91BEE-BC2D-4E5B-90D1-AF9C32414682}"/>
                </a:ext>
              </a:extLst>
            </p:cNvPr>
            <p:cNvSpPr txBox="1"/>
            <p:nvPr/>
          </p:nvSpPr>
          <p:spPr>
            <a:xfrm>
              <a:off x="11530015" y="6175837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8C6E81-FED4-424A-8D5D-4C23915A3B93}"/>
                </a:ext>
              </a:extLst>
            </p:cNvPr>
            <p:cNvCxnSpPr>
              <a:cxnSpLocks/>
            </p:cNvCxnSpPr>
            <p:nvPr/>
          </p:nvCxnSpPr>
          <p:spPr>
            <a:xfrm>
              <a:off x="6838950" y="6448425"/>
              <a:ext cx="46482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52B1DFB-C439-4CE0-9B41-5A69867035C1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400800"/>
              <a:ext cx="0" cy="13628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A7FA57A-4AD4-4FB6-9D83-7D82CD354A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6193" y="6363804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BDFA968-D310-4953-98E0-3EFC9BF24A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5766" y="6348602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A19D6B-FD3D-482D-8FE3-C18CB0873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9383" y="6363804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38A78A-7C7B-4CA2-BDC8-269F83E44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9314" y="6348601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707C43-327D-4A9B-8E51-1040A89D41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2455" y="6356387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89CCFA4-772C-4C0A-9240-3CEF003106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3335" y="6348600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983FF7A-30AB-4947-B5B1-7155809018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3739" y="6342735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BC3BE76-8041-4411-82A2-A84787E22B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28377" y="6356386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FBFD85C-FE3E-4CBA-A103-1FA452FE4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99257" y="6332406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1BF5D0-2DF7-4702-9910-7B0E7AAC2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2016" y="6342735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F7B299F-211F-4F78-8E47-06290736F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61855" y="6354895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BDBE7D-37A1-459A-AD62-CCB8219B7A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2317" y="6354894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5AB5F9F-453B-4607-87C5-6FF204356CEC}"/>
                </a:ext>
              </a:extLst>
            </p:cNvPr>
            <p:cNvSpPr txBox="1"/>
            <p:nvPr/>
          </p:nvSpPr>
          <p:spPr>
            <a:xfrm>
              <a:off x="6940608" y="6468440"/>
              <a:ext cx="464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1    2      3     4     5     6     7     8      9   10   11   12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B70461C-F305-4B4E-8F1F-88695A1B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1" y="564706"/>
            <a:ext cx="5602799" cy="16109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BB885E-77BB-4D4B-9ED6-113666E1493B}"/>
              </a:ext>
            </a:extLst>
          </p:cNvPr>
          <p:cNvSpPr/>
          <p:nvPr/>
        </p:nvSpPr>
        <p:spPr>
          <a:xfrm>
            <a:off x="7026111" y="59825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06A12-1A6D-43DA-AD37-71BC267FF1FA}"/>
              </a:ext>
            </a:extLst>
          </p:cNvPr>
          <p:cNvSpPr/>
          <p:nvPr/>
        </p:nvSpPr>
        <p:spPr>
          <a:xfrm>
            <a:off x="6862317" y="6027828"/>
            <a:ext cx="405256" cy="41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28E53E2-173E-4BD5-9382-FCD29D560728}"/>
              </a:ext>
            </a:extLst>
          </p:cNvPr>
          <p:cNvSpPr/>
          <p:nvPr/>
        </p:nvSpPr>
        <p:spPr>
          <a:xfrm>
            <a:off x="7252990" y="6069567"/>
            <a:ext cx="4052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4F5B17-B859-42FA-AEE0-086B9C244CD3}"/>
              </a:ext>
            </a:extLst>
          </p:cNvPr>
          <p:cNvSpPr/>
          <p:nvPr/>
        </p:nvSpPr>
        <p:spPr>
          <a:xfrm>
            <a:off x="7670012" y="5780528"/>
            <a:ext cx="405256" cy="658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0F9002-DDE8-4FF6-A1BD-9181CE6A1431}"/>
              </a:ext>
            </a:extLst>
          </p:cNvPr>
          <p:cNvSpPr/>
          <p:nvPr/>
        </p:nvSpPr>
        <p:spPr>
          <a:xfrm>
            <a:off x="8072142" y="5084688"/>
            <a:ext cx="405256" cy="13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6FFE9EC-23B9-4A87-BF66-C4BCEB872C3E}"/>
              </a:ext>
            </a:extLst>
          </p:cNvPr>
          <p:cNvSpPr/>
          <p:nvPr/>
        </p:nvSpPr>
        <p:spPr>
          <a:xfrm>
            <a:off x="8434538" y="3599841"/>
            <a:ext cx="405256" cy="284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AD4E021-B00C-4BA9-B3CA-B85D09999FC8}"/>
              </a:ext>
            </a:extLst>
          </p:cNvPr>
          <p:cNvSpPr/>
          <p:nvPr/>
        </p:nvSpPr>
        <p:spPr>
          <a:xfrm>
            <a:off x="8785428" y="3040632"/>
            <a:ext cx="405256" cy="341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0593A7-063E-421F-8A57-AA395D363694}"/>
              </a:ext>
            </a:extLst>
          </p:cNvPr>
          <p:cNvSpPr/>
          <p:nvPr/>
        </p:nvSpPr>
        <p:spPr>
          <a:xfrm>
            <a:off x="9148558" y="2581275"/>
            <a:ext cx="405256" cy="387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2BC1C6D-AC44-44C7-BF47-995FD015C576}"/>
              </a:ext>
            </a:extLst>
          </p:cNvPr>
          <p:cNvSpPr/>
          <p:nvPr/>
        </p:nvSpPr>
        <p:spPr>
          <a:xfrm>
            <a:off x="9563099" y="2019300"/>
            <a:ext cx="391635" cy="44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3ADF6DE-4D0B-4FD5-9339-95651437CEE5}"/>
              </a:ext>
            </a:extLst>
          </p:cNvPr>
          <p:cNvSpPr/>
          <p:nvPr/>
        </p:nvSpPr>
        <p:spPr>
          <a:xfrm>
            <a:off x="9931249" y="3114675"/>
            <a:ext cx="405256" cy="333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D98564-B77B-47BD-B403-52B630CFE56E}"/>
              </a:ext>
            </a:extLst>
          </p:cNvPr>
          <p:cNvSpPr/>
          <p:nvPr/>
        </p:nvSpPr>
        <p:spPr>
          <a:xfrm>
            <a:off x="10339266" y="3817368"/>
            <a:ext cx="405256" cy="2631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E411D4F-868E-448F-81CB-7EE6DFB0392A}"/>
              </a:ext>
            </a:extLst>
          </p:cNvPr>
          <p:cNvSpPr/>
          <p:nvPr/>
        </p:nvSpPr>
        <p:spPr>
          <a:xfrm>
            <a:off x="10730313" y="5084689"/>
            <a:ext cx="405256" cy="136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FEDBF1A-708D-4CF1-B5E7-6EC6832C25F8}"/>
              </a:ext>
            </a:extLst>
          </p:cNvPr>
          <p:cNvSpPr/>
          <p:nvPr/>
        </p:nvSpPr>
        <p:spPr>
          <a:xfrm>
            <a:off x="11083028" y="5880616"/>
            <a:ext cx="405256" cy="5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3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2C74CC-B21B-4511-BAAA-51C47969B699}"/>
              </a:ext>
            </a:extLst>
          </p:cNvPr>
          <p:cNvCxnSpPr>
            <a:cxnSpLocks/>
          </p:cNvCxnSpPr>
          <p:nvPr/>
        </p:nvCxnSpPr>
        <p:spPr>
          <a:xfrm>
            <a:off x="1639019" y="1462879"/>
            <a:ext cx="5333281" cy="2572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B2584C-3AD4-407D-B601-20793E369326}"/>
              </a:ext>
            </a:extLst>
          </p:cNvPr>
          <p:cNvSpPr txBox="1"/>
          <p:nvPr/>
        </p:nvSpPr>
        <p:spPr>
          <a:xfrm>
            <a:off x="230975" y="2324741"/>
            <a:ext cx="5569342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Vẽ</a:t>
            </a:r>
            <a:r>
              <a:rPr lang="en-US" sz="2400" u="sng" dirty="0"/>
              <a:t> </a:t>
            </a:r>
            <a:r>
              <a:rPr lang="en-US" sz="2400" u="sng" dirty="0" err="1"/>
              <a:t>nhiệt</a:t>
            </a:r>
            <a:r>
              <a:rPr lang="en-US" sz="2400" u="sng" dirty="0"/>
              <a:t> </a:t>
            </a:r>
            <a:r>
              <a:rPr lang="en-US" sz="2400" u="sng" dirty="0" err="1"/>
              <a:t>độ</a:t>
            </a:r>
            <a:r>
              <a:rPr lang="en-US" sz="2400" dirty="0"/>
              <a:t>:</a:t>
            </a:r>
          </a:p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tung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Tháng</a:t>
            </a:r>
            <a:r>
              <a:rPr lang="en-US" sz="2400" dirty="0"/>
              <a:t> 1 : 16.5</a:t>
            </a:r>
            <a:r>
              <a:rPr lang="en-US" sz="2400" baseline="30000" dirty="0"/>
              <a:t>o</a:t>
            </a:r>
            <a:r>
              <a:rPr lang="en-US" sz="2400" dirty="0"/>
              <a:t>C,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Đánh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12 </a:t>
            </a:r>
            <a:r>
              <a:rPr lang="en-US" sz="2400" dirty="0" err="1"/>
              <a:t>tháng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, </a:t>
            </a:r>
            <a:r>
              <a:rPr lang="en-US" sz="2400" dirty="0" err="1"/>
              <a:t>thước</a:t>
            </a:r>
            <a:r>
              <a:rPr lang="en-US" sz="2400" dirty="0"/>
              <a:t>,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2234C-9F69-41B4-B0D2-460B01211EB8}"/>
              </a:ext>
            </a:extLst>
          </p:cNvPr>
          <p:cNvSpPr txBox="1"/>
          <p:nvPr/>
        </p:nvSpPr>
        <p:spPr>
          <a:xfrm>
            <a:off x="571500" y="952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5: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6FACC-A7DF-4B34-9BC4-9006E01982E2}"/>
              </a:ext>
            </a:extLst>
          </p:cNvPr>
          <p:cNvGrpSpPr/>
          <p:nvPr/>
        </p:nvGrpSpPr>
        <p:grpSpPr>
          <a:xfrm>
            <a:off x="6253157" y="993057"/>
            <a:ext cx="5867403" cy="5844715"/>
            <a:chOff x="6253157" y="993057"/>
            <a:chExt cx="5867403" cy="5844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D10195-FB2F-444F-8A0C-A195A967074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6448425"/>
              <a:ext cx="46482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722272C-AEE4-47BA-B8C5-71F15256BD2A}"/>
                </a:ext>
              </a:extLst>
            </p:cNvPr>
            <p:cNvCxnSpPr/>
            <p:nvPr/>
          </p:nvCxnSpPr>
          <p:spPr>
            <a:xfrm flipV="1">
              <a:off x="6858000" y="1600200"/>
              <a:ext cx="0" cy="4848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0C180CF-D0B3-4556-94E9-9B5A89CF0073}"/>
                </a:ext>
              </a:extLst>
            </p:cNvPr>
            <p:cNvCxnSpPr/>
            <p:nvPr/>
          </p:nvCxnSpPr>
          <p:spPr>
            <a:xfrm flipV="1">
              <a:off x="11487150" y="1590674"/>
              <a:ext cx="0" cy="48482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65533F-FBFB-42D8-8B98-A1C4904633B0}"/>
                </a:ext>
              </a:extLst>
            </p:cNvPr>
            <p:cNvSpPr txBox="1"/>
            <p:nvPr/>
          </p:nvSpPr>
          <p:spPr>
            <a:xfrm>
              <a:off x="6356598" y="1093547"/>
              <a:ext cx="222408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Lượng </a:t>
              </a:r>
              <a:r>
                <a:rPr lang="en-US" dirty="0" err="1"/>
                <a:t>mưa</a:t>
              </a:r>
              <a:r>
                <a:rPr lang="en-US" dirty="0"/>
                <a:t> (mm)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A4C3B6-7E85-4E4F-93F4-2C7DD62CF6BC}"/>
                </a:ext>
              </a:extLst>
            </p:cNvPr>
            <p:cNvSpPr txBox="1"/>
            <p:nvPr/>
          </p:nvSpPr>
          <p:spPr>
            <a:xfrm>
              <a:off x="10577511" y="993057"/>
              <a:ext cx="14097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Nhiệt </a:t>
              </a:r>
              <a:r>
                <a:rPr lang="en-US" dirty="0" err="1"/>
                <a:t>độ</a:t>
              </a:r>
              <a:r>
                <a:rPr lang="en-US" dirty="0"/>
                <a:t> (</a:t>
              </a:r>
              <a:r>
                <a:rPr lang="en-US" baseline="30000" dirty="0" err="1"/>
                <a:t>o</a:t>
              </a:r>
              <a:r>
                <a:rPr lang="en-US" dirty="0" err="1"/>
                <a:t>C</a:t>
              </a:r>
              <a:r>
                <a:rPr lang="en-US" dirty="0"/>
                <a:t>)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3F2C9C-69DA-4BE7-9DD1-4B3A4E5100CA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569595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A3893A1-7B6B-4247-80AA-EFB9A2F973B3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1883475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F6D9DA-DFDB-4BBF-901D-5188A52652F9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2669878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68A5D0-9DDD-4C4E-8F60-96A9173B4D31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3419475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330173-349E-4832-AD72-719C8E4772F3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41910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22B03F-79D0-45EF-8A7E-16EE4602D1FE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49149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8599AB6-3505-47C2-95DD-A7CE34206A1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1883475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BCB655-3479-4826-B1CD-EAD709E67729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2650828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B84E1D1-B8A0-4AA9-9756-AA5B5CDDB4EE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34290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02C717-B345-44DB-B9F4-CA74D3E0273D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41910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CC2D5B-9F54-4742-8F41-417D62FCA5A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2375" y="491490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D50EDA-A6B3-4A6F-A1F6-3E080D17BBC9}"/>
                </a:ext>
              </a:extLst>
            </p:cNvPr>
            <p:cNvCxnSpPr>
              <a:cxnSpLocks/>
            </p:cNvCxnSpPr>
            <p:nvPr/>
          </p:nvCxnSpPr>
          <p:spPr>
            <a:xfrm>
              <a:off x="11391900" y="5695950"/>
              <a:ext cx="1905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A2F986-6CE2-4A42-BAB2-17644D1B93C1}"/>
                </a:ext>
              </a:extLst>
            </p:cNvPr>
            <p:cNvSpPr txBox="1"/>
            <p:nvPr/>
          </p:nvSpPr>
          <p:spPr>
            <a:xfrm>
              <a:off x="6288886" y="1713688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321CB2-80CB-4663-81A4-F021CEE58C19}"/>
                </a:ext>
              </a:extLst>
            </p:cNvPr>
            <p:cNvSpPr txBox="1"/>
            <p:nvPr/>
          </p:nvSpPr>
          <p:spPr>
            <a:xfrm>
              <a:off x="6288876" y="2436998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250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2E4806-C5D7-412A-9571-B1FF0B4079D2}"/>
                </a:ext>
              </a:extLst>
            </p:cNvPr>
            <p:cNvSpPr txBox="1"/>
            <p:nvPr/>
          </p:nvSpPr>
          <p:spPr>
            <a:xfrm>
              <a:off x="6360319" y="6200999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76109B-394D-46BB-9A37-298A502167FF}"/>
                </a:ext>
              </a:extLst>
            </p:cNvPr>
            <p:cNvSpPr txBox="1"/>
            <p:nvPr/>
          </p:nvSpPr>
          <p:spPr>
            <a:xfrm>
              <a:off x="6262684" y="3230509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B23AF3-34B4-4B4C-8088-817631F283F1}"/>
                </a:ext>
              </a:extLst>
            </p:cNvPr>
            <p:cNvSpPr txBox="1"/>
            <p:nvPr/>
          </p:nvSpPr>
          <p:spPr>
            <a:xfrm>
              <a:off x="6265065" y="3992046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56C8EB-1781-4ECC-BF80-BBDC62F6F3F8}"/>
                </a:ext>
              </a:extLst>
            </p:cNvPr>
            <p:cNvSpPr txBox="1"/>
            <p:nvPr/>
          </p:nvSpPr>
          <p:spPr>
            <a:xfrm>
              <a:off x="6253157" y="4715356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7FDD7B-D7C7-4A6B-87D1-2B93401B63AA}"/>
                </a:ext>
              </a:extLst>
            </p:cNvPr>
            <p:cNvSpPr txBox="1"/>
            <p:nvPr/>
          </p:nvSpPr>
          <p:spPr>
            <a:xfrm>
              <a:off x="6281741" y="5511284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572D394-4A8C-4124-8DB9-D401C1FE6B2C}"/>
                </a:ext>
              </a:extLst>
            </p:cNvPr>
            <p:cNvSpPr txBox="1"/>
            <p:nvPr/>
          </p:nvSpPr>
          <p:spPr>
            <a:xfrm>
              <a:off x="11572875" y="2422709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C52AA45-8E19-4317-AB4F-8D39EA152D12}"/>
                </a:ext>
              </a:extLst>
            </p:cNvPr>
            <p:cNvSpPr txBox="1"/>
            <p:nvPr/>
          </p:nvSpPr>
          <p:spPr>
            <a:xfrm>
              <a:off x="11549052" y="1634074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ABB470-C88F-425D-8265-F4263582CCB0}"/>
                </a:ext>
              </a:extLst>
            </p:cNvPr>
            <p:cNvSpPr txBox="1"/>
            <p:nvPr/>
          </p:nvSpPr>
          <p:spPr>
            <a:xfrm>
              <a:off x="11549051" y="5411196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ABEB94-289F-4BF9-BAB7-5DBA209A23D3}"/>
                </a:ext>
              </a:extLst>
            </p:cNvPr>
            <p:cNvSpPr txBox="1"/>
            <p:nvPr/>
          </p:nvSpPr>
          <p:spPr>
            <a:xfrm>
              <a:off x="11572873" y="4669427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6C6E767-481E-4BBA-9645-2B8B74497977}"/>
                </a:ext>
              </a:extLst>
            </p:cNvPr>
            <p:cNvSpPr txBox="1"/>
            <p:nvPr/>
          </p:nvSpPr>
          <p:spPr>
            <a:xfrm>
              <a:off x="11572874" y="3927658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80AA12-1095-4CF8-AFA1-EBEDF8BFC10A}"/>
                </a:ext>
              </a:extLst>
            </p:cNvPr>
            <p:cNvSpPr txBox="1"/>
            <p:nvPr/>
          </p:nvSpPr>
          <p:spPr>
            <a:xfrm>
              <a:off x="11549051" y="3189471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F91BEE-BC2D-4E5B-90D1-AF9C32414682}"/>
                </a:ext>
              </a:extLst>
            </p:cNvPr>
            <p:cNvSpPr txBox="1"/>
            <p:nvPr/>
          </p:nvSpPr>
          <p:spPr>
            <a:xfrm>
              <a:off x="11530015" y="6175837"/>
              <a:ext cx="547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8C6E81-FED4-424A-8D5D-4C23915A3B93}"/>
                </a:ext>
              </a:extLst>
            </p:cNvPr>
            <p:cNvCxnSpPr>
              <a:cxnSpLocks/>
            </p:cNvCxnSpPr>
            <p:nvPr/>
          </p:nvCxnSpPr>
          <p:spPr>
            <a:xfrm>
              <a:off x="6838950" y="6448425"/>
              <a:ext cx="4648200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52B1DFB-C439-4CE0-9B41-5A69867035C1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400800"/>
              <a:ext cx="0" cy="13628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A7FA57A-4AD4-4FB6-9D83-7D82CD354A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6193" y="6363804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BDFA968-D310-4953-98E0-3EFC9BF24A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5766" y="6348602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A19D6B-FD3D-482D-8FE3-C18CB0873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9383" y="6363804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38A78A-7C7B-4CA2-BDC8-269F83E44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9314" y="6348601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707C43-327D-4A9B-8E51-1040A89D41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2455" y="6356387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89CCFA4-772C-4C0A-9240-3CEF003106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3335" y="6348600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983FF7A-30AB-4947-B5B1-7155809018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13739" y="6342735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BC3BE76-8041-4411-82A2-A84787E22B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28377" y="6356386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FBFD85C-FE3E-4CBA-A103-1FA452FE4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99257" y="6332406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1BF5D0-2DF7-4702-9910-7B0E7AAC2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2016" y="6342735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F7B299F-211F-4F78-8E47-06290736F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61855" y="6354895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BDBE7D-37A1-459A-AD62-CCB8219B7A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2317" y="6354894"/>
              <a:ext cx="1" cy="17327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5AB5F9F-453B-4607-87C5-6FF204356CEC}"/>
                </a:ext>
              </a:extLst>
            </p:cNvPr>
            <p:cNvSpPr txBox="1"/>
            <p:nvPr/>
          </p:nvSpPr>
          <p:spPr>
            <a:xfrm>
              <a:off x="6940608" y="6468440"/>
              <a:ext cx="464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1    2      3     4     5     6     7     8      9   10   11   12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B70461C-F305-4B4E-8F1F-88695A1B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1" y="564706"/>
            <a:ext cx="5602799" cy="16109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BB885E-77BB-4D4B-9ED6-113666E1493B}"/>
              </a:ext>
            </a:extLst>
          </p:cNvPr>
          <p:cNvSpPr/>
          <p:nvPr/>
        </p:nvSpPr>
        <p:spPr>
          <a:xfrm>
            <a:off x="7026111" y="59825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06A12-1A6D-43DA-AD37-71BC267FF1FA}"/>
              </a:ext>
            </a:extLst>
          </p:cNvPr>
          <p:cNvSpPr/>
          <p:nvPr/>
        </p:nvSpPr>
        <p:spPr>
          <a:xfrm>
            <a:off x="6862317" y="6027828"/>
            <a:ext cx="382546" cy="41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28E53E2-173E-4BD5-9382-FCD29D560728}"/>
              </a:ext>
            </a:extLst>
          </p:cNvPr>
          <p:cNvSpPr/>
          <p:nvPr/>
        </p:nvSpPr>
        <p:spPr>
          <a:xfrm>
            <a:off x="7247624" y="6069567"/>
            <a:ext cx="41062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4F5B17-B859-42FA-AEE0-086B9C244CD3}"/>
              </a:ext>
            </a:extLst>
          </p:cNvPr>
          <p:cNvSpPr/>
          <p:nvPr/>
        </p:nvSpPr>
        <p:spPr>
          <a:xfrm>
            <a:off x="7670012" y="5780528"/>
            <a:ext cx="367130" cy="658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0F9002-DDE8-4FF6-A1BD-9181CE6A1431}"/>
              </a:ext>
            </a:extLst>
          </p:cNvPr>
          <p:cNvSpPr/>
          <p:nvPr/>
        </p:nvSpPr>
        <p:spPr>
          <a:xfrm>
            <a:off x="8037754" y="5084688"/>
            <a:ext cx="435273" cy="13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6FFE9EC-23B9-4A87-BF66-C4BCEB872C3E}"/>
              </a:ext>
            </a:extLst>
          </p:cNvPr>
          <p:cNvSpPr/>
          <p:nvPr/>
        </p:nvSpPr>
        <p:spPr>
          <a:xfrm>
            <a:off x="8434538" y="3599841"/>
            <a:ext cx="405256" cy="284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AD4E021-B00C-4BA9-B3CA-B85D09999FC8}"/>
              </a:ext>
            </a:extLst>
          </p:cNvPr>
          <p:cNvSpPr/>
          <p:nvPr/>
        </p:nvSpPr>
        <p:spPr>
          <a:xfrm>
            <a:off x="8785428" y="3040632"/>
            <a:ext cx="405256" cy="341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B0593A7-063E-421F-8A57-AA395D363694}"/>
              </a:ext>
            </a:extLst>
          </p:cNvPr>
          <p:cNvSpPr/>
          <p:nvPr/>
        </p:nvSpPr>
        <p:spPr>
          <a:xfrm>
            <a:off x="9148558" y="2581275"/>
            <a:ext cx="405256" cy="3876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2BC1C6D-AC44-44C7-BF47-995FD015C576}"/>
              </a:ext>
            </a:extLst>
          </p:cNvPr>
          <p:cNvSpPr/>
          <p:nvPr/>
        </p:nvSpPr>
        <p:spPr>
          <a:xfrm>
            <a:off x="9563099" y="2019300"/>
            <a:ext cx="391635" cy="44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3ADF6DE-4D0B-4FD5-9339-95651437CEE5}"/>
              </a:ext>
            </a:extLst>
          </p:cNvPr>
          <p:cNvSpPr/>
          <p:nvPr/>
        </p:nvSpPr>
        <p:spPr>
          <a:xfrm>
            <a:off x="9931249" y="3114675"/>
            <a:ext cx="405256" cy="333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D98564-B77B-47BD-B403-52B630CFE56E}"/>
              </a:ext>
            </a:extLst>
          </p:cNvPr>
          <p:cNvSpPr/>
          <p:nvPr/>
        </p:nvSpPr>
        <p:spPr>
          <a:xfrm>
            <a:off x="10339266" y="3817368"/>
            <a:ext cx="405256" cy="2631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E411D4F-868E-448F-81CB-7EE6DFB0392A}"/>
              </a:ext>
            </a:extLst>
          </p:cNvPr>
          <p:cNvSpPr/>
          <p:nvPr/>
        </p:nvSpPr>
        <p:spPr>
          <a:xfrm>
            <a:off x="10719735" y="5084689"/>
            <a:ext cx="415834" cy="136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FEDBF1A-708D-4CF1-B5E7-6EC6832C25F8}"/>
              </a:ext>
            </a:extLst>
          </p:cNvPr>
          <p:cNvSpPr/>
          <p:nvPr/>
        </p:nvSpPr>
        <p:spPr>
          <a:xfrm>
            <a:off x="11123418" y="5880616"/>
            <a:ext cx="364865" cy="5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391E66-945C-474E-9858-2B596DD08A9A}"/>
              </a:ext>
            </a:extLst>
          </p:cNvPr>
          <p:cNvCxnSpPr>
            <a:cxnSpLocks/>
          </p:cNvCxnSpPr>
          <p:nvPr/>
        </p:nvCxnSpPr>
        <p:spPr>
          <a:xfrm flipH="1">
            <a:off x="6836561" y="3992046"/>
            <a:ext cx="4752245" cy="208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8A64E0-39E1-44A8-80A3-EAE98BEA49DE}"/>
              </a:ext>
            </a:extLst>
          </p:cNvPr>
          <p:cNvCxnSpPr>
            <a:cxnSpLocks/>
          </p:cNvCxnSpPr>
          <p:nvPr/>
        </p:nvCxnSpPr>
        <p:spPr>
          <a:xfrm flipH="1" flipV="1">
            <a:off x="7058415" y="1762350"/>
            <a:ext cx="22860" cy="50956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C933FCBF-FC61-4A32-80F7-0B0EFD22E26F}"/>
              </a:ext>
            </a:extLst>
          </p:cNvPr>
          <p:cNvSpPr/>
          <p:nvPr/>
        </p:nvSpPr>
        <p:spPr>
          <a:xfrm>
            <a:off x="7046291" y="3982295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16DD482-087D-41BA-BE6B-15F56EDC56E1}"/>
              </a:ext>
            </a:extLst>
          </p:cNvPr>
          <p:cNvSpPr/>
          <p:nvPr/>
        </p:nvSpPr>
        <p:spPr>
          <a:xfrm>
            <a:off x="7398989" y="3728759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F3EA4D4-2E9C-4F2B-8521-E76FC9EB6973}"/>
              </a:ext>
            </a:extLst>
          </p:cNvPr>
          <p:cNvSpPr/>
          <p:nvPr/>
        </p:nvSpPr>
        <p:spPr>
          <a:xfrm>
            <a:off x="10088158" y="2426068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7BBA0C4-E5DA-4AD8-B8A5-1777DE79DDAE}"/>
              </a:ext>
            </a:extLst>
          </p:cNvPr>
          <p:cNvSpPr/>
          <p:nvPr/>
        </p:nvSpPr>
        <p:spPr>
          <a:xfrm>
            <a:off x="8163633" y="282151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8CF7BA1-F0EE-4F91-A5D3-3D0A0F27D3A2}"/>
              </a:ext>
            </a:extLst>
          </p:cNvPr>
          <p:cNvSpPr/>
          <p:nvPr/>
        </p:nvSpPr>
        <p:spPr>
          <a:xfrm>
            <a:off x="8912904" y="2087554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1758D3F-0C6C-4538-92C2-FEEC7A359167}"/>
              </a:ext>
            </a:extLst>
          </p:cNvPr>
          <p:cNvSpPr/>
          <p:nvPr/>
        </p:nvSpPr>
        <p:spPr>
          <a:xfrm>
            <a:off x="9360727" y="1996707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E469A3E-9244-47C7-A6EF-DE9639B1C8EE}"/>
              </a:ext>
            </a:extLst>
          </p:cNvPr>
          <p:cNvSpPr/>
          <p:nvPr/>
        </p:nvSpPr>
        <p:spPr>
          <a:xfrm>
            <a:off x="8557826" y="2336380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D3FAE0A-498D-419D-B9DC-EFC09B623870}"/>
              </a:ext>
            </a:extLst>
          </p:cNvPr>
          <p:cNvSpPr/>
          <p:nvPr/>
        </p:nvSpPr>
        <p:spPr>
          <a:xfrm>
            <a:off x="7786463" y="3274657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4AFA533-CBE5-45B8-B1D7-38BD7A6913B4}"/>
              </a:ext>
            </a:extLst>
          </p:cNvPr>
          <p:cNvCxnSpPr>
            <a:cxnSpLocks/>
          </p:cNvCxnSpPr>
          <p:nvPr/>
        </p:nvCxnSpPr>
        <p:spPr>
          <a:xfrm flipH="1">
            <a:off x="6865473" y="3715163"/>
            <a:ext cx="4752245" cy="208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CE00E09-67C6-4AB3-9930-228A8DF00775}"/>
              </a:ext>
            </a:extLst>
          </p:cNvPr>
          <p:cNvCxnSpPr>
            <a:cxnSpLocks/>
          </p:cNvCxnSpPr>
          <p:nvPr/>
        </p:nvCxnSpPr>
        <p:spPr>
          <a:xfrm flipH="1" flipV="1">
            <a:off x="7410419" y="1946164"/>
            <a:ext cx="22860" cy="50956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75ECBFD0-AE2E-488B-BCE3-1897FB8DFD75}"/>
              </a:ext>
            </a:extLst>
          </p:cNvPr>
          <p:cNvSpPr/>
          <p:nvPr/>
        </p:nvSpPr>
        <p:spPr>
          <a:xfrm>
            <a:off x="10519034" y="2745621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37DEB60-B50D-4567-8164-4E2006D33D1E}"/>
              </a:ext>
            </a:extLst>
          </p:cNvPr>
          <p:cNvSpPr/>
          <p:nvPr/>
        </p:nvSpPr>
        <p:spPr>
          <a:xfrm>
            <a:off x="10952872" y="320753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2BF45E-A775-4417-84CD-42056658AA78}"/>
              </a:ext>
            </a:extLst>
          </p:cNvPr>
          <p:cNvSpPr/>
          <p:nvPr/>
        </p:nvSpPr>
        <p:spPr>
          <a:xfrm>
            <a:off x="11320504" y="3647720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F5DD7E-7EB5-4AE6-A867-DC947E32EDC1}"/>
              </a:ext>
            </a:extLst>
          </p:cNvPr>
          <p:cNvCxnSpPr>
            <a:stCxn id="97" idx="6"/>
            <a:endCxn id="98" idx="3"/>
          </p:cNvCxnSpPr>
          <p:nvPr/>
        </p:nvCxnSpPr>
        <p:spPr>
          <a:xfrm flipV="1">
            <a:off x="7092010" y="3767783"/>
            <a:ext cx="313674" cy="237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0E00179-2543-41DB-9899-FF363C85615B}"/>
              </a:ext>
            </a:extLst>
          </p:cNvPr>
          <p:cNvCxnSpPr>
            <a:cxnSpLocks/>
            <a:stCxn id="104" idx="7"/>
            <a:endCxn id="100" idx="3"/>
          </p:cNvCxnSpPr>
          <p:nvPr/>
        </p:nvCxnSpPr>
        <p:spPr>
          <a:xfrm flipV="1">
            <a:off x="7825487" y="2860536"/>
            <a:ext cx="344841" cy="420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76196E9-AE4B-4EE7-AAAF-DD493BB18400}"/>
              </a:ext>
            </a:extLst>
          </p:cNvPr>
          <p:cNvCxnSpPr>
            <a:cxnSpLocks/>
            <a:endCxn id="103" idx="2"/>
          </p:cNvCxnSpPr>
          <p:nvPr/>
        </p:nvCxnSpPr>
        <p:spPr>
          <a:xfrm flipV="1">
            <a:off x="8197195" y="2359240"/>
            <a:ext cx="360631" cy="46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DC80B54-C825-49E2-BDB1-BE83DA69221B}"/>
              </a:ext>
            </a:extLst>
          </p:cNvPr>
          <p:cNvCxnSpPr>
            <a:cxnSpLocks/>
            <a:endCxn id="101" idx="0"/>
          </p:cNvCxnSpPr>
          <p:nvPr/>
        </p:nvCxnSpPr>
        <p:spPr>
          <a:xfrm flipV="1">
            <a:off x="8577250" y="2087554"/>
            <a:ext cx="358514" cy="256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6604A72-05A7-49EA-BEF5-2A42EC106F19}"/>
              </a:ext>
            </a:extLst>
          </p:cNvPr>
          <p:cNvCxnSpPr>
            <a:cxnSpLocks/>
            <a:stCxn id="101" idx="7"/>
            <a:endCxn id="102" idx="1"/>
          </p:cNvCxnSpPr>
          <p:nvPr/>
        </p:nvCxnSpPr>
        <p:spPr>
          <a:xfrm flipV="1">
            <a:off x="8951928" y="2003402"/>
            <a:ext cx="415494" cy="90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FFEC193-2CA9-44AE-9926-E54C90BC8385}"/>
              </a:ext>
            </a:extLst>
          </p:cNvPr>
          <p:cNvCxnSpPr>
            <a:cxnSpLocks/>
            <a:stCxn id="102" idx="0"/>
          </p:cNvCxnSpPr>
          <p:nvPr/>
        </p:nvCxnSpPr>
        <p:spPr>
          <a:xfrm>
            <a:off x="9383587" y="1996707"/>
            <a:ext cx="300347" cy="1377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607A39D-FCCD-4399-9F13-81F4FDB29C57}"/>
              </a:ext>
            </a:extLst>
          </p:cNvPr>
          <p:cNvCxnSpPr>
            <a:cxnSpLocks/>
            <a:endCxn id="99" idx="6"/>
          </p:cNvCxnSpPr>
          <p:nvPr/>
        </p:nvCxnSpPr>
        <p:spPr>
          <a:xfrm>
            <a:off x="9683934" y="2151301"/>
            <a:ext cx="449943" cy="297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98B3DAC-F6F0-41BF-B75C-AF477DF084DF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10111017" y="2461832"/>
            <a:ext cx="414712" cy="290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3343ED6-8B9B-4554-A543-6D1C51707748}"/>
              </a:ext>
            </a:extLst>
          </p:cNvPr>
          <p:cNvCxnSpPr>
            <a:cxnSpLocks/>
            <a:stCxn id="107" idx="1"/>
            <a:endCxn id="108" idx="7"/>
          </p:cNvCxnSpPr>
          <p:nvPr/>
        </p:nvCxnSpPr>
        <p:spPr>
          <a:xfrm>
            <a:off x="10525729" y="2752316"/>
            <a:ext cx="466167" cy="461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CCADF6A-C923-4051-AE45-0D84AEF4D29E}"/>
              </a:ext>
            </a:extLst>
          </p:cNvPr>
          <p:cNvCxnSpPr>
            <a:cxnSpLocks/>
            <a:stCxn id="108" idx="5"/>
            <a:endCxn id="109" idx="0"/>
          </p:cNvCxnSpPr>
          <p:nvPr/>
        </p:nvCxnSpPr>
        <p:spPr>
          <a:xfrm>
            <a:off x="10991896" y="3246556"/>
            <a:ext cx="351468" cy="401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1A6918E-FF8B-486B-8BF4-D272751EFF25}"/>
              </a:ext>
            </a:extLst>
          </p:cNvPr>
          <p:cNvCxnSpPr>
            <a:cxnSpLocks/>
            <a:endCxn id="104" idx="3"/>
          </p:cNvCxnSpPr>
          <p:nvPr/>
        </p:nvCxnSpPr>
        <p:spPr>
          <a:xfrm flipV="1">
            <a:off x="7463397" y="3313681"/>
            <a:ext cx="329761" cy="3964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E3DB8ED-CDF1-4576-B7A0-9B33AE75CD75}"/>
              </a:ext>
            </a:extLst>
          </p:cNvPr>
          <p:cNvCxnSpPr>
            <a:cxnSpLocks/>
          </p:cNvCxnSpPr>
          <p:nvPr/>
        </p:nvCxnSpPr>
        <p:spPr>
          <a:xfrm>
            <a:off x="5736566" y="1501903"/>
            <a:ext cx="5434072" cy="2108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50966" y="241540"/>
            <a:ext cx="533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(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52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10247728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52185" y="1638311"/>
            <a:ext cx="12192000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82742" y="80866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2" y="119067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6322" y="126999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777" y="16102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6944" y="1215207"/>
            <a:ext cx="1169170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6619" y="1599674"/>
            <a:ext cx="10124538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23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4" y="1311234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92431" y="2943428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454AD5-B20B-4305-99C6-21B1964CB2EF}"/>
              </a:ext>
            </a:extLst>
          </p:cNvPr>
          <p:cNvSpPr txBox="1"/>
          <p:nvPr/>
        </p:nvSpPr>
        <p:spPr>
          <a:xfrm>
            <a:off x="3488945" y="2673287"/>
            <a:ext cx="49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HỌC SINH THỰC HÀNH 10 PHÚT</a:t>
            </a:r>
          </a:p>
        </p:txBody>
      </p:sp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080816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2392"/>
            <a:ext cx="12192000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2" y="166553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6447" y="134990"/>
            <a:ext cx="1282123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87" y="179910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6447" y="1143001"/>
            <a:ext cx="12023665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486373" y="133916"/>
            <a:ext cx="10633740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16291" y="133917"/>
            <a:ext cx="10503821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82268" y="23473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602242" y="292452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514152" y="1311234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4200523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4267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7891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520992" y="1127065"/>
            <a:ext cx="1695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Nhiệt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991600" y="762001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581400" y="49530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0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05200" y="44958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195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50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4191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4176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167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162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152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4152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534381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100</a:t>
            </a: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3534381" y="373351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150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3535124" y="327757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200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846295" y="2733676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25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7914248" y="2306598"/>
            <a:ext cx="54291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0000FF"/>
                </a:solidFill>
              </a:rPr>
              <a:t> 30</a:t>
            </a: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4267200" y="4979988"/>
            <a:ext cx="281740" cy="27781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4554582" y="5014914"/>
            <a:ext cx="304800" cy="23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4876800" y="4876801"/>
            <a:ext cx="304800" cy="3809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5181600" y="4493624"/>
            <a:ext cx="304800" cy="76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5486400" y="3536950"/>
            <a:ext cx="304800" cy="17208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5791200" y="3082834"/>
            <a:ext cx="304800" cy="217496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6096000" y="2955926"/>
            <a:ext cx="304800" cy="230187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6400800" y="2600809"/>
            <a:ext cx="304800" cy="265699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6705600" y="3165566"/>
            <a:ext cx="304800" cy="209223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7010400" y="3536950"/>
            <a:ext cx="304800" cy="17208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7315200" y="4493623"/>
            <a:ext cx="304800" cy="76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7620000" y="4924645"/>
            <a:ext cx="304800" cy="33315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4267200" y="52578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572000" y="52578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4876800" y="5257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7924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8125409" y="464077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8001000" y="49530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7924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8048621" y="415182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8040416" y="3702051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8001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3667892" y="22288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300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8058918" y="3199446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3713810" y="2800509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250</a:t>
            </a: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7848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4353692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4610100" y="361838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4957760" y="340549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5262560" y="30074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5598763" y="2622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5889853" y="24937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6235186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6499016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6828246" y="2622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7126231" y="299639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7474339" y="323523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7759076" y="363940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5181600" y="5257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5486400" y="5257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5715000" y="5257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6096000" y="4953001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6362700" y="52578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6591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6934200" y="5257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7239000" y="5257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7543800" y="52578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4440184" y="3645985"/>
            <a:ext cx="231828" cy="1157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4696641" y="3411307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5033960" y="3094756"/>
            <a:ext cx="256615" cy="3107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 flipV="1">
            <a:off x="5338760" y="2698751"/>
            <a:ext cx="289092" cy="3141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 flipV="1">
            <a:off x="5674964" y="2554265"/>
            <a:ext cx="235195" cy="875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 flipV="1">
            <a:off x="5963142" y="2470204"/>
            <a:ext cx="282939" cy="634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>
            <a:off x="6304026" y="2485787"/>
            <a:ext cx="226783" cy="470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6587163" y="2577455"/>
            <a:ext cx="270882" cy="755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6886784" y="2703059"/>
            <a:ext cx="271256" cy="3098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7187293" y="3072594"/>
            <a:ext cx="308887" cy="2040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7520992" y="3295608"/>
            <a:ext cx="266466" cy="3437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5105400" y="56388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</a:rPr>
              <a:t>Nhiệt </a:t>
            </a:r>
            <a:r>
              <a:rPr lang="en-US" dirty="0" err="1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3306617" y="1112068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Lượng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(mm)</a:t>
            </a: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2133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4343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7916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7906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7905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7900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7891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4987281" y="582902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6362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6743700" y="56388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</a:rPr>
              <a:t>Lượng </a:t>
            </a:r>
            <a:r>
              <a:rPr lang="en-US" dirty="0" err="1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6" name="Oval 74"/>
          <p:cNvSpPr>
            <a:spLocks noChangeArrowheads="1"/>
          </p:cNvSpPr>
          <p:nvPr/>
        </p:nvSpPr>
        <p:spPr bwMode="auto">
          <a:xfrm>
            <a:off x="4321191" y="581654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4155579" y="3494902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16,5</a:t>
            </a: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4355074" y="3388591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17,8</a:t>
            </a:r>
          </a:p>
        </p:txBody>
      </p:sp>
      <p:sp>
        <p:nvSpPr>
          <p:cNvPr id="142" name="Text Box 40"/>
          <p:cNvSpPr txBox="1">
            <a:spLocks noChangeArrowheads="1"/>
          </p:cNvSpPr>
          <p:nvPr/>
        </p:nvSpPr>
        <p:spPr bwMode="auto">
          <a:xfrm>
            <a:off x="4556718" y="3119359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20, 3</a:t>
            </a:r>
          </a:p>
        </p:txBody>
      </p:sp>
      <p:sp>
        <p:nvSpPr>
          <p:cNvPr id="143" name="Text Box 40"/>
          <p:cNvSpPr txBox="1">
            <a:spLocks noChangeArrowheads="1"/>
          </p:cNvSpPr>
          <p:nvPr/>
        </p:nvSpPr>
        <p:spPr bwMode="auto">
          <a:xfrm>
            <a:off x="4896441" y="2820888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24, 0</a:t>
            </a:r>
          </a:p>
        </p:txBody>
      </p:sp>
      <p:sp>
        <p:nvSpPr>
          <p:cNvPr id="144" name="Text Box 40"/>
          <p:cNvSpPr txBox="1">
            <a:spLocks noChangeArrowheads="1"/>
          </p:cNvSpPr>
          <p:nvPr/>
        </p:nvSpPr>
        <p:spPr bwMode="auto">
          <a:xfrm>
            <a:off x="5244937" y="2366908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27,1 </a:t>
            </a:r>
          </a:p>
        </p:txBody>
      </p:sp>
      <p:sp>
        <p:nvSpPr>
          <p:cNvPr id="145" name="Text Box 40"/>
          <p:cNvSpPr txBox="1">
            <a:spLocks noChangeArrowheads="1"/>
          </p:cNvSpPr>
          <p:nvPr/>
        </p:nvSpPr>
        <p:spPr bwMode="auto">
          <a:xfrm>
            <a:off x="5647860" y="2148230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29,0</a:t>
            </a:r>
          </a:p>
        </p:txBody>
      </p:sp>
      <p:sp>
        <p:nvSpPr>
          <p:cNvPr id="146" name="Text Box 40"/>
          <p:cNvSpPr txBox="1">
            <a:spLocks noChangeArrowheads="1"/>
          </p:cNvSpPr>
          <p:nvPr/>
        </p:nvSpPr>
        <p:spPr bwMode="auto">
          <a:xfrm>
            <a:off x="6038669" y="2174147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29,1</a:t>
            </a:r>
          </a:p>
        </p:txBody>
      </p:sp>
      <p:sp>
        <p:nvSpPr>
          <p:cNvPr id="147" name="Text Box 40"/>
          <p:cNvSpPr txBox="1">
            <a:spLocks noChangeArrowheads="1"/>
          </p:cNvSpPr>
          <p:nvPr/>
        </p:nvSpPr>
        <p:spPr bwMode="auto">
          <a:xfrm>
            <a:off x="6368881" y="2218294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28,4</a:t>
            </a:r>
          </a:p>
        </p:txBody>
      </p:sp>
      <p:sp>
        <p:nvSpPr>
          <p:cNvPr id="148" name="Text Box 40"/>
          <p:cNvSpPr txBox="1">
            <a:spLocks noChangeArrowheads="1"/>
          </p:cNvSpPr>
          <p:nvPr/>
        </p:nvSpPr>
        <p:spPr bwMode="auto">
          <a:xfrm>
            <a:off x="6724693" y="2409552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27,2</a:t>
            </a:r>
          </a:p>
        </p:txBody>
      </p:sp>
      <p:sp>
        <p:nvSpPr>
          <p:cNvPr id="149" name="Text Box 40"/>
          <p:cNvSpPr txBox="1">
            <a:spLocks noChangeArrowheads="1"/>
          </p:cNvSpPr>
          <p:nvPr/>
        </p:nvSpPr>
        <p:spPr bwMode="auto">
          <a:xfrm>
            <a:off x="7064242" y="2766527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24,9</a:t>
            </a:r>
          </a:p>
        </p:txBody>
      </p:sp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7369042" y="2976008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21,6</a:t>
            </a:r>
          </a:p>
        </p:txBody>
      </p:sp>
      <p:sp>
        <p:nvSpPr>
          <p:cNvPr id="151" name="Text Box 40"/>
          <p:cNvSpPr txBox="1">
            <a:spLocks noChangeArrowheads="1"/>
          </p:cNvSpPr>
          <p:nvPr/>
        </p:nvSpPr>
        <p:spPr bwMode="auto">
          <a:xfrm>
            <a:off x="7550764" y="3315901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18,0</a:t>
            </a:r>
          </a:p>
        </p:txBody>
      </p:sp>
      <p:sp>
        <p:nvSpPr>
          <p:cNvPr id="152" name="Text Box 40"/>
          <p:cNvSpPr txBox="1">
            <a:spLocks noChangeArrowheads="1"/>
          </p:cNvSpPr>
          <p:nvPr/>
        </p:nvSpPr>
        <p:spPr bwMode="auto">
          <a:xfrm>
            <a:off x="4189094" y="4767590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28,2</a:t>
            </a:r>
          </a:p>
        </p:txBody>
      </p:sp>
      <p:sp>
        <p:nvSpPr>
          <p:cNvPr id="153" name="Text Box 40"/>
          <p:cNvSpPr txBox="1">
            <a:spLocks noChangeArrowheads="1"/>
          </p:cNvSpPr>
          <p:nvPr/>
        </p:nvSpPr>
        <p:spPr bwMode="auto">
          <a:xfrm>
            <a:off x="4492672" y="4802036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26,5</a:t>
            </a:r>
          </a:p>
        </p:txBody>
      </p: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4824550" y="4600827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45,0</a:t>
            </a:r>
          </a:p>
        </p:txBody>
      </p:sp>
      <p:sp>
        <p:nvSpPr>
          <p:cNvPr id="155" name="Text Box 40"/>
          <p:cNvSpPr txBox="1">
            <a:spLocks noChangeArrowheads="1"/>
          </p:cNvSpPr>
          <p:nvPr/>
        </p:nvSpPr>
        <p:spPr bwMode="auto">
          <a:xfrm>
            <a:off x="5104423" y="4232012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D30DD"/>
                </a:solidFill>
              </a:rPr>
              <a:t>83,1</a:t>
            </a: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5354586" y="3317676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189,4</a:t>
            </a: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5693521" y="2857142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232,5</a:t>
            </a: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6005089" y="2708528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254,6</a:t>
            </a:r>
          </a:p>
        </p:txBody>
      </p:sp>
      <p:sp>
        <p:nvSpPr>
          <p:cNvPr id="159" name="Text Box 40"/>
          <p:cNvSpPr txBox="1">
            <a:spLocks noChangeArrowheads="1"/>
          </p:cNvSpPr>
          <p:nvPr/>
        </p:nvSpPr>
        <p:spPr bwMode="auto">
          <a:xfrm>
            <a:off x="6316200" y="2567431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293,5</a:t>
            </a:r>
          </a:p>
        </p:txBody>
      </p:sp>
      <p:sp>
        <p:nvSpPr>
          <p:cNvPr id="160" name="Text Box 40"/>
          <p:cNvSpPr txBox="1">
            <a:spLocks noChangeArrowheads="1"/>
          </p:cNvSpPr>
          <p:nvPr/>
        </p:nvSpPr>
        <p:spPr bwMode="auto">
          <a:xfrm>
            <a:off x="6664410" y="2970164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228,2</a:t>
            </a:r>
          </a:p>
        </p:txBody>
      </p:sp>
      <p:sp>
        <p:nvSpPr>
          <p:cNvPr id="161" name="Text Box 40"/>
          <p:cNvSpPr txBox="1">
            <a:spLocks noChangeArrowheads="1"/>
          </p:cNvSpPr>
          <p:nvPr/>
        </p:nvSpPr>
        <p:spPr bwMode="auto">
          <a:xfrm>
            <a:off x="6969233" y="3318640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184,8</a:t>
            </a: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7254011" y="4292028"/>
            <a:ext cx="412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87,4</a:t>
            </a:r>
          </a:p>
        </p:txBody>
      </p:sp>
      <p:sp>
        <p:nvSpPr>
          <p:cNvPr id="163" name="Text Box 40"/>
          <p:cNvSpPr txBox="1">
            <a:spLocks noChangeArrowheads="1"/>
          </p:cNvSpPr>
          <p:nvPr/>
        </p:nvSpPr>
        <p:spPr bwMode="auto">
          <a:xfrm>
            <a:off x="7567016" y="4709459"/>
            <a:ext cx="412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D30DD"/>
                </a:solidFill>
              </a:rPr>
              <a:t>936,4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63291" y="5181601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859382" y="5178336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181600" y="5184321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486400" y="5190310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798556" y="5183188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096000" y="5202236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400800" y="5202236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723339" y="521094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7010400" y="5202236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315200" y="5202236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7620000" y="5190310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  <p:bldP spid="126" grpId="0" animBg="1"/>
      <p:bldP spid="127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959" y="1198591"/>
            <a:ext cx="12001781" cy="5417870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8" y="68671"/>
            <a:ext cx="12186001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11" y="83926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7839" y="12364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51" y="163168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" y="1143001"/>
            <a:ext cx="12191998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589494" y="152052"/>
            <a:ext cx="10539246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32390" y="133917"/>
            <a:ext cx="10496350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36114" y="194493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91449" y="231375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2811" y="1262620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991600" y="762001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2096052" y="6142075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Thừa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624D855-CEE1-4C56-A80C-223203F6D160}"/>
              </a:ext>
            </a:extLst>
          </p:cNvPr>
          <p:cNvGrpSpPr/>
          <p:nvPr/>
        </p:nvGrpSpPr>
        <p:grpSpPr>
          <a:xfrm>
            <a:off x="3195346" y="1277589"/>
            <a:ext cx="5727281" cy="5036829"/>
            <a:chOff x="-138404" y="129020"/>
            <a:chExt cx="5727281" cy="4402586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445943C-BF68-4C89-B284-0361B78914CF}"/>
                </a:ext>
              </a:extLst>
            </p:cNvPr>
            <p:cNvGrpSpPr/>
            <p:nvPr/>
          </p:nvGrpSpPr>
          <p:grpSpPr>
            <a:xfrm>
              <a:off x="-138404" y="129020"/>
              <a:ext cx="5727281" cy="4402586"/>
              <a:chOff x="-139980" y="6250"/>
              <a:chExt cx="5792543" cy="7353342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C3A02C33-80BE-4A4D-A0AC-32E93B432BBF}"/>
                  </a:ext>
                </a:extLst>
              </p:cNvPr>
              <p:cNvGrpSpPr/>
              <p:nvPr/>
            </p:nvGrpSpPr>
            <p:grpSpPr>
              <a:xfrm>
                <a:off x="-139980" y="6250"/>
                <a:ext cx="5792543" cy="7353342"/>
                <a:chOff x="-139980" y="-689283"/>
                <a:chExt cx="5792543" cy="6043560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6F0F25C-20A4-4CD5-9F02-2ACC5AEAA22C}"/>
                    </a:ext>
                  </a:extLst>
                </p:cNvPr>
                <p:cNvGrpSpPr/>
                <p:nvPr/>
              </p:nvGrpSpPr>
              <p:grpSpPr>
                <a:xfrm>
                  <a:off x="-139980" y="-689283"/>
                  <a:ext cx="5792543" cy="6043560"/>
                  <a:chOff x="-139980" y="-689283"/>
                  <a:chExt cx="5792543" cy="6043560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AF73A055-6739-4A02-AE0D-5FA51FDF85C5}"/>
                      </a:ext>
                    </a:extLst>
                  </p:cNvPr>
                  <p:cNvGrpSpPr/>
                  <p:nvPr/>
                </p:nvGrpSpPr>
                <p:grpSpPr>
                  <a:xfrm>
                    <a:off x="-139980" y="-689283"/>
                    <a:ext cx="5792543" cy="6043560"/>
                    <a:chOff x="-139980" y="-689283"/>
                    <a:chExt cx="5792543" cy="6043560"/>
                  </a:xfrm>
                </p:grpSpPr>
                <p:cxnSp>
                  <p:nvCxnSpPr>
                    <p:cNvPr id="217" name="Line 3">
                      <a:extLst>
                        <a:ext uri="{FF2B5EF4-FFF2-40B4-BE49-F238E27FC236}">
                          <a16:creationId xmlns:a16="http://schemas.microsoft.com/office/drawing/2014/main" id="{051E708C-DEF1-4480-B5DD-B80E1A99113F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716281" y="-225802"/>
                      <a:ext cx="43815" cy="434746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8" name="Line 5">
                      <a:extLst>
                        <a:ext uri="{FF2B5EF4-FFF2-40B4-BE49-F238E27FC236}">
                          <a16:creationId xmlns:a16="http://schemas.microsoft.com/office/drawing/2014/main" id="{EF14A236-9086-4A02-AAE6-6B4806BFA34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4411981" y="-215343"/>
                      <a:ext cx="2540" cy="433673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19" name="Text Box 6">
                      <a:extLst>
                        <a:ext uri="{FF2B5EF4-FFF2-40B4-BE49-F238E27FC236}">
                          <a16:creationId xmlns:a16="http://schemas.microsoft.com/office/drawing/2014/main" id="{70AE685F-6250-4EDA-8C86-9A93939282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1389" y="-689283"/>
                      <a:ext cx="1373621" cy="5557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US" sz="1400" baseline="30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0" name="Text Box 8">
                      <a:extLst>
                        <a:ext uri="{FF2B5EF4-FFF2-40B4-BE49-F238E27FC236}">
                          <a16:creationId xmlns:a16="http://schemas.microsoft.com/office/drawing/2014/main" id="{BDA5E504-54DA-47FA-A6FC-8DA49C486FA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3375" y="3801510"/>
                      <a:ext cx="7620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1" name="Text Box 9">
                      <a:extLst>
                        <a:ext uri="{FF2B5EF4-FFF2-40B4-BE49-F238E27FC236}">
                          <a16:creationId xmlns:a16="http://schemas.microsoft.com/office/drawing/2014/main" id="{D2EFE261-6F2C-4407-9813-77DAC943982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3322320"/>
                      <a:ext cx="838200" cy="3968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Text Box 10">
                      <a:extLst>
                        <a:ext uri="{FF2B5EF4-FFF2-40B4-BE49-F238E27FC236}">
                          <a16:creationId xmlns:a16="http://schemas.microsoft.com/office/drawing/2014/main" id="{055EABBA-0A8B-4DD7-A9A3-D64240419B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55" y="3340038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100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3" name="Text Box 20">
                      <a:extLst>
                        <a:ext uri="{FF2B5EF4-FFF2-40B4-BE49-F238E27FC236}">
                          <a16:creationId xmlns:a16="http://schemas.microsoft.com/office/drawing/2014/main" id="{660A2826-2BCC-4337-93A3-03447710EF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168" y="2942666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200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4" name="Text Box 21">
                      <a:extLst>
                        <a:ext uri="{FF2B5EF4-FFF2-40B4-BE49-F238E27FC236}">
                          <a16:creationId xmlns:a16="http://schemas.microsoft.com/office/drawing/2014/main" id="{B70BCB38-33F4-49B4-8A64-FF53B067EA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743" y="2462319"/>
                      <a:ext cx="742952" cy="7536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300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5" name="Text Box 22">
                      <a:extLst>
                        <a:ext uri="{FF2B5EF4-FFF2-40B4-BE49-F238E27FC236}">
                          <a16:creationId xmlns:a16="http://schemas.microsoft.com/office/drawing/2014/main" id="{DB72160E-7E0F-41F0-ADD1-2B62E945407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271" y="2020461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400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6" name="Text Box 23">
                      <a:extLst>
                        <a:ext uri="{FF2B5EF4-FFF2-40B4-BE49-F238E27FC236}">
                          <a16:creationId xmlns:a16="http://schemas.microsoft.com/office/drawing/2014/main" id="{53CADDFD-E0C6-4158-B979-C3B2DAEB8B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40" y="1579962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500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7" name="Text Box 24">
                      <a:extLst>
                        <a:ext uri="{FF2B5EF4-FFF2-40B4-BE49-F238E27FC236}">
                          <a16:creationId xmlns:a16="http://schemas.microsoft.com/office/drawing/2014/main" id="{1798B49E-2195-4946-9F25-147CA6E2E9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4124" y="801527"/>
                      <a:ext cx="54229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600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1A61A264-67B4-48CF-8651-6EBCA904CC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2000" y="3361535"/>
                      <a:ext cx="281305" cy="725230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A34BF455-B0D5-4298-AA66-ABCF3352EE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1560" y="3738048"/>
                      <a:ext cx="316230" cy="335383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0B9EB00D-7E67-47AE-8819-9DC895F882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3810426"/>
                      <a:ext cx="304800" cy="272529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C69646BE-FD0A-4E4E-A3DE-8DB7BB9384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6400" y="3790341"/>
                      <a:ext cx="304800" cy="295154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F465FCDA-261F-4BD7-95B6-42B37959B9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1200" y="3445205"/>
                      <a:ext cx="304800" cy="635659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D6F19746-308A-47C3-8818-00B464879C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6000" y="3506609"/>
                      <a:ext cx="304800" cy="579425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AE6D2EA8-C29F-43D5-9F03-F29DDE01D6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0800" y="3663796"/>
                      <a:ext cx="304800" cy="419794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B08F341B-7D8D-4653-A6E4-04A31922AA1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600" y="3424287"/>
                      <a:ext cx="304800" cy="656034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B93DB186-35E5-476E-8F32-CABC9F3B90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0400" y="2126924"/>
                      <a:ext cx="304800" cy="1959805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E840FDC2-1C9D-4B38-AEDA-1DB0E7E070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5200" y="560152"/>
                      <a:ext cx="304800" cy="3521595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7EB063E4-2CBE-491A-AFAD-8BA8C40C7B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0" y="1144289"/>
                      <a:ext cx="304800" cy="2939492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AC03764D-724A-4B7D-BF05-A34747F190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4800" y="2480880"/>
                      <a:ext cx="304800" cy="1598299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Text Box 40">
                      <a:extLst>
                        <a:ext uri="{FF2B5EF4-FFF2-40B4-BE49-F238E27FC236}">
                          <a16:creationId xmlns:a16="http://schemas.microsoft.com/office/drawing/2014/main" id="{32A103B2-0CF9-4EDA-A387-B900DF7933F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2000" y="4075196"/>
                      <a:ext cx="3810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1" name="Text Box 41">
                      <a:extLst>
                        <a:ext uri="{FF2B5EF4-FFF2-40B4-BE49-F238E27FC236}">
                          <a16:creationId xmlns:a16="http://schemas.microsoft.com/office/drawing/2014/main" id="{8D645187-EE33-4CC8-9A0B-AB08B7590E3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6800" y="4075196"/>
                      <a:ext cx="3810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2" name="Text Box 42">
                      <a:extLst>
                        <a:ext uri="{FF2B5EF4-FFF2-40B4-BE49-F238E27FC236}">
                          <a16:creationId xmlns:a16="http://schemas.microsoft.com/office/drawing/2014/main" id="{D75DC281-F2DA-4DFD-8FF4-88944D7EF9D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1600" y="4075196"/>
                      <a:ext cx="304801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3" name="Text Box 44">
                      <a:extLst>
                        <a:ext uri="{FF2B5EF4-FFF2-40B4-BE49-F238E27FC236}">
                          <a16:creationId xmlns:a16="http://schemas.microsoft.com/office/drawing/2014/main" id="{1C02C718-B43D-4316-92F5-6F8CFB9D9E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3420" y="3291840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4" name="Text Box 45">
                      <a:extLst>
                        <a:ext uri="{FF2B5EF4-FFF2-40B4-BE49-F238E27FC236}">
                          <a16:creationId xmlns:a16="http://schemas.microsoft.com/office/drawing/2014/main" id="{BF6C5CC2-BA67-4E4C-ABED-B2229A76DBD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1041" y="3548618"/>
                      <a:ext cx="487680" cy="6288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5" name="Text Box 48">
                      <a:extLst>
                        <a:ext uri="{FF2B5EF4-FFF2-40B4-BE49-F238E27FC236}">
                          <a16:creationId xmlns:a16="http://schemas.microsoft.com/office/drawing/2014/main" id="{2F62BAEC-28A2-4AC9-A6E5-727444134CF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4540" y="2911187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6" name="Text Box 50">
                      <a:extLst>
                        <a:ext uri="{FF2B5EF4-FFF2-40B4-BE49-F238E27FC236}">
                          <a16:creationId xmlns:a16="http://schemas.microsoft.com/office/drawing/2014/main" id="{5E212ABB-0A43-425B-AFCA-DAECBFC69F9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8006" y="2461190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7" name="Text Box 58">
                      <a:extLst>
                        <a:ext uri="{FF2B5EF4-FFF2-40B4-BE49-F238E27FC236}">
                          <a16:creationId xmlns:a16="http://schemas.microsoft.com/office/drawing/2014/main" id="{5FE40656-616E-42E0-97B8-AD6DD4784A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5800" y="1123700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8" name="Text Box 59">
                      <a:extLst>
                        <a:ext uri="{FF2B5EF4-FFF2-40B4-BE49-F238E27FC236}">
                          <a16:creationId xmlns:a16="http://schemas.microsoft.com/office/drawing/2014/main" id="{9F458313-EA8A-4A3F-BCA5-00DA9E6ECFC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8006" y="2030566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9" name="Text Box 60">
                      <a:extLst>
                        <a:ext uri="{FF2B5EF4-FFF2-40B4-BE49-F238E27FC236}">
                          <a16:creationId xmlns:a16="http://schemas.microsoft.com/office/drawing/2014/main" id="{31A9C5EF-947B-4B73-A5B6-D853F6A7E23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8180" y="1542185"/>
                      <a:ext cx="762000" cy="582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0" name="Text Box 64">
                      <a:extLst>
                        <a:ext uri="{FF2B5EF4-FFF2-40B4-BE49-F238E27FC236}">
                          <a16:creationId xmlns:a16="http://schemas.microsoft.com/office/drawing/2014/main" id="{AAB9CD04-023E-4DFF-A5E0-27AA954908D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46625" y="4097262"/>
                      <a:ext cx="1205938" cy="4578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 sz="1600" i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16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1" name="Oval 250">
                      <a:extLst>
                        <a:ext uri="{FF2B5EF4-FFF2-40B4-BE49-F238E27FC236}">
                          <a16:creationId xmlns:a16="http://schemas.microsoft.com/office/drawing/2014/main" id="{08D5AC17-1D88-4A78-8C80-4DD174DD6A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480" y="227076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Oval 251">
                      <a:extLst>
                        <a:ext uri="{FF2B5EF4-FFF2-40B4-BE49-F238E27FC236}">
                          <a16:creationId xmlns:a16="http://schemas.microsoft.com/office/drawing/2014/main" id="{5C8CA907-5A9C-477C-AD5F-80E88D6738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420" y="214122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3" name="Oval 252">
                      <a:extLst>
                        <a:ext uri="{FF2B5EF4-FFF2-40B4-BE49-F238E27FC236}">
                          <a16:creationId xmlns:a16="http://schemas.microsoft.com/office/drawing/2014/main" id="{9547527C-779E-4299-8A2D-CB2D2CF3E5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2080" y="192024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Oval 253">
                      <a:extLst>
                        <a:ext uri="{FF2B5EF4-FFF2-40B4-BE49-F238E27FC236}">
                          <a16:creationId xmlns:a16="http://schemas.microsoft.com/office/drawing/2014/main" id="{BA902203-1A13-4934-8660-34C9FF1995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7360" y="162306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5" name="Oval 254">
                      <a:extLst>
                        <a:ext uri="{FF2B5EF4-FFF2-40B4-BE49-F238E27FC236}">
                          <a16:creationId xmlns:a16="http://schemas.microsoft.com/office/drawing/2014/main" id="{5A8F46D2-6B63-4489-81C4-E6C673F3DC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0260" y="131064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" name="Oval 255">
                      <a:extLst>
                        <a:ext uri="{FF2B5EF4-FFF2-40B4-BE49-F238E27FC236}">
                          <a16:creationId xmlns:a16="http://schemas.microsoft.com/office/drawing/2014/main" id="{59C2FF4F-488B-4B26-A2C7-80EBBD17B64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2680" y="126492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D5C0A343-92BF-49B5-A832-A275EB32DB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7960" y="127254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" name="Oval 257">
                      <a:extLst>
                        <a:ext uri="{FF2B5EF4-FFF2-40B4-BE49-F238E27FC236}">
                          <a16:creationId xmlns:a16="http://schemas.microsoft.com/office/drawing/2014/main" id="{149F5484-F103-4C7E-B278-F629AE04F1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4660" y="131064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85610042-2BFA-4C41-AD2D-5E7FD8C732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2320" y="148590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Oval 259">
                      <a:extLst>
                        <a:ext uri="{FF2B5EF4-FFF2-40B4-BE49-F238E27FC236}">
                          <a16:creationId xmlns:a16="http://schemas.microsoft.com/office/drawing/2014/main" id="{C6504F20-CA50-4AE9-BDE2-8C0A281763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9500" y="171450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" name="Oval 260">
                      <a:extLst>
                        <a:ext uri="{FF2B5EF4-FFF2-40B4-BE49-F238E27FC236}">
                          <a16:creationId xmlns:a16="http://schemas.microsoft.com/office/drawing/2014/main" id="{E3E96F5D-E4CC-4E99-9BD5-C949DD7427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0020" y="192786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" name="Oval 261">
                      <a:extLst>
                        <a:ext uri="{FF2B5EF4-FFF2-40B4-BE49-F238E27FC236}">
                          <a16:creationId xmlns:a16="http://schemas.microsoft.com/office/drawing/2014/main" id="{99063D81-9E79-401A-AEB7-FC227F60F2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6720" y="2156460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3" name="Text Box 77">
                      <a:extLst>
                        <a:ext uri="{FF2B5EF4-FFF2-40B4-BE49-F238E27FC236}">
                          <a16:creationId xmlns:a16="http://schemas.microsoft.com/office/drawing/2014/main" id="{B1547CA7-5AA3-45B2-94C9-65FEECEA4A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6400" y="4075196"/>
                      <a:ext cx="304801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4" name="Text Box 78">
                      <a:extLst>
                        <a:ext uri="{FF2B5EF4-FFF2-40B4-BE49-F238E27FC236}">
                          <a16:creationId xmlns:a16="http://schemas.microsoft.com/office/drawing/2014/main" id="{709B1C9F-4859-4A60-8B5E-2C1BB830CAF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1200" y="4075196"/>
                      <a:ext cx="304801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5" name="Text Box 79">
                      <a:extLst>
                        <a:ext uri="{FF2B5EF4-FFF2-40B4-BE49-F238E27FC236}">
                          <a16:creationId xmlns:a16="http://schemas.microsoft.com/office/drawing/2014/main" id="{C4C8F0F5-8860-4B33-B525-CDB8B1762F9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9800" y="4075196"/>
                      <a:ext cx="4572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6" name="Text Box 80">
                      <a:extLst>
                        <a:ext uri="{FF2B5EF4-FFF2-40B4-BE49-F238E27FC236}">
                          <a16:creationId xmlns:a16="http://schemas.microsoft.com/office/drawing/2014/main" id="{5A3C81D7-5110-4421-9426-37E8B83702C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3054" y="4075094"/>
                      <a:ext cx="378270" cy="12036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7" name="Text Box 81">
                      <a:extLst>
                        <a:ext uri="{FF2B5EF4-FFF2-40B4-BE49-F238E27FC236}">
                          <a16:creationId xmlns:a16="http://schemas.microsoft.com/office/drawing/2014/main" id="{3DB98181-1552-46C3-8EED-9B6C1378586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9401" y="4075143"/>
                      <a:ext cx="381000" cy="11493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8" name="Text Box 82">
                      <a:extLst>
                        <a:ext uri="{FF2B5EF4-FFF2-40B4-BE49-F238E27FC236}">
                          <a16:creationId xmlns:a16="http://schemas.microsoft.com/office/drawing/2014/main" id="{BF05D4F2-FABF-44A0-AD67-19C9D6739B2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09550" y="4075040"/>
                      <a:ext cx="438150" cy="11668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9" name="Text Box 83">
                      <a:extLst>
                        <a:ext uri="{FF2B5EF4-FFF2-40B4-BE49-F238E27FC236}">
                          <a16:creationId xmlns:a16="http://schemas.microsoft.com/office/drawing/2014/main" id="{CC7D6F6C-E720-4CBA-8C11-7F9D772175F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9000" y="4075196"/>
                      <a:ext cx="4572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0" name="Text Box 84">
                      <a:extLst>
                        <a:ext uri="{FF2B5EF4-FFF2-40B4-BE49-F238E27FC236}">
                          <a16:creationId xmlns:a16="http://schemas.microsoft.com/office/drawing/2014/main" id="{52618D98-05F2-4284-9793-1F321AF080E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33800" y="4075196"/>
                      <a:ext cx="4572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1" name="Text Box 85">
                      <a:extLst>
                        <a:ext uri="{FF2B5EF4-FFF2-40B4-BE49-F238E27FC236}">
                          <a16:creationId xmlns:a16="http://schemas.microsoft.com/office/drawing/2014/main" id="{27403DFC-0EB2-45E7-9A31-AA4EE41DEB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8600" y="4075196"/>
                      <a:ext cx="609600" cy="6311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72" name="Line 86">
                      <a:extLst>
                        <a:ext uri="{FF2B5EF4-FFF2-40B4-BE49-F238E27FC236}">
                          <a16:creationId xmlns:a16="http://schemas.microsoft.com/office/drawing/2014/main" id="{39FE3CD6-37AB-4F91-96B4-3D4C06197699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868680" y="2174240"/>
                      <a:ext cx="231775" cy="11557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3" name="Line 87">
                      <a:extLst>
                        <a:ext uri="{FF2B5EF4-FFF2-40B4-BE49-F238E27FC236}">
                          <a16:creationId xmlns:a16="http://schemas.microsoft.com/office/drawing/2014/main" id="{C845DA0E-6D80-4866-8172-CFE69A318A79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1127760" y="1950720"/>
                      <a:ext cx="342900" cy="23304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4" name="Line 88">
                      <a:extLst>
                        <a:ext uri="{FF2B5EF4-FFF2-40B4-BE49-F238E27FC236}">
                          <a16:creationId xmlns:a16="http://schemas.microsoft.com/office/drawing/2014/main" id="{0A707C24-059C-4395-B68A-284BBD5202B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447800" y="1664970"/>
                      <a:ext cx="320040" cy="29908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5" name="Line 89">
                      <a:extLst>
                        <a:ext uri="{FF2B5EF4-FFF2-40B4-BE49-F238E27FC236}">
                          <a16:creationId xmlns:a16="http://schemas.microsoft.com/office/drawing/2014/main" id="{5D4B746C-E53E-45A4-8E53-515A36825961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1767840" y="1357630"/>
                      <a:ext cx="334645" cy="2959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6" name="Line 90">
                      <a:extLst>
                        <a:ext uri="{FF2B5EF4-FFF2-40B4-BE49-F238E27FC236}">
                          <a16:creationId xmlns:a16="http://schemas.microsoft.com/office/drawing/2014/main" id="{D1E0801C-94D0-4DD3-A1A5-BF2CF44B6D7F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2133600" y="1299846"/>
                      <a:ext cx="273050" cy="3365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7" name="Line 91">
                      <a:extLst>
                        <a:ext uri="{FF2B5EF4-FFF2-40B4-BE49-F238E27FC236}">
                          <a16:creationId xmlns:a16="http://schemas.microsoft.com/office/drawing/2014/main" id="{14F5DC0A-EC19-49D0-8400-2A145496B6FF}"/>
                        </a:ext>
                      </a:extLst>
                    </p:cNvPr>
                    <p:cNvCxnSpPr>
                      <a:stCxn id="256" idx="6"/>
                    </p:cNvCxnSpPr>
                    <p:nvPr/>
                  </p:nvCxnSpPr>
                  <p:spPr bwMode="auto">
                    <a:xfrm flipV="1">
                      <a:off x="2468880" y="1295401"/>
                      <a:ext cx="267335" cy="761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8" name="Line 92">
                      <a:extLst>
                        <a:ext uri="{FF2B5EF4-FFF2-40B4-BE49-F238E27FC236}">
                          <a16:creationId xmlns:a16="http://schemas.microsoft.com/office/drawing/2014/main" id="{265CB0D6-5299-46D9-B13D-B07236F18A2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2796540" y="1310640"/>
                      <a:ext cx="226695" cy="4699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9" name="Line 93">
                      <a:extLst>
                        <a:ext uri="{FF2B5EF4-FFF2-40B4-BE49-F238E27FC236}">
                          <a16:creationId xmlns:a16="http://schemas.microsoft.com/office/drawing/2014/main" id="{49C86A57-B486-4F7B-894D-C4DE5C87BD80}"/>
                        </a:ext>
                      </a:extLst>
                    </p:cNvPr>
                    <p:cNvCxnSpPr>
                      <a:stCxn id="258" idx="5"/>
                      <a:endCxn id="259" idx="1"/>
                    </p:cNvCxnSpPr>
                    <p:nvPr/>
                  </p:nvCxnSpPr>
                  <p:spPr bwMode="auto">
                    <a:xfrm>
                      <a:off x="3059701" y="1375681"/>
                      <a:ext cx="273778" cy="1213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0" name="Line 94">
                      <a:extLst>
                        <a:ext uri="{FF2B5EF4-FFF2-40B4-BE49-F238E27FC236}">
                          <a16:creationId xmlns:a16="http://schemas.microsoft.com/office/drawing/2014/main" id="{9950F937-C070-4F76-A7A7-CB9DC75E5D5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383280" y="1531620"/>
                      <a:ext cx="228600" cy="1905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1" name="Line 95">
                      <a:extLst>
                        <a:ext uri="{FF2B5EF4-FFF2-40B4-BE49-F238E27FC236}">
                          <a16:creationId xmlns:a16="http://schemas.microsoft.com/office/drawing/2014/main" id="{E9287FB2-B7DF-4584-A744-7C892A851F75}"/>
                        </a:ext>
                      </a:extLst>
                    </p:cNvPr>
                    <p:cNvCxnSpPr>
                      <a:stCxn id="260" idx="5"/>
                      <a:endCxn id="261" idx="1"/>
                    </p:cNvCxnSpPr>
                    <p:nvPr/>
                  </p:nvCxnSpPr>
                  <p:spPr bwMode="auto">
                    <a:xfrm>
                      <a:off x="3684541" y="1779541"/>
                      <a:ext cx="296638" cy="1594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2" name="Line 96">
                      <a:extLst>
                        <a:ext uri="{FF2B5EF4-FFF2-40B4-BE49-F238E27FC236}">
                          <a16:creationId xmlns:a16="http://schemas.microsoft.com/office/drawing/2014/main" id="{F3A67B97-C38E-4676-BD7C-37F0B11E6F5F}"/>
                        </a:ext>
                      </a:extLst>
                    </p:cNvPr>
                    <p:cNvCxnSpPr>
                      <a:stCxn id="299" idx="1"/>
                    </p:cNvCxnSpPr>
                    <p:nvPr/>
                  </p:nvCxnSpPr>
                  <p:spPr bwMode="auto">
                    <a:xfrm>
                      <a:off x="4030345" y="2025006"/>
                      <a:ext cx="205740" cy="16953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83" name="Text Box 99">
                      <a:extLst>
                        <a:ext uri="{FF2B5EF4-FFF2-40B4-BE49-F238E27FC236}">
                          <a16:creationId xmlns:a16="http://schemas.microsoft.com/office/drawing/2014/main" id="{AF6060DB-B60F-491D-ACF5-C150C7FA30D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0347" y="4618561"/>
                      <a:ext cx="1288414" cy="7357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 </a:t>
                      </a:r>
                      <a:r>
                        <a:rPr lang="en-US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4" name="Text Box 100">
                      <a:extLst>
                        <a:ext uri="{FF2B5EF4-FFF2-40B4-BE49-F238E27FC236}">
                          <a16:creationId xmlns:a16="http://schemas.microsoft.com/office/drawing/2014/main" id="{0B711D02-BCB8-49AB-919C-6F187BA4EF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39980" y="-658326"/>
                      <a:ext cx="1727762" cy="3477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 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(mm)</a:t>
                      </a:r>
                    </a:p>
                  </p:txBody>
                </p:sp>
                <p:sp>
                  <p:nvSpPr>
                    <p:cNvPr id="285" name="Oval 284">
                      <a:extLst>
                        <a:ext uri="{FF2B5EF4-FFF2-40B4-BE49-F238E27FC236}">
                          <a16:creationId xmlns:a16="http://schemas.microsoft.com/office/drawing/2014/main" id="{6C7FEA30-18BE-49A1-8449-4BCC6F8E9F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7300" y="4880385"/>
                      <a:ext cx="76200" cy="762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1DFED974-C26F-4D2B-B4E0-510F6EA2D9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2740" y="4733661"/>
                      <a:ext cx="304801" cy="304800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9525">
                      <a:solidFill>
                        <a:sysClr val="windowText" lastClr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Text Box 98">
                      <a:extLst>
                        <a:ext uri="{FF2B5EF4-FFF2-40B4-BE49-F238E27FC236}">
                          <a16:creationId xmlns:a16="http://schemas.microsoft.com/office/drawing/2014/main" id="{DBBBB9C1-AA09-4F54-99D5-6C381435A09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85841" y="4619858"/>
                      <a:ext cx="2133600" cy="4434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80"/>
                        </a:spcBef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 </a:t>
                      </a:r>
                      <a:r>
                        <a:rPr lang="en-US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8" name="Text Box 40">
                      <a:extLst>
                        <a:ext uri="{FF2B5EF4-FFF2-40B4-BE49-F238E27FC236}">
                          <a16:creationId xmlns:a16="http://schemas.microsoft.com/office/drawing/2014/main" id="{0877E0C5-C413-487E-A197-5D20AEBC4F9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0888" y="2282255"/>
                      <a:ext cx="521970" cy="4686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9" name="Text Box 40">
                      <a:extLst>
                        <a:ext uri="{FF2B5EF4-FFF2-40B4-BE49-F238E27FC236}">
                          <a16:creationId xmlns:a16="http://schemas.microsoft.com/office/drawing/2014/main" id="{1F17FA9F-EC2B-4AE8-A51B-54431EE1165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2010" y="1747969"/>
                      <a:ext cx="521970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0" name="Text Box 40">
                      <a:extLst>
                        <a:ext uri="{FF2B5EF4-FFF2-40B4-BE49-F238E27FC236}">
                          <a16:creationId xmlns:a16="http://schemas.microsoft.com/office/drawing/2014/main" id="{B30E955D-A1BC-4D7E-B36B-FECD487AE54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46810" y="1503233"/>
                      <a:ext cx="521970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1" name="Text Box 40">
                      <a:extLst>
                        <a:ext uri="{FF2B5EF4-FFF2-40B4-BE49-F238E27FC236}">
                          <a16:creationId xmlns:a16="http://schemas.microsoft.com/office/drawing/2014/main" id="{B274CF86-6739-45A2-9620-880E5F77D5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86840" y="1317275"/>
                      <a:ext cx="521970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2" name="Text Box 40">
                      <a:extLst>
                        <a:ext uri="{FF2B5EF4-FFF2-40B4-BE49-F238E27FC236}">
                          <a16:creationId xmlns:a16="http://schemas.microsoft.com/office/drawing/2014/main" id="{3721FDE9-43EF-4213-9810-1767ADD348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3235" y="1013535"/>
                      <a:ext cx="521970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 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3" name="Text Box 40">
                      <a:extLst>
                        <a:ext uri="{FF2B5EF4-FFF2-40B4-BE49-F238E27FC236}">
                          <a16:creationId xmlns:a16="http://schemas.microsoft.com/office/drawing/2014/main" id="{7182BCCD-DFC4-4275-A6AB-4102DDCB91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94560" y="880185"/>
                      <a:ext cx="456565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4" name="Text Box 40">
                      <a:extLst>
                        <a:ext uri="{FF2B5EF4-FFF2-40B4-BE49-F238E27FC236}">
                          <a16:creationId xmlns:a16="http://schemas.microsoft.com/office/drawing/2014/main" id="{61FC8E83-1B96-479B-8ED0-EE51FB040B0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6670" y="885937"/>
                      <a:ext cx="456565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5" name="Text Box 40">
                      <a:extLst>
                        <a:ext uri="{FF2B5EF4-FFF2-40B4-BE49-F238E27FC236}">
                          <a16:creationId xmlns:a16="http://schemas.microsoft.com/office/drawing/2014/main" id="{0D3F0648-DB4C-49DE-B0B6-F81220123DE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5120" y="925981"/>
                      <a:ext cx="456565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6" name="Text Box 40">
                      <a:extLst>
                        <a:ext uri="{FF2B5EF4-FFF2-40B4-BE49-F238E27FC236}">
                          <a16:creationId xmlns:a16="http://schemas.microsoft.com/office/drawing/2014/main" id="{ECE11576-9AAB-40CA-A6E8-DE6C1B2927C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46755" y="994710"/>
                      <a:ext cx="456565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" name="Text Box 40">
                      <a:extLst>
                        <a:ext uri="{FF2B5EF4-FFF2-40B4-BE49-F238E27FC236}">
                          <a16:creationId xmlns:a16="http://schemas.microsoft.com/office/drawing/2014/main" id="{0E0303F5-FE9E-4FB9-B3AA-8F84210A848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8562" y="1284326"/>
                      <a:ext cx="456565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8" name="Text Box 40">
                      <a:extLst>
                        <a:ext uri="{FF2B5EF4-FFF2-40B4-BE49-F238E27FC236}">
                          <a16:creationId xmlns:a16="http://schemas.microsoft.com/office/drawing/2014/main" id="{B4A743FB-3C05-49ED-9A29-CAB33DDF8CA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6200" y="1503241"/>
                      <a:ext cx="456565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9" name="Text Box 40">
                      <a:extLst>
                        <a:ext uri="{FF2B5EF4-FFF2-40B4-BE49-F238E27FC236}">
                          <a16:creationId xmlns:a16="http://schemas.microsoft.com/office/drawing/2014/main" id="{CA12F896-F609-4026-A378-285A9F6126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0345" y="1790710"/>
                      <a:ext cx="571500" cy="468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0" name="Text Box 40">
                      <a:extLst>
                        <a:ext uri="{FF2B5EF4-FFF2-40B4-BE49-F238E27FC236}">
                          <a16:creationId xmlns:a16="http://schemas.microsoft.com/office/drawing/2014/main" id="{1DFBD788-0F2F-46AA-889E-6CD791024D6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3621" y="3082016"/>
                      <a:ext cx="647700" cy="4438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6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129,3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1" name="Text Box 40">
                      <a:extLst>
                        <a:ext uri="{FF2B5EF4-FFF2-40B4-BE49-F238E27FC236}">
                          <a16:creationId xmlns:a16="http://schemas.microsoft.com/office/drawing/2014/main" id="{2F58D43A-0AEB-47D6-8040-C619980F2D1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706" y="3329290"/>
                      <a:ext cx="546770" cy="4610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6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2" name="Text Box 40">
                      <a:extLst>
                        <a:ext uri="{FF2B5EF4-FFF2-40B4-BE49-F238E27FC236}">
                          <a16:creationId xmlns:a16="http://schemas.microsoft.com/office/drawing/2014/main" id="{D074000F-B403-4FF6-99D7-2A563BC452E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0776" y="3424254"/>
                      <a:ext cx="553264" cy="4610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6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3" name="Text Box 40">
                      <a:extLst>
                        <a:ext uri="{FF2B5EF4-FFF2-40B4-BE49-F238E27FC236}">
                          <a16:creationId xmlns:a16="http://schemas.microsoft.com/office/drawing/2014/main" id="{844571CF-E8E6-4A09-BA49-B693BEBE72B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5613" y="3376008"/>
                      <a:ext cx="556261" cy="4610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6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4" name="Text Box 40">
                      <a:extLst>
                        <a:ext uri="{FF2B5EF4-FFF2-40B4-BE49-F238E27FC236}">
                          <a16:creationId xmlns:a16="http://schemas.microsoft.com/office/drawing/2014/main" id="{7F3C2982-160B-4629-864E-C789B18C712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4902" y="3157835"/>
                      <a:ext cx="532884" cy="4362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111,3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5" name="Text Box 40">
                      <a:extLst>
                        <a:ext uri="{FF2B5EF4-FFF2-40B4-BE49-F238E27FC236}">
                          <a16:creationId xmlns:a16="http://schemas.microsoft.com/office/drawing/2014/main" id="{A1AE645F-DF0B-440F-AAB7-649AD3DF2E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5386" y="3235492"/>
                      <a:ext cx="574944" cy="4197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6" name="Text Box 40">
                      <a:extLst>
                        <a:ext uri="{FF2B5EF4-FFF2-40B4-BE49-F238E27FC236}">
                          <a16:creationId xmlns:a16="http://schemas.microsoft.com/office/drawing/2014/main" id="{8293EB2C-7EAD-4292-AE85-40523072972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42858" y="3388070"/>
                      <a:ext cx="475615" cy="4362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7" name="Text Box 40">
                      <a:extLst>
                        <a:ext uri="{FF2B5EF4-FFF2-40B4-BE49-F238E27FC236}">
                          <a16:creationId xmlns:a16="http://schemas.microsoft.com/office/drawing/2014/main" id="{236D329F-22D0-436A-87A1-AD5DABBEB1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9881" y="3190790"/>
                      <a:ext cx="666115" cy="4362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138,8</a:t>
                      </a:r>
                      <a:endParaRPr lang="en-US" sz="11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8" name="Text Box 40">
                      <a:extLst>
                        <a:ext uri="{FF2B5EF4-FFF2-40B4-BE49-F238E27FC236}">
                          <a16:creationId xmlns:a16="http://schemas.microsoft.com/office/drawing/2014/main" id="{593766AD-4A1C-46F9-8979-A1BEA1B9726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23882" y="1861981"/>
                      <a:ext cx="579120" cy="4362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410,7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9" name="Text Box 40">
                      <a:extLst>
                        <a:ext uri="{FF2B5EF4-FFF2-40B4-BE49-F238E27FC236}">
                          <a16:creationId xmlns:a16="http://schemas.microsoft.com/office/drawing/2014/main" id="{C28B1543-F393-46DF-8F44-50C68C70570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4034" y="287998"/>
                      <a:ext cx="601980" cy="4362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772,7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0" name="Text Box 40">
                      <a:extLst>
                        <a:ext uri="{FF2B5EF4-FFF2-40B4-BE49-F238E27FC236}">
                          <a16:creationId xmlns:a16="http://schemas.microsoft.com/office/drawing/2014/main" id="{9C772442-4FB9-4860-861E-F1BFD805683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33800" y="851606"/>
                      <a:ext cx="580390" cy="4362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641,7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1" name="Text Box 40">
                      <a:extLst>
                        <a:ext uri="{FF2B5EF4-FFF2-40B4-BE49-F238E27FC236}">
                          <a16:creationId xmlns:a16="http://schemas.microsoft.com/office/drawing/2014/main" id="{C3C0F5C6-1522-4B8A-B2EA-FFAE4AD15A3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44769" y="2217785"/>
                      <a:ext cx="617402" cy="4197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D30DD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349,9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54AA61A9-F578-40E8-B3D6-4C16658E6F62}"/>
                      </a:ext>
                    </a:extLst>
                  </p:cNvPr>
                  <p:cNvGrpSpPr/>
                  <p:nvPr/>
                </p:nvGrpSpPr>
                <p:grpSpPr>
                  <a:xfrm>
                    <a:off x="640080" y="1340190"/>
                    <a:ext cx="3870960" cy="2801915"/>
                    <a:chOff x="0" y="82890"/>
                    <a:chExt cx="3870960" cy="2801915"/>
                  </a:xfrm>
                </p:grpSpPr>
                <p:cxnSp>
                  <p:nvCxnSpPr>
                    <p:cNvPr id="192" name="Line 4">
                      <a:extLst>
                        <a:ext uri="{FF2B5EF4-FFF2-40B4-BE49-F238E27FC236}">
                          <a16:creationId xmlns:a16="http://schemas.microsoft.com/office/drawing/2014/main" id="{D9E463D5-E256-4D38-B59A-04CF12F41A0C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15240" y="2819400"/>
                      <a:ext cx="3855720" cy="7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193" name="Group 192">
                      <a:extLst>
                        <a:ext uri="{FF2B5EF4-FFF2-40B4-BE49-F238E27FC236}">
                          <a16:creationId xmlns:a16="http://schemas.microsoft.com/office/drawing/2014/main" id="{E92CF0BC-682E-4316-AAEC-10347EB946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82890"/>
                      <a:ext cx="3848100" cy="2801915"/>
                      <a:chOff x="0" y="82890"/>
                      <a:chExt cx="3848100" cy="2801915"/>
                    </a:xfrm>
                  </p:grpSpPr>
                  <p:cxnSp>
                    <p:nvCxnSpPr>
                      <p:cNvPr id="194" name="Line 11">
                        <a:extLst>
                          <a:ext uri="{FF2B5EF4-FFF2-40B4-BE49-F238E27FC236}">
                            <a16:creationId xmlns:a16="http://schemas.microsoft.com/office/drawing/2014/main" id="{C9382291-776E-480C-85B9-36C07935968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8100" y="23622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5" name="Line 12">
                        <a:extLst>
                          <a:ext uri="{FF2B5EF4-FFF2-40B4-BE49-F238E27FC236}">
                            <a16:creationId xmlns:a16="http://schemas.microsoft.com/office/drawing/2014/main" id="{67E8CFA2-4F11-412D-BB8F-4A994D8A7CF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22860" y="19050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6" name="Line 13">
                        <a:extLst>
                          <a:ext uri="{FF2B5EF4-FFF2-40B4-BE49-F238E27FC236}">
                            <a16:creationId xmlns:a16="http://schemas.microsoft.com/office/drawing/2014/main" id="{3161354B-1425-4CCF-A79F-155D89CF174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5240" y="14478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7" name="Line 14">
                        <a:extLst>
                          <a:ext uri="{FF2B5EF4-FFF2-40B4-BE49-F238E27FC236}">
                            <a16:creationId xmlns:a16="http://schemas.microsoft.com/office/drawing/2014/main" id="{3E9017EE-187B-4DDF-A4F9-0FF50AF5402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7620" y="9906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8" name="Line 15">
                        <a:extLst>
                          <a:ext uri="{FF2B5EF4-FFF2-40B4-BE49-F238E27FC236}">
                            <a16:creationId xmlns:a16="http://schemas.microsoft.com/office/drawing/2014/main" id="{A384E388-651E-4C17-BA7D-5FBF71BA2C4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0" y="5334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9" name="Line 16">
                        <a:extLst>
                          <a:ext uri="{FF2B5EF4-FFF2-40B4-BE49-F238E27FC236}">
                            <a16:creationId xmlns:a16="http://schemas.microsoft.com/office/drawing/2014/main" id="{C6AD37D5-7AE9-4B60-8532-DB0A1F1DA2E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V="1">
                        <a:off x="22860" y="91181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0" name="Line 43">
                        <a:extLst>
                          <a:ext uri="{FF2B5EF4-FFF2-40B4-BE49-F238E27FC236}">
                            <a16:creationId xmlns:a16="http://schemas.microsoft.com/office/drawing/2014/main" id="{511CCD20-F85F-4845-BFEE-756FA049446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771900" y="23622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1" name="Line 43">
                        <a:extLst>
                          <a:ext uri="{FF2B5EF4-FFF2-40B4-BE49-F238E27FC236}">
                            <a16:creationId xmlns:a16="http://schemas.microsoft.com/office/drawing/2014/main" id="{C091BB91-935F-4DA7-A749-68620E224A0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764280" y="19050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2" name="Line 43">
                        <a:extLst>
                          <a:ext uri="{FF2B5EF4-FFF2-40B4-BE49-F238E27FC236}">
                            <a16:creationId xmlns:a16="http://schemas.microsoft.com/office/drawing/2014/main" id="{595F559E-46B7-4882-B489-7B73B4F39B0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756660" y="145542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3" name="Line 43">
                        <a:extLst>
                          <a:ext uri="{FF2B5EF4-FFF2-40B4-BE49-F238E27FC236}">
                            <a16:creationId xmlns:a16="http://schemas.microsoft.com/office/drawing/2014/main" id="{E55889FF-6F4C-431A-B142-63B31179344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749040" y="99060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4" name="Line 43">
                        <a:extLst>
                          <a:ext uri="{FF2B5EF4-FFF2-40B4-BE49-F238E27FC236}">
                            <a16:creationId xmlns:a16="http://schemas.microsoft.com/office/drawing/2014/main" id="{4C2D2C1E-FC79-4F49-B2DE-65120598FD7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749040" y="52578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5" name="Line 43">
                        <a:extLst>
                          <a:ext uri="{FF2B5EF4-FFF2-40B4-BE49-F238E27FC236}">
                            <a16:creationId xmlns:a16="http://schemas.microsoft.com/office/drawing/2014/main" id="{0947650F-E56F-4BD9-AF2A-EFE650C0899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3741420" y="82890"/>
                        <a:ext cx="7620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06" name="Straight Connector 205">
                        <a:extLst>
                          <a:ext uri="{FF2B5EF4-FFF2-40B4-BE49-F238E27FC236}">
                            <a16:creationId xmlns:a16="http://schemas.microsoft.com/office/drawing/2014/main" id="{EB1C84A1-FB1B-4E5D-830D-22ADBCA4505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11480" y="274320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07" name="Straight Connector 206">
                        <a:extLst>
                          <a:ext uri="{FF2B5EF4-FFF2-40B4-BE49-F238E27FC236}">
                            <a16:creationId xmlns:a16="http://schemas.microsoft.com/office/drawing/2014/main" id="{DD1F34B6-834E-4CDC-8F10-8434460BD5B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3900" y="274320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08" name="Straight Connector 207">
                        <a:extLst>
                          <a:ext uri="{FF2B5EF4-FFF2-40B4-BE49-F238E27FC236}">
                            <a16:creationId xmlns:a16="http://schemas.microsoft.com/office/drawing/2014/main" id="{1E34918A-A237-48DB-A126-E62EEAF5986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28700" y="275082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09" name="Straight Connector 208">
                        <a:extLst>
                          <a:ext uri="{FF2B5EF4-FFF2-40B4-BE49-F238E27FC236}">
                            <a16:creationId xmlns:a16="http://schemas.microsoft.com/office/drawing/2014/main" id="{7DE3466E-27E7-444D-A1FB-6E0179C028B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33500" y="275082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0" name="Straight Connector 209">
                        <a:extLst>
                          <a:ext uri="{FF2B5EF4-FFF2-40B4-BE49-F238E27FC236}">
                            <a16:creationId xmlns:a16="http://schemas.microsoft.com/office/drawing/2014/main" id="{74FDF966-5D12-4D78-95A2-6A41AB8C2C5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645920" y="274320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1" name="Straight Connector 210">
                        <a:extLst>
                          <a:ext uri="{FF2B5EF4-FFF2-40B4-BE49-F238E27FC236}">
                            <a16:creationId xmlns:a16="http://schemas.microsoft.com/office/drawing/2014/main" id="{7ACA89AC-2B8B-43D1-9F13-6F2986BCF5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943100" y="276606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2" name="Straight Connector 211">
                        <a:extLst>
                          <a:ext uri="{FF2B5EF4-FFF2-40B4-BE49-F238E27FC236}">
                            <a16:creationId xmlns:a16="http://schemas.microsoft.com/office/drawing/2014/main" id="{6E3A6C40-CC04-4FF0-B521-E8FAF404471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247900" y="276606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3" name="Straight Connector 212">
                        <a:extLst>
                          <a:ext uri="{FF2B5EF4-FFF2-40B4-BE49-F238E27FC236}">
                            <a16:creationId xmlns:a16="http://schemas.microsoft.com/office/drawing/2014/main" id="{A7DCFAA2-E998-4174-9C8C-0E8D7CBDC06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567940" y="277368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4" name="Straight Connector 213">
                        <a:extLst>
                          <a:ext uri="{FF2B5EF4-FFF2-40B4-BE49-F238E27FC236}">
                            <a16:creationId xmlns:a16="http://schemas.microsoft.com/office/drawing/2014/main" id="{AFEB3CDB-8F8F-452C-9D48-FD667784D5E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857500" y="276606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5" name="Straight Connector 214">
                        <a:extLst>
                          <a:ext uri="{FF2B5EF4-FFF2-40B4-BE49-F238E27FC236}">
                            <a16:creationId xmlns:a16="http://schemas.microsoft.com/office/drawing/2014/main" id="{DDE70783-A404-4AEB-8083-CE330815DA4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162300" y="276606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16" name="Straight Connector 215">
                        <a:extLst>
                          <a:ext uri="{FF2B5EF4-FFF2-40B4-BE49-F238E27FC236}">
                            <a16:creationId xmlns:a16="http://schemas.microsoft.com/office/drawing/2014/main" id="{5E4710FE-FD3A-49E1-B788-6EBC4F0058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467100" y="2750820"/>
                        <a:ext cx="0" cy="111125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cxnSp>
              <p:nvCxnSpPr>
                <p:cNvPr id="189" name="Line 102">
                  <a:extLst>
                    <a:ext uri="{FF2B5EF4-FFF2-40B4-BE49-F238E27FC236}">
                      <a16:creationId xmlns:a16="http://schemas.microsoft.com/office/drawing/2014/main" id="{2CEBD249-E631-454B-B37A-32B8F264C7E6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23322" y="4908026"/>
                  <a:ext cx="335280" cy="762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80" name="Line 43">
                <a:extLst>
                  <a:ext uri="{FF2B5EF4-FFF2-40B4-BE49-F238E27FC236}">
                    <a16:creationId xmlns:a16="http://schemas.microsoft.com/office/drawing/2014/main" id="{FBFA52F5-DA86-4A6D-BC14-D4C087A1FD3D}"/>
                  </a:ext>
                </a:extLst>
              </p:cNvPr>
              <p:cNvCxnSpPr/>
              <p:nvPr/>
            </p:nvCxnSpPr>
            <p:spPr bwMode="auto">
              <a:xfrm flipV="1">
                <a:off x="4358640" y="1909708"/>
                <a:ext cx="1066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Line 43">
                <a:extLst>
                  <a:ext uri="{FF2B5EF4-FFF2-40B4-BE49-F238E27FC236}">
                    <a16:creationId xmlns:a16="http://schemas.microsoft.com/office/drawing/2014/main" id="{98684531-9689-47B6-B7D9-0B9AFB673BF7}"/>
                  </a:ext>
                </a:extLst>
              </p:cNvPr>
              <p:cNvCxnSpPr/>
              <p:nvPr/>
            </p:nvCxnSpPr>
            <p:spPr bwMode="auto">
              <a:xfrm flipV="1">
                <a:off x="4358640" y="878989"/>
                <a:ext cx="1066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Line 43">
                <a:extLst>
                  <a:ext uri="{FF2B5EF4-FFF2-40B4-BE49-F238E27FC236}">
                    <a16:creationId xmlns:a16="http://schemas.microsoft.com/office/drawing/2014/main" id="{3733372D-E626-4993-A23B-131BA25A3932}"/>
                  </a:ext>
                </a:extLst>
              </p:cNvPr>
              <p:cNvCxnSpPr/>
              <p:nvPr/>
            </p:nvCxnSpPr>
            <p:spPr bwMode="auto">
              <a:xfrm flipV="1">
                <a:off x="4366260" y="1363980"/>
                <a:ext cx="106680" cy="76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3" name="Line 16">
                <a:extLst>
                  <a:ext uri="{FF2B5EF4-FFF2-40B4-BE49-F238E27FC236}">
                    <a16:creationId xmlns:a16="http://schemas.microsoft.com/office/drawing/2014/main" id="{2390BE61-5178-49B7-B252-5255DF0A43C8}"/>
                  </a:ext>
                </a:extLst>
              </p:cNvPr>
              <p:cNvCxnSpPr/>
              <p:nvPr/>
            </p:nvCxnSpPr>
            <p:spPr bwMode="auto">
              <a:xfrm>
                <a:off x="655320" y="1899623"/>
                <a:ext cx="1295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" name="Line 16">
                <a:extLst>
                  <a:ext uri="{FF2B5EF4-FFF2-40B4-BE49-F238E27FC236}">
                    <a16:creationId xmlns:a16="http://schemas.microsoft.com/office/drawing/2014/main" id="{EF5F0FB1-0632-4127-ABF4-692C26257B01}"/>
                  </a:ext>
                </a:extLst>
              </p:cNvPr>
              <p:cNvCxnSpPr/>
              <p:nvPr/>
            </p:nvCxnSpPr>
            <p:spPr bwMode="auto">
              <a:xfrm>
                <a:off x="647700" y="876300"/>
                <a:ext cx="9906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" name="Line 16">
                <a:extLst>
                  <a:ext uri="{FF2B5EF4-FFF2-40B4-BE49-F238E27FC236}">
                    <a16:creationId xmlns:a16="http://schemas.microsoft.com/office/drawing/2014/main" id="{2D2B94BC-C1E5-4B61-B47C-B6A8A9157089}"/>
                  </a:ext>
                </a:extLst>
              </p:cNvPr>
              <p:cNvCxnSpPr/>
              <p:nvPr/>
            </p:nvCxnSpPr>
            <p:spPr bwMode="auto">
              <a:xfrm flipV="1">
                <a:off x="647700" y="1356360"/>
                <a:ext cx="12192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" name="Text Box 58">
                <a:extLst>
                  <a:ext uri="{FF2B5EF4-FFF2-40B4-BE49-F238E27FC236}">
                    <a16:creationId xmlns:a16="http://schemas.microsoft.com/office/drawing/2014/main" id="{6EBB67CC-4B7F-417A-9CA7-B87BD8B4A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6365" y="1623955"/>
                <a:ext cx="762000" cy="709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96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Text Box 58">
                <a:extLst>
                  <a:ext uri="{FF2B5EF4-FFF2-40B4-BE49-F238E27FC236}">
                    <a16:creationId xmlns:a16="http://schemas.microsoft.com/office/drawing/2014/main" id="{A5B47946-9E91-4EE9-BF95-2CBB21673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7080" y="1080086"/>
                <a:ext cx="762000" cy="709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960"/>
                  </a:spcBef>
                  <a:spcAft>
                    <a:spcPts val="800"/>
                  </a:spcAft>
                </a:pPr>
                <a:r>
                  <a:rPr lang="en-US" sz="16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6" name="Text Box 40">
              <a:extLst>
                <a:ext uri="{FF2B5EF4-FFF2-40B4-BE49-F238E27FC236}">
                  <a16:creationId xmlns:a16="http://schemas.microsoft.com/office/drawing/2014/main" id="{0BDF00D2-2046-4F4F-8D0A-9B677E04B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120" y="1905000"/>
              <a:ext cx="456565" cy="34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Bef>
                  <a:spcPts val="72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20,7</a:t>
              </a:r>
              <a:endPara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Text Box 23">
              <a:extLst>
                <a:ext uri="{FF2B5EF4-FFF2-40B4-BE49-F238E27FC236}">
                  <a16:creationId xmlns:a16="http://schemas.microsoft.com/office/drawing/2014/main" id="{F87DB724-11F6-4D62-B643-25B26E3AE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4" y="779219"/>
              <a:ext cx="696173" cy="42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Bef>
                  <a:spcPts val="96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800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23">
              <a:extLst>
                <a:ext uri="{FF2B5EF4-FFF2-40B4-BE49-F238E27FC236}">
                  <a16:creationId xmlns:a16="http://schemas.microsoft.com/office/drawing/2014/main" id="{AEDD21F1-0EC3-4348-A909-9C267B55C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7" y="1122827"/>
              <a:ext cx="696173" cy="424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Bef>
                  <a:spcPts val="96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700</a:t>
              </a:r>
              <a:endPara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4FBF3B8-C5FB-406A-B2E9-0376928BD266}"/>
              </a:ext>
            </a:extLst>
          </p:cNvPr>
          <p:cNvSpPr txBox="1"/>
          <p:nvPr/>
        </p:nvSpPr>
        <p:spPr>
          <a:xfrm>
            <a:off x="1943698" y="3090538"/>
            <a:ext cx="761999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BIỂU ĐỒ HOÀN THIỆN HUẾ</a:t>
            </a:r>
          </a:p>
        </p:txBody>
      </p:sp>
    </p:spTree>
    <p:extLst>
      <p:ext uri="{BB962C8B-B14F-4D97-AF65-F5344CB8AC3E}">
        <p14:creationId xmlns:p14="http://schemas.microsoft.com/office/powerpoint/2010/main" val="7210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55" y="1282137"/>
            <a:ext cx="12029242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-2750787" y="6753498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6084" y="71440"/>
            <a:ext cx="1213591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32" y="155507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7655" y="127001"/>
            <a:ext cx="1480470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424" y="126811"/>
            <a:ext cx="1290841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" y="1143001"/>
            <a:ext cx="12202112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596813" y="133916"/>
            <a:ext cx="10530084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65145" y="152397"/>
            <a:ext cx="10480440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26676" y="246653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23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514152" y="1311234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2096052" y="6142075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Mỹ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Tiền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7DC9ECC-BFD4-4F89-9D40-D4F2E3DD4FF9}"/>
              </a:ext>
            </a:extLst>
          </p:cNvPr>
          <p:cNvGrpSpPr/>
          <p:nvPr/>
        </p:nvGrpSpPr>
        <p:grpSpPr>
          <a:xfrm>
            <a:off x="1839033" y="1266394"/>
            <a:ext cx="5790206" cy="4982007"/>
            <a:chOff x="1" y="301703"/>
            <a:chExt cx="5790206" cy="4793173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76152E8-DE10-4EC0-8EB8-A16B8F169AD6}"/>
                </a:ext>
              </a:extLst>
            </p:cNvPr>
            <p:cNvGrpSpPr/>
            <p:nvPr/>
          </p:nvGrpSpPr>
          <p:grpSpPr>
            <a:xfrm>
              <a:off x="1" y="301703"/>
              <a:ext cx="5790206" cy="4793173"/>
              <a:chOff x="0" y="301703"/>
              <a:chExt cx="5715762" cy="4793173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0E890781-92BC-47E5-9125-4027B38D47F9}"/>
                  </a:ext>
                </a:extLst>
              </p:cNvPr>
              <p:cNvGrpSpPr/>
              <p:nvPr/>
            </p:nvGrpSpPr>
            <p:grpSpPr>
              <a:xfrm>
                <a:off x="0" y="301703"/>
                <a:ext cx="5715762" cy="4793173"/>
                <a:chOff x="0" y="301703"/>
                <a:chExt cx="5715762" cy="4793173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1CFBB94F-04DD-47EB-8FD4-FA94646DBB91}"/>
                    </a:ext>
                  </a:extLst>
                </p:cNvPr>
                <p:cNvGrpSpPr/>
                <p:nvPr/>
              </p:nvGrpSpPr>
              <p:grpSpPr>
                <a:xfrm>
                  <a:off x="0" y="301703"/>
                  <a:ext cx="5715762" cy="4793173"/>
                  <a:chOff x="0" y="301703"/>
                  <a:chExt cx="5715762" cy="4793173"/>
                </a:xfrm>
              </p:grpSpPr>
              <p:cxnSp>
                <p:nvCxnSpPr>
                  <p:cNvPr id="329" name="Line 3">
                    <a:extLst>
                      <a:ext uri="{FF2B5EF4-FFF2-40B4-BE49-F238E27FC236}">
                        <a16:creationId xmlns:a16="http://schemas.microsoft.com/office/drawing/2014/main" id="{32BE09DC-8DB7-4628-BCF7-026184493D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705801" y="795184"/>
                    <a:ext cx="54294" cy="33272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0" name="Line 5">
                    <a:extLst>
                      <a:ext uri="{FF2B5EF4-FFF2-40B4-BE49-F238E27FC236}">
                        <a16:creationId xmlns:a16="http://schemas.microsoft.com/office/drawing/2014/main" id="{E0358283-27D8-4730-964F-DFC4A984D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 flipV="1">
                    <a:off x="4404360" y="795184"/>
                    <a:ext cx="17780" cy="332723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31" name="Text Box 6">
                    <a:extLst>
                      <a:ext uri="{FF2B5EF4-FFF2-40B4-BE49-F238E27FC236}">
                        <a16:creationId xmlns:a16="http://schemas.microsoft.com/office/drawing/2014/main" id="{C58CEFF1-B4EB-4978-A6B2-C136815DA4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130" y="458307"/>
                    <a:ext cx="1790080" cy="4800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Nhiệt </a:t>
                    </a:r>
                    <a:r>
                      <a:rPr lang="en-US" dirty="0" err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độ</a:t>
                    </a:r>
                    <a:r>
                      <a: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(</a:t>
                    </a:r>
                    <a:r>
                      <a:rPr lang="en-US" baseline="30000" dirty="0" err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</a:t>
                    </a:r>
                    <a:r>
                      <a:rPr lang="en-US" dirty="0" err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en-US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2" name="Text Box 8">
                    <a:extLst>
                      <a:ext uri="{FF2B5EF4-FFF2-40B4-BE49-F238E27FC236}">
                        <a16:creationId xmlns:a16="http://schemas.microsoft.com/office/drawing/2014/main" id="{0EE3EC79-DDF8-4FB1-8F9B-87C86DB51F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" y="3779520"/>
                    <a:ext cx="7620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3" name="Text Box 9">
                    <a:extLst>
                      <a:ext uri="{FF2B5EF4-FFF2-40B4-BE49-F238E27FC236}">
                        <a16:creationId xmlns:a16="http://schemas.microsoft.com/office/drawing/2014/main" id="{A7F8AE11-C796-4B31-9313-31FFB4FE3C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322320"/>
                    <a:ext cx="838200" cy="3968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4" name="Text Box 10">
                    <a:extLst>
                      <a:ext uri="{FF2B5EF4-FFF2-40B4-BE49-F238E27FC236}">
                        <a16:creationId xmlns:a16="http://schemas.microsoft.com/office/drawing/2014/main" id="{391480DC-70EE-49BE-B6CA-98768B8D2A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" y="3322320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5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Text Box 20">
                    <a:extLst>
                      <a:ext uri="{FF2B5EF4-FFF2-40B4-BE49-F238E27FC236}">
                        <a16:creationId xmlns:a16="http://schemas.microsoft.com/office/drawing/2014/main" id="{69DD647D-0F9B-4340-B969-AB81C5BD29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" y="2868930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10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6" name="Text Box 21">
                    <a:extLst>
                      <a:ext uri="{FF2B5EF4-FFF2-40B4-BE49-F238E27FC236}">
                        <a16:creationId xmlns:a16="http://schemas.microsoft.com/office/drawing/2014/main" id="{833B464E-D003-4D04-90EA-78BF48ECDE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" y="2411730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15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Text Box 22">
                    <a:extLst>
                      <a:ext uri="{FF2B5EF4-FFF2-40B4-BE49-F238E27FC236}">
                        <a16:creationId xmlns:a16="http://schemas.microsoft.com/office/drawing/2014/main" id="{ABF9AED3-9132-4C61-83C7-FB470C60CF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" y="1960245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20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" name="Text Box 23">
                    <a:extLst>
                      <a:ext uri="{FF2B5EF4-FFF2-40B4-BE49-F238E27FC236}">
                        <a16:creationId xmlns:a16="http://schemas.microsoft.com/office/drawing/2014/main" id="{26B6DCB6-5AF3-460A-8198-52FBD9ABA4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80" y="1466215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25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9" name="Text Box 24">
                    <a:extLst>
                      <a:ext uri="{FF2B5EF4-FFF2-40B4-BE49-F238E27FC236}">
                        <a16:creationId xmlns:a16="http://schemas.microsoft.com/office/drawing/2014/main" id="{20571DF2-05F0-48E6-98CC-AEF8DD6C39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300" y="960120"/>
                    <a:ext cx="54229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30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20B071EE-421A-45EA-AC71-0E21214B63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2000" y="4015740"/>
                    <a:ext cx="281305" cy="71755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61E2036A-FEE1-4019-8F8A-57CA6EA762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4037966"/>
                    <a:ext cx="304800" cy="45719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82DA80C5-21AA-41E6-93E3-8C713DEB89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6400" y="3719195"/>
                    <a:ext cx="304800" cy="36703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F8D444EE-92A1-4AD6-978A-F2D33AA911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1200" y="2743200"/>
                    <a:ext cx="304800" cy="133985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BB16EAFD-7B27-4F47-9D84-00889D24BF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6000" y="2217420"/>
                    <a:ext cx="304800" cy="1870075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7147F262-D50A-4F39-980E-1C5F7CE437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0800" y="2316480"/>
                    <a:ext cx="304800" cy="176784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FC0F909E-7304-4062-BF5F-FE335544A2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2270760"/>
                    <a:ext cx="304800" cy="181102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E79CF865-3668-481F-9273-DB9D1C27EC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1935480"/>
                    <a:ext cx="304800" cy="215265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71AA3858-F754-47F0-A81D-BA1EC11F9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5200" y="1699260"/>
                    <a:ext cx="304800" cy="238379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E37906DE-C692-42D2-8C1B-A763D6664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0000" y="3223260"/>
                    <a:ext cx="304800" cy="862965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A47CCBE-3896-4724-8FDD-06B061395B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3749040"/>
                    <a:ext cx="304800" cy="33274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Text Box 40">
                    <a:extLst>
                      <a:ext uri="{FF2B5EF4-FFF2-40B4-BE49-F238E27FC236}">
                        <a16:creationId xmlns:a16="http://schemas.microsoft.com/office/drawing/2014/main" id="{A6CBD9B6-0FF8-46E3-B52C-8ABDAD2185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4044006"/>
                    <a:ext cx="3810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2" name="Text Box 41">
                    <a:extLst>
                      <a:ext uri="{FF2B5EF4-FFF2-40B4-BE49-F238E27FC236}">
                        <a16:creationId xmlns:a16="http://schemas.microsoft.com/office/drawing/2014/main" id="{35533E2D-784A-44DB-8162-C3108227CD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6800" y="4044006"/>
                    <a:ext cx="3810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3" name="Text Box 42">
                    <a:extLst>
                      <a:ext uri="{FF2B5EF4-FFF2-40B4-BE49-F238E27FC236}">
                        <a16:creationId xmlns:a16="http://schemas.microsoft.com/office/drawing/2014/main" id="{23901CB6-9889-48B9-913B-438AD8A526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600" y="4044006"/>
                    <a:ext cx="3048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4" name="Text Box 44">
                    <a:extLst>
                      <a:ext uri="{FF2B5EF4-FFF2-40B4-BE49-F238E27FC236}">
                        <a16:creationId xmlns:a16="http://schemas.microsoft.com/office/drawing/2014/main" id="{1387BD11-B43A-44CD-ABD2-77F38B9E15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3420" y="3291840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5" name="Text Box 45">
                    <a:extLst>
                      <a:ext uri="{FF2B5EF4-FFF2-40B4-BE49-F238E27FC236}">
                        <a16:creationId xmlns:a16="http://schemas.microsoft.com/office/drawing/2014/main" id="{8D3FD962-13B3-40AC-850F-7C069AE46F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6280" y="3684905"/>
                    <a:ext cx="48768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6" name="Text Box 48">
                    <a:extLst>
                      <a:ext uri="{FF2B5EF4-FFF2-40B4-BE49-F238E27FC236}">
                        <a16:creationId xmlns:a16="http://schemas.microsoft.com/office/drawing/2014/main" id="{8DCEC948-163C-43FA-BB6A-709661B137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5800" y="2830830"/>
                    <a:ext cx="62484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100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7" name="Text Box 50">
                    <a:extLst>
                      <a:ext uri="{FF2B5EF4-FFF2-40B4-BE49-F238E27FC236}">
                        <a16:creationId xmlns:a16="http://schemas.microsoft.com/office/drawing/2014/main" id="{875C0781-C853-4F42-8C99-23E1434A8E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8180" y="2385060"/>
                    <a:ext cx="7620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150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" name="Text Box 58">
                    <a:extLst>
                      <a:ext uri="{FF2B5EF4-FFF2-40B4-BE49-F238E27FC236}">
                        <a16:creationId xmlns:a16="http://schemas.microsoft.com/office/drawing/2014/main" id="{8D37A9E4-7081-4924-A30B-63D99DA3F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5800" y="960120"/>
                    <a:ext cx="60198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300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9" name="Text Box 59">
                    <a:extLst>
                      <a:ext uri="{FF2B5EF4-FFF2-40B4-BE49-F238E27FC236}">
                        <a16:creationId xmlns:a16="http://schemas.microsoft.com/office/drawing/2014/main" id="{F9348371-3306-4A25-9428-5CB482FEF2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5800" y="1943100"/>
                    <a:ext cx="60960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200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0" name="Text Box 60">
                    <a:extLst>
                      <a:ext uri="{FF2B5EF4-FFF2-40B4-BE49-F238E27FC236}">
                        <a16:creationId xmlns:a16="http://schemas.microsoft.com/office/drawing/2014/main" id="{A920BB89-FD8D-4C8A-AD25-5C053F12B2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5800" y="1455420"/>
                    <a:ext cx="579120" cy="5829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960"/>
                      </a:spcBef>
                      <a:spcAft>
                        <a:spcPts val="800"/>
                      </a:spcAft>
                    </a:pPr>
                    <a:r>
                      <a:rPr lang="en-US" sz="16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250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1" name="Text Box 64">
                    <a:extLst>
                      <a:ext uri="{FF2B5EF4-FFF2-40B4-BE49-F238E27FC236}">
                        <a16:creationId xmlns:a16="http://schemas.microsoft.com/office/drawing/2014/main" id="{6C1077A3-4EE8-4A12-BE03-5F7F8F8C3E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5320" y="3962400"/>
                    <a:ext cx="701040" cy="5645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 sz="140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Tháng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C8F52989-8F55-4EE3-A74C-CF956ABCB9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8200" y="169164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A6E3E099-4EBB-47BF-9878-99FB0D46C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9180" y="163068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81AA85CB-249D-47E5-9668-1DBBB35A87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33500" y="152400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A7305575-2683-4181-B257-97EF1194F5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65300" y="133350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0CEF8BAC-FAF3-4B0A-837D-25E4EC0750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3120" y="137160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9C277D8-AB83-43DE-89F1-8300046A21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5060" y="144018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9E4BCDE8-0023-4904-A02D-0EF45BE3BE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5100" y="150114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Oval 368">
                    <a:extLst>
                      <a:ext uri="{FF2B5EF4-FFF2-40B4-BE49-F238E27FC236}">
                        <a16:creationId xmlns:a16="http://schemas.microsoft.com/office/drawing/2014/main" id="{FF81D834-27AA-49E8-A482-3EF86F2AEF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2280" y="151638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" name="Oval 369">
                    <a:extLst>
                      <a:ext uri="{FF2B5EF4-FFF2-40B4-BE49-F238E27FC236}">
                        <a16:creationId xmlns:a16="http://schemas.microsoft.com/office/drawing/2014/main" id="{099A2A60-C11B-43E1-A9B5-B55B090CCC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7080" y="153924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" name="Oval 370">
                    <a:extLst>
                      <a:ext uri="{FF2B5EF4-FFF2-40B4-BE49-F238E27FC236}">
                        <a16:creationId xmlns:a16="http://schemas.microsoft.com/office/drawing/2014/main" id="{A1568358-2F9B-4738-8D00-4F37E517DA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8705" y="161544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Oval 371">
                    <a:extLst>
                      <a:ext uri="{FF2B5EF4-FFF2-40B4-BE49-F238E27FC236}">
                        <a16:creationId xmlns:a16="http://schemas.microsoft.com/office/drawing/2014/main" id="{95DE5277-7963-46C9-886B-8CB9287C9B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4300" y="164592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6C4F5B6A-5556-4F4E-B1CA-531B6DC7A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6400" y="168021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4" name="Text Box 77">
                    <a:extLst>
                      <a:ext uri="{FF2B5EF4-FFF2-40B4-BE49-F238E27FC236}">
                        <a16:creationId xmlns:a16="http://schemas.microsoft.com/office/drawing/2014/main" id="{42B47388-A027-4677-B9A1-8D1BB30F64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4044006"/>
                    <a:ext cx="3048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5" name="Text Box 78">
                    <a:extLst>
                      <a:ext uri="{FF2B5EF4-FFF2-40B4-BE49-F238E27FC236}">
                        <a16:creationId xmlns:a16="http://schemas.microsoft.com/office/drawing/2014/main" id="{A0836000-323A-403A-A97C-17D1C4A694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4044006"/>
                    <a:ext cx="3048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6" name="Text Box 79">
                    <a:extLst>
                      <a:ext uri="{FF2B5EF4-FFF2-40B4-BE49-F238E27FC236}">
                        <a16:creationId xmlns:a16="http://schemas.microsoft.com/office/drawing/2014/main" id="{AF58B9C8-3767-4D78-9E9E-49B10FC71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9800" y="4044006"/>
                    <a:ext cx="4572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6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7" name="Text Box 80">
                    <a:extLst>
                      <a:ext uri="{FF2B5EF4-FFF2-40B4-BE49-F238E27FC236}">
                        <a16:creationId xmlns:a16="http://schemas.microsoft.com/office/drawing/2014/main" id="{6710065A-6298-4DD3-BDCD-40D2BB81E7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0800" y="3739206"/>
                    <a:ext cx="304800" cy="9321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7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8" name="Text Box 81">
                    <a:extLst>
                      <a:ext uri="{FF2B5EF4-FFF2-40B4-BE49-F238E27FC236}">
                        <a16:creationId xmlns:a16="http://schemas.microsoft.com/office/drawing/2014/main" id="{B354DC27-A3C4-4983-B72F-057B2FA546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500" y="4044006"/>
                    <a:ext cx="3810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8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9" name="Text Box 82">
                    <a:extLst>
                      <a:ext uri="{FF2B5EF4-FFF2-40B4-BE49-F238E27FC236}">
                        <a16:creationId xmlns:a16="http://schemas.microsoft.com/office/drawing/2014/main" id="{BC54D343-586B-45D9-B36D-DF9809339B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6100" y="4044006"/>
                    <a:ext cx="43815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9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0" name="Text Box 83">
                    <a:extLst>
                      <a:ext uri="{FF2B5EF4-FFF2-40B4-BE49-F238E27FC236}">
                        <a16:creationId xmlns:a16="http://schemas.microsoft.com/office/drawing/2014/main" id="{056049E0-383B-4E6B-8C0A-B5571E1467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9000" y="4044006"/>
                    <a:ext cx="4572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1" name="Text Box 84">
                    <a:extLst>
                      <a:ext uri="{FF2B5EF4-FFF2-40B4-BE49-F238E27FC236}">
                        <a16:creationId xmlns:a16="http://schemas.microsoft.com/office/drawing/2014/main" id="{E7CFBCD8-1F11-431D-A496-589C0F372AA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3800" y="4044006"/>
                    <a:ext cx="4572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11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2" name="Text Box 85">
                    <a:extLst>
                      <a:ext uri="{FF2B5EF4-FFF2-40B4-BE49-F238E27FC236}">
                        <a16:creationId xmlns:a16="http://schemas.microsoft.com/office/drawing/2014/main" id="{B89B3D54-FA3C-4B28-9325-72F2F72A2D3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8600" y="4044006"/>
                    <a:ext cx="609600" cy="6311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12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83" name="Line 86">
                    <a:extLst>
                      <a:ext uri="{FF2B5EF4-FFF2-40B4-BE49-F238E27FC236}">
                        <a16:creationId xmlns:a16="http://schemas.microsoft.com/office/drawing/2014/main" id="{9E221B63-4720-4C61-BA5D-26D30567A0D2}"/>
                      </a:ext>
                    </a:extLst>
                  </p:cNvPr>
                  <p:cNvCxnSpPr>
                    <a:endCxn id="363" idx="2"/>
                  </p:cNvCxnSpPr>
                  <p:nvPr/>
                </p:nvCxnSpPr>
                <p:spPr bwMode="auto">
                  <a:xfrm flipV="1">
                    <a:off x="853440" y="1668780"/>
                    <a:ext cx="205740" cy="6223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4" name="Line 87">
                    <a:extLst>
                      <a:ext uri="{FF2B5EF4-FFF2-40B4-BE49-F238E27FC236}">
                        <a16:creationId xmlns:a16="http://schemas.microsoft.com/office/drawing/2014/main" id="{1E16B904-7DD1-424E-9A45-0736E662CE1E}"/>
                      </a:ext>
                    </a:extLst>
                  </p:cNvPr>
                  <p:cNvCxnSpPr>
                    <a:stCxn id="363" idx="7"/>
                  </p:cNvCxnSpPr>
                  <p:nvPr/>
                </p:nvCxnSpPr>
                <p:spPr bwMode="auto">
                  <a:xfrm flipV="1">
                    <a:off x="1124221" y="1565276"/>
                    <a:ext cx="270239" cy="76563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5" name="Line 88">
                    <a:extLst>
                      <a:ext uri="{FF2B5EF4-FFF2-40B4-BE49-F238E27FC236}">
                        <a16:creationId xmlns:a16="http://schemas.microsoft.com/office/drawing/2014/main" id="{2C03678B-66DC-4945-920E-2C5C29615CF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1379220" y="1361804"/>
                    <a:ext cx="462280" cy="20347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6" name="Line 89">
                    <a:extLst>
                      <a:ext uri="{FF2B5EF4-FFF2-40B4-BE49-F238E27FC236}">
                        <a16:creationId xmlns:a16="http://schemas.microsoft.com/office/drawing/2014/main" id="{61E72DE0-6FA5-40F4-BAF0-9B6E4562914F}"/>
                      </a:ext>
                    </a:extLst>
                  </p:cNvPr>
                  <p:cNvCxnSpPr>
                    <a:stCxn id="365" idx="6"/>
                    <a:endCxn id="366" idx="2"/>
                  </p:cNvCxnSpPr>
                  <p:nvPr/>
                </p:nvCxnSpPr>
                <p:spPr bwMode="auto">
                  <a:xfrm>
                    <a:off x="1841500" y="1371600"/>
                    <a:ext cx="261620" cy="3810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7" name="Line 90">
                    <a:extLst>
                      <a:ext uri="{FF2B5EF4-FFF2-40B4-BE49-F238E27FC236}">
                        <a16:creationId xmlns:a16="http://schemas.microsoft.com/office/drawing/2014/main" id="{D0CBBF76-CD82-4DB4-B64A-FA5ECA766CA6}"/>
                      </a:ext>
                    </a:extLst>
                  </p:cNvPr>
                  <p:cNvCxnSpPr>
                    <a:stCxn id="366" idx="6"/>
                    <a:endCxn id="367" idx="2"/>
                  </p:cNvCxnSpPr>
                  <p:nvPr/>
                </p:nvCxnSpPr>
                <p:spPr bwMode="auto">
                  <a:xfrm>
                    <a:off x="2179320" y="1409700"/>
                    <a:ext cx="205740" cy="685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8" name="Line 91">
                    <a:extLst>
                      <a:ext uri="{FF2B5EF4-FFF2-40B4-BE49-F238E27FC236}">
                        <a16:creationId xmlns:a16="http://schemas.microsoft.com/office/drawing/2014/main" id="{4B0D64BD-ED18-4683-B678-AE45B95F00C2}"/>
                      </a:ext>
                    </a:extLst>
                  </p:cNvPr>
                  <p:cNvCxnSpPr>
                    <a:stCxn id="367" idx="6"/>
                    <a:endCxn id="368" idx="2"/>
                  </p:cNvCxnSpPr>
                  <p:nvPr/>
                </p:nvCxnSpPr>
                <p:spPr bwMode="auto">
                  <a:xfrm>
                    <a:off x="2461260" y="1478280"/>
                    <a:ext cx="243840" cy="6096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9" name="Line 92">
                    <a:extLst>
                      <a:ext uri="{FF2B5EF4-FFF2-40B4-BE49-F238E27FC236}">
                        <a16:creationId xmlns:a16="http://schemas.microsoft.com/office/drawing/2014/main" id="{0941D27E-3D65-4846-AAF8-B1DE23934B9E}"/>
                      </a:ext>
                    </a:extLst>
                  </p:cNvPr>
                  <p:cNvCxnSpPr>
                    <a:endCxn id="369" idx="2"/>
                  </p:cNvCxnSpPr>
                  <p:nvPr/>
                </p:nvCxnSpPr>
                <p:spPr bwMode="auto">
                  <a:xfrm>
                    <a:off x="2748280" y="1531620"/>
                    <a:ext cx="254000" cy="2286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0" name="Line 93">
                    <a:extLst>
                      <a:ext uri="{FF2B5EF4-FFF2-40B4-BE49-F238E27FC236}">
                        <a16:creationId xmlns:a16="http://schemas.microsoft.com/office/drawing/2014/main" id="{0A86734D-F24A-4991-B76A-24320AF21AA6}"/>
                      </a:ext>
                    </a:extLst>
                  </p:cNvPr>
                  <p:cNvCxnSpPr>
                    <a:stCxn id="369" idx="6"/>
                    <a:endCxn id="370" idx="6"/>
                  </p:cNvCxnSpPr>
                  <p:nvPr/>
                </p:nvCxnSpPr>
                <p:spPr bwMode="auto">
                  <a:xfrm>
                    <a:off x="3078480" y="1554480"/>
                    <a:ext cx="304800" cy="2286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1" name="Line 94">
                    <a:extLst>
                      <a:ext uri="{FF2B5EF4-FFF2-40B4-BE49-F238E27FC236}">
                        <a16:creationId xmlns:a16="http://schemas.microsoft.com/office/drawing/2014/main" id="{4E6537E4-FAFA-41DB-8899-FE7190E8942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45180" y="1592580"/>
                    <a:ext cx="281940" cy="533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2" name="Line 95">
                    <a:extLst>
                      <a:ext uri="{FF2B5EF4-FFF2-40B4-BE49-F238E27FC236}">
                        <a16:creationId xmlns:a16="http://schemas.microsoft.com/office/drawing/2014/main" id="{168F0F1C-EA7A-438E-B25E-7F6EC8216C02}"/>
                      </a:ext>
                    </a:extLst>
                  </p:cNvPr>
                  <p:cNvCxnSpPr>
                    <a:endCxn id="372" idx="6"/>
                  </p:cNvCxnSpPr>
                  <p:nvPr/>
                </p:nvCxnSpPr>
                <p:spPr bwMode="auto">
                  <a:xfrm>
                    <a:off x="3649980" y="1641839"/>
                    <a:ext cx="350520" cy="4218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3" name="Line 96">
                    <a:extLst>
                      <a:ext uri="{FF2B5EF4-FFF2-40B4-BE49-F238E27FC236}">
                        <a16:creationId xmlns:a16="http://schemas.microsoft.com/office/drawing/2014/main" id="{C40280BF-59F3-41B2-938C-1A07EE20B79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942715" y="1668780"/>
                    <a:ext cx="301625" cy="533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94" name="Text Box 99">
                    <a:extLst>
                      <a:ext uri="{FF2B5EF4-FFF2-40B4-BE49-F238E27FC236}">
                        <a16:creationId xmlns:a16="http://schemas.microsoft.com/office/drawing/2014/main" id="{4F7249CB-A33C-4873-8A94-0DC8B27E67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4676122"/>
                    <a:ext cx="990600" cy="359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Nhiệt </a:t>
                    </a:r>
                    <a:r>
                      <a:rPr lang="en-US" sz="1400" dirty="0" err="1">
                        <a:solidFill>
                          <a:srgbClr val="000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độ</a:t>
                    </a:r>
                    <a:endParaRPr lang="en-US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5" name="Text Box 100">
                    <a:extLst>
                      <a:ext uri="{FF2B5EF4-FFF2-40B4-BE49-F238E27FC236}">
                        <a16:creationId xmlns:a16="http://schemas.microsoft.com/office/drawing/2014/main" id="{F6FBA578-DF13-43DD-A333-0A6CBA2D3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3800" y="301703"/>
                    <a:ext cx="1981962" cy="3536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Lượng </a:t>
                    </a:r>
                    <a:r>
                      <a:rPr lang="en-US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mưa</a:t>
                    </a:r>
                    <a:r>
                      <a: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(mm)</a:t>
                    </a:r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5BB5D365-17BD-4084-80FD-BA9972A39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7300" y="4754880"/>
                    <a:ext cx="76200" cy="762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9E34C660-234A-4710-9145-C08DCBC0DD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2740" y="4671385"/>
                    <a:ext cx="304800" cy="220654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8" name="Text Box 98">
                    <a:extLst>
                      <a:ext uri="{FF2B5EF4-FFF2-40B4-BE49-F238E27FC236}">
                        <a16:creationId xmlns:a16="http://schemas.microsoft.com/office/drawing/2014/main" id="{9E13F838-6E04-4A1E-82CB-A3A50D4E3D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1205" y="4678642"/>
                    <a:ext cx="1226820" cy="4162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108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Lượng </a:t>
                    </a:r>
                    <a:r>
                      <a:rPr lang="en-US" sz="1400" dirty="0" err="1">
                        <a:solidFill>
                          <a:srgbClr val="00006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mưa</a:t>
                    </a:r>
                    <a:endParaRPr lang="en-US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9" name="Text Box 40">
                    <a:extLst>
                      <a:ext uri="{FF2B5EF4-FFF2-40B4-BE49-F238E27FC236}">
                        <a16:creationId xmlns:a16="http://schemas.microsoft.com/office/drawing/2014/main" id="{0D329674-8E3D-4C1E-B939-41C6D7DB80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228" y="1708785"/>
                    <a:ext cx="521970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25,5</a:t>
                    </a:r>
                    <a:endParaRPr lang="en-US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0" name="Text Box 40">
                    <a:extLst>
                      <a:ext uri="{FF2B5EF4-FFF2-40B4-BE49-F238E27FC236}">
                        <a16:creationId xmlns:a16="http://schemas.microsoft.com/office/drawing/2014/main" id="{30923D8D-6079-4177-AC22-88C2B35AB4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0580" y="1400973"/>
                    <a:ext cx="521970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26,1</a:t>
                    </a:r>
                    <a:endParaRPr lang="en-US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1" name="Text Box 40">
                    <a:extLst>
                      <a:ext uri="{FF2B5EF4-FFF2-40B4-BE49-F238E27FC236}">
                        <a16:creationId xmlns:a16="http://schemas.microsoft.com/office/drawing/2014/main" id="{1873A6AB-1DAF-4241-9C97-2F878C95E3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5850" y="1279053"/>
                    <a:ext cx="521970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27,3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2" name="Text Box 40">
                    <a:extLst>
                      <a:ext uri="{FF2B5EF4-FFF2-40B4-BE49-F238E27FC236}">
                        <a16:creationId xmlns:a16="http://schemas.microsoft.com/office/drawing/2014/main" id="{7F5E786D-C35B-4AC5-8F81-709A09E29B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9240" y="1099983"/>
                    <a:ext cx="521970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28,6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3" name="Text Box 40">
                    <a:extLst>
                      <a:ext uri="{FF2B5EF4-FFF2-40B4-BE49-F238E27FC236}">
                        <a16:creationId xmlns:a16="http://schemas.microsoft.com/office/drawing/2014/main" id="{0D9C815F-9A52-4FC7-8140-FD4F3E77A1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9445" y="1122843"/>
                    <a:ext cx="521970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28,4 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4" name="Text Box 40">
                    <a:extLst>
                      <a:ext uri="{FF2B5EF4-FFF2-40B4-BE49-F238E27FC236}">
                        <a16:creationId xmlns:a16="http://schemas.microsoft.com/office/drawing/2014/main" id="{0588ED29-AA53-44BB-AEE8-B5CEC2BB9F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0915" y="1176183"/>
                    <a:ext cx="456565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27,7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5" name="Text Box 40">
                    <a:extLst>
                      <a:ext uri="{FF2B5EF4-FFF2-40B4-BE49-F238E27FC236}">
                        <a16:creationId xmlns:a16="http://schemas.microsoft.com/office/drawing/2014/main" id="{CAA435D6-3A21-46E2-909A-E877EC9E00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9840" y="1240682"/>
                    <a:ext cx="456565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27,3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6" name="Text Box 40">
                    <a:extLst>
                      <a:ext uri="{FF2B5EF4-FFF2-40B4-BE49-F238E27FC236}">
                        <a16:creationId xmlns:a16="http://schemas.microsoft.com/office/drawing/2014/main" id="{A5CE7A3B-044D-4429-BE25-A5AD018C4B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0515" y="1263814"/>
                    <a:ext cx="456565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27,1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7" name="Text Box 40">
                    <a:extLst>
                      <a:ext uri="{FF2B5EF4-FFF2-40B4-BE49-F238E27FC236}">
                        <a16:creationId xmlns:a16="http://schemas.microsoft.com/office/drawing/2014/main" id="{853A86BD-FDDD-4584-A71C-DC262338EB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8175" y="1298102"/>
                    <a:ext cx="456565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27,0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8" name="Text Box 40">
                    <a:extLst>
                      <a:ext uri="{FF2B5EF4-FFF2-40B4-BE49-F238E27FC236}">
                        <a16:creationId xmlns:a16="http://schemas.microsoft.com/office/drawing/2014/main" id="{E0AC7069-9411-44AC-8838-D4B9159D5D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7580" y="1347633"/>
                    <a:ext cx="456565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26,8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9" name="Text Box 40">
                    <a:extLst>
                      <a:ext uri="{FF2B5EF4-FFF2-40B4-BE49-F238E27FC236}">
                        <a16:creationId xmlns:a16="http://schemas.microsoft.com/office/drawing/2014/main" id="{3468DF3E-30A6-4596-8A87-DDB3EA5562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2535" y="1437783"/>
                    <a:ext cx="456565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26,7</a:t>
                    </a:r>
                    <a:endParaRPr lang="en-US" sz="11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" name="Text Box 40">
                    <a:extLst>
                      <a:ext uri="{FF2B5EF4-FFF2-40B4-BE49-F238E27FC236}">
                        <a16:creationId xmlns:a16="http://schemas.microsoft.com/office/drawing/2014/main" id="{2078C66E-FC78-474F-B44A-BF5DC5FB15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8600" y="1469554"/>
                    <a:ext cx="525780" cy="468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72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25,8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1" name="Text Box 40">
                    <a:extLst>
                      <a:ext uri="{FF2B5EF4-FFF2-40B4-BE49-F238E27FC236}">
                        <a16:creationId xmlns:a16="http://schemas.microsoft.com/office/drawing/2014/main" id="{D4E95744-572D-4D73-AFCA-7460D16FB6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3900" y="3690620"/>
                    <a:ext cx="502920" cy="4438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60"/>
                      </a:spcBef>
                      <a:spcAft>
                        <a:spcPts val="800"/>
                      </a:spcAft>
                    </a:pPr>
                    <a:r>
                      <a:rPr lang="en-US" sz="10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8,1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2" name="Text Box 40">
                    <a:extLst>
                      <a:ext uri="{FF2B5EF4-FFF2-40B4-BE49-F238E27FC236}">
                        <a16:creationId xmlns:a16="http://schemas.microsoft.com/office/drawing/2014/main" id="{8E2462D1-C715-431C-8245-B61BF6A51F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8700" y="3815406"/>
                    <a:ext cx="434975" cy="4610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6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1,8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3" name="Text Box 40">
                    <a:extLst>
                      <a:ext uri="{FF2B5EF4-FFF2-40B4-BE49-F238E27FC236}">
                        <a16:creationId xmlns:a16="http://schemas.microsoft.com/office/drawing/2014/main" id="{4A347563-2907-47D9-8E2D-2DA8F75A1F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0325" y="3719195"/>
                    <a:ext cx="434975" cy="4610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6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6,6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4" name="Text Box 40">
                    <a:extLst>
                      <a:ext uri="{FF2B5EF4-FFF2-40B4-BE49-F238E27FC236}">
                        <a16:creationId xmlns:a16="http://schemas.microsoft.com/office/drawing/2014/main" id="{D22339A2-951C-4571-BCB1-1702F26554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3377565"/>
                    <a:ext cx="434975" cy="4610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6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41,3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5" name="Text Box 40">
                    <a:extLst>
                      <a:ext uri="{FF2B5EF4-FFF2-40B4-BE49-F238E27FC236}">
                        <a16:creationId xmlns:a16="http://schemas.microsoft.com/office/drawing/2014/main" id="{8E6330FE-30B2-4A2F-A605-296B17CB18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4520" y="2423160"/>
                    <a:ext cx="475615" cy="436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10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149,7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6" name="Text Box 40">
                    <a:extLst>
                      <a:ext uri="{FF2B5EF4-FFF2-40B4-BE49-F238E27FC236}">
                        <a16:creationId xmlns:a16="http://schemas.microsoft.com/office/drawing/2014/main" id="{8EE1B4C0-ED2F-4730-BAB3-48DCB8BA69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1700" y="1897380"/>
                    <a:ext cx="475615" cy="436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10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203,2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7" name="Text Box 40">
                    <a:extLst>
                      <a:ext uri="{FF2B5EF4-FFF2-40B4-BE49-F238E27FC236}">
                        <a16:creationId xmlns:a16="http://schemas.microsoft.com/office/drawing/2014/main" id="{650F0900-EAFD-4515-AE34-D069BD8595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9840" y="2057400"/>
                    <a:ext cx="475615" cy="4197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9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189,2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8" name="Text Box 40">
                    <a:extLst>
                      <a:ext uri="{FF2B5EF4-FFF2-40B4-BE49-F238E27FC236}">
                        <a16:creationId xmlns:a16="http://schemas.microsoft.com/office/drawing/2014/main" id="{A87DBFA1-ECAF-46C4-B7A7-4CB0295835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1465" y="1948815"/>
                    <a:ext cx="475615" cy="4197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9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192,6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9" name="Text Box 40">
                    <a:extLst>
                      <a:ext uri="{FF2B5EF4-FFF2-40B4-BE49-F238E27FC236}">
                        <a16:creationId xmlns:a16="http://schemas.microsoft.com/office/drawing/2014/main" id="{2BC790DE-952A-4894-9FD0-A7AFEDA510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8960" y="1641839"/>
                    <a:ext cx="475615" cy="436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10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231,3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0" name="Text Box 40">
                    <a:extLst>
                      <a:ext uri="{FF2B5EF4-FFF2-40B4-BE49-F238E27FC236}">
                        <a16:creationId xmlns:a16="http://schemas.microsoft.com/office/drawing/2014/main" id="{FD5FC6BD-F698-4F82-AD01-AD4589A98C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9000" y="1630680"/>
                    <a:ext cx="475615" cy="436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1000">
                        <a:solidFill>
                          <a:srgbClr val="0D30DD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263,7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1" name="Text Box 40">
                    <a:extLst>
                      <a:ext uri="{FF2B5EF4-FFF2-40B4-BE49-F238E27FC236}">
                        <a16:creationId xmlns:a16="http://schemas.microsoft.com/office/drawing/2014/main" id="{7230BF86-660B-4E9F-A75A-D7DAEE8E8E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6660" y="2941320"/>
                    <a:ext cx="502920" cy="436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10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95,4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2" name="Text Box 40">
                    <a:extLst>
                      <a:ext uri="{FF2B5EF4-FFF2-40B4-BE49-F238E27FC236}">
                        <a16:creationId xmlns:a16="http://schemas.microsoft.com/office/drawing/2014/main" id="{3F52A6B8-C013-4788-BE79-0D13668A20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9080" y="3474720"/>
                    <a:ext cx="480060" cy="4197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</a:pPr>
                    <a:r>
                      <a:rPr lang="en-US" sz="900">
                        <a:solidFill>
                          <a:srgbClr val="0D30DD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35,6</a:t>
                    </a:r>
                    <a:endParaRPr lang="en-US" sz="110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49F8E64E-6783-4E68-A6B8-5994C4CC6969}"/>
                    </a:ext>
                  </a:extLst>
                </p:cNvPr>
                <p:cNvGrpSpPr/>
                <p:nvPr/>
              </p:nvGrpSpPr>
              <p:grpSpPr>
                <a:xfrm>
                  <a:off x="640080" y="1257300"/>
                  <a:ext cx="3848100" cy="2928311"/>
                  <a:chOff x="0" y="0"/>
                  <a:chExt cx="3848100" cy="2928311"/>
                </a:xfrm>
              </p:grpSpPr>
              <p:cxnSp>
                <p:nvCxnSpPr>
                  <p:cNvPr id="166" name="Line 4">
                    <a:extLst>
                      <a:ext uri="{FF2B5EF4-FFF2-40B4-BE49-F238E27FC236}">
                        <a16:creationId xmlns:a16="http://schemas.microsoft.com/office/drawing/2014/main" id="{0A89FE47-5CEE-48D4-9755-97FABD2E515E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15240" y="2819400"/>
                    <a:ext cx="3657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D1A8C647-2A1C-4950-A1EB-EB2E58694DBB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3848100" cy="2928311"/>
                    <a:chOff x="0" y="0"/>
                    <a:chExt cx="3848100" cy="2928311"/>
                  </a:xfrm>
                </p:grpSpPr>
                <p:cxnSp>
                  <p:nvCxnSpPr>
                    <p:cNvPr id="168" name="Line 11">
                      <a:extLst>
                        <a:ext uri="{FF2B5EF4-FFF2-40B4-BE49-F238E27FC236}">
                          <a16:creationId xmlns:a16="http://schemas.microsoft.com/office/drawing/2014/main" id="{AAFEB9C0-590E-4566-B80F-1EF5BC8F75C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8100" y="23622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69" name="Line 12">
                      <a:extLst>
                        <a:ext uri="{FF2B5EF4-FFF2-40B4-BE49-F238E27FC236}">
                          <a16:creationId xmlns:a16="http://schemas.microsoft.com/office/drawing/2014/main" id="{DEDA64B7-8C4D-4DF5-BA16-CDA76BA2CC81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22860" y="19050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0" name="Line 13">
                      <a:extLst>
                        <a:ext uri="{FF2B5EF4-FFF2-40B4-BE49-F238E27FC236}">
                          <a16:creationId xmlns:a16="http://schemas.microsoft.com/office/drawing/2014/main" id="{CC4FEA26-3C3B-48B8-B0AF-1C8E63166CE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5240" y="14478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1" name="Line 14">
                      <a:extLst>
                        <a:ext uri="{FF2B5EF4-FFF2-40B4-BE49-F238E27FC236}">
                          <a16:creationId xmlns:a16="http://schemas.microsoft.com/office/drawing/2014/main" id="{AAEAEA6E-70F6-47B6-ABE3-23C6CA63015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7620" y="9906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2" name="Line 15">
                      <a:extLst>
                        <a:ext uri="{FF2B5EF4-FFF2-40B4-BE49-F238E27FC236}">
                          <a16:creationId xmlns:a16="http://schemas.microsoft.com/office/drawing/2014/main" id="{299D4014-AA47-46CA-8934-2872C44361A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0" y="5334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73" name="Line 16">
                      <a:extLst>
                        <a:ext uri="{FF2B5EF4-FFF2-40B4-BE49-F238E27FC236}">
                          <a16:creationId xmlns:a16="http://schemas.microsoft.com/office/drawing/2014/main" id="{3AFC1C8F-5618-465E-97CE-593185112FC9}"/>
                        </a:ext>
                      </a:extLst>
                    </p:cNvPr>
                    <p:cNvCxnSpPr/>
                    <p:nvPr/>
                  </p:nvCxnSpPr>
                  <p:spPr bwMode="auto">
                    <a:xfrm flipV="1">
                      <a:off x="0" y="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2" name="Line 43">
                      <a:extLst>
                        <a:ext uri="{FF2B5EF4-FFF2-40B4-BE49-F238E27FC236}">
                          <a16:creationId xmlns:a16="http://schemas.microsoft.com/office/drawing/2014/main" id="{CBD3F00F-AB34-4172-8D72-1C98E679B81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771900" y="23622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3" name="Line 43">
                      <a:extLst>
                        <a:ext uri="{FF2B5EF4-FFF2-40B4-BE49-F238E27FC236}">
                          <a16:creationId xmlns:a16="http://schemas.microsoft.com/office/drawing/2014/main" id="{106FFF75-3422-41C3-92BD-E1296287B44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764280" y="19050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4" name="Line 43">
                      <a:extLst>
                        <a:ext uri="{FF2B5EF4-FFF2-40B4-BE49-F238E27FC236}">
                          <a16:creationId xmlns:a16="http://schemas.microsoft.com/office/drawing/2014/main" id="{E877DD48-EC4B-48AF-8388-8F2A4F4CD48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756660" y="145542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5" name="Line 43">
                      <a:extLst>
                        <a:ext uri="{FF2B5EF4-FFF2-40B4-BE49-F238E27FC236}">
                          <a16:creationId xmlns:a16="http://schemas.microsoft.com/office/drawing/2014/main" id="{6F7D30A0-D0B8-4193-AA76-7CEBBD1A67D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749040" y="9906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6" name="Line 43">
                      <a:extLst>
                        <a:ext uri="{FF2B5EF4-FFF2-40B4-BE49-F238E27FC236}">
                          <a16:creationId xmlns:a16="http://schemas.microsoft.com/office/drawing/2014/main" id="{2638C286-B6FC-4E3C-B92D-BA50DA12704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749040" y="53340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7" name="Line 43">
                      <a:extLst>
                        <a:ext uri="{FF2B5EF4-FFF2-40B4-BE49-F238E27FC236}">
                          <a16:creationId xmlns:a16="http://schemas.microsoft.com/office/drawing/2014/main" id="{8556C62F-CC9D-44FA-A47F-9BDF1DA7F99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741420" y="22860"/>
                      <a:ext cx="76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8" name="Straight Connector 317">
                      <a:extLst>
                        <a:ext uri="{FF2B5EF4-FFF2-40B4-BE49-F238E27FC236}">
                          <a16:creationId xmlns:a16="http://schemas.microsoft.com/office/drawing/2014/main" id="{8C515B38-5118-467E-AA60-560A274F58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1480" y="274320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19" name="Straight Connector 318">
                      <a:extLst>
                        <a:ext uri="{FF2B5EF4-FFF2-40B4-BE49-F238E27FC236}">
                          <a16:creationId xmlns:a16="http://schemas.microsoft.com/office/drawing/2014/main" id="{B782F386-1ADA-4534-9B58-5D6CEB1175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3900" y="274320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0" name="Straight Connector 319">
                      <a:extLst>
                        <a:ext uri="{FF2B5EF4-FFF2-40B4-BE49-F238E27FC236}">
                          <a16:creationId xmlns:a16="http://schemas.microsoft.com/office/drawing/2014/main" id="{A58BA063-A88D-47D6-82C0-70A337E05BE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28700" y="275082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1" name="Straight Connector 320">
                      <a:extLst>
                        <a:ext uri="{FF2B5EF4-FFF2-40B4-BE49-F238E27FC236}">
                          <a16:creationId xmlns:a16="http://schemas.microsoft.com/office/drawing/2014/main" id="{16502A1C-25C0-42D2-B001-16B0325C84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33500" y="275082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2" name="Straight Connector 321">
                      <a:extLst>
                        <a:ext uri="{FF2B5EF4-FFF2-40B4-BE49-F238E27FC236}">
                          <a16:creationId xmlns:a16="http://schemas.microsoft.com/office/drawing/2014/main" id="{5F919F72-2107-4BEC-AD2F-601E09E1B01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45920" y="2817186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3" name="Straight Connector 322">
                      <a:extLst>
                        <a:ext uri="{FF2B5EF4-FFF2-40B4-BE49-F238E27FC236}">
                          <a16:creationId xmlns:a16="http://schemas.microsoft.com/office/drawing/2014/main" id="{ECB854D6-6170-47FA-A7E5-207CC88D1E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43100" y="276606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4" name="Straight Connector 323">
                      <a:extLst>
                        <a:ext uri="{FF2B5EF4-FFF2-40B4-BE49-F238E27FC236}">
                          <a16:creationId xmlns:a16="http://schemas.microsoft.com/office/drawing/2014/main" id="{AE4EB1EA-37BB-466E-92DC-BF80D446F92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47900" y="276606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5" name="Straight Connector 324">
                      <a:extLst>
                        <a:ext uri="{FF2B5EF4-FFF2-40B4-BE49-F238E27FC236}">
                          <a16:creationId xmlns:a16="http://schemas.microsoft.com/office/drawing/2014/main" id="{43B34F02-CF35-4735-9EFB-9205895A4E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67940" y="277368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6" name="Straight Connector 325">
                      <a:extLst>
                        <a:ext uri="{FF2B5EF4-FFF2-40B4-BE49-F238E27FC236}">
                          <a16:creationId xmlns:a16="http://schemas.microsoft.com/office/drawing/2014/main" id="{B054B03C-A060-439F-A5B4-C04D0513E6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57500" y="276606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7" name="Straight Connector 326">
                      <a:extLst>
                        <a:ext uri="{FF2B5EF4-FFF2-40B4-BE49-F238E27FC236}">
                          <a16:creationId xmlns:a16="http://schemas.microsoft.com/office/drawing/2014/main" id="{91A0F497-165C-4E4A-93F2-1688E737B4C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62300" y="276606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8" name="Straight Connector 327">
                      <a:extLst>
                        <a:ext uri="{FF2B5EF4-FFF2-40B4-BE49-F238E27FC236}">
                          <a16:creationId xmlns:a16="http://schemas.microsoft.com/office/drawing/2014/main" id="{F5F800D2-3FA5-4F85-8A6D-CFF11B45F67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467100" y="2750820"/>
                      <a:ext cx="0" cy="11112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  <p:cxnSp>
            <p:nvCxnSpPr>
              <p:cNvPr id="163" name="Line 102">
                <a:extLst>
                  <a:ext uri="{FF2B5EF4-FFF2-40B4-BE49-F238E27FC236}">
                    <a16:creationId xmlns:a16="http://schemas.microsoft.com/office/drawing/2014/main" id="{3667FDD6-1A89-473C-977D-1D8BBD00CE29}"/>
                  </a:ext>
                </a:extLst>
              </p:cNvPr>
              <p:cNvCxnSpPr/>
              <p:nvPr/>
            </p:nvCxnSpPr>
            <p:spPr bwMode="auto">
              <a:xfrm flipV="1">
                <a:off x="1135380" y="4792980"/>
                <a:ext cx="335280" cy="762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4170237-8FA0-4EB7-9141-BE18D8ABB247}"/>
                </a:ext>
              </a:extLst>
            </p:cNvPr>
            <p:cNvCxnSpPr/>
            <p:nvPr/>
          </p:nvCxnSpPr>
          <p:spPr>
            <a:xfrm>
              <a:off x="1051560" y="4057650"/>
              <a:ext cx="33528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9934E0F8-2B86-4DAB-8FEF-2D19473EA4AB}"/>
              </a:ext>
            </a:extLst>
          </p:cNvPr>
          <p:cNvSpPr txBox="1"/>
          <p:nvPr/>
        </p:nvSpPr>
        <p:spPr>
          <a:xfrm>
            <a:off x="9016762" y="2624055"/>
            <a:ext cx="761999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BIỂU ĐỒ HOÀN THIỆN MỸ THO</a:t>
            </a:r>
          </a:p>
        </p:txBody>
      </p:sp>
    </p:spTree>
    <p:extLst>
      <p:ext uri="{BB962C8B-B14F-4D97-AF65-F5344CB8AC3E}">
        <p14:creationId xmlns:p14="http://schemas.microsoft.com/office/powerpoint/2010/main" val="14702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326" y="1080816"/>
            <a:ext cx="1198567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3510" y="1143000"/>
            <a:ext cx="11924624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4626" y="52392"/>
            <a:ext cx="12157374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68" y="133916"/>
            <a:ext cx="161659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3510" y="127001"/>
            <a:ext cx="1668949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7745" y="126812"/>
            <a:ext cx="1934180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3902" y="1143001"/>
            <a:ext cx="11791722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908287" y="179025"/>
            <a:ext cx="10196363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875558" y="133917"/>
            <a:ext cx="10212576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61343" y="173394"/>
            <a:ext cx="654227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451" y="612950"/>
            <a:ext cx="220832" cy="305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691057" y="1184667"/>
            <a:ext cx="295019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6620" y="883051"/>
            <a:ext cx="545300" cy="311066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680816" y="291889"/>
            <a:ext cx="985653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1744" y="1221889"/>
            <a:ext cx="11604429" cy="2492990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 (5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Atlat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(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Internet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(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(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86" y="1298967"/>
            <a:ext cx="722655" cy="405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5A207E-5003-440F-97CF-6062849A2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20688"/>
              </p:ext>
            </p:extLst>
          </p:nvPr>
        </p:nvGraphicFramePr>
        <p:xfrm>
          <a:off x="281744" y="3021323"/>
          <a:ext cx="11547442" cy="33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482">
                  <a:extLst>
                    <a:ext uri="{9D8B030D-6E8A-4147-A177-3AD203B41FA5}">
                      <a16:colId xmlns:a16="http://schemas.microsoft.com/office/drawing/2014/main" val="1222785574"/>
                    </a:ext>
                  </a:extLst>
                </a:gridCol>
                <a:gridCol w="6366649">
                  <a:extLst>
                    <a:ext uri="{9D8B030D-6E8A-4147-A177-3AD203B41FA5}">
                      <a16:colId xmlns:a16="http://schemas.microsoft.com/office/drawing/2014/main" val="1666739622"/>
                    </a:ext>
                  </a:extLst>
                </a:gridCol>
                <a:gridCol w="1780236">
                  <a:extLst>
                    <a:ext uri="{9D8B030D-6E8A-4147-A177-3AD203B41FA5}">
                      <a16:colId xmlns:a16="http://schemas.microsoft.com/office/drawing/2014/main" val="1008709057"/>
                    </a:ext>
                  </a:extLst>
                </a:gridCol>
                <a:gridCol w="1943075">
                  <a:extLst>
                    <a:ext uri="{9D8B030D-6E8A-4147-A177-3AD203B41FA5}">
                      <a16:colId xmlns:a16="http://schemas.microsoft.com/office/drawing/2014/main" val="13536384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</a:rPr>
                        <a:t>Biểu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Hà Đông (Hà Nội)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</a:rPr>
                        <a:t>Mỹ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Tho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Tiền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Giang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44583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Nhiệt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baseline="30000" dirty="0" err="1">
                          <a:effectLst/>
                        </a:rPr>
                        <a:t>o</a:t>
                      </a:r>
                      <a:r>
                        <a:rPr lang="en-US" sz="1800" dirty="0" err="1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28575" algn="just"/>
                      <a:r>
                        <a:rPr lang="en-US" sz="1800" dirty="0">
                          <a:effectLst/>
                        </a:rPr>
                        <a:t>+ Nhiệt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nhất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2338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28575" algn="just"/>
                      <a:r>
                        <a:rPr lang="en-US" sz="1800" dirty="0">
                          <a:effectLst/>
                        </a:rPr>
                        <a:t>+ Nhiệt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nhất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691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28575" algn="just"/>
                      <a:r>
                        <a:rPr lang="en-US" sz="1800" dirty="0">
                          <a:effectLst/>
                        </a:rPr>
                        <a:t>+ </a:t>
                      </a:r>
                      <a:r>
                        <a:rPr lang="en-US" sz="1800" dirty="0" err="1">
                          <a:effectLst/>
                        </a:rPr>
                        <a:t>Biên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nhiệt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?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cao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nhất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trừ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thấp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nhất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3280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28575" algn="just"/>
                      <a:r>
                        <a:rPr lang="en-US" sz="1800" dirty="0">
                          <a:effectLst/>
                        </a:rPr>
                        <a:t>+ Nhiệt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4952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Lượng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(mm)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+ Lượng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nhất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0171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+ Lượng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nhất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5644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+ Những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trên</a:t>
                      </a:r>
                      <a:r>
                        <a:rPr lang="en-US" sz="1800" dirty="0">
                          <a:effectLst/>
                        </a:rPr>
                        <a:t> 100mm?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8946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+ Những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dưới</a:t>
                      </a:r>
                      <a:r>
                        <a:rPr lang="en-US" sz="1800" dirty="0">
                          <a:effectLst/>
                        </a:rPr>
                        <a:t> 100mm?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7172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+ </a:t>
                      </a:r>
                      <a:r>
                        <a:rPr lang="en-US" sz="1800" dirty="0" err="1">
                          <a:effectLst/>
                        </a:rPr>
                        <a:t>Tổng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trong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91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+ Lượng </a:t>
                      </a:r>
                      <a:r>
                        <a:rPr lang="en-US" sz="1800" dirty="0" err="1">
                          <a:effectLst/>
                        </a:rPr>
                        <a:t>mưa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trong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just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56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89" y="1080816"/>
            <a:ext cx="1218839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9361" y="1143000"/>
            <a:ext cx="11930275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-1" y="52392"/>
            <a:ext cx="12193785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31" y="126813"/>
            <a:ext cx="1635412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668" y="127001"/>
            <a:ext cx="1868724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02" y="126813"/>
            <a:ext cx="1956690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9667" y="1143001"/>
            <a:ext cx="11928952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2131637" y="133916"/>
            <a:ext cx="9969924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2112912" y="133917"/>
            <a:ext cx="9988647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63406" y="202780"/>
            <a:ext cx="66184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219238" y="611457"/>
            <a:ext cx="220832" cy="3089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15255" y="1184719"/>
            <a:ext cx="298453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1786" y="881241"/>
            <a:ext cx="545300" cy="314686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25246" y="266700"/>
            <a:ext cx="917631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9655" y="2630272"/>
            <a:ext cx="11555178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Nhiệt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12.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74" y="1100075"/>
            <a:ext cx="12139473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8843" y="1143000"/>
            <a:ext cx="11882394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0" y="52392"/>
            <a:ext cx="1214484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813" y="126813"/>
            <a:ext cx="162884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149" y="127001"/>
            <a:ext cx="1861224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36" y="126813"/>
            <a:ext cx="1948837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9147" y="1143001"/>
            <a:ext cx="11881076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2123083" y="133916"/>
            <a:ext cx="9929910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2104433" y="133917"/>
            <a:ext cx="9948559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54323" y="202780"/>
            <a:ext cx="659185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217916" y="612077"/>
            <a:ext cx="220832" cy="3077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14392" y="1184719"/>
            <a:ext cx="297255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872" y="881872"/>
            <a:ext cx="545300" cy="31342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5335614"/>
              </p:ext>
            </p:extLst>
          </p:nvPr>
        </p:nvGraphicFramePr>
        <p:xfrm>
          <a:off x="1990373" y="1397000"/>
          <a:ext cx="9846762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913507" y="266700"/>
            <a:ext cx="993122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6" y="3505201"/>
            <a:ext cx="1238961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00417" y="3660472"/>
            <a:ext cx="51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810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0049" y="3189722"/>
            <a:ext cx="112375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chữ được 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câu hỏi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Atlat ĐLVN và kiến thức đã học để trả lời, mỗi câu hỏi có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lượt trả lời.</a:t>
            </a:r>
          </a:p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nào trả lời đúng sẽ nhận được 1 phần quà nhỏ và ô chữ sẽ hiện ra chữ cái tương ứng, trả lời sai ô chữ sẽ bị khóa lại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quá trình trả lời, em nào trả lời đúng tên từ khóa thì sẽ nhận được phần quà lớn hơn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1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5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8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2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82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2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5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05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4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080816"/>
            <a:ext cx="121920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0" y="1143000"/>
            <a:ext cx="12192000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160" y="126813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4775" y="1143001"/>
            <a:ext cx="12001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6805418"/>
              </p:ext>
            </p:extLst>
          </p:nvPr>
        </p:nvGraphicFramePr>
        <p:xfrm>
          <a:off x="3276599" y="1353208"/>
          <a:ext cx="8810625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3733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1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2347477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341" y="21300"/>
            <a:ext cx="12114983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95" y="113434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9094" y="11727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766" y="93461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1" y="1143001"/>
            <a:ext cx="12049124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53341" y="133916"/>
            <a:ext cx="10409806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577133" y="100566"/>
            <a:ext cx="10455907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70490" y="158776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11285541" y="5934974"/>
            <a:ext cx="906459" cy="6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11491847" y="5736083"/>
            <a:ext cx="493846" cy="3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348058" y="1281142"/>
            <a:ext cx="835626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- Nhiệt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:………………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- Nhiệt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:…………………</a:t>
            </a:r>
          </a:p>
          <a:p>
            <a:pPr lvl="0" algn="just"/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……….</a:t>
            </a:r>
          </a:p>
          <a:p>
            <a:pPr lvl="0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Nhiệt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…………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- Lượng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- Lượng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: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/>
            </a:endParaRPr>
          </a:p>
          <a:p>
            <a:pPr lvl="0" algn="just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Những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trên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100mm:…………………</a:t>
            </a:r>
          </a:p>
          <a:p>
            <a:pPr algn="just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Những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trên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100mm:…………………</a:t>
            </a:r>
          </a:p>
          <a:p>
            <a:pPr lvl="0" algn="just"/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Tổng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mưa trung bình năm là 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…………….mm.</a:t>
            </a:r>
          </a:p>
          <a:p>
            <a:pPr marL="342900" indent="-342900" algn="just">
              <a:buFontTx/>
              <a:buChar char="-"/>
            </a:pP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23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810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4186" y="2364462"/>
            <a:ext cx="116918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1500-2000mm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2000-2500mm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70%  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80%    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tây bắc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đông nam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tháng 6 – 10 	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tháng 7 – 10      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hình dạng lãnh thổ     C. địa hình         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1238952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238952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1238952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1238952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1238952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6967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491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1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2365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81456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2801" y="1383477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3" name="Oval 42"/>
          <p:cNvSpPr/>
          <p:nvPr/>
        </p:nvSpPr>
        <p:spPr>
          <a:xfrm>
            <a:off x="2978729" y="3414724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419601" y="137160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45" name="Oval 44"/>
          <p:cNvSpPr/>
          <p:nvPr/>
        </p:nvSpPr>
        <p:spPr>
          <a:xfrm>
            <a:off x="204186" y="2730993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715001" y="406060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534892" y="137160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9448800" y="4750293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25492" y="1378804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295922" y="5425713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01" y="1378804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0" y="1238952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6746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9448799" y="6094987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659092" y="1378804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34892" y="1371601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59092" y="1378804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1021" y="0"/>
            <a:ext cx="1226302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52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9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44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981700" y="168090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67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5339" y="1206750"/>
            <a:ext cx="8153400" cy="1194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7. THỰC HÀNH: VẼ VÀ PHÂN TÍCH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ĐỒ KHÍ HẬU 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0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53753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31770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1889992" y="3666102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1863293" y="4637652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18136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18136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10247728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52185" y="1638311"/>
            <a:ext cx="12192000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82742" y="80866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2" y="119067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6322" y="126999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777" y="16102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6944" y="1215207"/>
            <a:ext cx="11342703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7328" y="1611572"/>
            <a:ext cx="10124538" cy="1200329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6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23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4" y="1311234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FCD393-6C03-4CF6-99AF-9A363C6FE658}"/>
              </a:ext>
            </a:extLst>
          </p:cNvPr>
          <p:cNvSpPr/>
          <p:nvPr/>
        </p:nvSpPr>
        <p:spPr>
          <a:xfrm>
            <a:off x="1454138" y="3112239"/>
            <a:ext cx="9917035" cy="1200329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95130"/>
            <a:ext cx="121158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6200" y="1143000"/>
            <a:ext cx="12039600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" y="129158"/>
            <a:ext cx="12192000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33" y="20356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9010" y="20375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22" y="22547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01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541935" y="133916"/>
            <a:ext cx="10535766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60730" y="185673"/>
            <a:ext cx="10426223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07710" y="242907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40350" y="293313"/>
            <a:ext cx="964209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38" y="1143001"/>
            <a:ext cx="119048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1: Xác định các giá trị cao nhất trong bảng số liệu để tiến hành xây dựng hệ trục tọa độ.</a:t>
            </a:r>
            <a:endParaRPr lang="en-US" sz="28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Trạm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Hà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Đông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(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Hà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  <a:ea typeface="Cambria" pitchFamily="18" charset="0"/>
              </a:rPr>
              <a:t>Nội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) có nhiệt độ tháng cao nhất là 29,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1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°C, lượng mưa tháng cao nhất là </a:t>
            </a:r>
            <a:r>
              <a:rPr lang="en-US" sz="2800" dirty="0">
                <a:latin typeface="Cambria" pitchFamily="18" charset="0"/>
                <a:ea typeface="Cambria" pitchFamily="18" charset="0"/>
              </a:rPr>
              <a:t>293, 5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mm.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28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Trục hoành thể hiện các tháng trong năm (12 tháng)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</a:t>
            </a:r>
            <a:r>
              <a:rPr lang="nl-NL" sz="28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nl-NL" sz="2800" dirty="0">
                <a:latin typeface="Cambria" pitchFamily="18" charset="0"/>
                <a:ea typeface="Cambria" pitchFamily="18" charset="0"/>
              </a:rPr>
              <a:t>là khoảng 30°C để cân xứng với trục lượng mưa, chia thành 6 đoạn mỗi đoạn bằng 5</a:t>
            </a:r>
            <a:r>
              <a:rPr lang="nl-NL" sz="28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nl-NL" sz="2800" dirty="0">
                <a:latin typeface="Cambria" pitchFamily="18" charset="0"/>
                <a:ea typeface="Cambria" pitchFamily="18" charset="0"/>
              </a:rPr>
              <a:t>C.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300mm, chia thành 6 đoạn mỗi đoạn bằng 50mm.</a:t>
            </a:r>
          </a:p>
        </p:txBody>
      </p:sp>
    </p:spTree>
    <p:extLst>
      <p:ext uri="{BB962C8B-B14F-4D97-AF65-F5344CB8AC3E}">
        <p14:creationId xmlns:p14="http://schemas.microsoft.com/office/powerpoint/2010/main" val="32995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95130"/>
            <a:ext cx="12115800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76200" y="1143000"/>
            <a:ext cx="12039600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6201" y="129158"/>
            <a:ext cx="12039600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26" y="135948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9031" y="172794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41" y="154277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143001"/>
            <a:ext cx="12001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94793" y="197799"/>
            <a:ext cx="10329109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53342" y="133917"/>
            <a:ext cx="10433612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85507" y="209595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90235" y="241555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143001"/>
            <a:ext cx="11906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28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Tháng 1 và tháng 12 sẽ vẽ liền với trục.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Ví dụ: Tháng </a:t>
            </a:r>
            <a:r>
              <a:rPr lang="fr-FR" sz="28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28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28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28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28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28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2800" dirty="0">
                <a:latin typeface="Cambria" pitchFamily="18" charset="0"/>
                <a:ea typeface="Cambria" pitchFamily="18" charset="0"/>
              </a:rPr>
              <a:t> 2 là 11,1mm.</a:t>
            </a: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4: Vẽ đường biểu diễn nhiệt độ</a:t>
            </a:r>
            <a:endParaRPr lang="en-US" sz="28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28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28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D10195-FB2F-444F-8A0C-A195A9670741}"/>
              </a:ext>
            </a:extLst>
          </p:cNvPr>
          <p:cNvCxnSpPr>
            <a:cxnSpLocks/>
          </p:cNvCxnSpPr>
          <p:nvPr/>
        </p:nvCxnSpPr>
        <p:spPr>
          <a:xfrm>
            <a:off x="6838950" y="6448425"/>
            <a:ext cx="4648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2C1314-8239-4EE0-83E3-EE3D1C3AB1AC}"/>
              </a:ext>
            </a:extLst>
          </p:cNvPr>
          <p:cNvSpPr/>
          <p:nvPr/>
        </p:nvSpPr>
        <p:spPr>
          <a:xfrm>
            <a:off x="114301" y="0"/>
            <a:ext cx="616029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02AA99-60C9-4A97-8119-A8F5EAD537BA}"/>
              </a:ext>
            </a:extLst>
          </p:cNvPr>
          <p:cNvSpPr txBox="1"/>
          <p:nvPr/>
        </p:nvSpPr>
        <p:spPr>
          <a:xfrm>
            <a:off x="573861" y="619946"/>
            <a:ext cx="48601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ô li,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 </a:t>
            </a:r>
            <a:r>
              <a:rPr lang="en-US" sz="2400" dirty="0" err="1"/>
              <a:t>ngang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12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 </a:t>
            </a:r>
            <a:r>
              <a:rPr lang="en-US" sz="2400" dirty="0" err="1"/>
              <a:t>từ</a:t>
            </a:r>
            <a:r>
              <a:rPr lang="en-US" sz="2400" dirty="0"/>
              <a:t> 1 </a:t>
            </a:r>
            <a:r>
              <a:rPr lang="en-US" sz="2400" dirty="0" err="1"/>
              <a:t>đến</a:t>
            </a:r>
            <a:r>
              <a:rPr lang="en-US" sz="2400" dirty="0"/>
              <a:t> 12.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2 </a:t>
            </a:r>
            <a:r>
              <a:rPr lang="en-US" sz="2400" dirty="0" err="1"/>
              <a:t>bên</a:t>
            </a:r>
            <a:r>
              <a:rPr lang="en-US" sz="2400" dirty="0"/>
              <a:t> </a:t>
            </a:r>
            <a:r>
              <a:rPr lang="en-US" sz="2400" dirty="0" err="1"/>
              <a:t>lề</a:t>
            </a:r>
            <a:r>
              <a:rPr lang="en-US" sz="2400" dirty="0"/>
              <a:t> 1 ô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endParaRPr lang="en-US" sz="2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7B5F6E-C4CF-492D-B355-B2CFD55E995F}"/>
              </a:ext>
            </a:extLst>
          </p:cNvPr>
          <p:cNvCxnSpPr>
            <a:cxnSpLocks/>
          </p:cNvCxnSpPr>
          <p:nvPr/>
        </p:nvCxnSpPr>
        <p:spPr>
          <a:xfrm>
            <a:off x="4324350" y="2199132"/>
            <a:ext cx="3419475" cy="4236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495253-7856-448C-8654-CF0CA6B75B9A}"/>
              </a:ext>
            </a:extLst>
          </p:cNvPr>
          <p:cNvCxnSpPr>
            <a:cxnSpLocks/>
          </p:cNvCxnSpPr>
          <p:nvPr/>
        </p:nvCxnSpPr>
        <p:spPr>
          <a:xfrm>
            <a:off x="7277100" y="6400800"/>
            <a:ext cx="0" cy="1362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4180C4C-6A27-4AE5-85D0-25A830B0C74C}"/>
              </a:ext>
            </a:extLst>
          </p:cNvPr>
          <p:cNvCxnSpPr>
            <a:cxnSpLocks/>
          </p:cNvCxnSpPr>
          <p:nvPr/>
        </p:nvCxnSpPr>
        <p:spPr>
          <a:xfrm flipH="1" flipV="1">
            <a:off x="7646193" y="636380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ECA335C-7A53-41D7-A6FB-89D2C2B9189D}"/>
              </a:ext>
            </a:extLst>
          </p:cNvPr>
          <p:cNvCxnSpPr>
            <a:cxnSpLocks/>
          </p:cNvCxnSpPr>
          <p:nvPr/>
        </p:nvCxnSpPr>
        <p:spPr>
          <a:xfrm flipH="1" flipV="1">
            <a:off x="8055766" y="6348602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6CD3382-CC8B-4C6F-BB0C-469BB80F1986}"/>
              </a:ext>
            </a:extLst>
          </p:cNvPr>
          <p:cNvCxnSpPr>
            <a:cxnSpLocks/>
          </p:cNvCxnSpPr>
          <p:nvPr/>
        </p:nvCxnSpPr>
        <p:spPr>
          <a:xfrm flipH="1" flipV="1">
            <a:off x="8409383" y="636380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D2F2D5-DBBE-4C25-90FA-8B83883BB6F0}"/>
              </a:ext>
            </a:extLst>
          </p:cNvPr>
          <p:cNvCxnSpPr>
            <a:cxnSpLocks/>
          </p:cNvCxnSpPr>
          <p:nvPr/>
        </p:nvCxnSpPr>
        <p:spPr>
          <a:xfrm flipH="1" flipV="1">
            <a:off x="8799314" y="6348601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05E5EFE-9830-41E6-B087-1BCADB841F87}"/>
              </a:ext>
            </a:extLst>
          </p:cNvPr>
          <p:cNvCxnSpPr>
            <a:cxnSpLocks/>
          </p:cNvCxnSpPr>
          <p:nvPr/>
        </p:nvCxnSpPr>
        <p:spPr>
          <a:xfrm flipH="1" flipV="1">
            <a:off x="9162455" y="6356387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87FF33-30E8-4EF5-B63C-241DDBDB2B16}"/>
              </a:ext>
            </a:extLst>
          </p:cNvPr>
          <p:cNvCxnSpPr>
            <a:cxnSpLocks/>
          </p:cNvCxnSpPr>
          <p:nvPr/>
        </p:nvCxnSpPr>
        <p:spPr>
          <a:xfrm flipH="1" flipV="1">
            <a:off x="9533335" y="6348600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7FFB1C-4515-4DEF-BC2B-080A295D129B}"/>
              </a:ext>
            </a:extLst>
          </p:cNvPr>
          <p:cNvCxnSpPr>
            <a:cxnSpLocks/>
          </p:cNvCxnSpPr>
          <p:nvPr/>
        </p:nvCxnSpPr>
        <p:spPr>
          <a:xfrm flipH="1" flipV="1">
            <a:off x="9913739" y="634273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500486F-71BC-44EE-81F9-61C0842FCA7D}"/>
              </a:ext>
            </a:extLst>
          </p:cNvPr>
          <p:cNvCxnSpPr>
            <a:cxnSpLocks/>
          </p:cNvCxnSpPr>
          <p:nvPr/>
        </p:nvCxnSpPr>
        <p:spPr>
          <a:xfrm flipH="1" flipV="1">
            <a:off x="10328377" y="6356386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D2EDF52-60D3-480A-8CD3-36AB2EC90011}"/>
              </a:ext>
            </a:extLst>
          </p:cNvPr>
          <p:cNvCxnSpPr>
            <a:cxnSpLocks/>
          </p:cNvCxnSpPr>
          <p:nvPr/>
        </p:nvCxnSpPr>
        <p:spPr>
          <a:xfrm flipH="1" flipV="1">
            <a:off x="10699257" y="6332406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A767A90-33C4-499F-A899-06FB83948583}"/>
              </a:ext>
            </a:extLst>
          </p:cNvPr>
          <p:cNvCxnSpPr>
            <a:cxnSpLocks/>
          </p:cNvCxnSpPr>
          <p:nvPr/>
        </p:nvCxnSpPr>
        <p:spPr>
          <a:xfrm flipH="1" flipV="1">
            <a:off x="11092016" y="634273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A4E8EA-DC13-4B27-A9F5-DDE7132A12C4}"/>
              </a:ext>
            </a:extLst>
          </p:cNvPr>
          <p:cNvCxnSpPr>
            <a:cxnSpLocks/>
          </p:cNvCxnSpPr>
          <p:nvPr/>
        </p:nvCxnSpPr>
        <p:spPr>
          <a:xfrm flipH="1" flipV="1">
            <a:off x="11461855" y="635489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14DAC50-860C-4E9B-8E26-80B6ABB2B70B}"/>
              </a:ext>
            </a:extLst>
          </p:cNvPr>
          <p:cNvCxnSpPr>
            <a:cxnSpLocks/>
          </p:cNvCxnSpPr>
          <p:nvPr/>
        </p:nvCxnSpPr>
        <p:spPr>
          <a:xfrm flipH="1" flipV="1">
            <a:off x="6862317" y="635489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F28D9C2-3D61-40FD-8FD6-02D8A25B23E4}"/>
              </a:ext>
            </a:extLst>
          </p:cNvPr>
          <p:cNvSpPr txBox="1"/>
          <p:nvPr/>
        </p:nvSpPr>
        <p:spPr>
          <a:xfrm>
            <a:off x="6940608" y="6468440"/>
            <a:ext cx="4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1    2      3     4     5     6     7     8      9   10   11   12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2EFD06-F0F3-4A0D-B7E2-E64010BEE876}"/>
              </a:ext>
            </a:extLst>
          </p:cNvPr>
          <p:cNvSpPr txBox="1"/>
          <p:nvPr/>
        </p:nvSpPr>
        <p:spPr>
          <a:xfrm>
            <a:off x="573861" y="142875"/>
            <a:ext cx="189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3658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D10195-FB2F-444F-8A0C-A195A9670741}"/>
              </a:ext>
            </a:extLst>
          </p:cNvPr>
          <p:cNvCxnSpPr>
            <a:cxnSpLocks/>
          </p:cNvCxnSpPr>
          <p:nvPr/>
        </p:nvCxnSpPr>
        <p:spPr>
          <a:xfrm>
            <a:off x="6858000" y="6448425"/>
            <a:ext cx="4648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22272C-AEE4-47BA-B8C5-71F15256BD2A}"/>
              </a:ext>
            </a:extLst>
          </p:cNvPr>
          <p:cNvCxnSpPr/>
          <p:nvPr/>
        </p:nvCxnSpPr>
        <p:spPr>
          <a:xfrm flipV="1">
            <a:off x="6858000" y="1600200"/>
            <a:ext cx="0" cy="484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C180CF-D0B3-4556-94E9-9B5A89CF0073}"/>
              </a:ext>
            </a:extLst>
          </p:cNvPr>
          <p:cNvCxnSpPr/>
          <p:nvPr/>
        </p:nvCxnSpPr>
        <p:spPr>
          <a:xfrm flipV="1">
            <a:off x="11487150" y="1590674"/>
            <a:ext cx="0" cy="484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65533F-FBFB-42D8-8B98-A1C4904633B0}"/>
              </a:ext>
            </a:extLst>
          </p:cNvPr>
          <p:cNvSpPr txBox="1"/>
          <p:nvPr/>
        </p:nvSpPr>
        <p:spPr>
          <a:xfrm>
            <a:off x="6356598" y="1093547"/>
            <a:ext cx="22240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Lượng </a:t>
            </a:r>
            <a:r>
              <a:rPr lang="en-US" dirty="0" err="1"/>
              <a:t>mưa</a:t>
            </a:r>
            <a:r>
              <a:rPr lang="en-US" dirty="0"/>
              <a:t> (mm)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4C3B6-7E85-4E4F-93F4-2C7DD62CF6BC}"/>
              </a:ext>
            </a:extLst>
          </p:cNvPr>
          <p:cNvSpPr txBox="1"/>
          <p:nvPr/>
        </p:nvSpPr>
        <p:spPr>
          <a:xfrm>
            <a:off x="10577511" y="993057"/>
            <a:ext cx="14097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Nhiệt </a:t>
            </a:r>
            <a:r>
              <a:rPr lang="en-US" dirty="0" err="1"/>
              <a:t>độ</a:t>
            </a:r>
            <a:r>
              <a:rPr lang="en-US" dirty="0"/>
              <a:t> (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2C1314-8239-4EE0-83E3-EE3D1C3AB1AC}"/>
              </a:ext>
            </a:extLst>
          </p:cNvPr>
          <p:cNvSpPr/>
          <p:nvPr/>
        </p:nvSpPr>
        <p:spPr>
          <a:xfrm>
            <a:off x="114301" y="0"/>
            <a:ext cx="616029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/>
              <a:t>Đánh dấu các đoạn bằng nhau vào vị trí trên hai trục tung, sao cho đủ giới hạn lớn nhất.</a:t>
            </a:r>
            <a:endParaRPr lang="en-US" sz="1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7B6332-71F9-443B-910E-0F2FC8D7E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40" y="492568"/>
            <a:ext cx="5953125" cy="161090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A55557-3D36-40B2-B4A4-D37768700926}"/>
              </a:ext>
            </a:extLst>
          </p:cNvPr>
          <p:cNvCxnSpPr>
            <a:cxnSpLocks/>
          </p:cNvCxnSpPr>
          <p:nvPr/>
        </p:nvCxnSpPr>
        <p:spPr>
          <a:xfrm flipH="1" flipV="1">
            <a:off x="2085975" y="1864425"/>
            <a:ext cx="790573" cy="7316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2C74CC-B21B-4511-BAAA-51C47969B699}"/>
              </a:ext>
            </a:extLst>
          </p:cNvPr>
          <p:cNvCxnSpPr>
            <a:cxnSpLocks/>
          </p:cNvCxnSpPr>
          <p:nvPr/>
        </p:nvCxnSpPr>
        <p:spPr>
          <a:xfrm flipV="1">
            <a:off x="2876550" y="1864425"/>
            <a:ext cx="1554656" cy="731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B2584C-3AD4-407D-B601-20793E369326}"/>
              </a:ext>
            </a:extLst>
          </p:cNvPr>
          <p:cNvSpPr txBox="1"/>
          <p:nvPr/>
        </p:nvSpPr>
        <p:spPr>
          <a:xfrm>
            <a:off x="195257" y="2494389"/>
            <a:ext cx="594360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,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tung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,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50mm,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300mm</a:t>
            </a:r>
          </a:p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5</a:t>
            </a:r>
            <a:r>
              <a:rPr lang="en-US" sz="2400" baseline="30000" dirty="0"/>
              <a:t>o</a:t>
            </a:r>
            <a:r>
              <a:rPr lang="en-US" sz="2400" dirty="0"/>
              <a:t>C,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30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0A5F0A-BC9A-4D72-9E5E-DD3D79B91C5C}"/>
              </a:ext>
            </a:extLst>
          </p:cNvPr>
          <p:cNvCxnSpPr>
            <a:cxnSpLocks/>
          </p:cNvCxnSpPr>
          <p:nvPr/>
        </p:nvCxnSpPr>
        <p:spPr>
          <a:xfrm flipV="1">
            <a:off x="2228851" y="1410771"/>
            <a:ext cx="1597520" cy="1185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F81587-CE9C-41E0-B7C3-E71FCCDF7C03}"/>
              </a:ext>
            </a:extLst>
          </p:cNvPr>
          <p:cNvCxnSpPr>
            <a:cxnSpLocks/>
          </p:cNvCxnSpPr>
          <p:nvPr/>
        </p:nvCxnSpPr>
        <p:spPr>
          <a:xfrm flipH="1" flipV="1">
            <a:off x="1614489" y="1298020"/>
            <a:ext cx="614362" cy="1298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3F2C9C-69DA-4BE7-9DD1-4B3A4E5100CA}"/>
              </a:ext>
            </a:extLst>
          </p:cNvPr>
          <p:cNvCxnSpPr>
            <a:cxnSpLocks/>
          </p:cNvCxnSpPr>
          <p:nvPr/>
        </p:nvCxnSpPr>
        <p:spPr>
          <a:xfrm>
            <a:off x="6781800" y="569595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A3893A1-7B6B-4247-80AA-EFB9A2F973B3}"/>
              </a:ext>
            </a:extLst>
          </p:cNvPr>
          <p:cNvCxnSpPr>
            <a:cxnSpLocks/>
          </p:cNvCxnSpPr>
          <p:nvPr/>
        </p:nvCxnSpPr>
        <p:spPr>
          <a:xfrm>
            <a:off x="6781800" y="1883475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F6D9DA-DFDB-4BBF-901D-5188A52652F9}"/>
              </a:ext>
            </a:extLst>
          </p:cNvPr>
          <p:cNvCxnSpPr>
            <a:cxnSpLocks/>
          </p:cNvCxnSpPr>
          <p:nvPr/>
        </p:nvCxnSpPr>
        <p:spPr>
          <a:xfrm>
            <a:off x="6781800" y="2669878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68A5D0-9DDD-4C4E-8F60-96A9173B4D31}"/>
              </a:ext>
            </a:extLst>
          </p:cNvPr>
          <p:cNvCxnSpPr>
            <a:cxnSpLocks/>
          </p:cNvCxnSpPr>
          <p:nvPr/>
        </p:nvCxnSpPr>
        <p:spPr>
          <a:xfrm>
            <a:off x="6781800" y="3419475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330173-349E-4832-AD72-719C8E4772F3}"/>
              </a:ext>
            </a:extLst>
          </p:cNvPr>
          <p:cNvCxnSpPr>
            <a:cxnSpLocks/>
          </p:cNvCxnSpPr>
          <p:nvPr/>
        </p:nvCxnSpPr>
        <p:spPr>
          <a:xfrm>
            <a:off x="6781800" y="4191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22B03F-79D0-45EF-8A7E-16EE4602D1FE}"/>
              </a:ext>
            </a:extLst>
          </p:cNvPr>
          <p:cNvCxnSpPr>
            <a:cxnSpLocks/>
          </p:cNvCxnSpPr>
          <p:nvPr/>
        </p:nvCxnSpPr>
        <p:spPr>
          <a:xfrm>
            <a:off x="6781800" y="49149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599AB6-3505-47C2-95DD-A7CE34206A12}"/>
              </a:ext>
            </a:extLst>
          </p:cNvPr>
          <p:cNvCxnSpPr>
            <a:cxnSpLocks/>
          </p:cNvCxnSpPr>
          <p:nvPr/>
        </p:nvCxnSpPr>
        <p:spPr>
          <a:xfrm>
            <a:off x="11382375" y="1883475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BCB655-3479-4826-B1CD-EAD709E67729}"/>
              </a:ext>
            </a:extLst>
          </p:cNvPr>
          <p:cNvCxnSpPr>
            <a:cxnSpLocks/>
          </p:cNvCxnSpPr>
          <p:nvPr/>
        </p:nvCxnSpPr>
        <p:spPr>
          <a:xfrm>
            <a:off x="11382375" y="2650828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B84E1D1-B8A0-4AA9-9756-AA5B5CDDB4EE}"/>
              </a:ext>
            </a:extLst>
          </p:cNvPr>
          <p:cNvCxnSpPr>
            <a:cxnSpLocks/>
          </p:cNvCxnSpPr>
          <p:nvPr/>
        </p:nvCxnSpPr>
        <p:spPr>
          <a:xfrm>
            <a:off x="11382375" y="3429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702C717-B345-44DB-B9F4-CA74D3E0273D}"/>
              </a:ext>
            </a:extLst>
          </p:cNvPr>
          <p:cNvCxnSpPr>
            <a:cxnSpLocks/>
          </p:cNvCxnSpPr>
          <p:nvPr/>
        </p:nvCxnSpPr>
        <p:spPr>
          <a:xfrm>
            <a:off x="11382375" y="41910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CC2D5B-9F54-4742-8F41-417D62FCA5A2}"/>
              </a:ext>
            </a:extLst>
          </p:cNvPr>
          <p:cNvCxnSpPr>
            <a:cxnSpLocks/>
          </p:cNvCxnSpPr>
          <p:nvPr/>
        </p:nvCxnSpPr>
        <p:spPr>
          <a:xfrm>
            <a:off x="11382375" y="491490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D50EDA-A6B3-4A6F-A1F6-3E080D17BBC9}"/>
              </a:ext>
            </a:extLst>
          </p:cNvPr>
          <p:cNvCxnSpPr>
            <a:cxnSpLocks/>
          </p:cNvCxnSpPr>
          <p:nvPr/>
        </p:nvCxnSpPr>
        <p:spPr>
          <a:xfrm>
            <a:off x="11391900" y="5695950"/>
            <a:ext cx="1905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A2F986-6CE2-4A42-BAB2-17644D1B93C1}"/>
              </a:ext>
            </a:extLst>
          </p:cNvPr>
          <p:cNvSpPr txBox="1"/>
          <p:nvPr/>
        </p:nvSpPr>
        <p:spPr>
          <a:xfrm>
            <a:off x="6288886" y="1713688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321CB2-80CB-4663-81A4-F021CEE58C19}"/>
              </a:ext>
            </a:extLst>
          </p:cNvPr>
          <p:cNvSpPr txBox="1"/>
          <p:nvPr/>
        </p:nvSpPr>
        <p:spPr>
          <a:xfrm>
            <a:off x="6288876" y="2436998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2E4806-C5D7-412A-9571-B1FF0B4079D2}"/>
              </a:ext>
            </a:extLst>
          </p:cNvPr>
          <p:cNvSpPr txBox="1"/>
          <p:nvPr/>
        </p:nvSpPr>
        <p:spPr>
          <a:xfrm>
            <a:off x="6360319" y="6200999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76109B-394D-46BB-9A37-298A502167FF}"/>
              </a:ext>
            </a:extLst>
          </p:cNvPr>
          <p:cNvSpPr txBox="1"/>
          <p:nvPr/>
        </p:nvSpPr>
        <p:spPr>
          <a:xfrm>
            <a:off x="6262684" y="3230509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23AF3-34B4-4B4C-8088-817631F283F1}"/>
              </a:ext>
            </a:extLst>
          </p:cNvPr>
          <p:cNvSpPr txBox="1"/>
          <p:nvPr/>
        </p:nvSpPr>
        <p:spPr>
          <a:xfrm>
            <a:off x="6265065" y="3992046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56C8EB-1781-4ECC-BF80-BBDC62F6F3F8}"/>
              </a:ext>
            </a:extLst>
          </p:cNvPr>
          <p:cNvSpPr txBox="1"/>
          <p:nvPr/>
        </p:nvSpPr>
        <p:spPr>
          <a:xfrm>
            <a:off x="6253157" y="4715356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7FDD7B-D7C7-4A6B-87D1-2B93401B63AA}"/>
              </a:ext>
            </a:extLst>
          </p:cNvPr>
          <p:cNvSpPr txBox="1"/>
          <p:nvPr/>
        </p:nvSpPr>
        <p:spPr>
          <a:xfrm>
            <a:off x="6281741" y="5511284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572D394-4A8C-4124-8DB9-D401C1FE6B2C}"/>
              </a:ext>
            </a:extLst>
          </p:cNvPr>
          <p:cNvSpPr txBox="1"/>
          <p:nvPr/>
        </p:nvSpPr>
        <p:spPr>
          <a:xfrm>
            <a:off x="11572875" y="2422709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52AA45-8E19-4317-AB4F-8D39EA152D12}"/>
              </a:ext>
            </a:extLst>
          </p:cNvPr>
          <p:cNvSpPr txBox="1"/>
          <p:nvPr/>
        </p:nvSpPr>
        <p:spPr>
          <a:xfrm>
            <a:off x="11549052" y="1634074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ABB470-C88F-425D-8265-F4263582CCB0}"/>
              </a:ext>
            </a:extLst>
          </p:cNvPr>
          <p:cNvSpPr txBox="1"/>
          <p:nvPr/>
        </p:nvSpPr>
        <p:spPr>
          <a:xfrm>
            <a:off x="11549051" y="5411196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ABEB94-289F-4BF9-BAB7-5DBA209A23D3}"/>
              </a:ext>
            </a:extLst>
          </p:cNvPr>
          <p:cNvSpPr txBox="1"/>
          <p:nvPr/>
        </p:nvSpPr>
        <p:spPr>
          <a:xfrm>
            <a:off x="11572873" y="4669427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C6E767-481E-4BBA-9645-2B8B74497977}"/>
              </a:ext>
            </a:extLst>
          </p:cNvPr>
          <p:cNvSpPr txBox="1"/>
          <p:nvPr/>
        </p:nvSpPr>
        <p:spPr>
          <a:xfrm>
            <a:off x="11572874" y="3927658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80AA12-1095-4CF8-AFA1-EBEDF8BFC10A}"/>
              </a:ext>
            </a:extLst>
          </p:cNvPr>
          <p:cNvSpPr txBox="1"/>
          <p:nvPr/>
        </p:nvSpPr>
        <p:spPr>
          <a:xfrm>
            <a:off x="11549051" y="3189471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F91BEE-BC2D-4E5B-90D1-AF9C32414682}"/>
              </a:ext>
            </a:extLst>
          </p:cNvPr>
          <p:cNvSpPr txBox="1"/>
          <p:nvPr/>
        </p:nvSpPr>
        <p:spPr>
          <a:xfrm>
            <a:off x="11530015" y="6175837"/>
            <a:ext cx="54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72234C-9F69-41B4-B0D2-460B01211EB8}"/>
              </a:ext>
            </a:extLst>
          </p:cNvPr>
          <p:cNvSpPr txBox="1"/>
          <p:nvPr/>
        </p:nvSpPr>
        <p:spPr>
          <a:xfrm>
            <a:off x="571500" y="952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Bước</a:t>
            </a:r>
            <a:r>
              <a:rPr lang="en-US" dirty="0"/>
              <a:t> 2: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08C6E81-FED4-424A-8D5D-4C23915A3B93}"/>
              </a:ext>
            </a:extLst>
          </p:cNvPr>
          <p:cNvCxnSpPr>
            <a:cxnSpLocks/>
          </p:cNvCxnSpPr>
          <p:nvPr/>
        </p:nvCxnSpPr>
        <p:spPr>
          <a:xfrm>
            <a:off x="6838950" y="6448425"/>
            <a:ext cx="4648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52B1DFB-C439-4CE0-9B41-5A69867035C1}"/>
              </a:ext>
            </a:extLst>
          </p:cNvPr>
          <p:cNvCxnSpPr>
            <a:cxnSpLocks/>
          </p:cNvCxnSpPr>
          <p:nvPr/>
        </p:nvCxnSpPr>
        <p:spPr>
          <a:xfrm>
            <a:off x="7277100" y="6400800"/>
            <a:ext cx="0" cy="1362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A7FA57A-4AD4-4FB6-9D83-7D82CD354AD3}"/>
              </a:ext>
            </a:extLst>
          </p:cNvPr>
          <p:cNvCxnSpPr>
            <a:cxnSpLocks/>
          </p:cNvCxnSpPr>
          <p:nvPr/>
        </p:nvCxnSpPr>
        <p:spPr>
          <a:xfrm flipH="1" flipV="1">
            <a:off x="7646193" y="636380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BDFA968-D310-4953-98E0-3EFC9BF24A51}"/>
              </a:ext>
            </a:extLst>
          </p:cNvPr>
          <p:cNvCxnSpPr>
            <a:cxnSpLocks/>
          </p:cNvCxnSpPr>
          <p:nvPr/>
        </p:nvCxnSpPr>
        <p:spPr>
          <a:xfrm flipH="1" flipV="1">
            <a:off x="8055766" y="6348602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A19D6B-FD3D-482D-8FE3-C18CB08730F6}"/>
              </a:ext>
            </a:extLst>
          </p:cNvPr>
          <p:cNvCxnSpPr>
            <a:cxnSpLocks/>
          </p:cNvCxnSpPr>
          <p:nvPr/>
        </p:nvCxnSpPr>
        <p:spPr>
          <a:xfrm flipH="1" flipV="1">
            <a:off x="8409383" y="636380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38A78A-7C7B-4CA2-BDC8-269F83E44AFB}"/>
              </a:ext>
            </a:extLst>
          </p:cNvPr>
          <p:cNvCxnSpPr>
            <a:cxnSpLocks/>
          </p:cNvCxnSpPr>
          <p:nvPr/>
        </p:nvCxnSpPr>
        <p:spPr>
          <a:xfrm flipH="1" flipV="1">
            <a:off x="8799314" y="6348601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707C43-327D-4A9B-8E51-1040A89D4121}"/>
              </a:ext>
            </a:extLst>
          </p:cNvPr>
          <p:cNvCxnSpPr>
            <a:cxnSpLocks/>
          </p:cNvCxnSpPr>
          <p:nvPr/>
        </p:nvCxnSpPr>
        <p:spPr>
          <a:xfrm flipH="1" flipV="1">
            <a:off x="9162455" y="6356387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9CCFA4-772C-4C0A-9240-3CEF0031067B}"/>
              </a:ext>
            </a:extLst>
          </p:cNvPr>
          <p:cNvCxnSpPr>
            <a:cxnSpLocks/>
          </p:cNvCxnSpPr>
          <p:nvPr/>
        </p:nvCxnSpPr>
        <p:spPr>
          <a:xfrm flipH="1" flipV="1">
            <a:off x="9533335" y="6348600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983FF7A-30AB-4947-B5B1-71558090187E}"/>
              </a:ext>
            </a:extLst>
          </p:cNvPr>
          <p:cNvCxnSpPr>
            <a:cxnSpLocks/>
          </p:cNvCxnSpPr>
          <p:nvPr/>
        </p:nvCxnSpPr>
        <p:spPr>
          <a:xfrm flipH="1" flipV="1">
            <a:off x="9913739" y="634273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BC3BE76-8041-4411-82A2-A84787E22B46}"/>
              </a:ext>
            </a:extLst>
          </p:cNvPr>
          <p:cNvCxnSpPr>
            <a:cxnSpLocks/>
          </p:cNvCxnSpPr>
          <p:nvPr/>
        </p:nvCxnSpPr>
        <p:spPr>
          <a:xfrm flipH="1" flipV="1">
            <a:off x="10328377" y="6356386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FBFD85C-FE3E-4CBA-A103-1FA452FE4431}"/>
              </a:ext>
            </a:extLst>
          </p:cNvPr>
          <p:cNvCxnSpPr>
            <a:cxnSpLocks/>
          </p:cNvCxnSpPr>
          <p:nvPr/>
        </p:nvCxnSpPr>
        <p:spPr>
          <a:xfrm flipH="1" flipV="1">
            <a:off x="10699257" y="6332406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1BF5D0-2DF7-4702-9910-7B0E7AAC2ED5}"/>
              </a:ext>
            </a:extLst>
          </p:cNvPr>
          <p:cNvCxnSpPr>
            <a:cxnSpLocks/>
          </p:cNvCxnSpPr>
          <p:nvPr/>
        </p:nvCxnSpPr>
        <p:spPr>
          <a:xfrm flipH="1" flipV="1">
            <a:off x="11092016" y="634273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F7B299F-211F-4F78-8E47-06290736F10B}"/>
              </a:ext>
            </a:extLst>
          </p:cNvPr>
          <p:cNvCxnSpPr>
            <a:cxnSpLocks/>
          </p:cNvCxnSpPr>
          <p:nvPr/>
        </p:nvCxnSpPr>
        <p:spPr>
          <a:xfrm flipH="1" flipV="1">
            <a:off x="11461855" y="6354895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3BDBE7D-37A1-459A-AD62-CCB8219B7ACD}"/>
              </a:ext>
            </a:extLst>
          </p:cNvPr>
          <p:cNvCxnSpPr>
            <a:cxnSpLocks/>
          </p:cNvCxnSpPr>
          <p:nvPr/>
        </p:nvCxnSpPr>
        <p:spPr>
          <a:xfrm flipH="1" flipV="1">
            <a:off x="6862317" y="6354894"/>
            <a:ext cx="1" cy="1732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5AB5F9F-453B-4607-87C5-6FF204356CEC}"/>
              </a:ext>
            </a:extLst>
          </p:cNvPr>
          <p:cNvSpPr txBox="1"/>
          <p:nvPr/>
        </p:nvSpPr>
        <p:spPr>
          <a:xfrm>
            <a:off x="6940608" y="6468440"/>
            <a:ext cx="46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1    2      3     4     5     6     7     8      9   10   11   12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3D41700-806F-4D8E-B704-DA61BA654C5A}"/>
              </a:ext>
            </a:extLst>
          </p:cNvPr>
          <p:cNvCxnSpPr>
            <a:cxnSpLocks/>
            <a:stCxn id="93" idx="3"/>
            <a:endCxn id="62" idx="1"/>
          </p:cNvCxnSpPr>
          <p:nvPr/>
        </p:nvCxnSpPr>
        <p:spPr>
          <a:xfrm flipV="1">
            <a:off x="5583736" y="5695950"/>
            <a:ext cx="698005" cy="219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98096D5-7E6B-4491-A106-E1C4075A127F}"/>
              </a:ext>
            </a:extLst>
          </p:cNvPr>
          <p:cNvSpPr txBox="1"/>
          <p:nvPr/>
        </p:nvSpPr>
        <p:spPr>
          <a:xfrm>
            <a:off x="287461" y="5315685"/>
            <a:ext cx="52962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Đánh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tung,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6140199-F35C-44B0-A0C0-033C0FE6A4E4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5583736" y="4854093"/>
            <a:ext cx="5989137" cy="659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3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2141</Words>
  <Application>Microsoft Office PowerPoint</Application>
  <PresentationFormat>Widescreen</PresentationFormat>
  <Paragraphs>444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NCC</cp:lastModifiedBy>
  <cp:revision>77</cp:revision>
  <dcterms:created xsi:type="dcterms:W3CDTF">2023-12-18T14:27:53Z</dcterms:created>
  <dcterms:modified xsi:type="dcterms:W3CDTF">2025-01-04T08:16:02Z</dcterms:modified>
</cp:coreProperties>
</file>