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78" r:id="rId3"/>
    <p:sldId id="279" r:id="rId4"/>
    <p:sldId id="257" r:id="rId5"/>
    <p:sldId id="259" r:id="rId6"/>
    <p:sldId id="277" r:id="rId7"/>
    <p:sldId id="268" r:id="rId8"/>
    <p:sldId id="265" r:id="rId9"/>
    <p:sldId id="261" r:id="rId10"/>
    <p:sldId id="262" r:id="rId11"/>
    <p:sldId id="280" r:id="rId12"/>
    <p:sldId id="264" r:id="rId13"/>
    <p:sldId id="263" r:id="rId14"/>
    <p:sldId id="272" r:id="rId15"/>
    <p:sldId id="269" r:id="rId16"/>
    <p:sldId id="274" r:id="rId17"/>
    <p:sldId id="270" r:id="rId18"/>
    <p:sldId id="266" r:id="rId19"/>
    <p:sldId id="275" r:id="rId20"/>
    <p:sldId id="271" r:id="rId21"/>
    <p:sldId id="273" r:id="rId22"/>
    <p:sldId id="276" r:id="rId23"/>
    <p:sldId id="260" r:id="rId24"/>
    <p:sldId id="26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8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300" b="1" dirty="0" err="1">
              <a:solidFill>
                <a:srgbClr val="FF0000"/>
              </a:solidFill>
            </a:rPr>
            <a:t>Nhóm</a:t>
          </a:r>
          <a:r>
            <a:rPr lang="en-US" sz="2300" b="1" dirty="0">
              <a:solidFill>
                <a:srgbClr val="FF0000"/>
              </a:solidFill>
            </a:rPr>
            <a:t> 1,2,3,4: </a:t>
          </a:r>
        </a:p>
        <a:p>
          <a:r>
            <a:rPr lang="en-US" sz="2300" b="1" dirty="0">
              <a:solidFill>
                <a:schemeClr val="tx1"/>
              </a:solidFill>
            </a:rPr>
            <a:t>- </a:t>
          </a:r>
          <a:r>
            <a:rPr lang="en-US" sz="2300" b="1" dirty="0" err="1">
              <a:solidFill>
                <a:schemeClr val="tx1"/>
              </a:solidFill>
            </a:rPr>
            <a:t>Bạn</a:t>
          </a:r>
          <a:r>
            <a:rPr lang="en-US" sz="2300" b="1" dirty="0">
              <a:solidFill>
                <a:schemeClr val="tx1"/>
              </a:solidFill>
            </a:rPr>
            <a:t> Long </a:t>
          </a:r>
          <a:r>
            <a:rPr lang="en-US" sz="2300" b="1" dirty="0" err="1">
              <a:solidFill>
                <a:schemeClr val="tx1"/>
              </a:solidFill>
            </a:rPr>
            <a:t>đã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tự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nhận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thức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bản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thân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như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thế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nào</a:t>
          </a:r>
          <a:r>
            <a:rPr lang="en-US" sz="2300" b="1" dirty="0">
              <a:solidFill>
                <a:schemeClr val="tx1"/>
              </a:solidFill>
            </a:rPr>
            <a:t>?</a:t>
          </a:r>
        </a:p>
        <a:p>
          <a:r>
            <a:rPr lang="en-US" sz="2300" b="1" dirty="0">
              <a:solidFill>
                <a:schemeClr val="tx1"/>
              </a:solidFill>
            </a:rPr>
            <a:t> - </a:t>
          </a:r>
          <a:r>
            <a:rPr lang="en-US" sz="2300" b="1" dirty="0" err="1">
              <a:solidFill>
                <a:schemeClr val="tx1"/>
              </a:solidFill>
            </a:rPr>
            <a:t>Việc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tự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nhận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thức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sẽ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giúp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gì</a:t>
          </a:r>
          <a:r>
            <a:rPr lang="en-US" sz="2300" b="1" dirty="0">
              <a:solidFill>
                <a:schemeClr val="tx1"/>
              </a:solidFill>
            </a:rPr>
            <a:t> </a:t>
          </a:r>
          <a:r>
            <a:rPr lang="en-US" sz="2300" b="1" dirty="0" err="1">
              <a:solidFill>
                <a:schemeClr val="tx1"/>
              </a:solidFill>
            </a:rPr>
            <a:t>cho</a:t>
          </a:r>
          <a:r>
            <a:rPr lang="en-US" sz="2300" b="1" dirty="0">
              <a:solidFill>
                <a:schemeClr val="tx1"/>
              </a:solidFill>
            </a:rPr>
            <a:t> Long? </a:t>
          </a: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1" dirty="0" err="1">
              <a:solidFill>
                <a:srgbClr val="FF0000"/>
              </a:solidFill>
            </a:rPr>
            <a:t>Nhóm</a:t>
          </a:r>
          <a:r>
            <a:rPr lang="en-US" sz="2000" b="1" dirty="0">
              <a:solidFill>
                <a:srgbClr val="FF0000"/>
              </a:solidFill>
            </a:rPr>
            <a:t> 5,6,7,8.</a:t>
          </a:r>
        </a:p>
        <a:p>
          <a:r>
            <a:rPr lang="en-US" sz="2000" b="1" dirty="0">
              <a:solidFill>
                <a:srgbClr val="FF0000"/>
              </a:solidFill>
            </a:rPr>
            <a:t> </a:t>
          </a:r>
          <a:r>
            <a:rPr lang="en-US" sz="2000" b="1" dirty="0">
              <a:solidFill>
                <a:schemeClr val="tx1"/>
              </a:solidFill>
            </a:rPr>
            <a:t>- </a:t>
          </a:r>
          <a:r>
            <a:rPr lang="en-US" sz="2000" b="1" dirty="0" err="1">
              <a:solidFill>
                <a:schemeClr val="tx1"/>
              </a:solidFill>
            </a:rPr>
            <a:t>Bạn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Hiếu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đã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tự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nhận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thức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bản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thân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như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thế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nào</a:t>
          </a:r>
          <a:r>
            <a:rPr lang="en-US" sz="2000" b="1" dirty="0">
              <a:solidFill>
                <a:schemeClr val="tx1"/>
              </a:solidFill>
            </a:rPr>
            <a:t>?</a:t>
          </a:r>
        </a:p>
        <a:p>
          <a:r>
            <a:rPr lang="en-US" sz="2000" b="1" dirty="0">
              <a:solidFill>
                <a:schemeClr val="tx1"/>
              </a:solidFill>
            </a:rPr>
            <a:t> - </a:t>
          </a:r>
          <a:r>
            <a:rPr lang="en-US" sz="2000" b="1" dirty="0" err="1">
              <a:solidFill>
                <a:schemeClr val="tx1"/>
              </a:solidFill>
            </a:rPr>
            <a:t>Việc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tự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nhận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thức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sẽ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giúp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gì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cho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Hiếu</a:t>
          </a:r>
          <a:r>
            <a:rPr lang="en-US" sz="2000" b="1" dirty="0">
              <a:solidFill>
                <a:schemeClr val="tx1"/>
              </a:solidFill>
            </a:rPr>
            <a:t>? </a:t>
          </a: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200" b="1" dirty="0" err="1">
              <a:solidFill>
                <a:srgbClr val="FF0000"/>
              </a:solidFill>
            </a:rPr>
            <a:t>Nhóm</a:t>
          </a:r>
          <a:r>
            <a:rPr lang="en-US" sz="2200" b="1" dirty="0">
              <a:solidFill>
                <a:srgbClr val="FF0000"/>
              </a:solidFill>
            </a:rPr>
            <a:t> 1,2,3,4. </a:t>
          </a:r>
        </a:p>
        <a:p>
          <a:r>
            <a:rPr lang="en-US" sz="2200" b="1" dirty="0" err="1">
              <a:solidFill>
                <a:schemeClr val="tx1"/>
              </a:solidFill>
            </a:rPr>
            <a:t>Bạn</a:t>
          </a:r>
          <a:r>
            <a:rPr lang="en-US" sz="2200" b="1" dirty="0">
              <a:solidFill>
                <a:schemeClr val="tx1"/>
              </a:solidFill>
            </a:rPr>
            <a:t> Vân </a:t>
          </a:r>
          <a:r>
            <a:rPr lang="en-US" sz="2200" b="1" dirty="0" err="1">
              <a:solidFill>
                <a:schemeClr val="tx1"/>
              </a:solidFill>
            </a:rPr>
            <a:t>đã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tự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nhận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thức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bản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thân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như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thế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nào</a:t>
          </a:r>
          <a:r>
            <a:rPr lang="en-US" sz="2200" b="1" dirty="0">
              <a:solidFill>
                <a:schemeClr val="tx1"/>
              </a:solidFill>
            </a:rPr>
            <a:t>?</a:t>
          </a:r>
        </a:p>
        <a:p>
          <a:r>
            <a:rPr lang="en-US" sz="2200" b="1" dirty="0">
              <a:solidFill>
                <a:schemeClr val="tx1"/>
              </a:solidFill>
            </a:rPr>
            <a:t>- </a:t>
          </a:r>
          <a:r>
            <a:rPr lang="en-US" sz="2200" b="1" dirty="0" err="1">
              <a:solidFill>
                <a:schemeClr val="tx1"/>
              </a:solidFill>
            </a:rPr>
            <a:t>Việc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tự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nhận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thức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sẽ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giúp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gì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cho</a:t>
          </a:r>
          <a:r>
            <a:rPr lang="en-US" sz="2200" b="1" dirty="0">
              <a:solidFill>
                <a:schemeClr val="tx1"/>
              </a:solidFill>
            </a:rPr>
            <a:t> Vân?  </a:t>
          </a: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200" b="1" dirty="0" err="1">
              <a:solidFill>
                <a:srgbClr val="FF0000"/>
              </a:solidFill>
            </a:rPr>
            <a:t>Nhóm</a:t>
          </a:r>
          <a:r>
            <a:rPr lang="en-US" sz="2200" b="1" dirty="0">
              <a:solidFill>
                <a:srgbClr val="FF0000"/>
              </a:solidFill>
            </a:rPr>
            <a:t> 5,6,7,8. </a:t>
          </a:r>
        </a:p>
        <a:p>
          <a:r>
            <a:rPr lang="en-US" sz="2200" b="1" dirty="0">
              <a:solidFill>
                <a:schemeClr val="tx1"/>
              </a:solidFill>
            </a:rPr>
            <a:t>-</a:t>
          </a:r>
          <a:r>
            <a:rPr lang="en-US" sz="2200" b="1" dirty="0" err="1">
              <a:solidFill>
                <a:schemeClr val="tx1"/>
              </a:solidFill>
            </a:rPr>
            <a:t>Bạn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Ân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đã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tự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nhận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thức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bản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thân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như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thế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nào</a:t>
          </a:r>
          <a:r>
            <a:rPr lang="en-US" sz="2200" b="1" dirty="0">
              <a:solidFill>
                <a:schemeClr val="tx1"/>
              </a:solidFill>
            </a:rPr>
            <a:t>?</a:t>
          </a:r>
        </a:p>
        <a:p>
          <a:r>
            <a:rPr lang="en-US" sz="2200" b="1" dirty="0">
              <a:solidFill>
                <a:schemeClr val="tx1"/>
              </a:solidFill>
            </a:rPr>
            <a:t> - </a:t>
          </a:r>
          <a:r>
            <a:rPr lang="en-US" sz="2200" b="1" dirty="0" err="1">
              <a:solidFill>
                <a:schemeClr val="tx1"/>
              </a:solidFill>
            </a:rPr>
            <a:t>Việc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tự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nhận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thức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sẽ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giúp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gì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cho</a:t>
          </a:r>
          <a:r>
            <a:rPr lang="en-US" sz="2200" b="1" dirty="0">
              <a:solidFill>
                <a:schemeClr val="tx1"/>
              </a:solidFill>
            </a:rPr>
            <a:t> </a:t>
          </a:r>
          <a:r>
            <a:rPr lang="en-US" sz="2200" b="1" dirty="0" err="1">
              <a:solidFill>
                <a:schemeClr val="tx1"/>
              </a:solidFill>
            </a:rPr>
            <a:t>Ân</a:t>
          </a:r>
          <a:r>
            <a:rPr lang="en-US" sz="2200" b="1" dirty="0">
              <a:solidFill>
                <a:schemeClr val="tx1"/>
              </a:solidFill>
            </a:rPr>
            <a:t>? </a:t>
          </a: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</dgm:pt>
    <dgm:pt modelId="{041FF647-2AB5-4CD9-B4BF-8FC5D80F63F1}" type="pres">
      <dgm:prSet presAssocID="{7CACC007-9EBD-407A-9C3E-47A9AA41E511}" presName="parentText" presStyleLbl="node1" presStyleIdx="0" presStyleCnt="4" custScaleX="147111" custScaleY="352629">
        <dgm:presLayoutVars>
          <dgm:chMax val="0"/>
          <dgm:bulletEnabled val="1"/>
        </dgm:presLayoutVars>
      </dgm:prSet>
      <dgm:spPr/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</dgm:pt>
    <dgm:pt modelId="{0A42FA0D-78AF-495F-847C-3993813881BB}" type="pres">
      <dgm:prSet presAssocID="{DC04F4C0-304F-4956-B662-B2BA2F1122BF}" presName="parentText" presStyleLbl="node1" presStyleIdx="1" presStyleCnt="4" custScaleX="140983" custScaleY="317844">
        <dgm:presLayoutVars>
          <dgm:chMax val="0"/>
          <dgm:bulletEnabled val="1"/>
        </dgm:presLayoutVars>
      </dgm:prSet>
      <dgm:spPr/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</dgm:pt>
    <dgm:pt modelId="{0E4F67A2-E862-4715-AA80-E3316C53005C}" type="pres">
      <dgm:prSet presAssocID="{8C97000B-D87E-44EB-B057-02FF2747F4B4}" presName="parentText" presStyleLbl="node1" presStyleIdx="2" presStyleCnt="4" custScaleX="137206" custScaleY="314999">
        <dgm:presLayoutVars>
          <dgm:chMax val="0"/>
          <dgm:bulletEnabled val="1"/>
        </dgm:presLayoutVars>
      </dgm:prSet>
      <dgm:spPr/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</dgm:pt>
    <dgm:pt modelId="{D1E26767-0E2C-4AE1-A57C-9BEB1A6BAE69}" type="pres">
      <dgm:prSet presAssocID="{0E6422CF-D07D-4D82-80A3-86CA8831A131}" presName="parentText" presStyleLbl="node1" presStyleIdx="3" presStyleCnt="4" custScaleX="138316" custScaleY="328644">
        <dgm:presLayoutVars>
          <dgm:chMax val="0"/>
          <dgm:bulletEnabled val="1"/>
        </dgm:presLayoutVars>
      </dgm:prSet>
      <dgm:spPr/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1,2,3,4</a:t>
          </a:r>
        </a:p>
        <a:p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vi-V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Long biết được mình là người khá thông minh thông qua việc tìm ra cách giải bài tập nhanh và chính xác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1,2,3,4</a:t>
          </a:r>
        </a:p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Vân nhận ra mình là người khá nhút nhát thông qua việc biết câu trả lời nhưng không dám xung phong phát biểu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nhược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nhút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nhát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2"/>
      <dgm:spPr/>
    </dgm:pt>
    <dgm:pt modelId="{041FF647-2AB5-4CD9-B4BF-8FC5D80F63F1}" type="pres">
      <dgm:prSet presAssocID="{7CACC007-9EBD-407A-9C3E-47A9AA41E511}" presName="parentText" presStyleLbl="node1" presStyleIdx="0" presStyleCnt="2" custScaleX="139782" custScaleY="387989" custLinFactNeighborX="-35494">
        <dgm:presLayoutVars>
          <dgm:chMax val="0"/>
          <dgm:bulletEnabled val="1"/>
        </dgm:presLayoutVars>
      </dgm:prSet>
      <dgm:spPr/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2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2"/>
      <dgm:spPr/>
    </dgm:pt>
    <dgm:pt modelId="{0A42FA0D-78AF-495F-847C-3993813881BB}" type="pres">
      <dgm:prSet presAssocID="{DC04F4C0-304F-4956-B662-B2BA2F1122BF}" presName="parentText" presStyleLbl="node1" presStyleIdx="1" presStyleCnt="2" custScaleX="137644" custScaleY="357688" custLinFactNeighborX="-43835">
        <dgm:presLayoutVars>
          <dgm:chMax val="0"/>
          <dgm:bulletEnabled val="1"/>
        </dgm:presLayoutVars>
      </dgm:prSet>
      <dgm:spPr/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2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5,6,7,8</a:t>
          </a:r>
        </a:p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Hiếu biết mình là người dễ nổi nóng khi ý kiến của mình không được các bạn khác đổng tìn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h.                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Hiếu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nhược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khiến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ngại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nữa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5,6,7,8</a:t>
          </a:r>
        </a:p>
        <a:p>
          <a:r>
            <a: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Ân nhận ra mình là người tự tin khi trình diễn bộ trang phục của mình trong hội thi do trường tổ chức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</a:t>
          </a:r>
        </a:p>
        <a:p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tin,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đám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0" presStyleCnt="2"/>
      <dgm:spPr/>
    </dgm:pt>
    <dgm:pt modelId="{0E4F67A2-E862-4715-AA80-E3316C53005C}" type="pres">
      <dgm:prSet presAssocID="{8C97000B-D87E-44EB-B057-02FF2747F4B4}" presName="parentText" presStyleLbl="node1" presStyleIdx="0" presStyleCnt="2" custScaleX="134694" custScaleY="351851" custLinFactNeighborX="-39908" custLinFactNeighborY="-4917">
        <dgm:presLayoutVars>
          <dgm:chMax val="0"/>
          <dgm:bulletEnabled val="1"/>
        </dgm:presLayoutVars>
      </dgm:prSet>
      <dgm:spPr/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0" presStyleCnt="2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0" presStyleCnt="2"/>
      <dgm:spPr/>
    </dgm:pt>
    <dgm:pt modelId="{D1E26767-0E2C-4AE1-A57C-9BEB1A6BAE69}" type="pres">
      <dgm:prSet presAssocID="{0E6422CF-D07D-4D82-80A3-86CA8831A131}" presName="parentText" presStyleLbl="node1" presStyleIdx="1" presStyleCnt="2" custScaleX="135540" custScaleY="481436" custLinFactNeighborX="-45831" custLinFactNeighborY="-24584">
        <dgm:presLayoutVars>
          <dgm:chMax val="0"/>
          <dgm:bulletEnabled val="1"/>
        </dgm:presLayoutVars>
      </dgm:prSet>
      <dgm:spPr/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1" presStyleCnt="2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9DFA5D04-849F-4B19-8DCD-4705FEE30E67}" srcId="{2340BCD8-2A1D-4087-B0CD-AC0A4F0CD6EF}" destId="{0E6422CF-D07D-4D82-80A3-86CA8831A131}" srcOrd="1" destOrd="0" parTransId="{E7ED6713-FE77-443C-A8A8-926E27CD4669}" sibTransId="{64DDA041-757F-4B77-B4A6-39AA8A5CDFF1}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809CA4E8-A29A-4DDF-BD2C-6C83BDE4581A}" srcId="{2340BCD8-2A1D-4087-B0CD-AC0A4F0CD6EF}" destId="{8C97000B-D87E-44EB-B057-02FF2747F4B4}" srcOrd="0" destOrd="0" parTransId="{A4398863-2599-473B-A264-E616C663E0A3}" sibTransId="{4DCE990C-F463-4C25-BDA3-DFF993C8711E}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26818F5B-7544-49CA-A631-F6BB05BBB1E2}" type="presParOf" srcId="{DA51FFB1-CA2D-4490-AAB6-19F5182FB764}" destId="{777949E1-48C3-4BE5-9A62-9148876F9097}" srcOrd="0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1" destOrd="0" presId="urn:microsoft.com/office/officeart/2005/8/layout/list1"/>
    <dgm:cxn modelId="{C5FD5385-A5C5-4987-A6FE-A1E71D303E6C}" type="presParOf" srcId="{DA51FFB1-CA2D-4490-AAB6-19F5182FB764}" destId="{19E4CF6C-58F3-4EDC-81EB-7A09C6072EFE}" srcOrd="2" destOrd="0" presId="urn:microsoft.com/office/officeart/2005/8/layout/list1"/>
    <dgm:cxn modelId="{87A9F270-5496-4F92-8D84-B42BAA6F92CA}" type="presParOf" srcId="{DA51FFB1-CA2D-4490-AAB6-19F5182FB764}" destId="{554394AB-8492-41C8-9926-7AEAD11286AD}" srcOrd="3" destOrd="0" presId="urn:microsoft.com/office/officeart/2005/8/layout/list1"/>
    <dgm:cxn modelId="{B11C3338-331F-44A6-8181-4109BBD48806}" type="presParOf" srcId="{DA51FFB1-CA2D-4490-AAB6-19F5182FB764}" destId="{48CD9E4B-27AF-4E11-9AE5-4C2656220B2D}" srcOrd="4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5" destOrd="0" presId="urn:microsoft.com/office/officeart/2005/8/layout/list1"/>
    <dgm:cxn modelId="{33DCB58E-1E84-42D8-87E7-4E4F42B665BB}" type="presParOf" srcId="{DA51FFB1-CA2D-4490-AAB6-19F5182FB764}" destId="{46BC656E-0C28-40DF-957B-432F5B81C53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Tự</a:t>
          </a:r>
          <a:r>
            <a:rPr lang="en-US" b="1" dirty="0">
              <a:solidFill>
                <a:srgbClr val="FF0000"/>
              </a:solidFill>
            </a:rPr>
            <a:t> tin </a:t>
          </a:r>
          <a:r>
            <a:rPr lang="en-US" b="1" dirty="0" err="1">
              <a:solidFill>
                <a:srgbClr val="FF0000"/>
              </a:solidFill>
            </a:rPr>
            <a:t>là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chính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về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mạnh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yếu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Đưa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rèn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luyện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Lời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kết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Giới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thiệu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Tên</a:t>
          </a:r>
          <a:r>
            <a:rPr lang="en-US" sz="2000" dirty="0"/>
            <a:t>, </a:t>
          </a:r>
          <a:r>
            <a:rPr lang="en-US" sz="2000" dirty="0" err="1"/>
            <a:t>tuổi</a:t>
          </a:r>
          <a:r>
            <a:rPr lang="en-US" sz="2000" dirty="0"/>
            <a:t>, </a:t>
          </a:r>
          <a:r>
            <a:rPr lang="en-US" sz="2000" dirty="0" err="1"/>
            <a:t>lớp</a:t>
          </a:r>
          <a:r>
            <a:rPr lang="en-US" sz="2000" dirty="0"/>
            <a:t>…</a:t>
          </a:r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Chấp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nhận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/>
            <a:t>1 </a:t>
          </a:r>
          <a:r>
            <a:rPr lang="en-US" sz="2000" dirty="0" err="1"/>
            <a:t>số</a:t>
          </a:r>
          <a:r>
            <a:rPr lang="en-US" sz="2000" dirty="0"/>
            <a:t> </a:t>
          </a:r>
          <a:r>
            <a:rPr lang="en-US" sz="2000" dirty="0" err="1"/>
            <a:t>nhược</a:t>
          </a:r>
          <a:r>
            <a:rPr lang="en-US" sz="2000" dirty="0"/>
            <a:t> </a:t>
          </a:r>
          <a:r>
            <a:rPr lang="en-US" sz="2000" dirty="0" err="1"/>
            <a:t>điểm</a:t>
          </a:r>
          <a:r>
            <a:rPr lang="en-US" sz="2000" dirty="0"/>
            <a:t> </a:t>
          </a:r>
          <a:r>
            <a:rPr lang="en-US" sz="2000" dirty="0" err="1"/>
            <a:t>của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Tôn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trọng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Cách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rèn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luyện</a:t>
          </a:r>
          <a:r>
            <a:rPr lang="en-US" sz="2200" dirty="0">
              <a:solidFill>
                <a:srgbClr val="FF0000"/>
              </a:solidFill>
            </a:rPr>
            <a:t> </a:t>
          </a: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Nhìn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chúng</a:t>
          </a:r>
          <a:r>
            <a:rPr lang="en-US" sz="2000" dirty="0"/>
            <a:t> </a:t>
          </a:r>
          <a:r>
            <a:rPr lang="en-US" sz="2000" dirty="0" err="1"/>
            <a:t>theo</a:t>
          </a:r>
          <a:r>
            <a:rPr lang="en-US" sz="2000" dirty="0"/>
            <a:t> </a:t>
          </a:r>
          <a:r>
            <a:rPr lang="en-US" sz="2000" dirty="0" err="1"/>
            <a:t>hướng</a:t>
          </a:r>
          <a:r>
            <a:rPr lang="en-US" sz="2000" dirty="0"/>
            <a:t> </a:t>
          </a:r>
          <a:r>
            <a:rPr lang="en-US" sz="2000" dirty="0" err="1"/>
            <a:t>tích</a:t>
          </a:r>
          <a:r>
            <a:rPr lang="en-US" sz="2000" dirty="0"/>
            <a:t> </a:t>
          </a:r>
          <a:r>
            <a:rPr lang="en-US" sz="2000" dirty="0" err="1"/>
            <a:t>cực</a:t>
          </a:r>
          <a:r>
            <a:rPr lang="en-US" sz="2000" dirty="0"/>
            <a:t>.</a:t>
          </a:r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Chăm</a:t>
          </a:r>
          <a:r>
            <a:rPr lang="en-US" sz="2000" dirty="0"/>
            <a:t> </a:t>
          </a:r>
          <a:r>
            <a:rPr lang="en-US" sz="2000" dirty="0" err="1"/>
            <a:t>sóc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 ( </a:t>
          </a:r>
          <a:r>
            <a:rPr lang="en-US" sz="2000" dirty="0" err="1"/>
            <a:t>sức</a:t>
          </a:r>
          <a:r>
            <a:rPr lang="en-US" sz="2000" dirty="0"/>
            <a:t> </a:t>
          </a:r>
          <a:r>
            <a:rPr lang="en-US" sz="2000" dirty="0" err="1"/>
            <a:t>khoẻ</a:t>
          </a:r>
          <a:r>
            <a:rPr lang="en-US" sz="2000" dirty="0"/>
            <a:t>, </a:t>
          </a:r>
          <a:r>
            <a:rPr lang="en-US" sz="2000" dirty="0" err="1"/>
            <a:t>trí</a:t>
          </a:r>
          <a:r>
            <a:rPr lang="en-US" sz="2000" dirty="0"/>
            <a:t> </a:t>
          </a:r>
          <a:r>
            <a:rPr lang="en-US" sz="2000" dirty="0" err="1"/>
            <a:t>tuệ</a:t>
          </a:r>
          <a:r>
            <a:rPr lang="en-US" sz="2000" dirty="0"/>
            <a:t>, </a:t>
          </a:r>
          <a:r>
            <a:rPr lang="en-US" sz="2000" dirty="0" err="1"/>
            <a:t>tinh</a:t>
          </a:r>
          <a:r>
            <a:rPr lang="en-US" sz="2000" dirty="0"/>
            <a:t> </a:t>
          </a:r>
          <a:r>
            <a:rPr lang="en-US" sz="2000" dirty="0" err="1"/>
            <a:t>thần</a:t>
          </a:r>
          <a:r>
            <a:rPr lang="en-US" sz="2000" dirty="0"/>
            <a:t>…)</a:t>
          </a:r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Không</a:t>
          </a:r>
          <a:r>
            <a:rPr lang="en-US" sz="2000" dirty="0"/>
            <a:t> </a:t>
          </a:r>
          <a:r>
            <a:rPr lang="en-US" sz="2000" dirty="0" err="1"/>
            <a:t>hạ</a:t>
          </a:r>
          <a:r>
            <a:rPr lang="en-US" sz="2000" dirty="0"/>
            <a:t> </a:t>
          </a:r>
          <a:r>
            <a:rPr lang="en-US" sz="2000" dirty="0" err="1"/>
            <a:t>thấp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, </a:t>
          </a:r>
          <a:r>
            <a:rPr lang="en-US" sz="2000" dirty="0" err="1"/>
            <a:t>hài</a:t>
          </a:r>
          <a:r>
            <a:rPr lang="en-US" sz="2000" dirty="0"/>
            <a:t> long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khiêm</a:t>
          </a:r>
          <a:r>
            <a:rPr lang="en-US" sz="2000" dirty="0"/>
            <a:t> </a:t>
          </a:r>
          <a:r>
            <a:rPr lang="en-US" sz="2000" dirty="0" err="1"/>
            <a:t>tốn</a:t>
          </a:r>
          <a:r>
            <a:rPr lang="en-US" sz="2000" dirty="0"/>
            <a:t>, </a:t>
          </a:r>
          <a:r>
            <a:rPr lang="en-US" sz="2000" dirty="0" err="1"/>
            <a:t>học</a:t>
          </a:r>
          <a:r>
            <a:rPr lang="en-US" sz="2000" dirty="0"/>
            <a:t> </a:t>
          </a:r>
          <a:r>
            <a:rPr lang="en-US" sz="2000" dirty="0" err="1"/>
            <a:t>hỏi</a:t>
          </a:r>
          <a:r>
            <a:rPr lang="en-US" sz="2000" dirty="0"/>
            <a:t>.</a:t>
          </a:r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thành</a:t>
          </a:r>
          <a:r>
            <a:rPr lang="en-US" sz="2000" dirty="0"/>
            <a:t> </a:t>
          </a:r>
          <a:r>
            <a:rPr lang="en-US" sz="2000" dirty="0" err="1"/>
            <a:t>thật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chính</a:t>
          </a:r>
          <a:r>
            <a:rPr lang="en-US" sz="2000" dirty="0"/>
            <a:t> </a:t>
          </a:r>
          <a:r>
            <a:rPr lang="en-US" sz="2000" dirty="0" err="1"/>
            <a:t>mình</a:t>
          </a:r>
          <a:r>
            <a:rPr lang="en-US" sz="2000" dirty="0"/>
            <a:t>, </a:t>
          </a:r>
          <a:r>
            <a:rPr lang="en-US" sz="2000" dirty="0" err="1"/>
            <a:t>thừa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khi</a:t>
          </a:r>
          <a:r>
            <a:rPr lang="en-US" sz="2000" dirty="0"/>
            <a:t> </a:t>
          </a:r>
          <a:r>
            <a:rPr lang="en-US" sz="2000" dirty="0" err="1"/>
            <a:t>mắc</a:t>
          </a:r>
          <a:r>
            <a:rPr lang="en-US" sz="2000" dirty="0"/>
            <a:t> </a:t>
          </a:r>
          <a:r>
            <a:rPr lang="en-US" sz="2000" dirty="0" err="1"/>
            <a:t>lỗi</a:t>
          </a:r>
          <a:r>
            <a:rPr lang="en-US" sz="2000" dirty="0"/>
            <a:t>…</a:t>
          </a:r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Trau</a:t>
          </a:r>
          <a:r>
            <a:rPr lang="en-US" sz="2000" dirty="0"/>
            <a:t> </a:t>
          </a:r>
          <a:r>
            <a:rPr lang="en-US" sz="2000" dirty="0" err="1"/>
            <a:t>dồi</a:t>
          </a:r>
          <a:r>
            <a:rPr lang="en-US" sz="2000" dirty="0"/>
            <a:t> tri </a:t>
          </a:r>
          <a:r>
            <a:rPr lang="en-US" sz="2000" dirty="0" err="1"/>
            <a:t>thức</a:t>
          </a:r>
          <a:r>
            <a:rPr lang="en-US" sz="2000" dirty="0"/>
            <a:t>, </a:t>
          </a:r>
          <a:r>
            <a:rPr lang="en-US" sz="2000" dirty="0" err="1"/>
            <a:t>kĩ</a:t>
          </a:r>
          <a:r>
            <a:rPr lang="en-US" sz="2000" dirty="0"/>
            <a:t> </a:t>
          </a:r>
          <a:r>
            <a:rPr lang="en-US" sz="2000" dirty="0" err="1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Lê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và</a:t>
          </a:r>
          <a:r>
            <a:rPr lang="en-US" sz="2000" dirty="0"/>
            <a:t> </a:t>
          </a:r>
          <a:r>
            <a:rPr lang="en-US" sz="2000" dirty="0" err="1"/>
            <a:t>thực</a:t>
          </a:r>
          <a:r>
            <a:rPr lang="en-US" sz="2000" dirty="0"/>
            <a:t> </a:t>
          </a:r>
          <a:r>
            <a:rPr lang="en-US" sz="2000" dirty="0" err="1"/>
            <a:t>hiện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cải</a:t>
          </a:r>
          <a:r>
            <a:rPr lang="en-US" sz="2000" dirty="0"/>
            <a:t> </a:t>
          </a:r>
          <a:r>
            <a:rPr lang="en-US" sz="2000" dirty="0" err="1"/>
            <a:t>thiện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</dgm:pt>
  </dgm:ptLst>
  <dgm:cxnLst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>
              <a:solidFill>
                <a:srgbClr val="FF0000"/>
              </a:solidFill>
            </a:rPr>
            <a:t>Thể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hiện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bản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thân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trong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mối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quan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hệ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với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người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2. </a:t>
          </a:r>
          <a:r>
            <a:rPr lang="en-US" sz="2400" dirty="0" err="1">
              <a:solidFill>
                <a:sysClr val="windowText" lastClr="000000"/>
              </a:solidFill>
            </a:rPr>
            <a:t>Cởi</a:t>
          </a:r>
          <a:r>
            <a:rPr lang="en-US" sz="2400" dirty="0">
              <a:solidFill>
                <a:sysClr val="windowText" lastClr="000000"/>
              </a:solidFill>
            </a:rPr>
            <a:t>  </a:t>
          </a:r>
          <a:r>
            <a:rPr lang="en-US" sz="2400" dirty="0" err="1">
              <a:solidFill>
                <a:sysClr val="windowText" lastClr="000000"/>
              </a:solidFill>
            </a:rPr>
            <a:t>mở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hoà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Chủ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động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Học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hỏi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khiêm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sẵn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sàng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điều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chỉnh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suy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nghĩ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nhận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Tôn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trọng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1036944"/>
          <a:ext cx="78827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64883" y="54247"/>
          <a:ext cx="7514966" cy="1145056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 err="1">
              <a:solidFill>
                <a:srgbClr val="FF0000"/>
              </a:solidFill>
            </a:rPr>
            <a:t>Nhóm</a:t>
          </a:r>
          <a:r>
            <a:rPr lang="en-US" sz="2300" b="1" kern="1200" dirty="0">
              <a:solidFill>
                <a:srgbClr val="FF0000"/>
              </a:solidFill>
            </a:rPr>
            <a:t> 1,2,3,4: 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- </a:t>
          </a:r>
          <a:r>
            <a:rPr lang="en-US" sz="2300" b="1" kern="1200" dirty="0" err="1">
              <a:solidFill>
                <a:schemeClr val="tx1"/>
              </a:solidFill>
            </a:rPr>
            <a:t>Bạn</a:t>
          </a:r>
          <a:r>
            <a:rPr lang="en-US" sz="2300" b="1" kern="1200" dirty="0">
              <a:solidFill>
                <a:schemeClr val="tx1"/>
              </a:solidFill>
            </a:rPr>
            <a:t> Long </a:t>
          </a:r>
          <a:r>
            <a:rPr lang="en-US" sz="2300" b="1" kern="1200" dirty="0" err="1">
              <a:solidFill>
                <a:schemeClr val="tx1"/>
              </a:solidFill>
            </a:rPr>
            <a:t>đã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tự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nhận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thức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bản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thân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như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thế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nào</a:t>
          </a:r>
          <a:r>
            <a:rPr lang="en-US" sz="2300" b="1" kern="1200" dirty="0">
              <a:solidFill>
                <a:schemeClr val="tx1"/>
              </a:solidFill>
            </a:rPr>
            <a:t>?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solidFill>
                <a:schemeClr val="tx1"/>
              </a:solidFill>
            </a:rPr>
            <a:t> - </a:t>
          </a:r>
          <a:r>
            <a:rPr lang="en-US" sz="2300" b="1" kern="1200" dirty="0" err="1">
              <a:solidFill>
                <a:schemeClr val="tx1"/>
              </a:solidFill>
            </a:rPr>
            <a:t>Việc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tự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nhận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thức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sẽ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giúp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gì</a:t>
          </a:r>
          <a:r>
            <a:rPr lang="en-US" sz="2300" b="1" kern="1200" dirty="0">
              <a:solidFill>
                <a:schemeClr val="tx1"/>
              </a:solidFill>
            </a:rPr>
            <a:t> </a:t>
          </a:r>
          <a:r>
            <a:rPr lang="en-US" sz="2300" b="1" kern="1200" dirty="0" err="1">
              <a:solidFill>
                <a:schemeClr val="tx1"/>
              </a:solidFill>
            </a:rPr>
            <a:t>cho</a:t>
          </a:r>
          <a:r>
            <a:rPr lang="en-US" sz="2300" b="1" kern="1200" dirty="0">
              <a:solidFill>
                <a:schemeClr val="tx1"/>
              </a:solidFill>
            </a:rPr>
            <a:t> Long? </a:t>
          </a:r>
        </a:p>
      </dsp:txBody>
      <dsp:txXfrm>
        <a:off x="420780" y="110144"/>
        <a:ext cx="7403172" cy="1033262"/>
      </dsp:txXfrm>
    </dsp:sp>
    <dsp:sp modelId="{BF31ACA3-08EB-47F8-A63C-C7B679A295E1}">
      <dsp:nvSpPr>
        <dsp:cNvPr id="0" name=""/>
        <dsp:cNvSpPr/>
      </dsp:nvSpPr>
      <dsp:spPr>
        <a:xfrm>
          <a:off x="0" y="2243287"/>
          <a:ext cx="78827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79894" y="1373544"/>
          <a:ext cx="7498207" cy="103210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rgbClr val="FF0000"/>
              </a:solidFill>
            </a:rPr>
            <a:t>Nhóm</a:t>
          </a:r>
          <a:r>
            <a:rPr lang="en-US" sz="2200" b="1" kern="1200" dirty="0">
              <a:solidFill>
                <a:srgbClr val="FF0000"/>
              </a:solidFill>
            </a:rPr>
            <a:t> 1,2,3,4.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chemeClr val="tx1"/>
              </a:solidFill>
            </a:rPr>
            <a:t>Bạn</a:t>
          </a:r>
          <a:r>
            <a:rPr lang="en-US" sz="2200" b="1" kern="1200" dirty="0">
              <a:solidFill>
                <a:schemeClr val="tx1"/>
              </a:solidFill>
            </a:rPr>
            <a:t> Vân </a:t>
          </a:r>
          <a:r>
            <a:rPr lang="en-US" sz="2200" b="1" kern="1200" dirty="0" err="1">
              <a:solidFill>
                <a:schemeClr val="tx1"/>
              </a:solidFill>
            </a:rPr>
            <a:t>đã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tự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nhận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thức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bản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thân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như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thế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nào</a:t>
          </a:r>
          <a:r>
            <a:rPr lang="en-US" sz="2200" b="1" kern="1200" dirty="0">
              <a:solidFill>
                <a:schemeClr val="tx1"/>
              </a:solidFill>
            </a:rPr>
            <a:t>?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- </a:t>
          </a:r>
          <a:r>
            <a:rPr lang="en-US" sz="2200" b="1" kern="1200" dirty="0" err="1">
              <a:solidFill>
                <a:schemeClr val="tx1"/>
              </a:solidFill>
            </a:rPr>
            <a:t>Việc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tự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nhận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thức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sẽ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giúp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gì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cho</a:t>
          </a:r>
          <a:r>
            <a:rPr lang="en-US" sz="2200" b="1" kern="1200" dirty="0">
              <a:solidFill>
                <a:schemeClr val="tx1"/>
              </a:solidFill>
            </a:rPr>
            <a:t> Vân?  </a:t>
          </a:r>
        </a:p>
      </dsp:txBody>
      <dsp:txXfrm>
        <a:off x="430277" y="1423927"/>
        <a:ext cx="7397441" cy="931337"/>
      </dsp:txXfrm>
    </dsp:sp>
    <dsp:sp modelId="{19E4CF6C-58F3-4EDC-81EB-7A09C6072EFE}">
      <dsp:nvSpPr>
        <dsp:cNvPr id="0" name=""/>
        <dsp:cNvSpPr/>
      </dsp:nvSpPr>
      <dsp:spPr>
        <a:xfrm>
          <a:off x="0" y="3440391"/>
          <a:ext cx="78827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89901" y="2579887"/>
          <a:ext cx="7489556" cy="102286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rgbClr val="FF0000"/>
              </a:solidFill>
            </a:rPr>
            <a:t>Nhóm</a:t>
          </a:r>
          <a:r>
            <a:rPr lang="en-US" sz="2200" b="1" kern="1200" dirty="0">
              <a:solidFill>
                <a:srgbClr val="FF0000"/>
              </a:solidFill>
            </a:rPr>
            <a:t> 5,6,7,8. 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-</a:t>
          </a:r>
          <a:r>
            <a:rPr lang="en-US" sz="2200" b="1" kern="1200" dirty="0" err="1">
              <a:solidFill>
                <a:schemeClr val="tx1"/>
              </a:solidFill>
            </a:rPr>
            <a:t>Bạn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Ân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đã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tự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nhận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thức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bản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thân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như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thế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nào</a:t>
          </a:r>
          <a:r>
            <a:rPr lang="en-US" sz="2200" b="1" kern="1200" dirty="0">
              <a:solidFill>
                <a:schemeClr val="tx1"/>
              </a:solidFill>
            </a:rPr>
            <a:t>?</a:t>
          </a:r>
        </a:p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tx1"/>
              </a:solidFill>
            </a:rPr>
            <a:t> - </a:t>
          </a:r>
          <a:r>
            <a:rPr lang="en-US" sz="2200" b="1" kern="1200" dirty="0" err="1">
              <a:solidFill>
                <a:schemeClr val="tx1"/>
              </a:solidFill>
            </a:rPr>
            <a:t>Việc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tự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nhận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thức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sẽ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giúp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gì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cho</a:t>
          </a:r>
          <a:r>
            <a:rPr lang="en-US" sz="2200" b="1" kern="1200" dirty="0">
              <a:solidFill>
                <a:schemeClr val="tx1"/>
              </a:solidFill>
            </a:rPr>
            <a:t> </a:t>
          </a:r>
          <a:r>
            <a:rPr lang="en-US" sz="2200" b="1" kern="1200" dirty="0" err="1">
              <a:solidFill>
                <a:schemeClr val="tx1"/>
              </a:solidFill>
            </a:rPr>
            <a:t>Ân</a:t>
          </a:r>
          <a:r>
            <a:rPr lang="en-US" sz="2200" b="1" kern="1200" dirty="0">
              <a:solidFill>
                <a:schemeClr val="tx1"/>
              </a:solidFill>
            </a:rPr>
            <a:t>? </a:t>
          </a:r>
        </a:p>
      </dsp:txBody>
      <dsp:txXfrm>
        <a:off x="439833" y="2629819"/>
        <a:ext cx="7389692" cy="923000"/>
      </dsp:txXfrm>
    </dsp:sp>
    <dsp:sp modelId="{46BC656E-0C28-40DF-957B-432F5B81C53F}">
      <dsp:nvSpPr>
        <dsp:cNvPr id="0" name=""/>
        <dsp:cNvSpPr/>
      </dsp:nvSpPr>
      <dsp:spPr>
        <a:xfrm>
          <a:off x="0" y="4681804"/>
          <a:ext cx="7882709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86822" y="3776991"/>
          <a:ext cx="7490521" cy="1067172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FF0000"/>
              </a:solidFill>
            </a:rPr>
            <a:t>Nhóm</a:t>
          </a:r>
          <a:r>
            <a:rPr lang="en-US" sz="2000" b="1" kern="1200" dirty="0">
              <a:solidFill>
                <a:srgbClr val="FF0000"/>
              </a:solidFill>
            </a:rPr>
            <a:t> 5,6,7,8.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FF0000"/>
              </a:solidFill>
            </a:rPr>
            <a:t> </a:t>
          </a:r>
          <a:r>
            <a:rPr lang="en-US" sz="2000" b="1" kern="1200" dirty="0">
              <a:solidFill>
                <a:schemeClr val="tx1"/>
              </a:solidFill>
            </a:rPr>
            <a:t>- </a:t>
          </a:r>
          <a:r>
            <a:rPr lang="en-US" sz="2000" b="1" kern="1200" dirty="0" err="1">
              <a:solidFill>
                <a:schemeClr val="tx1"/>
              </a:solidFill>
            </a:rPr>
            <a:t>Bạn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Hiếu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đã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tự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nhận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thức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bản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thân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như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thế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nào</a:t>
          </a:r>
          <a:r>
            <a:rPr lang="en-US" sz="2000" b="1" kern="1200" dirty="0">
              <a:solidFill>
                <a:schemeClr val="tx1"/>
              </a:solidFill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 - </a:t>
          </a:r>
          <a:r>
            <a:rPr lang="en-US" sz="2000" b="1" kern="1200" dirty="0" err="1">
              <a:solidFill>
                <a:schemeClr val="tx1"/>
              </a:solidFill>
            </a:rPr>
            <a:t>Việc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tự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nhận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thức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sẽ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giúp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gì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cho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Hiếu</a:t>
          </a:r>
          <a:r>
            <a:rPr lang="en-US" sz="2000" b="1" kern="1200" dirty="0">
              <a:solidFill>
                <a:schemeClr val="tx1"/>
              </a:solidFill>
            </a:rPr>
            <a:t>? </a:t>
          </a:r>
        </a:p>
      </dsp:txBody>
      <dsp:txXfrm>
        <a:off x="438917" y="3829086"/>
        <a:ext cx="7386331" cy="9629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2196663"/>
          <a:ext cx="117885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69446" y="1627"/>
          <a:ext cx="11208076" cy="2519755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300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1,2,3,4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vi-VN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Long biết được mình là người khá thông minh thông qua việc tìm ra cách giải bài tập nhanh và chính xác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Long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lực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0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92450" y="124631"/>
        <a:ext cx="10962068" cy="2273747"/>
      </dsp:txXfrm>
    </dsp:sp>
    <dsp:sp modelId="{BF31ACA3-08EB-47F8-A63C-C7B679A295E1}">
      <dsp:nvSpPr>
        <dsp:cNvPr id="0" name=""/>
        <dsp:cNvSpPr/>
      </dsp:nvSpPr>
      <dsp:spPr>
        <a:xfrm>
          <a:off x="0" y="4868112"/>
          <a:ext cx="11788503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26524" y="2869863"/>
          <a:ext cx="11203027" cy="232296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1,2,3,4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Vân nhận ra mình là người khá nhút nhát thông qua việc biết câu trả lời nhưng không dám xung phong phát biểu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nhược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nhút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nhát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39922" y="2983261"/>
        <a:ext cx="10976231" cy="20961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4CF6C-58F3-4EDC-81EB-7A09C6072EFE}">
      <dsp:nvSpPr>
        <dsp:cNvPr id="0" name=""/>
        <dsp:cNvSpPr/>
      </dsp:nvSpPr>
      <dsp:spPr>
        <a:xfrm>
          <a:off x="0" y="1901054"/>
          <a:ext cx="1178850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53851" y="0"/>
          <a:ext cx="11104029" cy="2181194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5,6,7,8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Ân nhận ra mình là người tự tin khi trình diễn bộ trang phục của mình trong hội thi do trường tổ chức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             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Ân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phát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huy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kĩ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giao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tin,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dạn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đám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460328" y="106477"/>
        <a:ext cx="10891075" cy="1968240"/>
      </dsp:txXfrm>
    </dsp:sp>
    <dsp:sp modelId="{46BC656E-0C28-40DF-957B-432F5B81C53F}">
      <dsp:nvSpPr>
        <dsp:cNvPr id="0" name=""/>
        <dsp:cNvSpPr/>
      </dsp:nvSpPr>
      <dsp:spPr>
        <a:xfrm>
          <a:off x="0" y="5218212"/>
          <a:ext cx="11788503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18973" y="2391253"/>
          <a:ext cx="11173773" cy="2984518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5,6,7,8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vi-VN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 Hiếu biết mình là người dễ nổi nóng khi ý kiến của mình không được các bạn khác đổng tìn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h.                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sẽ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Hiếu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thấy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nhược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điểm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điều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chỉnh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vi,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để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bình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tĩnh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khiến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e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ngại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nữa</a:t>
          </a:r>
          <a:r>
            <a:rPr lang="en-US" sz="28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464665" y="2536945"/>
        <a:ext cx="10882389" cy="26931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 err="1">
              <a:solidFill>
                <a:srgbClr val="FF0000"/>
              </a:solidFill>
            </a:rPr>
            <a:t>Tự</a:t>
          </a:r>
          <a:r>
            <a:rPr lang="en-US" sz="3100" b="1" kern="1200" dirty="0">
              <a:solidFill>
                <a:srgbClr val="FF0000"/>
              </a:solidFill>
            </a:rPr>
            <a:t> tin </a:t>
          </a:r>
          <a:r>
            <a:rPr lang="en-US" sz="3100" b="1" kern="1200" dirty="0" err="1">
              <a:solidFill>
                <a:srgbClr val="FF0000"/>
              </a:solidFill>
            </a:rPr>
            <a:t>là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chính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về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mạnh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yếu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Đưa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rèn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luyện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Lời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kết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1316801"/>
        <a:ext cx="1305618" cy="11295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A42A4-B3CF-495B-9036-A03AC745C6C7}">
      <dsp:nvSpPr>
        <dsp:cNvPr id="0" name=""/>
        <dsp:cNvSpPr/>
      </dsp:nvSpPr>
      <dsp:spPr>
        <a:xfrm rot="5400000">
          <a:off x="130457" y="612263"/>
          <a:ext cx="1509731" cy="118096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Giới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thiệu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294842" y="1038361"/>
        <a:ext cx="1180963" cy="328768"/>
      </dsp:txXfrm>
    </dsp:sp>
    <dsp:sp modelId="{F7FAF093-8FB0-4B09-9E3C-B7FF08B139C9}">
      <dsp:nvSpPr>
        <dsp:cNvPr id="0" name=""/>
        <dsp:cNvSpPr/>
      </dsp:nvSpPr>
      <dsp:spPr>
        <a:xfrm rot="5400000">
          <a:off x="5317661" y="-3269223"/>
          <a:ext cx="806971" cy="843787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Tên</a:t>
          </a:r>
          <a:r>
            <a:rPr lang="en-US" sz="2000" kern="1200" dirty="0"/>
            <a:t>, </a:t>
          </a:r>
          <a:r>
            <a:rPr lang="en-US" sz="2000" kern="1200" dirty="0" err="1"/>
            <a:t>tuổi</a:t>
          </a:r>
          <a:r>
            <a:rPr lang="en-US" sz="2000" kern="1200" dirty="0"/>
            <a:t>, </a:t>
          </a:r>
          <a:r>
            <a:rPr lang="en-US" sz="2000" kern="1200" dirty="0" err="1"/>
            <a:t>lớp</a:t>
          </a:r>
          <a:r>
            <a:rPr lang="en-US" sz="2000" kern="1200" dirty="0"/>
            <a:t>…</a:t>
          </a:r>
        </a:p>
      </dsp:txBody>
      <dsp:txXfrm rot="-5400000">
        <a:off x="1502210" y="585621"/>
        <a:ext cx="8398481" cy="728185"/>
      </dsp:txXfrm>
    </dsp:sp>
    <dsp:sp modelId="{37323449-15F6-45BB-BF05-B935F0488042}">
      <dsp:nvSpPr>
        <dsp:cNvPr id="0" name=""/>
        <dsp:cNvSpPr/>
      </dsp:nvSpPr>
      <dsp:spPr>
        <a:xfrm rot="5400000">
          <a:off x="170929" y="1797523"/>
          <a:ext cx="1472126" cy="112557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Chấp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nhận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44203" y="2187040"/>
        <a:ext cx="1125579" cy="346547"/>
      </dsp:txXfrm>
    </dsp:sp>
    <dsp:sp modelId="{E7992087-9BC4-44F6-833B-553BA9A5680D}">
      <dsp:nvSpPr>
        <dsp:cNvPr id="0" name=""/>
        <dsp:cNvSpPr/>
      </dsp:nvSpPr>
      <dsp:spPr>
        <a:xfrm rot="5400000">
          <a:off x="5303638" y="-2112907"/>
          <a:ext cx="806971" cy="843787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 </a:t>
          </a:r>
          <a:r>
            <a:rPr lang="en-US" sz="2000" kern="1200" dirty="0" err="1"/>
            <a:t>số</a:t>
          </a:r>
          <a:r>
            <a:rPr lang="en-US" sz="2000" kern="1200" dirty="0"/>
            <a:t> </a:t>
          </a:r>
          <a:r>
            <a:rPr lang="en-US" sz="2000" kern="1200" dirty="0" err="1"/>
            <a:t>nhược</a:t>
          </a:r>
          <a:r>
            <a:rPr lang="en-US" sz="2000" kern="1200" dirty="0"/>
            <a:t> </a:t>
          </a:r>
          <a:r>
            <a:rPr lang="en-US" sz="2000" kern="1200" dirty="0" err="1"/>
            <a:t>điểm</a:t>
          </a:r>
          <a:r>
            <a:rPr lang="en-US" sz="2000" kern="1200" dirty="0"/>
            <a:t> </a:t>
          </a:r>
          <a:r>
            <a:rPr lang="en-US" sz="2000" kern="1200" dirty="0" err="1"/>
            <a:t>của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Nhìn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chúng</a:t>
          </a:r>
          <a:r>
            <a:rPr lang="en-US" sz="2000" kern="1200" dirty="0"/>
            <a:t> </a:t>
          </a:r>
          <a:r>
            <a:rPr lang="en-US" sz="2000" kern="1200" dirty="0" err="1"/>
            <a:t>theo</a:t>
          </a:r>
          <a:r>
            <a:rPr lang="en-US" sz="2000" kern="1200" dirty="0"/>
            <a:t> </a:t>
          </a:r>
          <a:r>
            <a:rPr lang="en-US" sz="2000" kern="1200" dirty="0" err="1"/>
            <a:t>hướng</a:t>
          </a:r>
          <a:r>
            <a:rPr lang="en-US" sz="2000" kern="1200" dirty="0"/>
            <a:t> </a:t>
          </a:r>
          <a:r>
            <a:rPr lang="en-US" sz="2000" kern="1200" dirty="0" err="1"/>
            <a:t>tích</a:t>
          </a:r>
          <a:r>
            <a:rPr lang="en-US" sz="2000" kern="1200" dirty="0"/>
            <a:t> </a:t>
          </a:r>
          <a:r>
            <a:rPr lang="en-US" sz="2000" kern="1200" dirty="0" err="1"/>
            <a:t>cực</a:t>
          </a:r>
          <a:r>
            <a:rPr lang="en-US" sz="2000" kern="1200" dirty="0"/>
            <a:t>.</a:t>
          </a:r>
        </a:p>
      </dsp:txBody>
      <dsp:txXfrm rot="-5400000">
        <a:off x="1488187" y="1741937"/>
        <a:ext cx="8398481" cy="728185"/>
      </dsp:txXfrm>
    </dsp:sp>
    <dsp:sp modelId="{41E125AD-A7C9-4BB9-A577-CD63B222895E}">
      <dsp:nvSpPr>
        <dsp:cNvPr id="0" name=""/>
        <dsp:cNvSpPr/>
      </dsp:nvSpPr>
      <dsp:spPr>
        <a:xfrm rot="5400000">
          <a:off x="195122" y="2935873"/>
          <a:ext cx="1484678" cy="116183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Tôn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trọng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56543" y="3355370"/>
        <a:ext cx="1161836" cy="322842"/>
      </dsp:txXfrm>
    </dsp:sp>
    <dsp:sp modelId="{F27C18DA-7DA9-4BAB-B93E-C3F8526A30D1}">
      <dsp:nvSpPr>
        <dsp:cNvPr id="0" name=""/>
        <dsp:cNvSpPr/>
      </dsp:nvSpPr>
      <dsp:spPr>
        <a:xfrm rot="5400000">
          <a:off x="5165732" y="-853259"/>
          <a:ext cx="1122416" cy="843787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Chăm</a:t>
          </a:r>
          <a:r>
            <a:rPr lang="en-US" sz="2000" kern="1200" dirty="0"/>
            <a:t> </a:t>
          </a:r>
          <a:r>
            <a:rPr lang="en-US" sz="2000" kern="1200" dirty="0" err="1"/>
            <a:t>sóc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 ( </a:t>
          </a:r>
          <a:r>
            <a:rPr lang="en-US" sz="2000" kern="1200" dirty="0" err="1"/>
            <a:t>sức</a:t>
          </a:r>
          <a:r>
            <a:rPr lang="en-US" sz="2000" kern="1200" dirty="0"/>
            <a:t> </a:t>
          </a:r>
          <a:r>
            <a:rPr lang="en-US" sz="2000" kern="1200" dirty="0" err="1"/>
            <a:t>khoẻ</a:t>
          </a:r>
          <a:r>
            <a:rPr lang="en-US" sz="2000" kern="1200" dirty="0"/>
            <a:t>, </a:t>
          </a:r>
          <a:r>
            <a:rPr lang="en-US" sz="2000" kern="1200" dirty="0" err="1"/>
            <a:t>trí</a:t>
          </a:r>
          <a:r>
            <a:rPr lang="en-US" sz="2000" kern="1200" dirty="0"/>
            <a:t> </a:t>
          </a:r>
          <a:r>
            <a:rPr lang="en-US" sz="2000" kern="1200" dirty="0" err="1"/>
            <a:t>tuệ</a:t>
          </a:r>
          <a:r>
            <a:rPr lang="en-US" sz="2000" kern="1200" dirty="0"/>
            <a:t>, </a:t>
          </a:r>
          <a:r>
            <a:rPr lang="en-US" sz="2000" kern="1200" dirty="0" err="1"/>
            <a:t>tinh</a:t>
          </a:r>
          <a:r>
            <a:rPr lang="en-US" sz="2000" kern="1200" dirty="0"/>
            <a:t> </a:t>
          </a:r>
          <a:r>
            <a:rPr lang="en-US" sz="2000" kern="1200" dirty="0" err="1"/>
            <a:t>thần</a:t>
          </a:r>
          <a:r>
            <a:rPr lang="en-US" sz="2000" kern="1200" dirty="0"/>
            <a:t>…)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Không</a:t>
          </a:r>
          <a:r>
            <a:rPr lang="en-US" sz="2000" kern="1200" dirty="0"/>
            <a:t> </a:t>
          </a:r>
          <a:r>
            <a:rPr lang="en-US" sz="2000" kern="1200" dirty="0" err="1"/>
            <a:t>hạ</a:t>
          </a:r>
          <a:r>
            <a:rPr lang="en-US" sz="2000" kern="1200" dirty="0"/>
            <a:t> </a:t>
          </a:r>
          <a:r>
            <a:rPr lang="en-US" sz="2000" kern="1200" dirty="0" err="1"/>
            <a:t>thấp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, </a:t>
          </a:r>
          <a:r>
            <a:rPr lang="en-US" sz="2000" kern="1200" dirty="0" err="1"/>
            <a:t>hài</a:t>
          </a:r>
          <a:r>
            <a:rPr lang="en-US" sz="2000" kern="1200" dirty="0"/>
            <a:t> long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khiêm</a:t>
          </a:r>
          <a:r>
            <a:rPr lang="en-US" sz="2000" kern="1200" dirty="0"/>
            <a:t> </a:t>
          </a:r>
          <a:r>
            <a:rPr lang="en-US" sz="2000" kern="1200" dirty="0" err="1"/>
            <a:t>tốn</a:t>
          </a:r>
          <a:r>
            <a:rPr lang="en-US" sz="2000" kern="1200" dirty="0"/>
            <a:t>, </a:t>
          </a:r>
          <a:r>
            <a:rPr lang="en-US" sz="2000" kern="1200" dirty="0" err="1"/>
            <a:t>học</a:t>
          </a:r>
          <a:r>
            <a:rPr lang="en-US" sz="2000" kern="1200" dirty="0"/>
            <a:t> </a:t>
          </a:r>
          <a:r>
            <a:rPr lang="en-US" sz="2000" kern="1200" dirty="0" err="1"/>
            <a:t>hỏi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thành</a:t>
          </a:r>
          <a:r>
            <a:rPr lang="en-US" sz="2000" kern="1200" dirty="0"/>
            <a:t> </a:t>
          </a:r>
          <a:r>
            <a:rPr lang="en-US" sz="2000" kern="1200" dirty="0" err="1"/>
            <a:t>thật</a:t>
          </a:r>
          <a:r>
            <a:rPr lang="en-US" sz="2000" kern="1200" dirty="0"/>
            <a:t>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chính</a:t>
          </a:r>
          <a:r>
            <a:rPr lang="en-US" sz="2000" kern="1200" dirty="0"/>
            <a:t> </a:t>
          </a:r>
          <a:r>
            <a:rPr lang="en-US" sz="2000" kern="1200" dirty="0" err="1"/>
            <a:t>mình</a:t>
          </a:r>
          <a:r>
            <a:rPr lang="en-US" sz="2000" kern="1200" dirty="0"/>
            <a:t>, </a:t>
          </a:r>
          <a:r>
            <a:rPr lang="en-US" sz="2000" kern="1200" dirty="0" err="1"/>
            <a:t>thừa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khi</a:t>
          </a:r>
          <a:r>
            <a:rPr lang="en-US" sz="2000" kern="1200" dirty="0"/>
            <a:t> </a:t>
          </a:r>
          <a:r>
            <a:rPr lang="en-US" sz="2000" kern="1200" dirty="0" err="1"/>
            <a:t>mắc</a:t>
          </a:r>
          <a:r>
            <a:rPr lang="en-US" sz="2000" kern="1200" dirty="0"/>
            <a:t> </a:t>
          </a:r>
          <a:r>
            <a:rPr lang="en-US" sz="2000" kern="1200" dirty="0" err="1"/>
            <a:t>lỗi</a:t>
          </a:r>
          <a:r>
            <a:rPr lang="en-US" sz="2000" kern="1200" dirty="0"/>
            <a:t>…</a:t>
          </a:r>
        </a:p>
      </dsp:txBody>
      <dsp:txXfrm rot="-5400000">
        <a:off x="1508003" y="2859262"/>
        <a:ext cx="8383082" cy="1012832"/>
      </dsp:txXfrm>
    </dsp:sp>
    <dsp:sp modelId="{8B3DF5FE-F261-4021-8B58-139002AB7201}">
      <dsp:nvSpPr>
        <dsp:cNvPr id="0" name=""/>
        <dsp:cNvSpPr/>
      </dsp:nvSpPr>
      <dsp:spPr>
        <a:xfrm rot="5400000">
          <a:off x="266883" y="4225192"/>
          <a:ext cx="1241494" cy="106217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Cách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rèn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luyện</a:t>
          </a:r>
          <a:r>
            <a:rPr lang="en-US" sz="2200" kern="1200" dirty="0">
              <a:solidFill>
                <a:srgbClr val="FF0000"/>
              </a:solidFill>
            </a:rPr>
            <a:t> </a:t>
          </a:r>
        </a:p>
      </dsp:txBody>
      <dsp:txXfrm rot="-5400000">
        <a:off x="356544" y="4666619"/>
        <a:ext cx="1062173" cy="179321"/>
      </dsp:txXfrm>
    </dsp:sp>
    <dsp:sp modelId="{6334F433-844E-417F-8063-E3EE5B566476}">
      <dsp:nvSpPr>
        <dsp:cNvPr id="0" name=""/>
        <dsp:cNvSpPr/>
      </dsp:nvSpPr>
      <dsp:spPr>
        <a:xfrm rot="5400000">
          <a:off x="5246622" y="320081"/>
          <a:ext cx="806971" cy="843787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Trau</a:t>
          </a:r>
          <a:r>
            <a:rPr lang="en-US" sz="2000" kern="1200" dirty="0"/>
            <a:t> </a:t>
          </a:r>
          <a:r>
            <a:rPr lang="en-US" sz="2000" kern="1200" dirty="0" err="1"/>
            <a:t>dồi</a:t>
          </a:r>
          <a:r>
            <a:rPr lang="en-US" sz="2000" kern="1200" dirty="0"/>
            <a:t> tri </a:t>
          </a:r>
          <a:r>
            <a:rPr lang="en-US" sz="2000" kern="1200" dirty="0" err="1"/>
            <a:t>thức</a:t>
          </a:r>
          <a:r>
            <a:rPr lang="en-US" sz="2000" kern="1200" dirty="0"/>
            <a:t>, </a:t>
          </a:r>
          <a:r>
            <a:rPr lang="en-US" sz="2000" kern="1200" dirty="0" err="1"/>
            <a:t>kĩ</a:t>
          </a:r>
          <a:r>
            <a:rPr lang="en-US" sz="2000" kern="1200" dirty="0"/>
            <a:t> </a:t>
          </a:r>
          <a:r>
            <a:rPr lang="en-US" sz="2000" kern="1200" dirty="0" err="1"/>
            <a:t>năng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Lê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và</a:t>
          </a:r>
          <a:r>
            <a:rPr lang="en-US" sz="2000" kern="1200" dirty="0"/>
            <a:t> </a:t>
          </a:r>
          <a:r>
            <a:rPr lang="en-US" sz="2000" kern="1200" dirty="0" err="1"/>
            <a:t>thực</a:t>
          </a:r>
          <a:r>
            <a:rPr lang="en-US" sz="2000" kern="1200" dirty="0"/>
            <a:t> </a:t>
          </a:r>
          <a:r>
            <a:rPr lang="en-US" sz="2000" kern="1200" dirty="0" err="1"/>
            <a:t>hiện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cải</a:t>
          </a:r>
          <a:r>
            <a:rPr lang="en-US" sz="2000" kern="1200" dirty="0"/>
            <a:t> </a:t>
          </a:r>
          <a:r>
            <a:rPr lang="en-US" sz="2000" kern="1200" dirty="0" err="1"/>
            <a:t>thiện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</dsp:txBody>
      <dsp:txXfrm rot="-5400000">
        <a:off x="1431171" y="4174926"/>
        <a:ext cx="8398481" cy="7281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997FB-F779-4FBC-BA03-EC29CDC45414}">
      <dsp:nvSpPr>
        <dsp:cNvPr id="0" name=""/>
        <dsp:cNvSpPr/>
      </dsp:nvSpPr>
      <dsp:spPr>
        <a:xfrm>
          <a:off x="3313163" y="1735585"/>
          <a:ext cx="2449095" cy="2196331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0000"/>
              </a:solidFill>
            </a:rPr>
            <a:t>Thể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hiện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bản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thân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trong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mối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quan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hệ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với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người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khác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728955" y="2108464"/>
        <a:ext cx="1617511" cy="1450573"/>
      </dsp:txXfrm>
    </dsp:sp>
    <dsp:sp modelId="{E8F9CDB6-C24D-47A0-A726-DBB456BF9CEC}">
      <dsp:nvSpPr>
        <dsp:cNvPr id="0" name=""/>
        <dsp:cNvSpPr/>
      </dsp:nvSpPr>
      <dsp:spPr>
        <a:xfrm>
          <a:off x="4830997" y="866647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C16B-A657-46C3-ACAB-EE11AABBA084}">
      <dsp:nvSpPr>
        <dsp:cNvPr id="0" name=""/>
        <dsp:cNvSpPr/>
      </dsp:nvSpPr>
      <dsp:spPr>
        <a:xfrm>
          <a:off x="3589733" y="0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273060"/>
        <a:ext cx="1273338" cy="1101587"/>
      </dsp:txXfrm>
    </dsp:sp>
    <dsp:sp modelId="{E84034A8-4A89-47B6-9D34-BDCEA5E5C3AA}">
      <dsp:nvSpPr>
        <dsp:cNvPr id="0" name=""/>
        <dsp:cNvSpPr/>
      </dsp:nvSpPr>
      <dsp:spPr>
        <a:xfrm>
          <a:off x="5854392" y="227913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D950-53AE-4A51-AA21-64DDFD4C1B0D}">
      <dsp:nvSpPr>
        <dsp:cNvPr id="0" name=""/>
        <dsp:cNvSpPr/>
      </dsp:nvSpPr>
      <dsp:spPr>
        <a:xfrm>
          <a:off x="5336477" y="974268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2. </a:t>
          </a:r>
          <a:r>
            <a:rPr lang="en-US" sz="2400" kern="1200" dirty="0" err="1">
              <a:solidFill>
                <a:sysClr val="windowText" lastClr="000000"/>
              </a:solidFill>
            </a:rPr>
            <a:t>Cởi</a:t>
          </a:r>
          <a:r>
            <a:rPr lang="en-US" sz="2400" kern="1200" dirty="0">
              <a:solidFill>
                <a:sysClr val="windowText" lastClr="000000"/>
              </a:solidFill>
            </a:rPr>
            <a:t>  </a:t>
          </a:r>
          <a:r>
            <a:rPr lang="en-US" sz="2400" kern="1200" dirty="0" err="1">
              <a:solidFill>
                <a:sysClr val="windowText" lastClr="000000"/>
              </a:solidFill>
            </a:rPr>
            <a:t>mở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hoà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đồng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1247328"/>
        <a:ext cx="1273338" cy="1101587"/>
      </dsp:txXfrm>
    </dsp:sp>
    <dsp:sp modelId="{0445BFC8-696A-452C-8686-C3ECC2ED5122}">
      <dsp:nvSpPr>
        <dsp:cNvPr id="0" name=""/>
        <dsp:cNvSpPr/>
      </dsp:nvSpPr>
      <dsp:spPr>
        <a:xfrm>
          <a:off x="5143476" y="3873559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88248-9301-45C8-A9E7-0DE0C93FF3FD}">
      <dsp:nvSpPr>
        <dsp:cNvPr id="0" name=""/>
        <dsp:cNvSpPr/>
      </dsp:nvSpPr>
      <dsp:spPr>
        <a:xfrm>
          <a:off x="5336477" y="2966595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Chủ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động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nghi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3239655"/>
        <a:ext cx="1273338" cy="1101587"/>
      </dsp:txXfrm>
    </dsp:sp>
    <dsp:sp modelId="{094BA3DE-003E-40FF-A99F-BB12BDA8540D}">
      <dsp:nvSpPr>
        <dsp:cNvPr id="0" name=""/>
        <dsp:cNvSpPr/>
      </dsp:nvSpPr>
      <dsp:spPr>
        <a:xfrm>
          <a:off x="3379972" y="4039066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AD6FB-0A68-408B-8AA0-FD38B955CAF1}">
      <dsp:nvSpPr>
        <dsp:cNvPr id="0" name=""/>
        <dsp:cNvSpPr/>
      </dsp:nvSpPr>
      <dsp:spPr>
        <a:xfrm>
          <a:off x="3589733" y="3981179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Học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hỏi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khiêm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tốn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4254239"/>
        <a:ext cx="1273338" cy="1101587"/>
      </dsp:txXfrm>
    </dsp:sp>
    <dsp:sp modelId="{5F2485FD-5AC2-4B01-ACEC-0E8D31E62C1E}">
      <dsp:nvSpPr>
        <dsp:cNvPr id="0" name=""/>
        <dsp:cNvSpPr/>
      </dsp:nvSpPr>
      <dsp:spPr>
        <a:xfrm>
          <a:off x="2339818" y="262715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1879-C120-4B1C-86F0-C91D191D6525}">
      <dsp:nvSpPr>
        <dsp:cNvPr id="0" name=""/>
        <dsp:cNvSpPr/>
      </dsp:nvSpPr>
      <dsp:spPr>
        <a:xfrm>
          <a:off x="1686652" y="2965265"/>
          <a:ext cx="2201058" cy="165263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sẵn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sàng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điều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chỉnh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suy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nghĩ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nhận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thức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027459" y="3221155"/>
        <a:ext cx="1519444" cy="1140854"/>
      </dsp:txXfrm>
    </dsp:sp>
    <dsp:sp modelId="{FCC67DD4-4B07-4409-8F01-6B0F28DDF0EC}">
      <dsp:nvSpPr>
        <dsp:cNvPr id="0" name=""/>
        <dsp:cNvSpPr/>
      </dsp:nvSpPr>
      <dsp:spPr>
        <a:xfrm>
          <a:off x="1834878" y="1011183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Tôn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trọng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150512" y="1284243"/>
        <a:ext cx="1273338" cy="110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381C38C-E0FC-C71E-7B89-93D8681FC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>
            <a:extLst>
              <a:ext uri="{FF2B5EF4-FFF2-40B4-BE49-F238E27FC236}">
                <a16:creationId xmlns:a16="http://schemas.microsoft.com/office/drawing/2014/main" id="{812CCC1B-1524-61C9-9E5F-49DD73A73E2E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1" name="Shape 40">
            <a:extLst>
              <a:ext uri="{FF2B5EF4-FFF2-40B4-BE49-F238E27FC236}">
                <a16:creationId xmlns:a16="http://schemas.microsoft.com/office/drawing/2014/main" id="{39DCD40F-2B32-8FA8-C789-FC14349C46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96803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88249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6FCD4CA-1A2A-A920-0EE5-781973E91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>
            <a:extLst>
              <a:ext uri="{FF2B5EF4-FFF2-40B4-BE49-F238E27FC236}">
                <a16:creationId xmlns:a16="http://schemas.microsoft.com/office/drawing/2014/main" id="{3D3021DB-F800-8009-EC3E-71BD4DDB9864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40">
            <a:extLst>
              <a:ext uri="{FF2B5EF4-FFF2-40B4-BE49-F238E27FC236}">
                <a16:creationId xmlns:a16="http://schemas.microsoft.com/office/drawing/2014/main" id="{BC3B31BA-DBE6-2392-A93D-4701DA4DB29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2023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3356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E98AE4BE-BAD2-FE9E-1C52-73955A8EE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>
            <a:extLst>
              <a:ext uri="{FF2B5EF4-FFF2-40B4-BE49-F238E27FC236}">
                <a16:creationId xmlns:a16="http://schemas.microsoft.com/office/drawing/2014/main" id="{05D433B2-CCAE-CF84-159A-7773C90F56E0}"/>
              </a:ext>
            </a:extLst>
          </p:cNvPr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40">
            <a:extLst>
              <a:ext uri="{FF2B5EF4-FFF2-40B4-BE49-F238E27FC236}">
                <a16:creationId xmlns:a16="http://schemas.microsoft.com/office/drawing/2014/main" id="{931C0869-80B2-9240-10DA-D23A9CA2996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7287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diagramLayout" Target="../diagrams/layout4.xml"/><Relationship Id="rId11" Type="http://schemas.openxmlformats.org/officeDocument/2006/relationships/image" Target="../media/image27.png"/><Relationship Id="rId5" Type="http://schemas.openxmlformats.org/officeDocument/2006/relationships/diagramData" Target="../diagrams/data4.xml"/><Relationship Id="rId10" Type="http://schemas.openxmlformats.org/officeDocument/2006/relationships/image" Target="../media/image10.png"/><Relationship Id="rId4" Type="http://schemas.openxmlformats.org/officeDocument/2006/relationships/image" Target="../media/image26.jpe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1.xml"/><Relationship Id="rId11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7.xml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  <p:pic>
        <p:nvPicPr>
          <p:cNvPr id="11" name="2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396729C-5793-441F-9DCF-9144DE18F1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0346" y="5903259"/>
            <a:ext cx="3343834" cy="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63833057"/>
              </p:ext>
            </p:extLst>
          </p:nvPr>
        </p:nvGraphicFramePr>
        <p:xfrm>
          <a:off x="190137" y="819906"/>
          <a:ext cx="11788503" cy="542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</a:rPr>
              <a:t>nghĩa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3583E-8052-04B4-19C1-52659A2E8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>
            <a:extLst>
              <a:ext uri="{FF2B5EF4-FFF2-40B4-BE49-F238E27FC236}">
                <a16:creationId xmlns:a16="http://schemas.microsoft.com/office/drawing/2014/main" id="{CB78D3FA-573E-D93B-2589-7DD597C7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8427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26A5039-07F2-6C9A-C1FC-B897FDDFE8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287906"/>
              </p:ext>
            </p:extLst>
          </p:nvPr>
        </p:nvGraphicFramePr>
        <p:xfrm>
          <a:off x="201748" y="702341"/>
          <a:ext cx="11788503" cy="577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3C09AFE-4D46-3D9C-87B9-8CD4A2D1B503}"/>
              </a:ext>
            </a:extLst>
          </p:cNvPr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8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chỉnh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vi,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sửa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Amazone" panose="03020702060507090A04" pitchFamily="66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Amazone" panose="03020702060507090A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ư </a:t>
            </a: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vấn bản thân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luyện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2800" i="1" dirty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>
                <a:solidFill>
                  <a:srgbClr val="FF0000"/>
                </a:solidFill>
              </a:rPr>
              <a:t>Thuyết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trình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/>
              <a:t>Tự</a:t>
            </a:r>
            <a:r>
              <a:rPr lang="en-US" sz="2800" dirty="0"/>
              <a:t> tin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Chấp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246809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 Min Countdown Flip Clock Timer _ Simple Beeps 🫐 🔔">
            <a:hlinkClick r:id="" action="ppaction://media"/>
            <a:extLst>
              <a:ext uri="{FF2B5EF4-FFF2-40B4-BE49-F238E27FC236}">
                <a16:creationId xmlns:a16="http://schemas.microsoft.com/office/drawing/2014/main" id="{348F26B0-6500-47A6-BC10-6A27F6785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425" y="5015753"/>
            <a:ext cx="3048187" cy="19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17497307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CHẤP NHẬN VÀ TÔN TRỌNG BẢN THÂN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F51E3F0-8D97-9A39-B38E-69ACEA65CB6D}"/>
              </a:ext>
            </a:extLst>
          </p:cNvPr>
          <p:cNvSpPr txBox="1"/>
          <p:nvPr/>
        </p:nvSpPr>
        <p:spPr>
          <a:xfrm>
            <a:off x="2202872" y="1843950"/>
            <a:ext cx="829887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020"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4. 3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0020" algn="just"/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64E2F-7F26-ADDC-57C1-791446FA64BD}"/>
              </a:ext>
            </a:extLst>
          </p:cNvPr>
          <p:cNvSpPr txBox="1"/>
          <p:nvPr/>
        </p:nvSpPr>
        <p:spPr>
          <a:xfrm>
            <a:off x="2313708" y="313445"/>
            <a:ext cx="71766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 EM MUỐN NÓI</a:t>
            </a:r>
            <a:endParaRPr lang="vi-VN" dirty="0"/>
          </a:p>
        </p:txBody>
      </p:sp>
      <p:pic>
        <p:nvPicPr>
          <p:cNvPr id="2" name="2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A66B8BD8-102F-EE10-954C-0BEEAE16AC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10346" y="5903259"/>
            <a:ext cx="3343834" cy="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TRÒ CHƠI SẮM VAI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/>
              <a:t>Mai </a:t>
            </a:r>
            <a:r>
              <a:rPr lang="en-US" sz="2400" dirty="0" err="1"/>
              <a:t>là</a:t>
            </a:r>
            <a:r>
              <a:rPr lang="en-US" sz="2400" dirty="0"/>
              <a:t> Hs </a:t>
            </a:r>
            <a:r>
              <a:rPr lang="en-US" sz="2400" dirty="0" err="1"/>
              <a:t>lớp</a:t>
            </a:r>
            <a:r>
              <a:rPr lang="en-US" sz="2400" dirty="0"/>
              <a:t> 6 </a:t>
            </a:r>
            <a:r>
              <a:rPr lang="en-US" sz="2400" dirty="0" err="1"/>
              <a:t>trường</a:t>
            </a:r>
            <a:r>
              <a:rPr lang="en-US" sz="2400" dirty="0"/>
              <a:t> THCS A. Mai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ca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khá</a:t>
            </a:r>
            <a:r>
              <a:rPr lang="en-US" sz="2400" dirty="0"/>
              <a:t> </a:t>
            </a:r>
            <a:r>
              <a:rPr lang="en-US" sz="2400" dirty="0" err="1"/>
              <a:t>nhút</a:t>
            </a:r>
            <a:r>
              <a:rPr lang="en-US" sz="2400" dirty="0"/>
              <a:t> </a:t>
            </a:r>
            <a:r>
              <a:rPr lang="en-US" sz="2400" dirty="0" err="1"/>
              <a:t>nhát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20/11,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. </a:t>
            </a:r>
            <a:r>
              <a:rPr lang="en-US" sz="2400" dirty="0" err="1"/>
              <a:t>Hùng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Mai,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đăng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Mai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: “Ở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hay </a:t>
            </a:r>
            <a:r>
              <a:rPr lang="en-US" sz="2400" dirty="0" err="1"/>
              <a:t>lắm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”.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nói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gì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Hs </a:t>
            </a:r>
            <a:r>
              <a:rPr lang="en-US" sz="2400" dirty="0" err="1"/>
              <a:t>giỏi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6A.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ngại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đám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thuyết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bắp</a:t>
            </a:r>
            <a:r>
              <a:rPr lang="en-US" sz="2400" dirty="0"/>
              <a:t>,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run </a:t>
            </a:r>
            <a:r>
              <a:rPr lang="en-US" sz="2400" dirty="0" err="1"/>
              <a:t>rẩy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cẩn</a:t>
            </a:r>
            <a:r>
              <a:rPr lang="en-US" sz="2400" dirty="0"/>
              <a:t> </a:t>
            </a:r>
            <a:r>
              <a:rPr lang="en-US" sz="2400" dirty="0" err="1"/>
              <a:t>thận</a:t>
            </a:r>
            <a:r>
              <a:rPr lang="en-US" sz="2400" dirty="0"/>
              <a:t>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phục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này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3: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4192368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4</a:t>
            </a: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>
                <a:solidFill>
                  <a:srgbClr val="FF0000"/>
                </a:solidFill>
              </a:rPr>
              <a:t>Gợi</a:t>
            </a:r>
            <a:r>
              <a:rPr lang="en-US" sz="2400" i="1" u="sng" dirty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(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hạc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, </a:t>
            </a:r>
            <a:r>
              <a:rPr lang="en-US" sz="2400" dirty="0" err="1"/>
              <a:t>sao</a:t>
            </a:r>
            <a:r>
              <a:rPr lang="en-US" sz="2400" dirty="0"/>
              <a:t>,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…)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Sau</a:t>
            </a:r>
            <a:r>
              <a:rPr lang="en-US" sz="2400" dirty="0"/>
              <a:t> 2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,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long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>
                <a:solidFill>
                  <a:srgbClr val="FF0000"/>
                </a:solidFill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/>
              <a:t>Tưởng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hay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kế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suy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5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thúc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!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850D4E5E-0BA2-2D74-E0D6-F2A3478B00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0"/>
            <a:ext cx="2708564" cy="1364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B3F5-704B-687A-C726-309268970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>
            <a:extLst>
              <a:ext uri="{FF2B5EF4-FFF2-40B4-BE49-F238E27FC236}">
                <a16:creationId xmlns:a16="http://schemas.microsoft.com/office/drawing/2014/main" id="{9515EA00-C48B-8CF4-0163-5FCE6357A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81DE3-9D21-8E92-F5B2-E2D63EF96E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BC469A-B92C-8C8D-BD73-BD9D1A7D2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AB6963-57B7-40C9-7B89-A7396E2CE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>
            <a:extLst>
              <a:ext uri="{FF2B5EF4-FFF2-40B4-BE49-F238E27FC236}">
                <a16:creationId xmlns:a16="http://schemas.microsoft.com/office/drawing/2014/main" id="{98263125-9375-474A-6A28-B0EAEB89C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>
            <a:extLst>
              <a:ext uri="{FF2B5EF4-FFF2-40B4-BE49-F238E27FC236}">
                <a16:creationId xmlns:a16="http://schemas.microsoft.com/office/drawing/2014/main" id="{6D51502A-B097-746E-19A9-87BCE2FC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>
            <a:extLst>
              <a:ext uri="{FF2B5EF4-FFF2-40B4-BE49-F238E27FC236}">
                <a16:creationId xmlns:a16="http://schemas.microsoft.com/office/drawing/2014/main" id="{DED59415-91FC-7BF3-2A72-5E90FD03DA56}"/>
              </a:ext>
            </a:extLst>
          </p:cNvPr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 EM MUỐN NÓI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A43AE5-295B-1793-4CA5-ABB7921ED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CEDFC-0DE2-0564-0391-05EE12F952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  <p:pic>
        <p:nvPicPr>
          <p:cNvPr id="11" name="2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0C6E5060-E272-F0C8-66A4-98EEFA1BCE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0346" y="5903259"/>
            <a:ext cx="3343834" cy="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TỰ NHẬN THỨC BẢN THÂN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mazone" panose="03020702060507090A04" pitchFamily="66" charset="0"/>
              <a:ea typeface="+mn-ea"/>
              <a:cs typeface="+mn-cs"/>
            </a:endParaRP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833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91F66-6743-ABBC-3A80-C9CFF03EC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>
            <a:extLst>
              <a:ext uri="{FF2B5EF4-FFF2-40B4-BE49-F238E27FC236}">
                <a16:creationId xmlns:a16="http://schemas.microsoft.com/office/drawing/2014/main" id="{5CF07ABF-51EE-E942-8EC3-059C744EC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>
            <a:extLst>
              <a:ext uri="{FF2B5EF4-FFF2-40B4-BE49-F238E27FC236}">
                <a16:creationId xmlns:a16="http://schemas.microsoft.com/office/drawing/2014/main" id="{0FDF7210-446A-F59F-023D-D0269F71A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1. Khái niệm </a:t>
            </a:r>
          </a:p>
        </p:txBody>
      </p:sp>
      <p:sp>
        <p:nvSpPr>
          <p:cNvPr id="8196" name="TextBox 1">
            <a:extLst>
              <a:ext uri="{FF2B5EF4-FFF2-40B4-BE49-F238E27FC236}">
                <a16:creationId xmlns:a16="http://schemas.microsoft.com/office/drawing/2014/main" id="{E4BCCDCA-5754-24C3-F39B-5B9D590DB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pic>
        <p:nvPicPr>
          <p:cNvPr id="2" name="Tình huống.bài 6">
            <a:hlinkClick r:id="" action="ppaction://media"/>
            <a:extLst>
              <a:ext uri="{FF2B5EF4-FFF2-40B4-BE49-F238E27FC236}">
                <a16:creationId xmlns:a16="http://schemas.microsoft.com/office/drawing/2014/main" id="{54AC4B63-186E-58CC-4090-F110C7C85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3" y="0"/>
            <a:ext cx="12016942" cy="674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5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mạnh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Cởi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mở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hoà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ỉ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mĩm</a:t>
            </a:r>
            <a:r>
              <a:rPr lang="en-US" sz="2400" dirty="0">
                <a:solidFill>
                  <a:schemeClr val="tx1"/>
                </a:solidFill>
              </a:rPr>
              <a:t>, da </a:t>
            </a:r>
            <a:r>
              <a:rPr lang="en-US" sz="2400" dirty="0" err="1">
                <a:solidFill>
                  <a:schemeClr val="tx1"/>
                </a:solidFill>
              </a:rPr>
              <a:t>ngăm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Dễ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57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132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</a:rPr>
              <a:t>nghĩa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137875183"/>
              </p:ext>
            </p:extLst>
          </p:nvPr>
        </p:nvGraphicFramePr>
        <p:xfrm>
          <a:off x="190137" y="1055039"/>
          <a:ext cx="7882709" cy="5013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26" name="Picture 2" descr="10 kĩ thuật dạy học tích cực theo chương trình giáo dục mới - Dạy học onlin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37" y="1789610"/>
            <a:ext cx="3908572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3EFE3C90-EC53-4597-B61A-7060A21AE5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10346" y="5903259"/>
            <a:ext cx="3343834" cy="88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Graphic spid="5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1971</TotalTime>
  <Words>1382</Words>
  <Application>Microsoft Office PowerPoint</Application>
  <PresentationFormat>Widescreen</PresentationFormat>
  <Paragraphs>146</Paragraphs>
  <Slides>24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.VnTime</vt:lpstr>
      <vt:lpstr>Amazone</vt:lpstr>
      <vt:lpstr>Arial</vt:lpstr>
      <vt:lpstr>Calibri</vt:lpstr>
      <vt:lpstr>Calibri Light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>Cường Lý Quang</cp:lastModifiedBy>
  <cp:revision>10</cp:revision>
  <dcterms:created xsi:type="dcterms:W3CDTF">2021-07-16T03:17:10Z</dcterms:created>
  <dcterms:modified xsi:type="dcterms:W3CDTF">2025-01-10T01:57:32Z</dcterms:modified>
</cp:coreProperties>
</file>