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8556" r:id="rId2"/>
    <p:sldMasterId id="2147488568" r:id="rId3"/>
    <p:sldMasterId id="2147488593" r:id="rId4"/>
    <p:sldMasterId id="2147488654" r:id="rId5"/>
  </p:sldMasterIdLst>
  <p:notesMasterIdLst>
    <p:notesMasterId r:id="rId40"/>
  </p:notesMasterIdLst>
  <p:sldIdLst>
    <p:sldId id="333" r:id="rId6"/>
    <p:sldId id="384" r:id="rId7"/>
    <p:sldId id="505" r:id="rId8"/>
    <p:sldId id="406" r:id="rId9"/>
    <p:sldId id="506" r:id="rId10"/>
    <p:sldId id="257" r:id="rId11"/>
    <p:sldId id="258" r:id="rId12"/>
    <p:sldId id="502" r:id="rId13"/>
    <p:sldId id="365" r:id="rId14"/>
    <p:sldId id="471" r:id="rId15"/>
    <p:sldId id="504" r:id="rId16"/>
    <p:sldId id="508" r:id="rId17"/>
    <p:sldId id="391" r:id="rId18"/>
    <p:sldId id="400" r:id="rId19"/>
    <p:sldId id="412" r:id="rId20"/>
    <p:sldId id="414" r:id="rId21"/>
    <p:sldId id="473" r:id="rId22"/>
    <p:sldId id="425" r:id="rId23"/>
    <p:sldId id="510" r:id="rId24"/>
    <p:sldId id="507" r:id="rId25"/>
    <p:sldId id="422" r:id="rId26"/>
    <p:sldId id="509" r:id="rId27"/>
    <p:sldId id="386" r:id="rId28"/>
    <p:sldId id="431" r:id="rId29"/>
    <p:sldId id="484" r:id="rId30"/>
    <p:sldId id="437" r:id="rId31"/>
    <p:sldId id="488" r:id="rId32"/>
    <p:sldId id="445" r:id="rId33"/>
    <p:sldId id="447" r:id="rId34"/>
    <p:sldId id="387" r:id="rId35"/>
    <p:sldId id="390" r:id="rId36"/>
    <p:sldId id="435" r:id="rId37"/>
    <p:sldId id="490" r:id="rId38"/>
    <p:sldId id="39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660"/>
  </p:normalViewPr>
  <p:slideViewPr>
    <p:cSldViewPr snapToGrid="0">
      <p:cViewPr varScale="1">
        <p:scale>
          <a:sx n="69" d="100"/>
          <a:sy n="69" d="100"/>
        </p:scale>
        <p:origin x="780" y="6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4:30:18.643"/>
    </inkml:context>
    <inkml:brush xml:id="br0">
      <inkml:brushProperty name="width" value="0.025" units="cm"/>
      <inkml:brushProperty name="height" value="0.025" units="cm"/>
    </inkml:brush>
  </inkml:definitions>
  <inkml:trace contextRef="#ctx0" brushRef="#br0">15754 0 24575,'0'1'0,"1"-1"0,1 0 0,-1 1 0,0-1 0,0 1 0,0-1 0,0 1 0,1 0 0,-1 0 0,0-1 0,0 1 0,0 0 0,0 0 0,0 0 0,-1 0 0,1 0 0,0 0 0,0 0 0,-1 0 0,1 0 0,0 0 0,-1 1 0,0-1 0,1 0 0,-1 0 0,1 1 0,-1 0 0,8 40 0,-8-37 0,5 75 0,-6-62 0,2 0 0,0-1 0,1 1 0,0 0 0,2 0 0,0-1 0,11 28 0,-7-23 0,-1 0 0,0 1 0,-1 0 0,4 36 0,-7-36 0,2 1 0,0-1 0,1 0 0,10 25 0,-6-24 0,-1 0 0,-2 0 0,0 1 0,3 31 0,4 12 0,-8-42 0,0-1 0,1 37 0,-4 372 0,-6-214 0,3 1216 0,-2-1394 0,-2-1 0,-3 0 0,-14 59 0,-9 44 0,23-103 0,-2 0 0,0-1 0,-23 53 0,17-48 0,-13 75 0,-2 3 0,-27 103 0,12-37 0,-16 62 0,56-229 0,-1 0 0,-17 36 0,15-41 0,1 1 0,2 0 0,0 1 0,-5 26 0,7-13 0,3-21 0,-1-1 0,-1 1 0,1 0 0,-2 0 0,1-1 0,-2 1 0,-5 12 0,-37 78 0,27-56 0,-49 83 0,8-40 0,25-39 0,1 3 0,-39 81 0,72-130 0,-10 26 0,-3-1 0,0 0 0,-2-1 0,-20 28 0,36-55 0,0 0 0,0 0 0,0 1 0,-1-1 0,1 0 0,0 0 0,0 0 0,0 1 0,0-1 0,-1 0 0,1 0 0,0 0 0,0 0 0,0 1 0,-1-1 0,1 0 0,0 0 0,0 0 0,0 0 0,-1 0 0,1 0 0,0 0 0,0 0 0,-1 0 0,1 0 0,0 0 0,0 1 0,-1-2 0,1 1 0,0 0 0,0 0 0,-1 0 0,1 0 0,0 0 0,0 0 0,-1 0 0,1 0 0,0 0 0,0 0 0,-1 0 0,1-1 0,0 1 0,0 0 0,0 0 0,0 0 0,-1-1 0,-4-15 0,2-23 0,3 39 0,4-432 0,-4 432 0,0 0 0,0 0 0,0 0 0,0 1 0,0-1 0,0 0 0,0 0 0,0 0 0,0 0 0,0 0 0,0 0 0,0 0 0,-1 0 0,1 1 0,0-1 0,0 0 0,0 0 0,0 0 0,0 0 0,0 0 0,0 0 0,0 0 0,0 0 0,0 0 0,0 0 0,0 0 0,0 1 0,-1-1 0,1 0 0,0 0 0,0 0 0,0 0 0,0 0 0,0 0 0,0 0 0,0 0 0,0 0 0,-1 0 0,1 0 0,0 0 0,0 0 0,0 0 0,0 0 0,0 0 0,0 0 0,0 0 0,0 0 0,-1 0 0,1 0 0,0 0 0,0 0 0,0 0 0,0-1 0,0 1 0,0 0 0,0 0 0,0 0 0,0 0 0,-1 0 0,1 0 0,0 0 0,0 0 0,0 0 0,0 0 0,0 0 0,0-1 0,0 1 0,0 0 0,0 0 0,-11 14 0,-8 20 0,-8 20 0,-1-2 0,-67 94 0,41-72 0,-103 107 0,143-168 0,1-2 0,-19 12 0,-2 1 0,-61 36 0,72-47 0,0 1 0,0 1 0,-40 36 0,16-2 0,-47 44 0,70-71 0,0 1 0,-41 52 0,31-35 0,-2-2 0,-1-1 0,-50 36 0,49-39 0,14-13 0,-35 23 0,12-13 0,16-13 0,2 2 0,0 1 0,-27 27 0,54-45 0,-1-1 0,1 0 0,-1 0 0,1 0 0,-1 0 0,0 0 0,0-1 0,0 1 0,-3 1 0,5-3 0,0 0 0,0 0 0,0 0 0,1 0 0,-1 0 0,0 0 0,0 0 0,0 0 0,0-1 0,0 1 0,0 0 0,0 0 0,1-1 0,-1 1 0,0-1 0,0 1 0,0-1 0,1 1 0,-1-1 0,0 1 0,0-1 0,1 0 0,-1 1 0,1-1 0,-1 0 0,0 1 0,1-1 0,-1 0 0,1 0 0,0 0 0,-1 0 0,1 1 0,0-1 0,-1 0 0,1 0 0,0 0 0,0-1 0,-3-10 0,1 1 0,1-1 0,-1 0 0,2 0 0,0 0 0,0 0 0,1 0 0,3-14 0,4-13 0,15-42 0,5 1 0,-18 56 0,-1-1 0,-1 0 0,-2 0 0,-1-1 0,4-39 0,-7 34 0,-2 12 0,0 1 0,2-1 0,0 0 0,2 1 0,8-28 0,0 15 0,-8 23 0,0 0 0,0-1 0,-1 0 0,0 1 0,-1-1 0,-1 0 0,1-1 0,-1 1 0,0 0 0,-1-14 0,0 21 0,-1 0 0,0 0 0,1 1 0,-1-1 0,0 0 0,0 1 0,1-1 0,-1 1 0,0-1 0,0 1 0,-1-1 0,1 1 0,0 0 0,-1 0 0,1-1 0,-1 1 0,0 0 0,1 0 0,-1 1 0,0-1 0,1 0 0,-1 1 0,0-1 0,0 1 0,1-1 0,-1 1 0,0 0 0,0-1 0,0 1 0,0 0 0,0 1 0,1-1 0,-5 1 0,-1-1 0,-1 2 0,1-1 0,-1 1 0,1 0 0,-1 0 0,1 1 0,-8 4 0,0 3 0,-1 1 0,1 0 0,-24 25 0,22-21 0,0 0 0,-22 15 0,25-21 0,0 2 0,1-1 0,2 2 0,-2 0 0,2 0 0,-11 14 0,-53 89 0,74-114 0,-67 98 0,14-23 0,44-59 0,-3-1 0,1 0 0,-2 0 0,0-1 0,-25 20 0,18-18 0,1 1 0,0 1 0,0 1 0,-18 27 0,26-32 0,-1-1 0,-1 0 0,-25 21 0,0 0 0,25-23 0,-2-1 0,1 0 0,0-2 0,-29 14 0,-9 5 0,3 5 0,-78 67 0,107-83 0,-38 28 0,-95 52 0,59-38 0,89-55 0,0 0 0,0-1 0,0 0 0,0 0 0,1-1 0,-1 1 0,-1-1 0,1-1 0,-1 1 0,0-1 0,-8 0 0,10-1 0,1-1 0,-1 0 0,2 0 0,-2 0 0,1 0 0,-1-1 0,1 1 0,0-1 0,0 0 0,-1-1 0,2 1 0,-1-1 0,0 1 0,0-1 0,1-1 0,0 1 0,-4-4 0,-11-16 0,0 0 0,1-2 0,2 0 0,1 0 0,0-1 0,-12-34 0,-46-173 0,31 34 0,7 28 0,29 153 0,-3-22 0,-3 2 0,-1-1 0,-18-40 0,25 68 0,1 0 0,1 0 0,0-1 0,-3-21 0,5 21 0,-2 0 0,1 0 0,-9-22 0,9 30 0,0 1 0,0 0 0,0 0 0,0 0 0,-1 0 0,0 0 0,2 0 0,-2 1 0,0-1 0,0 1 0,0 0 0,-1 0 0,1 0 0,0 0 0,-1 1 0,1-1 0,-1 1 0,0 0 0,1 0 0,-1 0 0,0 1 0,0-1 0,-7 1 0,9 0 0,-2 0 0,0 0 0,1 0 0,-1 0 0,0 1 0,1 0 0,-1 0 0,1 0 0,-1 0 0,1 0 0,-1 1 0,1-1 0,0 1 0,0 0 0,0 0 0,0 0 0,0 1 0,0-1 0,1 1 0,0-1 0,0 1 0,-1 0 0,1 0 0,-3 5 0,-26 76 0,22-56 0,-1-1 0,-15 28 0,15-32 0,-16 45 0,-2 7 0,12-38 0,-17 70 0,21-66 0,-21 52 0,29-83 0,0-1 0,1 0 0,-2 0 0,0 0 0,0 0 0,-1-1 0,-1 0 0,1 0 0,-1-1 0,-12 11 0,11-10 0,-1 1 0,0 1 0,1 0 0,0 0 0,1 0 0,-11 21 0,14-21 0,-2 0 0,0-1 0,0 0 0,0 0 0,-1-1 0,0 0 0,-1 0 0,0 0 0,1-1 0,-11 6 0,-13 3 0,1-1 0,-2-2 0,-51 15 0,71-24 0,0-2 0,-1 0 0,1 0 0,0-1 0,0 0 0,-1-1 0,1-1 0,-20-3 0,25 3 0,-1-1 0,0-1 0,1 1 0,-1-1 0,1-1 0,0 1 0,0-1 0,1 0 0,0-1 0,-1 1 0,1-1 0,0-1 0,1 1 0,-9-10 0,-39-62 0,-56-106 0,30 48 0,62 105 0,-13-36 0,16 35 0,-20-35 0,-22-35 0,43 71 0,-3 1 0,-2 0 0,0 1 0,-29-34 0,23 32 0,1-1 0,1-1 0,3-1 0,0-1 0,-21-52 0,34 73 0,-19-36 0,-35-52 0,17 31 0,18 27 0,-3 1 0,0 2 0,-47-52 0,46 59 0,23 25 0,1 0 0,-1 0 0,-1 1 0,-1 0 0,1 0 0,-14-8 0,19 14 0,0 0 0,-1 0 0,1 0 0,0 0 0,0 0 0,0 1 0,-1-1 0,1 1 0,-1 0 0,0 0 0,1 0 0,-1 0 0,1 0 0,-1 1 0,1-1 0,-1 1 0,1-1 0,0 1 0,-1 0 0,1 0 0,0 0 0,-1 0 0,1 1 0,0-1 0,0 1 0,0-1 0,0 1 0,0 0 0,0-1 0,1 1 0,-3 3 0,-19 26 0,-17 17 0,38-46 0,1 0 0,-1 0 0,0-1 0,0 1 0,0-1 0,-1 1 0,1-1 0,0 0 0,-1 1 0,1-1 0,-1-1 0,1 1 0,-1 0 0,1 0 0,-1-1 0,0 0 0,1 1 0,-4-1 0,4-1 0,0 0 0,0 0 0,0 0 0,1 0 0,-1 0 0,0 0 0,0 0 0,1 0 0,-1-1 0,0 1 0,2-1 0,-2 1 0,1-1 0,0 0 0,0 1 0,-1-1 0,1 0 0,0 0 0,0 0 0,1 0 0,-1 0 0,0 0 0,1 0 0,-1 0 0,1 0 0,-1-4 0,-1-10 0,0 1 0,1-24 0,1 31 0,4-438 0,-2 416 0,1-1 0,8-40 0,5-29 0,20-130 0,-34 220 0,14-59 0,-10 47 0,0 0 0,-2 0 0,2-25 0,-4-20 0,-2 42 0,0 0 0,2 0 0,1 0 0,1 1 0,1-1 0,9-26 0,11-12 0,-15 41 0,-1-1 0,0 0 0,-2 0 0,0-1 0,4-39 0,-10-201 0,-4 123 0,3-1376 0,-2 1478 0,-3 0 0,-13-62 0,11 63 0,-31-111 0,20 82 0,17 62 0,-1 1 0,0 0 0,0-1 0,0 1 0,0 0 0,-1 0 0,0 1 0,1-1 0,-1 0 0,-1 1 0,1 0 0,-5-4 0,6 6 0,0 1 0,0-1 0,0 1 0,0-1 0,1 1 0,-1 0 0,0-1 0,0 1 0,1 0 0,-1 0 0,0 1 0,0-1 0,0 0 0,0 1 0,0-1 0,0 1 0,0 0 0,0-1 0,0 1 0,1 0 0,-1 0 0,0 0 0,1 0 0,-1 1 0,1-1 0,-1 0 0,-1 3 0,-4 2 0,0 1 0,1 0 0,1 1 0,-8 10 0,1 1 0,4-6 0,0 0 0,-17 21 0,10-17 0,2 0 0,0 2 0,-12 25 0,11-20 0,-24 31 0,19-27 0,1 1 0,-23 48 0,25-45 0,-39 59 0,23-51 0,8-8 0,0 1 0,-22 43 0,34-57 0,0-1 0,-24 31 0,1-5 0,27-32 0,1 1 0,1-1 0,1 1 0,-8 23 0,-10 23 0,-61 115 0,72-143 0,0 1 0,2 0 0,-14 67 0,16-57 0,-25 73 0,21-78 0,2 0 0,-9 62 0,-11 40 0,16-87 0,-8 80 0,22-129 0,-16 72 0,10-50 0,1 0 0,-2 33 0,4 353 0,5-206 0,-2 739 0,1-937 0,-2 0 0,1 0 0,-1 0 0,0 0 0,-3 9 0,4-15 0,0 0 0,-1-1 0,1 1 0,0 0 0,0 0 0,-1-1 0,1 1 0,-1 0 0,1-1 0,-1 1 0,1-1 0,-1 1 0,1-1 0,-1 1 0,1-1 0,-1 1 0,0-1 0,1 1 0,-1-1 0,0 0 0,1 1 0,-1-1 0,-1 0 0,2 0 0,-2 0 0,1 0 0,-1-1 0,1 1 0,-1 0 0,1-1 0,0 0 0,-1 1 0,1-1 0,0 0 0,0 0 0,-1 1 0,1-1 0,0 0 0,0 0 0,0 0 0,-1-2 0,-27-31 0,3-1 0,1-1 0,-32-62 0,6 11 0,-6 1 0,26 41 0,2-2 0,-27-56 0,42 63 0,11 28 0,-2-1 0,1 1 0,-10-16 0,12 25 0,0 0 0,0 0 0,0 0 0,0 1 0,0-1 0,-1 1 0,1 0 0,-1-1 0,0 1 0,1 0 0,0 1 0,-1-1 0,0 0 0,0 1 0,0 0 0,-1-1 0,-5 0 0,8 2 0,0 0 0,0-1 0,0 1 0,-1 0 0,1 0 0,0 0 0,0 0 0,0 1 0,0-1 0,0 0 0,-1 0 0,1 1 0,0-1 0,0 1 0,0-1 0,0 1 0,0-1 0,0 1 0,0-1 0,0 1 0,1 0 0,-3 1 0,2 0 0,-1 0 0,1 1 0,-1-1 0,1 1 0,-1-1 0,1 1 0,0-1 0,1 1 0,-1 3 0,-2 7 0,2 0 0,-1-1 0,1 16 0,1-22 0,1 10 0,1 0 0,0 0 0,1 0 0,0 0 0,2 0 0,0-1 0,11 23 0,-7-17 0,-1 0 0,-1 1 0,4 26 0,-5 15 0,-2 0 0,-7 95 0,0-39 0,3 658 0,0-755 0,-1-1 0,-1 0 0,-6 29 0,6-42 0,0-1 0,0 1 0,-1-1 0,0 1 0,0-1 0,0 0 0,-1 0 0,0-1 0,-1 1 0,0-1 0,0 0 0,-8 8 0,11-12 0,1-1 0,-1 1 0,-1-1 0,1 0 0,0 0 0,-1 0 0,1 0 0,0 0 0,-1 0 0,1-1 0,-1 1 0,0-1 0,1 0 0,-1 0 0,1 0 0,-1 0 0,1 0 0,-1 0 0,1-1 0,-1 1 0,1-1 0,-1 1 0,1-1 0,-1 0 0,1 0 0,0-1 0,-2 0 0,-7-5 0,0-1 0,0 0 0,1-1 0,-10-10 0,6 6 0,-12-14 0,1-1 0,-33-46 0,5 5 0,-30-52 0,70 101 0,10 16 0,-2-4 0,0 0 0,0 0 0,-1 1 0,0 0 0,-1 0 0,-6-6 0,12 12 0,-1 0 0,1 0 0,0 1 0,-1-1 0,1 0 0,-1 1 0,0-1 0,1 0 0,-1 1 0,1 0 0,-1-1 0,0 1 0,1 0 0,-1 0 0,0 0 0,-2 1 0,1-1 0,1 1 0,0 0 0,0 0 0,0 0 0,0 0 0,0 0 0,0 1 0,0-1 0,0 1 0,1-1 0,-1 1 0,0 0 0,1 0 0,-1-1 0,-1 4 0,-1 5 0,-1 0 0,1 0 0,0 1 0,0 0 0,1-1 0,1 1 0,0 0 0,-1 20 0,-4 12 0,-42 178 0,33-143 0,15-63 0,-1 0 0,-1 0 0,0 0 0,-1-1 0,-1 0 0,0 0 0,0 0 0,-14 21 0,10-21 0,1 0 0,1 0 0,0 1 0,1 0 0,0 0 0,2 1 0,0-1 0,0 1 0,2 0 0,-2 23 0,1-25 0,0-1 0,-1 1 0,0-1 0,-1 1 0,-1-1 0,0-1 0,0 1 0,-14 19 0,-4 1 0,-47 52 0,64-79 0,1 1 0,-1-1 0,1 0 0,-1-1 0,-1 0 0,1 0 0,-1 0 0,0-1 0,0-1 0,-12 5 0,15-7 0,0 0 0,0 0 0,0 0 0,0-1 0,0 1 0,0-1 0,0-1 0,0 1 0,0-1 0,0 0 0,0 0 0,1 0 0,-1 0 0,1-1 0,-1 0 0,0 0 0,1-1 0,0 1 0,-8-6 0,0-3 0,1-1 0,1 0 0,-1 0 0,2-1 0,-1 0 0,2-1 0,-13-27 0,-13-19 0,13 26 0,-123-210 0,136 227 0,-62-112 0,57 107 0,-2 1 0,1 1 0,-32-31 0,40 45 0,-1 1 0,2 0 0,-2 0 0,-1 1 0,1 0 0,-1 0 0,0 1 0,1 0 0,-1 0 0,0 1 0,0 0 0,0 0 0,-1 1 0,1 0 0,-11 1 0,11 0 0,2 0 0,-1 0 0,0 1 0,0 0 0,0 1 0,0 0 0,0 0 0,0 0 0,0 1 0,1 0 0,0 0 0,0 1 0,0 0 0,0 0 0,0 0 0,0 0 0,1 1 0,-6 6 0,-5 13 0,0 1 0,1 1 0,1 1 0,1-1 0,-15 52 0,16-52 0,-1 1 0,0-2 0,-2 0 0,-19 24 0,19-29 0,1 1 0,1 0 0,0 1 0,2 1 0,-15 43 0,20-42 0,-2 0 0,0 0 0,-1-1 0,-17 31 0,7-21 0,-11 17 0,-37 50 0,57-86 0,-1-1 0,-1 0 0,0-1 0,-1 0 0,0-1 0,-1 0 0,0-2 0,-18 11 0,13-11 0,-2 3 0,-1-2 0,-30 10 0,45-18 0,0 0 0,0-1 0,0 0 0,-1 0 0,1 0 0,-1-1 0,1 0 0,-1-1 0,1 1 0,-1-2 0,-11-2 0,-2-4 0,0-1 0,2-1 0,-1-1 0,1 0 0,1-2 0,-1 0 0,2-1 0,-22-22 0,-9-4 0,-2 2 0,-72-42 0,-37-27 0,121 74 0,2-1 0,1-2 0,2-2 0,1-1 0,-48-78 0,27 44 0,32 45 0,-27-46 0,34 49 0,-2 1 0,-1 1 0,1 1 0,-3 1 0,-23-23 0,-105-108 0,122 123 0,2-2 0,-34-54 0,37 52 0,-4-9 0,-26-63 0,9 17 0,33 74 0,-2-1 0,-17-21 0,-12-18 0,6 4 0,21 31 0,-1-1 0,-15-34 0,-4-9 0,22 47 0,1 0 0,-12-30 0,13 26 0,1 1 0,-3 0 0,-15-21 0,16 26 0,0 0 0,0-1 0,3 0 0,-1 0 0,1-1 0,-6-20 0,-27-140 0,2 23 0,26 84 0,-2 1 0,-4 0 0,-27-68 0,32 99 0,1-1 0,-7-44 0,-13-49 0,24 106 0,1 0 0,2-1 0,-3-44 0,6 46 0,-2 0 0,0 0 0,-1 0 0,-13-38 0,-37-116 0,15 42 0,32 112 0,2 0 0,-3-25 0,-9-34 0,-9-42 0,19 88 0,-1-1 0,-1 2 0,-25-63 0,25 75 0,0 0 0,2 0 0,1-1 0,-4-31 0,-8-37 0,-17-52 0,28 116 0,-6-44 0,8 45 0,-14-51 0,-17-6 0,28 69 0,1 0 0,0-1 0,0 0 0,2 0 0,0 0 0,1-1 0,-2-20 0,6-40 0,2 47 0,-4-34 0,1 56 0,0 0 0,-1 1 0,1 0 0,-2-1 0,1 1 0,-1 0 0,0 0 0,-7-13 0,3 8 0,0 0 0,1 0 0,0-1 0,1 0 0,1 0 0,0 0 0,1-1 0,-2-25 0,3-10 0,4-63 0,1 35 0,-4 56 0,2-31 0,-1 50 0,0 0 0,0 0 0,1 0 0,-1 0 0,1 0 0,0 1 0,0-1 0,0 0 0,0 0 0,1 1 0,-1-1 0,1 1 0,1-4 0,-2 6 0,-1 0 0,0 0 0,0 0 0,0 0 0,0-1 0,0 1 0,1 0 0,-1 0 0,0 0 0,0 0 0,0 0 0,0 0 0,1 0 0,-1 0 0,0 0 0,0 0 0,0 0 0,1 0 0,-1 0 0,0 0 0,0 0 0,0 0 0,1 0 0,-1 0 0,0 0 0,0 0 0,0 0 0,0 0 0,1 0 0,-1 0 0,0 0 0,0 0 0,0 0 0,1 0 0,-1 0 0,0 0 0,0 1 0,0-1 0,0 0 0,0 0 0,0 0 0,1 0 0,-1 1 0,5 11 0,0 14 0,-6-3 0,-1-1 0,-9 41 0,-2 16 0,10-46 0,2-11 0,-1 0 0,-1 0 0,-1 0 0,-1 0 0,-10 31 0,-9 0 0,14-34 0,1 1 0,1 1 0,1 0 0,0 0 0,-5 34 0,-11 85 0,10-67 0,-23 110 0,-2-24 0,5-30 0,-3 22 0,6-33 0,-7 48 0,30-125 0,-3-1 0,-17 44 0,22-63 0,-18 61 0,-17 125 0,35-185 0,-1-1 0,0 0 0,-11 21 0,9-23 0,0 1 0,2 1 0,-6 30 0,8-11 0,1 51 0,4-58 0,-2-1 0,-11 62 0,4-42 0,1 1 0,1 82 0,3-27 0,-13 18 0,0 5 0,13 317 0,5-231 0,0-182 0,2-1 0,2 0 0,0 0 0,19 54 0,4 16 0,1 0 0,-20-77 0,-1 0 0,-1 1 0,5 40 0,-9-33 0,3 1 0,23 66 0,-13-46 0,13 96 0,-23-121 0,-1 1 0,-2-1 0,-1 1 0,-2 36 0,0-67 0,-1 0 0,0 1 0,0-1 0,0 1 0,0-1 0,0 1 0,-1-1 0,1 1 0,0-1 0,-1 1 0,1-1 0,-1 0 0,1 1 0,-1-1 0,1 0 0,-1 1 0,0-1 0,0 0 0,0 0 0,-1 2 0,1-3 0,-1 0 0,1 0 0,0 0 0,0 0 0,0 0 0,-1 0 0,1 0 0,0 0 0,0 0 0,0-1 0,0 1 0,-1-1 0,1 1 0,0 0 0,0-1 0,0 0 0,0 1 0,0-1 0,0 0 0,0 1 0,0-1 0,0 0 0,1 0 0,-1 0 0,-1-1 0,-9-9 0,-1 0 0,-1 0 0,0 2 0,0-1 0,0 2 0,-17-8 0,-57-28 0,64 30 0,-2 1 0,1 1 0,-2 1 0,-50-13 0,72 23 0,0 0 0,0 1 0,0-1 0,0 1 0,1 0 0,-1 0 0,0 0 0,1 1 0,-1-1 0,0 1 0,0 0 0,0 0 0,0 0 0,0 1 0,-3 1 0,4 0 0,0-1 0,1 0 0,-1 1 0,1-1 0,-1 1 0,1-1 0,0 1 0,0 0 0,1 0 0,0 0 0,-1 0 0,1 1 0,-1-1 0,1 0 0,0 1 0,0-1 0,0 7 0,-3 30 0,1 0 0,2 1 0,6 50 0,-1 6 0,-5-32 0,0-35 0,1-1 0,1 0 0,1 0 0,11 52 0,9-8 0,12 49 0,-18-67 0,5 23 0,-20-72 0,0 0 0,-1 1 0,1-1 0,-1 0 0,-1 0 0,1 0 0,-1 0 0,0 0 0,0 0 0,-3 8 0,2-10 0,0-1 0,0 0 0,-1 0 0,1 0 0,-1 0 0,0 0 0,0 0 0,0 0 0,0-1 0,1 0 0,-1 1 0,0-1 0,-1-1 0,1 1 0,-1 0 0,0-1 0,0 0 0,1 0 0,-1 0 0,0 0 0,0 0 0,-6-1 0,-7 2 0,-2-1 0,0-1 0,-22-3 0,25 1 0,1-1 0,0-1 0,1 0 0,-1 0 0,0-2 0,-22-11 0,-77-55 0,61 36 0,-76-56 0,-34-22 0,118 82 0,-12-5 0,15 11 0,20 13 0,-34-16 0,51 26 0,0 1 0,0 0 0,-1 0 0,0 1 0,0-1 0,0 1 0,0 1 0,0-1 0,0 1 0,0 0 0,-8 1 0,12 0 0,0-1 0,1 1 0,-1-1 0,0 1 0,1 0 0,-1 0 0,0 0 0,1-1 0,-1 2 0,1-1 0,0 0 0,-1 0 0,1 0 0,0 1 0,0-1 0,0 0 0,0 1 0,0-1 0,0 1 0,0 0 0,0-1 0,1 1 0,-1 0 0,1-1 0,-1 1 0,1 0 0,-1-1 0,1 1 0,0 0 0,0 0 0,0 0 0,0 3 0,1 7 0,1 0 0,0 0 0,6 22 0,-4-16 0,23 84 0,69 166 0,-89-249 0,-1 0 0,-1 0 0,0 0 0,-2 1 0,-1 0 0,0-1 0,0 1 0,-4 39 0,1-56 0,1 1 0,-1-1 0,0 1 0,0-1 0,1 0 0,-1 1 0,0-1 0,-1 0 0,0 0 0,0 1 0,0-1 0,0-1 0,0 1 0,0 0 0,-1-1 0,1 1 0,-1-1 0,0 1 0,0-1 0,0 0 0,0 0 0,0-1 0,0 1 0,0-1 0,-1 1 0,1-1 0,0 0 0,-1 0 0,-2 0 0,-13 2 0,1-1 0,0-1 0,0-1 0,-28-2 0,21 0 0,-26 0 0,-2-1 0,-62 4 0,110 0 0,0 1 0,-1-1 0,1 1 0,1 0 0,0 0 0,-1 1 0,0-1 0,1 1 0,-1 0 0,1 0 0,0 1 0,0-1 0,0 1 0,0 0 0,1 0 0,0 0 0,-6 9 0,-28 30 0,-6-1 0,0 2 0,4 2 0,1 1 0,-45 76 0,71-108 0,0-1 0,-1-1 0,1 0 0,-2-1 0,-1 0 0,-25 16 0,32-24-273,0 1 0,0-1 0,0-1 0,-16 6 0,-3-3-6553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4:31:08.877"/>
    </inkml:context>
    <inkml:brush xml:id="br0">
      <inkml:brushProperty name="width" value="0.025" units="cm"/>
      <inkml:brushProperty name="height" value="0.025" units="cm"/>
    </inkml:brush>
  </inkml:definitions>
  <inkml:trace contextRef="#ctx0" brushRef="#br0">1 0 24575,'8'0'0,"-1"0"0,1 1 0,0-1 0,0 2 0,10 1 0,-15-2 0,-1 1 0,1-1 0,-1 0 0,1 0 0,-1 1 0,1 0 0,-1-1 0,0 1 0,0 0 0,0 0 0,0 0 0,0 0 0,0 1 0,-1-1 0,1 0 0,-1 1 0,1-1 0,0 4 0,6 14 0,-4-11 0,-1 0 0,2 0 0,-1-1 0,9 13 0,-13-21 0,92 128 0,59 117 0,-130-214 0,-12-19 0,0 1 0,0 0 0,-1 1 0,-1 0 0,0 0 0,-1 1 0,8 27 0,3 30 0,-9-46 0,7 54 0,-10-43 0,12 42 0,-3-13 0,23 111 0,-24-107 0,-4-26 0,-2 1 0,2 52 0,-8 415 0,-3-226 0,4-255 0,1-1 0,9 41 0,3 29 0,-12 148 0,-1-6 0,15-125 0,-9-78 0,3 63 0,-11 202 0,-1-137 0,2-145 0,1 0 0,2 0 0,7 30 0,-4-27 0,5 51 0,-9 290 0,-5-189 0,3-97 0,2-40 0,-3 0 0,-1-1 0,-9 53 0,5-75 0,0 1 0,-16 32 0,14-35 0,1 0 0,0 1 0,1-1 0,-4 24 0,3-14 0,0 0 0,-18 45 0,15-46 0,1 1 0,1-1 0,-5 28 0,5 46 0,6-63 0,-10 55 0,6-67 0,-7 35 0,12-54 0,-1 0 0,1-1 0,0 1 0,0 0 0,0 0 0,0 0 0,1 0 0,0 0 0,0-1 0,2 8 0,-2-10 0,-1-1 0,1 1 0,0 0 0,-1-1 0,1 1 0,0-1 0,0 1 0,-1-1 0,1 0 0,0 1 0,0-1 0,0 0 0,0 0 0,-1 1 0,1-1 0,0 0 0,0 0 0,0 0 0,0 0 0,0 0 0,0 0 0,0 0 0,-1-1 0,1 1 0,0 0 0,0 0 0,0-1 0,0 1 0,-1 0 0,1-1 0,0 1 0,0-1 0,-1 1 0,2-2 0,34-22 0,-29 19 0,25-19 0,-13 8 0,1 2 0,23-13 0,-39 24 0,1 1 0,0 0 0,1-1 0,-1 2 0,0-1 0,0 0 0,1 1 0,-1 0 0,1 1 0,-1-1 0,1 1 0,-1 0 0,1 0 0,8 2 0,-12-2 0,0 1 0,1 0 0,-1 0 0,0 0 0,0 0 0,0 0 0,0 0 0,0 1 0,0-1 0,-1 1 0,1-1 0,0 1 0,-1 0 0,1-1 0,-1 1 0,3 4 0,-2-1 0,1 0 0,-1 0 0,0 0 0,-1 0 0,1 0 0,1 11 0,-1 1 0,-2 1 0,1-1 0,-4 28 0,-29 113 0,28-136 0,0-1 0,-1 0 0,-1 0 0,0-1 0,-2 1 0,-12 22 0,15-33 0,1 0 0,1 0 0,0 0 0,1 1 0,-3 15 0,4-15 0,-1 0 0,-1 0 0,0 0 0,-4 11 0,3-16 0,0 1 0,0-1 0,0 0 0,-1 0 0,0-1 0,-9 9 0,8-9 0,0 2 0,0-1 0,1 1 0,-7 10 0,-100 161 0,97-156 0,1 0 0,0 1 0,2 0 0,1 1 0,-15 43 0,-41 106 0,19-48 0,35-97 0,1 0 0,2 1 0,0 0 0,2 0 0,2 1 0,-5 37 0,9-41 0,-10 41 0,7-41 0,-3 34 0,8-57 0,-1-1 0,1 0 0,0 1 0,0-1 0,1 0 0,-1 0 0,0 1 0,1-1 0,0 0 0,-1 0 0,1 0 0,0 1 0,0-1 0,0 0 0,0 0 0,0 0 0,1-1 0,1 3 0,-2-3 0,1 0 0,-1 0 0,1 0 0,0 0 0,-1 0 0,1-1 0,0 1 0,-1-1 0,1 1 0,0-1 0,-1 0 0,1 0 0,0 1 0,0-1 0,0 0 0,-1-1 0,1 1 0,0 0 0,0 0 0,-1-1 0,1 1 0,0-1 0,2-1 0,5-1 0,0 0 0,0-1 0,0 0 0,0-1 0,-1 0 0,0 0 0,0-1 0,-1 0 0,14-13 0,-10 8 0,1 0 0,0 1 0,1 1 0,0 0 0,14-7 0,27-19 0,109-79 0,-157 111 0,0-1 0,0 1 0,1 0 0,-1 1 0,1 0 0,0 0 0,0 0 0,0 0 0,12 0 0,-17 2 0,1 0 0,0 0 0,0 0 0,0 1 0,-1-1 0,1 1 0,0-1 0,-1 1 0,1 0 0,0 0 0,-1 0 0,1 0 0,-1 1 0,1-1 0,-1 1 0,0-1 0,0 1 0,0 0 0,0 0 0,0 0 0,0 0 0,0 0 0,0 0 0,-1 1 0,1-1 0,-1 0 0,1 4 0,2 4 0,0 1 0,-2 0 0,1 0 0,-1 0 0,-1 0 0,1 17 0,-6 73 0,1-39 0,-1-12 0,-12 62 0,8-62 0,-3 62 0,10-86 0,3 199 0,-1-221 0,-1-1 0,1 1 0,0-1 0,0 1 0,0-1 0,0 0 0,1 1 0,-1-1 0,1 0 0,0 0 0,0 0 0,0 0 0,0 0 0,4 4 0,2-1 0,0 1 0,0-2 0,16 10 0,-16-11 0,0 1 0,0 0 0,0 1 0,-1 0 0,9 9 0,4 5 0,0-1 0,1-1 0,1-1 0,36 22 0,-53-36 0,-1 1 0,1-1 0,-1 1 0,1 1 0,-1-1 0,-1 0 0,1 1 0,0 0 0,-1 0 0,0 0 0,0 0 0,-1 0 0,0 1 0,0-1 0,0 1 0,0 0 0,-1-1 0,1 9 0,1 11 0,-1 0 0,-2 0 0,-3 28 0,2-13 0,0-33-49,1 32-280,-2 0 0,-1-1 0,-17 72 0,13-85-6497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4:30:18.643"/>
    </inkml:context>
    <inkml:brush xml:id="br0">
      <inkml:brushProperty name="width" value="0.025" units="cm"/>
      <inkml:brushProperty name="height" value="0.025" units="cm"/>
    </inkml:brush>
  </inkml:definitions>
  <inkml:trace contextRef="#ctx0" brushRef="#br0">15999 0 24575,'1'1'0,"0"-1"0,1 0 0,-1 1 0,0-1 0,0 1 0,0-1 0,0 1 0,1 0 0,-1 0 0,0-1 0,0 1 0,0 0 0,0 0 0,0 0 0,-1 0 0,1 0 0,0 0 0,0 0 0,-1 0 0,1 0 0,0 0 0,-1 1 0,0-1 0,1 0 0,-1 0 0,1 1 0,-1 0 0,8 40 0,-8-37 0,5 75 0,-6-62 0,2 0 0,0-1 0,1 1 0,0 0 0,2 0 0,0-1 0,11 28 0,-6-23 0,-2 0 0,0 1 0,-1 0 0,4 36 0,-7-36 0,2 1 0,0-1 0,1 0 0,11 25 0,-7-24 0,-1 0 0,-2 0 0,0 1 0,3 31 0,5 12 0,-9-42 0,0-1 0,1 37 0,-4 372 0,-6-214 0,3 1216 0,-2-1394 0,-2-1 0,-3 0 0,-15 59 0,-8 44 0,23-103 0,-2 0 0,-1-1 0,-22 53 0,17-48 0,-14 75 0,-1 3 0,-28 103 0,12-37 0,-16 62 0,57-229 0,-1 0 0,-17 36 0,15-41 0,1 1 0,1 0 0,1 1 0,-5 26 0,7-13 0,3-21 0,-1-1 0,-1 1 0,1 0 0,-2 0 0,1-1 0,-2 1 0,-5 12 0,-38 78 0,28-56 0,-50 83 0,8-40 0,25-39 0,2 3 0,-40 81 0,73-130 0,-11 26 0,-2-1 0,0 0 0,-2-1 0,-21 28 0,37-55 0,0 0 0,0 0 0,0 1 0,-1-1 0,1 0 0,0 0 0,0 0 0,0 1 0,0-1 0,-1 0 0,1 0 0,0 0 0,0 0 0,0 1 0,-1-1 0,1 0 0,0 0 0,0 0 0,0 0 0,-1 0 0,1 0 0,0 0 0,0 0 0,-1 0 0,1 0 0,0 0 0,0 1 0,-1-2 0,1 1 0,0 0 0,0 0 0,-1 0 0,1 0 0,0 0 0,0 0 0,-1 0 0,1 0 0,0 0 0,0 0 0,-1 0 0,1-1 0,0 1 0,0 0 0,0 0 0,0 0 0,-1-1 0,-4-15 0,2-23 0,3 39 0,4-432 0,-4 432 0,0 0 0,0 0 0,0 0 0,0 1 0,0-1 0,0 0 0,0 0 0,0 0 0,0 0 0,0 0 0,0 0 0,0 0 0,-1 0 0,1 1 0,0-1 0,0 0 0,0 0 0,0 0 0,0 0 0,0 0 0,0 0 0,0 0 0,0 0 0,0 0 0,0 0 0,0 0 0,0 1 0,-1-1 0,1 0 0,0 0 0,0 0 0,0 0 0,0 0 0,0 0 0,0 0 0,0 0 0,0 0 0,-1 0 0,1 0 0,0 0 0,0 0 0,0 0 0,0 0 0,0 0 0,0 0 0,0 0 0,0 0 0,-1 0 0,1 0 0,0 0 0,0 0 0,0 0 0,0-1 0,0 1 0,0 0 0,0 0 0,0 0 0,0 0 0,-1 0 0,1 0 0,0 0 0,0 0 0,0 0 0,0 0 0,0 0 0,0-1 0,0 1 0,0 0 0,0 0 0,-11 14 0,-9 20 0,-7 20 0,-1-2 0,-69 94 0,42-72 0,-104 107 0,145-168 0,0-2 0,-18 12 0,-3 1 0,-61 36 0,72-47 0,1 1 0,0 1 0,-41 36 0,16-2 0,-47 44 0,70-71 0,1 1 0,-42 52 0,31-35 0,-1-2 0,-2-1 0,-50 36 0,49-39 0,15-13 0,-36 23 0,12-13 0,17-13 0,1 2 0,1 1 0,-28 27 0,55-45 0,-1-1 0,1 0 0,-1 0 0,1 0 0,-1 0 0,0 0 0,0-1 0,0 1 0,-4 1 0,6-3 0,0 0 0,0 0 0,0 0 0,1 0 0,-1 0 0,0 0 0,0 0 0,0 0 0,0-1 0,0 1 0,0 0 0,0 0 0,1-1 0,-1 1 0,0-1 0,0 1 0,0-1 0,1 1 0,-1-1 0,0 1 0,0-1 0,1 0 0,-1 1 0,1-1 0,-1 0 0,0 1 0,1-1 0,-1 0 0,1 0 0,0 0 0,-1 0 0,1 1 0,0-1 0,-1 0 0,1 0 0,0 0 0,0-1 0,-3-10 0,1 1 0,1-1 0,-1 0 0,2 0 0,0 0 0,0 0 0,1 0 0,3-14 0,4-13 0,15-42 0,6 1 0,-19 56 0,-1-1 0,-1 0 0,-2 0 0,0-1 0,3-39 0,-7 34 0,-2 12 0,0 1 0,2-1 0,0 0 0,2 1 0,8-28 0,0 15 0,-8 23 0,0 0 0,0-1 0,-1 0 0,0 1 0,-1-1 0,0 0 0,0-1 0,-1 1 0,0 0 0,-1-14 0,0 21 0,-1 0 0,0 0 0,1 1 0,-1-1 0,0 0 0,0 1 0,0-1 0,0 1 0,0-1 0,0 1 0,-1-1 0,1 1 0,0 0 0,-1 0 0,1-1 0,-1 1 0,0 0 0,1 0 0,-1 1 0,0-1 0,1 0 0,-1 1 0,0-1 0,0 1 0,1-1 0,-1 1 0,0 0 0,0-1 0,0 1 0,0 0 0,0 1 0,1-1 0,-5 1 0,-1-1 0,-1 2 0,0-1 0,0 1 0,1 0 0,-1 0 0,1 1 0,-8 4 0,-1 3 0,0 1 0,1 0 0,-25 25 0,23-21 0,0 0 0,-23 15 0,26-21 0,0 2 0,1-1 0,1 2 0,-1 0 0,2 0 0,-11 14 0,-54 89 0,75-114 0,-68 98 0,14-23 0,44-59 0,-2-1 0,1 0 0,-2 0 0,0-1 0,-26 20 0,19-18 0,0 1 0,1 1 0,0 1 0,-19 27 0,27-32 0,-1-1 0,-1 0 0,-26 21 0,0 0 0,26-23 0,-2-1 0,1 0 0,-1-2 0,-28 14 0,-10 5 0,3 5 0,-79 67 0,109-83 0,-39 28 0,-96 52 0,59-38 0,91-55 0,0 0 0,0-1 0,0 0 0,0 0 0,0-1 0,0 1 0,-1-1 0,1-1 0,-1 1 0,0-1 0,-8 0 0,10-1 0,1-1 0,-1 0 0,1 0 0,-1 0 0,1 0 0,-1-1 0,1 1 0,0-1 0,0 0 0,-1-1 0,2 1 0,-1-1 0,0 1 0,0-1 0,1-1 0,0 1 0,-4-4 0,-12-16 0,1 0 0,1-2 0,1 0 0,2 0 0,0-1 0,-12-34 0,-47-173 0,31 34 0,7 28 0,30 153 0,-3-22 0,-3 2 0,-1-1 0,-19-40 0,26 68 0,1 0 0,1 0 0,0-1 0,-3-21 0,5 21 0,-2 0 0,1 0 0,-9-22 0,9 30 0,0 1 0,0 0 0,0 0 0,0 0 0,-1 0 0,0 0 0,1 0 0,-1 1 0,0-1 0,0 1 0,0 0 0,-1 0 0,1 0 0,0 0 0,-1 1 0,1-1 0,-1 1 0,0 0 0,1 0 0,-1 0 0,0 1 0,0-1 0,-7 1 0,8 0 0,-1 0 0,0 0 0,1 0 0,-1 0 0,0 1 0,1 0 0,-1 0 0,1 0 0,-1 0 0,1 0 0,-1 1 0,1-1 0,0 1 0,0 0 0,0 0 0,0 0 0,0 1 0,0-1 0,1 1 0,-1-1 0,1 1 0,-1 0 0,1 0 0,-3 5 0,-26 76 0,22-56 0,-1-1 0,-16 28 0,16-32 0,-16 45 0,-3 7 0,13-38 0,-18 70 0,22-66 0,-21 52 0,29-83 0,0-1 0,0 0 0,-1 0 0,0 0 0,0 0 0,-1-1 0,-1 0 0,1 0 0,-1-1 0,-12 11 0,10-10 0,0 1 0,0 1 0,1 0 0,0 0 0,1 0 0,-12 21 0,15-21 0,-2 0 0,0-1 0,0 0 0,0 0 0,-1-1 0,0 0 0,-1 0 0,0 0 0,0-1 0,-10 6 0,-13 3 0,0-1 0,-1-2 0,-53 15 0,73-24 0,0-2 0,-1 0 0,1 0 0,-1-1 0,1 0 0,-1-1 0,1-1 0,-21-3 0,26 3 0,-1-1 0,0-1 0,1 1 0,-1-1 0,1-1 0,0 1 0,0-1 0,0 0 0,1-1 0,-1 1 0,1-1 0,0-1 0,1 1 0,-9-10 0,-40-62 0,-57-106 0,31 48 0,63 105 0,-14-36 0,17 35 0,-21-35 0,-21-35 0,42 71 0,-2 1 0,-2 0 0,0 1 0,-30-34 0,23 32 0,2-1 0,1-1 0,2-1 0,1-1 0,-21-52 0,34 73 0,-20-36 0,-35-52 0,17 31 0,19 27 0,-3 1 0,-1 2 0,-47-52 0,47 59 0,23 25 0,0 0 0,0 0 0,-1 1 0,-1 0 0,1 0 0,-14-8 0,19 14 0,0 0 0,-1 0 0,1 0 0,0 0 0,-1 0 0,1 1 0,-1-1 0,1 1 0,-1 0 0,0 0 0,1 0 0,-1 0 0,1 0 0,-1 1 0,1-1 0,-1 1 0,1-1 0,0 1 0,-1 0 0,1 0 0,0 0 0,-1 0 0,1 1 0,0-1 0,0 1 0,0-1 0,0 1 0,0 0 0,0-1 0,1 1 0,-3 3 0,-20 26 0,-16 17 0,38-46 0,0 0 0,0 0 0,0-1 0,0 1 0,0-1 0,-1 1 0,1-1 0,0 0 0,-1 1 0,1-1 0,-1-1 0,1 1 0,-1 0 0,1 0 0,-1-1 0,0 0 0,1 1 0,-4-1 0,4-1 0,0 0 0,0 0 0,0 0 0,1 0 0,-1 0 0,0 0 0,0 0 0,1 0 0,-1-1 0,0 1 0,1-1 0,-1 1 0,1-1 0,0 0 0,0 1 0,-1-1 0,1 0 0,0 0 0,0 0 0,1 0 0,-1 0 0,0 0 0,1 0 0,-1 0 0,1 0 0,-1-4 0,-1-10 0,0 1 0,1-24 0,1 31 0,4-438 0,-2 416 0,1-1 0,9-40 0,4-29 0,20-130 0,-34 220 0,15-59 0,-11 47 0,0 0 0,-2 0 0,2-25 0,-4-20 0,-2 42 0,0 0 0,2 0 0,1 0 0,1 1 0,1-1 0,9-26 0,12-12 0,-16 41 0,-1-1 0,0 0 0,-2 0 0,0-1 0,5-39 0,-11-201 0,-4 123 0,3-1376 0,-2 1478 0,-3 0 0,-14-62 0,12 63 0,-31-111 0,19 82 0,18 62 0,-1 1 0,0 0 0,0-1 0,0 1 0,0 0 0,-1 0 0,0 1 0,1-1 0,-1 0 0,-1 1 0,1 0 0,-5-4 0,6 6 0,0 1 0,0-1 0,0 1 0,0-1 0,0 1 0,0 0 0,0-1 0,0 1 0,1 0 0,-1 0 0,0 1 0,0-1 0,0 0 0,0 1 0,0-1 0,0 1 0,0 0 0,0-1 0,0 1 0,1 0 0,-1 0 0,0 0 0,1 0 0,-1 1 0,1-1 0,-1 0 0,-1 3 0,-4 2 0,0 1 0,1 0 0,0 1 0,-7 10 0,1 1 0,4-6 0,0 0 0,-18 21 0,11-17 0,2 0 0,0 2 0,-13 25 0,12-20 0,-24 31 0,18-27 0,2 1 0,-24 48 0,26-45 0,-40 59 0,24-51 0,7-8 0,1 1 0,-23 43 0,35-57 0,0-1 0,-25 31 0,2-5 0,27-32 0,1 1 0,1-1 0,0 1 0,-7 23 0,-10 23 0,-62 115 0,72-143 0,1 1 0,2 0 0,-14 67 0,16-57 0,-26 73 0,22-78 0,2 0 0,-10 62 0,-10 40 0,16-87 0,-9 80 0,23-129 0,-16 72 0,10-50 0,1 0 0,-2 33 0,4 353 0,5-206 0,-2 739 0,1-937 0,-2 0 0,1 0 0,-1 0 0,0 0 0,-3 9 0,4-15 0,0 0 0,-1-1 0,1 1 0,0 0 0,0 0 0,-1-1 0,1 1 0,-1 0 0,1-1 0,-1 1 0,1-1 0,-1 1 0,1-1 0,-1 1 0,1-1 0,-1 1 0,0-1 0,1 1 0,-1-1 0,0 0 0,1 1 0,-1-1 0,-1 0 0,1 0 0,-1 0 0,1 0 0,-1-1 0,1 1 0,-1 0 0,1-1 0,0 0 0,-1 1 0,1-1 0,0 0 0,0 0 0,-1 1 0,1-1 0,0 0 0,0 0 0,0 0 0,-1-2 0,-27-31 0,2-1 0,2-1 0,-33-62 0,6 11 0,-6 1 0,27 41 0,1-2 0,-26-56 0,41 63 0,12 28 0,-2-1 0,1 1 0,-10-16 0,12 25 0,0 0 0,0 0 0,0 0 0,0 1 0,0-1 0,-1 1 0,1 0 0,-1-1 0,0 1 0,1 0 0,-1 1 0,0-1 0,0 0 0,0 1 0,0 0 0,-1-1 0,-5 0 0,8 2 0,0 0 0,0-1 0,0 1 0,-1 0 0,1 0 0,0 0 0,0 0 0,0 1 0,0-1 0,0 0 0,-1 0 0,1 1 0,0-1 0,0 1 0,0-1 0,0 1 0,0-1 0,0 1 0,0-1 0,0 1 0,1 0 0,-3 1 0,2 0 0,-1 0 0,1 1 0,-1-1 0,1 1 0,-1-1 0,1 1 0,0-1 0,0 1 0,0 3 0,-2 7 0,2 0 0,-1-1 0,1 16 0,1-22 0,1 10 0,1 0 0,0 0 0,1 0 0,1 0 0,1 0 0,0-1 0,11 23 0,-7-17 0,-1 0 0,-1 1 0,4 26 0,-4 15 0,-3 0 0,-7 95 0,0-39 0,3 658 0,0-755 0,-1-1 0,-1 0 0,-7 29 0,7-42 0,0-1 0,0 1 0,-1-1 0,0 1 0,0-1 0,0 0 0,-1 0 0,0-1 0,-1 1 0,0-1 0,0 0 0,-8 8 0,11-12 0,0-1 0,0 1 0,-1-1 0,1 0 0,0 0 0,-1 0 0,1 0 0,0 0 0,-1 0 0,1-1 0,-1 1 0,0-1 0,1 0 0,-1 0 0,1 0 0,-1 0 0,1 0 0,-1 0 0,1-1 0,-1 1 0,1-1 0,-1 1 0,1-1 0,-1 0 0,1 0 0,0-1 0,-3 0 0,-6-5 0,0-1 0,0 0 0,1-1 0,-10-10 0,5 6 0,-11-14 0,0-1 0,-32-46 0,4 5 0,-31-52 0,72 101 0,10 16 0,-2-4 0,0 0 0,0 0 0,-1 1 0,0 0 0,-1 0 0,-7-6 0,13 12 0,-1 0 0,1 0 0,0 1 0,-1-1 0,1 0 0,-1 1 0,0-1 0,1 0 0,-1 1 0,1 0 0,-1-1 0,0 1 0,1 0 0,-1 0 0,0 0 0,-2 1 0,1-1 0,1 1 0,0 0 0,0 0 0,0 0 0,0 0 0,0 0 0,0 1 0,0-1 0,0 1 0,1-1 0,-1 1 0,0 0 0,1 0 0,-1-1 0,-1 4 0,-2 5 0,0 0 0,1 0 0,0 1 0,0 0 0,1-1 0,1 1 0,0 0 0,-1 20 0,-4 12 0,-43 178 0,34-143 0,15-63 0,-1 0 0,-1 0 0,0 0 0,-1-1 0,-1 0 0,0 0 0,-1 0 0,-13 21 0,10-21 0,1 0 0,1 0 0,0 1 0,1 0 0,0 0 0,1 1 0,1-1 0,0 1 0,2 0 0,-2 23 0,1-25 0,0-1 0,-1 1 0,0-1 0,-1 1 0,-1-1 0,0-1 0,0 1 0,-15 19 0,-3 1 0,-48 52 0,65-79 0,1 1 0,-1-1 0,0 0 0,0-1 0,-1 0 0,1 0 0,-1 0 0,0-1 0,0-1 0,-13 5 0,16-7 0,0 0 0,0 0 0,0 0 0,0-1 0,0 1 0,0-1 0,0-1 0,0 1 0,0-1 0,0 0 0,0 0 0,0 0 0,0 0 0,1-1 0,-1 0 0,0 0 0,1-1 0,0 1 0,-8-6 0,0-3 0,0-1 0,2 0 0,-1 0 0,2-1 0,-1 0 0,2-1 0,-14-27 0,-12-19 0,13 26 0,-126-210 0,139 227 0,-63-112 0,58 107 0,-2 1 0,0 1 0,-31-31 0,40 45 0,-1 1 0,1 0 0,-1 0 0,-1 1 0,1 0 0,-1 0 0,0 1 0,1 0 0,-1 0 0,-1 1 0,1 0 0,0 0 0,-1 1 0,1 0 0,-11 1 0,11 0 0,1 0 0,0 0 0,0 1 0,0 0 0,0 1 0,0 0 0,0 0 0,0 0 0,0 1 0,1 0 0,-1 0 0,1 1 0,0 0 0,0 0 0,0 0 0,0 0 0,1 1 0,-6 6 0,-6 13 0,1 1 0,1 1 0,1 1 0,1-1 0,-16 52 0,17-52 0,-1 1 0,-1-2 0,-1 0 0,-19 24 0,18-29 0,2 1 0,1 0 0,0 1 0,2 1 0,-16 43 0,21-42 0,-2 0 0,0 0 0,-1-1 0,-18 31 0,8-21 0,-11 17 0,-38 50 0,57-86 0,0-1 0,-1 0 0,0-1 0,-1 0 0,-1-1 0,0 0 0,0-2 0,-18 11 0,12-11 0,-1 3 0,-1-2 0,-31 10 0,46-18 0,0 0 0,-1-1 0,1 0 0,-1 0 0,1 0 0,-1-1 0,1 0 0,-1-1 0,1 1 0,-1-2 0,-12-2 0,-1-4 0,0-1 0,1-1 0,0-1 0,1 0 0,0-2 0,0 0 0,2-1 0,-23-22 0,-9-4 0,-1 2 0,-74-42 0,-38-27 0,124 74 0,1-1 0,2-2 0,1-2 0,2-1 0,-50-78 0,29 44 0,31 45 0,-27-46 0,35 49 0,-2 1 0,-1 1 0,0 1 0,-2 1 0,-23-23 0,-108-108 0,125 123 0,1-2 0,-33-54 0,36 52 0,-3-9 0,-27-63 0,9 17 0,34 74 0,-2-1 0,-17-21 0,-13-18 0,7 4 0,20 31 0,0-1 0,-15-34 0,-5-9 0,23 47 0,1 0 0,-12-30 0,13 26 0,0 1 0,-2 0 0,-15-21 0,16 26 0,0 0 0,0-1 0,2 0 0,0 0 0,1-1 0,-6-20 0,-28-140 0,3 23 0,26 84 0,-3 1 0,-3 0 0,-27-68 0,31 99 0,2-1 0,-7-44 0,-14-49 0,25 106 0,1 0 0,2-1 0,-3-44 0,6 46 0,-2 0 0,0 0 0,-1 0 0,-13-38 0,-38-116 0,15 42 0,33 112 0,2 0 0,-3-25 0,-9-34 0,-10-42 0,20 88 0,-1-1 0,-1 2 0,-26-63 0,26 75 0,0 0 0,2 0 0,1-1 0,-4-31 0,-9-37 0,-16-52 0,28 116 0,-7-44 0,9 45 0,-14-51 0,-17-6 0,27 69 0,2 0 0,0-1 0,0 0 0,2 0 0,0 0 0,1-1 0,-2-20 0,6-40 0,2 47 0,-4-34 0,1 56 0,0 0 0,-1 1 0,1 0 0,-2-1 0,1 1 0,-1 0 0,0 0 0,-8-13 0,4 8 0,0 0 0,1 0 0,0-1 0,1 0 0,1 0 0,0 0 0,1-1 0,-2-25 0,3-10 0,4-63 0,1 35 0,-4 56 0,2-31 0,-1 50 0,0 0 0,0 0 0,1 0 0,-1 0 0,1 0 0,0 1 0,0-1 0,0 0 0,0 0 0,1 1 0,-1-1 0,1 1 0,1-4 0,-2 6 0,-1 0 0,0 0 0,0 0 0,0 0 0,0-1 0,0 1 0,1 0 0,-1 0 0,0 0 0,0 0 0,0 0 0,0 0 0,1 0 0,-1 0 0,0 0 0,0 0 0,0 0 0,1 0 0,-1 0 0,0 0 0,0 0 0,0 0 0,1 0 0,-1 0 0,0 0 0,0 0 0,0 0 0,0 0 0,1 0 0,-1 0 0,0 0 0,0 0 0,0 0 0,1 0 0,-1 0 0,0 0 0,0 1 0,0-1 0,0 0 0,0 0 0,0 0 0,1 0 0,-1 1 0,5 11 0,0 14 0,-6-3 0,-1-1 0,-9 41 0,-2 16 0,10-46 0,2-11 0,-1 0 0,-1 0 0,-1 0 0,-1 0 0,-11 31 0,-8 0 0,14-34 0,1 1 0,0 1 0,2 0 0,0 0 0,-5 34 0,-11 85 0,9-67 0,-22 110 0,-3-24 0,6-30 0,-4 22 0,7-33 0,-8 48 0,31-125 0,-3-1 0,-17 44 0,21-63 0,-17 61 0,-18 125 0,36-185 0,-1-1 0,0 0 0,-11 21 0,9-23 0,0 1 0,2 1 0,-7 30 0,9-11 0,1 51 0,4-58 0,-2-1 0,-11 62 0,4-42 0,1 1 0,1 82 0,3-27 0,-14 18 0,1 5 0,13 317 0,5-231 0,0-182 0,2-1 0,2 0 0,1 0 0,18 54 0,4 16 0,2 0 0,-21-77 0,-1 0 0,-1 1 0,5 40 0,-8-33 0,2 1 0,23 66 0,-13-46 0,14 96 0,-24-121 0,-1 1 0,-2-1 0,-1 1 0,-2 36 0,0-67 0,-1 0 0,0 1 0,0-1 0,0 1 0,0-1 0,0 1 0,-1-1 0,1 1 0,0-1 0,-1 1 0,1-1 0,-1 0 0,1 1 0,-1-1 0,1 0 0,-1 1 0,0-1 0,0 0 0,0 0 0,-1 2 0,1-3 0,-1 0 0,1 0 0,0 0 0,0 0 0,0 0 0,-1 0 0,1 0 0,0 0 0,0 0 0,0-1 0,0 1 0,-1-1 0,1 1 0,0 0 0,0-1 0,0 0 0,0 1 0,0-1 0,0 0 0,0 1 0,0-1 0,0 0 0,1 0 0,-1 0 0,-1-1 0,-10-9 0,0 0 0,-1 0 0,0 2 0,0-1 0,-1 2 0,-16-8 0,-58-28 0,64 30 0,-1 1 0,0 1 0,-1 1 0,-51-13 0,73 23 0,0 0 0,0 1 0,0-1 0,0 1 0,0 0 0,0 0 0,0 0 0,1 1 0,-1-1 0,0 1 0,0 0 0,0 0 0,0 0 0,0 1 0,-3 1 0,4 0 0,0-1 0,1 0 0,-1 1 0,1-1 0,-1 1 0,1-1 0,0 1 0,0 0 0,0 0 0,1 0 0,-1 0 0,1 1 0,-1-1 0,1 0 0,0 1 0,0-1 0,0 7 0,-3 30 0,1 0 0,2 1 0,6 50 0,-1 6 0,-5-32 0,0-35 0,1-1 0,1 0 0,1 0 0,12 52 0,8-8 0,12 49 0,-17-67 0,4 23 0,-20-72 0,0 0 0,-1 1 0,1-1 0,-1 0 0,-1 0 0,1 0 0,-1 0 0,0 0 0,0 0 0,-3 8 0,2-10 0,0-1 0,0 0 0,-1 0 0,1 0 0,-1 0 0,0 0 0,0 0 0,0 0 0,0-1 0,0 0 0,0 1 0,0-1 0,-1-1 0,1 1 0,-1 0 0,0-1 0,0 0 0,1 0 0,-1 0 0,0 0 0,0 0 0,-6-1 0,-8 2 0,-1-1 0,0-1 0,-23-3 0,26 1 0,1-1 0,0-1 0,0 0 0,0 0 0,0-2 0,-23-11 0,-78-55 0,63 36 0,-78-56 0,-35-22 0,120 82 0,-11-5 0,14 11 0,20 13 0,-33-16 0,51 26 0,-1 1 0,1 0 0,-1 0 0,0 1 0,0-1 0,0 1 0,0 1 0,0-1 0,0 1 0,0 0 0,-9 1 0,13 0 0,0-1 0,1 1 0,-1-1 0,0 1 0,1 0 0,-1 0 0,0 0 0,1-1 0,-1 2 0,1-1 0,0 0 0,-1 0 0,1 0 0,0 1 0,0-1 0,0 0 0,0 1 0,0-1 0,0 1 0,0 0 0,0-1 0,1 1 0,-1 0 0,1-1 0,-1 1 0,1 0 0,-1-1 0,1 1 0,0 0 0,0 0 0,0 0 0,0 3 0,1 7 0,1 0 0,0 0 0,6 22 0,-4-16 0,24 84 0,69 166 0,-90-249 0,-1 0 0,-1 0 0,0 0 0,-1 1 0,-2 0 0,0-1 0,0 1 0,-4 39 0,1-56 0,1 1 0,-1-1 0,0 1 0,0-1 0,0 0 0,0 1 0,0-1 0,-1 0 0,0 0 0,0 1 0,0-1 0,0-1 0,0 1 0,0 0 0,-1-1 0,1 1 0,-1-1 0,0 1 0,0-1 0,0 0 0,0 0 0,0-1 0,0 1 0,0-1 0,-1 1 0,1-1 0,0 0 0,-1 0 0,-3 0 0,-12 2 0,1-1 0,0-1 0,-1-1 0,-27-2 0,20 0 0,-26 0 0,-1-1 0,-64 4 0,112 0 0,0 1 0,-1-1 0,1 1 0,0 0 0,1 0 0,-1 1 0,0-1 0,1 1 0,-1 0 0,1 0 0,0 1 0,0-1 0,0 1 0,0 0 0,1 0 0,0 0 0,-6 9 0,-29 30 0,-6-1 0,1 2 0,3 2 0,1 1 0,-45 76 0,72-108 0,0-1 0,-1-1 0,0 0 0,-1-1 0,-1 0 0,-26 16 0,33-24-273,0 1 0,0-1 0,0-1 0,-17 6 0,-2-3-6553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09T14:31:08.877"/>
    </inkml:context>
    <inkml:brush xml:id="br0">
      <inkml:brushProperty name="width" value="0.025" units="cm"/>
      <inkml:brushProperty name="height" value="0.025" units="cm"/>
    </inkml:brush>
  </inkml:definitions>
  <inkml:trace contextRef="#ctx0" brushRef="#br0">1 0 24575,'8'0'0,"-1"0"0,1 1 0,0-1 0,0 2 0,10 1 0,-15-2 0,-1 1 0,1-1 0,-1 0 0,1 0 0,-1 1 0,1 0 0,-1-1 0,0 1 0,0 0 0,0 0 0,0 0 0,0 0 0,0 1 0,-1-1 0,1 0 0,-1 1 0,1-1 0,0 4 0,6 14 0,-4-11 0,-1 0 0,2 0 0,-1-1 0,9 13 0,-13-21 0,92 128 0,59 117 0,-130-214 0,-12-19 0,0 1 0,0 0 0,-1 1 0,-1 0 0,0 0 0,-1 1 0,8 27 0,3 30 0,-9-46 0,7 54 0,-10-43 0,12 42 0,-3-13 0,23 111 0,-24-107 0,-4-26 0,-2 1 0,2 52 0,-8 415 0,-3-226 0,4-255 0,1-1 0,9 41 0,3 29 0,-12 148 0,-1-6 0,15-125 0,-9-78 0,3 63 0,-11 202 0,-1-137 0,2-145 0,1 0 0,2 0 0,7 30 0,-4-27 0,5 51 0,-9 290 0,-5-189 0,3-97 0,2-40 0,-3 0 0,-1-1 0,-9 53 0,5-75 0,0 1 0,-16 32 0,14-35 0,1 0 0,0 1 0,1-1 0,-4 24 0,3-14 0,0 0 0,-18 45 0,15-46 0,1 1 0,1-1 0,-5 28 0,5 46 0,6-63 0,-10 55 0,6-67 0,-7 35 0,12-54 0,-1 0 0,1-1 0,0 1 0,0 0 0,0 0 0,0 0 0,1 0 0,0 0 0,0-1 0,2 8 0,-2-10 0,-1-1 0,1 1 0,0 0 0,-1-1 0,1 1 0,0-1 0,0 1 0,-1-1 0,1 0 0,0 1 0,0-1 0,0 0 0,0 0 0,-1 1 0,1-1 0,0 0 0,0 0 0,0 0 0,0 0 0,0 0 0,0 0 0,0 0 0,-1-1 0,1 1 0,0 0 0,0 0 0,0-1 0,0 1 0,-1 0 0,1-1 0,0 1 0,0-1 0,-1 1 0,2-2 0,34-22 0,-29 19 0,25-19 0,-13 8 0,1 2 0,23-13 0,-39 24 0,1 1 0,0 0 0,1-1 0,-1 2 0,0-1 0,0 0 0,1 1 0,-1 0 0,1 1 0,-1-1 0,1 1 0,-1 0 0,1 0 0,8 2 0,-12-2 0,0 1 0,1 0 0,-1 0 0,0 0 0,0 0 0,0 0 0,0 0 0,0 1 0,0-1 0,-1 1 0,1-1 0,0 1 0,-1 0 0,1-1 0,-1 1 0,3 4 0,-2-1 0,1 0 0,-1 0 0,0 0 0,-1 0 0,1 0 0,1 11 0,-1 1 0,-2 1 0,1-1 0,-4 28 0,-29 113 0,28-136 0,0-1 0,-1 0 0,-1 0 0,0-1 0,-2 1 0,-12 22 0,15-33 0,1 0 0,1 0 0,0 0 0,1 1 0,-3 15 0,4-15 0,-1 0 0,-1 0 0,0 0 0,-4 11 0,3-16 0,0 1 0,0-1 0,0 0 0,-1 0 0,0-1 0,-9 9 0,8-9 0,0 2 0,0-1 0,1 1 0,-7 10 0,-100 161 0,97-156 0,1 0 0,0 1 0,2 0 0,1 1 0,-15 43 0,-41 106 0,19-48 0,35-97 0,1 0 0,2 1 0,0 0 0,2 0 0,2 1 0,-5 37 0,9-41 0,-10 41 0,7-41 0,-3 34 0,8-57 0,-1-1 0,1 0 0,0 1 0,0-1 0,1 0 0,-1 0 0,0 1 0,1-1 0,0 0 0,-1 0 0,1 0 0,0 1 0,0-1 0,0 0 0,0 0 0,0 0 0,1-1 0,1 3 0,-2-3 0,1 0 0,-1 0 0,1 0 0,0 0 0,-1 0 0,1-1 0,0 1 0,-1-1 0,1 1 0,0-1 0,-1 0 0,1 0 0,0 1 0,0-1 0,0 0 0,-1-1 0,1 1 0,0 0 0,0 0 0,-1-1 0,1 1 0,0-1 0,2-1 0,5-1 0,0 0 0,0-1 0,0 0 0,0-1 0,-1 0 0,0 0 0,0-1 0,-1 0 0,14-13 0,-10 8 0,1 0 0,0 1 0,1 1 0,0 0 0,14-7 0,27-19 0,109-79 0,-157 111 0,0-1 0,0 1 0,1 0 0,-1 1 0,1 0 0,0 0 0,0 0 0,0 0 0,12 0 0,-17 2 0,1 0 0,0 0 0,0 0 0,0 1 0,-1-1 0,1 1 0,0-1 0,-1 1 0,1 0 0,0 0 0,-1 0 0,1 0 0,-1 1 0,1-1 0,-1 1 0,0-1 0,0 1 0,0 0 0,0 0 0,0 0 0,0 0 0,0 0 0,0 0 0,-1 1 0,1-1 0,-1 0 0,1 4 0,2 4 0,0 1 0,-2 0 0,1 0 0,-1 0 0,-1 0 0,1 17 0,-6 73 0,1-39 0,-1-12 0,-12 62 0,8-62 0,-3 62 0,10-86 0,3 199 0,-1-221 0,-1-1 0,1 1 0,0-1 0,0 1 0,0-1 0,0 0 0,1 1 0,-1-1 0,1 0 0,0 0 0,0 0 0,0 0 0,0 0 0,4 4 0,2-1 0,0 1 0,0-2 0,16 10 0,-16-11 0,0 1 0,0 0 0,0 1 0,-1 0 0,9 9 0,4 5 0,0-1 0,1-1 0,1-1 0,36 22 0,-53-36 0,-1 1 0,1-1 0,-1 1 0,1 1 0,-1-1 0,-1 0 0,1 1 0,0 0 0,-1 0 0,0 0 0,0 0 0,-1 0 0,0 1 0,0-1 0,0 1 0,0 0 0,-1-1 0,1 9 0,1 11 0,-1 0 0,-2 0 0,-3 28 0,2-13 0,0-33-49,1 32-280,-2 0 0,-1-1 0,-17 72 0,13-85-6497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4690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77598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049226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61311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88105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41675678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2964838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3881177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13016719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10/1/2025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435954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10/1/2025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32317493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10/1/2025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971514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10/1/2025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15239217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10/1/2025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15392710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10/1/2025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23170113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158931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32362596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5734C6-3AB0-4793-8922-3DDB4FBECDA8}"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40173361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734C6-3AB0-4793-8922-3DDB4FBECDA8}"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3467641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5734C6-3AB0-4793-8922-3DDB4FBECDA8}"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3713970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5734C6-3AB0-4793-8922-3DDB4FBECDA8}"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42383999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5734C6-3AB0-4793-8922-3DDB4FBECDA8}" type="datetimeFigureOut">
              <a:rPr lang="en-US" smtClean="0"/>
              <a:t>10/1/2025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5199320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5734C6-3AB0-4793-8922-3DDB4FBECDA8}"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25838367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734C6-3AB0-4793-8922-3DDB4FBECDA8}"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354620753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5734C6-3AB0-4793-8922-3DDB4FBECDA8}"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10248412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5734C6-3AB0-4793-8922-3DDB4FBECDA8}"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411347467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734C6-3AB0-4793-8922-3DDB4FBECDA8}"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10144823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5734C6-3AB0-4793-8922-3DDB4FBECDA8}" type="datetimeFigureOut">
              <a:rPr lang="en-US" smtClean="0"/>
              <a:t>10/1/2025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B88782-6612-4C6E-863D-B9A0D5F9CFC6}" type="slidenum">
              <a:rPr lang="en-US" smtClean="0"/>
              <a:t>‹#›</a:t>
            </a:fld>
            <a:endParaRPr lang="en-US"/>
          </a:p>
        </p:txBody>
      </p:sp>
    </p:spTree>
    <p:extLst>
      <p:ext uri="{BB962C8B-B14F-4D97-AF65-F5344CB8AC3E}">
        <p14:creationId xmlns:p14="http://schemas.microsoft.com/office/powerpoint/2010/main" val="1252246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10/1/2025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10/1/2025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10/1/2025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41"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10-01-2025</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10/1/2025</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430127627"/>
      </p:ext>
    </p:extLst>
  </p:cSld>
  <p:clrMap bg1="lt1" tx1="dk1" bg2="lt2" tx2="dk2" accent1="accent1" accent2="accent2" accent3="accent3" accent4="accent4" accent5="accent5" accent6="accent6" hlink="hlink" folHlink="folHlink"/>
  <p:sldLayoutIdLst>
    <p:sldLayoutId id="2147488594" r:id="rId1"/>
    <p:sldLayoutId id="2147488595" r:id="rId2"/>
    <p:sldLayoutId id="2147488596" r:id="rId3"/>
    <p:sldLayoutId id="2147488597" r:id="rId4"/>
    <p:sldLayoutId id="2147488598" r:id="rId5"/>
    <p:sldLayoutId id="2147488599" r:id="rId6"/>
    <p:sldLayoutId id="2147488600" r:id="rId7"/>
    <p:sldLayoutId id="2147488601" r:id="rId8"/>
    <p:sldLayoutId id="2147488602" r:id="rId9"/>
    <p:sldLayoutId id="2147488603" r:id="rId10"/>
    <p:sldLayoutId id="214748860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34C6-3AB0-4793-8922-3DDB4FBECDA8}" type="datetimeFigureOut">
              <a:rPr lang="en-US" smtClean="0"/>
              <a:t>10/1/2025</a:t>
            </a:fld>
            <a:endParaRPr lang="en-US"/>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88782-6612-4C6E-863D-B9A0D5F9CFC6}" type="slidenum">
              <a:rPr lang="en-US" smtClean="0"/>
              <a:t>‹#›</a:t>
            </a:fld>
            <a:endParaRPr lang="en-US"/>
          </a:p>
        </p:txBody>
      </p:sp>
    </p:spTree>
    <p:extLst>
      <p:ext uri="{BB962C8B-B14F-4D97-AF65-F5344CB8AC3E}">
        <p14:creationId xmlns:p14="http://schemas.microsoft.com/office/powerpoint/2010/main" val="1055003837"/>
      </p:ext>
    </p:extLst>
  </p:cSld>
  <p:clrMap bg1="lt1" tx1="dk1" bg2="lt2" tx2="dk2" accent1="accent1" accent2="accent2" accent3="accent3" accent4="accent4" accent5="accent5" accent6="accent6" hlink="hlink" folHlink="folHlink"/>
  <p:sldLayoutIdLst>
    <p:sldLayoutId id="2147488655" r:id="rId1"/>
    <p:sldLayoutId id="2147488656" r:id="rId2"/>
    <p:sldLayoutId id="2147488657" r:id="rId3"/>
    <p:sldLayoutId id="2147488658" r:id="rId4"/>
    <p:sldLayoutId id="2147488659" r:id="rId5"/>
    <p:sldLayoutId id="2147488660" r:id="rId6"/>
    <p:sldLayoutId id="2147488661" r:id="rId7"/>
    <p:sldLayoutId id="2147488662" r:id="rId8"/>
    <p:sldLayoutId id="2147488663" r:id="rId9"/>
    <p:sldLayoutId id="2147488664" r:id="rId10"/>
    <p:sldLayoutId id="21474886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6.jp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23.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wmf"/><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5" Type="http://schemas.openxmlformats.org/officeDocument/2006/relationships/image" Target="../media/image44.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3.xml"/><Relationship Id="rId5" Type="http://schemas.openxmlformats.org/officeDocument/2006/relationships/image" Target="../media/image46.pn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customXml" Target="../ink/ink1.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ustomXml" Target="../ink/ink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9.svg"/><Relationship Id="rId2" Type="http://schemas.openxmlformats.org/officeDocument/2006/relationships/customXml" Target="../ink/ink3.xml"/><Relationship Id="rId1" Type="http://schemas.openxmlformats.org/officeDocument/2006/relationships/slideLayout" Target="../slideLayouts/slideLayout4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jpg"/><Relationship Id="rId1" Type="http://schemas.openxmlformats.org/officeDocument/2006/relationships/slideLayout" Target="../slideLayouts/slideLayout35.xml"/><Relationship Id="rId4"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4236119" y="-215153"/>
            <a:ext cx="450476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6000" b="1" dirty="0" err="1">
                <a:solidFill>
                  <a:srgbClr val="0000FF"/>
                </a:solidFill>
                <a:latin typeface="#9Slide05 Fourth" panose="00000500000000000000" pitchFamily="2" charset="0"/>
                <a:ea typeface="Helvetica Neue"/>
                <a:cs typeface="Helvetica Neue"/>
              </a:rPr>
              <a:t>Bài</a:t>
            </a:r>
            <a:r>
              <a:rPr lang="en-US" altLang="en-US" sz="6000" b="1" dirty="0">
                <a:solidFill>
                  <a:srgbClr val="0000FF"/>
                </a:solidFill>
                <a:latin typeface="#9Slide05 Fourth" panose="00000500000000000000" pitchFamily="2" charset="0"/>
                <a:ea typeface="Helvetica Neue"/>
                <a:cs typeface="Helvetica Neue"/>
              </a:rPr>
              <a:t> 11:</a:t>
            </a:r>
            <a:r>
              <a:rPr lang="en-US" altLang="en-US" sz="6000" b="1" dirty="0">
                <a:solidFill>
                  <a:srgbClr val="FF0000"/>
                </a:solidFill>
                <a:latin typeface="#9Slide05 Fourth" panose="00000500000000000000" pitchFamily="2" charset="0"/>
                <a:ea typeface="Helvetica Neue"/>
                <a:cs typeface="Helvetica Neue"/>
              </a:rPr>
              <a:t> QUYỀN CƠ BẢN CỦA TRẺ EM</a:t>
            </a:r>
            <a:endParaRPr lang="en-SG" altLang="en-US" sz="6000" b="1" dirty="0">
              <a:solidFill>
                <a:srgbClr val="0000FF"/>
              </a:solidFill>
              <a:latin typeface="#9Slide05 Fourth" panose="00000500000000000000" pitchFamily="2" charset="0"/>
            </a:endParaRPr>
          </a:p>
        </p:txBody>
      </p:sp>
      <p:pic>
        <p:nvPicPr>
          <p:cNvPr id="3" name="Picture 2"/>
          <p:cNvPicPr>
            <a:picLocks noChangeAspect="1"/>
          </p:cNvPicPr>
          <p:nvPr/>
        </p:nvPicPr>
        <p:blipFill>
          <a:blip r:embed="rId2"/>
          <a:stretch>
            <a:fillRect/>
          </a:stretch>
        </p:blipFill>
        <p:spPr>
          <a:xfrm>
            <a:off x="455197" y="3276390"/>
            <a:ext cx="4237574" cy="3089904"/>
          </a:xfrm>
          <a:prstGeom prst="rect">
            <a:avLst/>
          </a:prstGeom>
        </p:spPr>
      </p:pic>
      <p:pic>
        <p:nvPicPr>
          <p:cNvPr id="4" name="Picture 3"/>
          <p:cNvPicPr>
            <a:picLocks noChangeAspect="1"/>
          </p:cNvPicPr>
          <p:nvPr/>
        </p:nvPicPr>
        <p:blipFill>
          <a:blip r:embed="rId3"/>
          <a:stretch>
            <a:fillRect/>
          </a:stretch>
        </p:blipFill>
        <p:spPr>
          <a:xfrm>
            <a:off x="5981543" y="3276390"/>
            <a:ext cx="5158628" cy="3089904"/>
          </a:xfrm>
          <a:prstGeom prst="rect">
            <a:avLst/>
          </a:prstGeom>
        </p:spPr>
      </p:pic>
      <p:pic>
        <p:nvPicPr>
          <p:cNvPr id="5" name="Picture 4"/>
          <p:cNvPicPr>
            <a:picLocks noChangeAspect="1"/>
          </p:cNvPicPr>
          <p:nvPr/>
        </p:nvPicPr>
        <p:blipFill>
          <a:blip r:embed="rId4"/>
          <a:stretch>
            <a:fillRect/>
          </a:stretch>
        </p:blipFill>
        <p:spPr>
          <a:xfrm>
            <a:off x="77639" y="155277"/>
            <a:ext cx="4037161" cy="2642222"/>
          </a:xfrm>
          <a:prstGeom prst="rect">
            <a:avLst/>
          </a:prstGeom>
        </p:spPr>
      </p:pic>
      <p:pic>
        <p:nvPicPr>
          <p:cNvPr id="6" name="Picture 5"/>
          <p:cNvPicPr>
            <a:picLocks noChangeAspect="1"/>
          </p:cNvPicPr>
          <p:nvPr/>
        </p:nvPicPr>
        <p:blipFill>
          <a:blip r:embed="rId5"/>
          <a:stretch>
            <a:fillRect/>
          </a:stretch>
        </p:blipFill>
        <p:spPr>
          <a:xfrm>
            <a:off x="8862204" y="858329"/>
            <a:ext cx="3252157" cy="2570671"/>
          </a:xfrm>
          <a:prstGeom prst="rect">
            <a:avLst/>
          </a:prstGeom>
        </p:spPr>
      </p:pic>
      <p:pic>
        <p:nvPicPr>
          <p:cNvPr id="8" name="Shape 1">
            <a:extLst>
              <a:ext uri="{FF2B5EF4-FFF2-40B4-BE49-F238E27FC236}">
                <a16:creationId xmlns:a16="http://schemas.microsoft.com/office/drawing/2014/main" id="{F695248C-D0BD-4BF6-9ACA-6EC78BEBEC5D}"/>
              </a:ext>
            </a:extLst>
          </p:cNvPr>
          <p:cNvPicPr/>
          <p:nvPr/>
        </p:nvPicPr>
        <p:blipFill>
          <a:blip r:embed="rId6"/>
          <a:stretch/>
        </p:blipFill>
        <p:spPr>
          <a:xfrm>
            <a:off x="10840551" y="155276"/>
            <a:ext cx="1273810" cy="1042670"/>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te cartoon kids frame Royalty Free Vector Image"/>
          <p:cNvPicPr>
            <a:picLocks noChangeAspect="1" noChangeArrowheads="1"/>
          </p:cNvPicPr>
          <p:nvPr/>
        </p:nvPicPr>
        <p:blipFill>
          <a:blip r:embed="rId2">
            <a:extLst>
              <a:ext uri="{28A0092B-C50C-407E-A947-70E740481C1C}">
                <a14:useLocalDpi xmlns:a14="http://schemas.microsoft.com/office/drawing/2010/main" val="0"/>
              </a:ext>
            </a:extLst>
          </a:blip>
          <a:srcRect b="9756"/>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Box 4"/>
          <p:cNvSpPr txBox="1">
            <a:spLocks noChangeArrowheads="1"/>
          </p:cNvSpPr>
          <p:nvPr/>
        </p:nvSpPr>
        <p:spPr bwMode="auto">
          <a:xfrm>
            <a:off x="3260786" y="1794295"/>
            <a:ext cx="561969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lvl="0">
              <a:buNone/>
            </a:pPr>
            <a:r>
              <a:rPr lang="en-US" sz="3600" b="1" i="1" dirty="0">
                <a:latin typeface="Times New Roman" panose="02020603050405020304" pitchFamily="18" charset="0"/>
                <a:cs typeface="Times New Roman" panose="02020603050405020304" pitchFamily="18" charset="0"/>
              </a:rPr>
              <a:t>a. </a:t>
            </a:r>
            <a:r>
              <a:rPr lang="en-US" sz="3600" b="1" i="1" dirty="0" err="1">
                <a:latin typeface="Times New Roman" panose="02020603050405020304" pitchFamily="18" charset="0"/>
                <a:cs typeface="Times New Roman" panose="02020603050405020304" pitchFamily="18" charset="0"/>
              </a:rPr>
              <a:t>Quyền</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trẻ</a:t>
            </a:r>
            <a:r>
              <a:rPr lang="en-US" sz="3600" b="1" i="1" dirty="0">
                <a:latin typeface="Times New Roman" panose="02020603050405020304" pitchFamily="18" charset="0"/>
                <a:cs typeface="Times New Roman" panose="02020603050405020304" pitchFamily="18" charset="0"/>
              </a:rPr>
              <a:t> </a:t>
            </a:r>
            <a:r>
              <a:rPr lang="en-US" sz="3600" b="1" i="1" dirty="0" err="1">
                <a:latin typeface="Times New Roman" panose="02020603050405020304" pitchFamily="18" charset="0"/>
                <a:cs typeface="Times New Roman" panose="02020603050405020304" pitchFamily="18" charset="0"/>
              </a:rPr>
              <a:t>em</a:t>
            </a:r>
            <a:r>
              <a:rPr lang="en-US" sz="3600" b="1" i="1" dirty="0">
                <a:latin typeface="Times New Roman" panose="02020603050405020304" pitchFamily="18" charset="0"/>
                <a:cs typeface="Times New Roman" panose="02020603050405020304" pitchFamily="18" charset="0"/>
              </a:rPr>
              <a:t> : </a:t>
            </a:r>
            <a:r>
              <a:rPr lang="en-US" sz="3600" i="1" dirty="0" err="1">
                <a:latin typeface="Times New Roman" panose="02020603050405020304" pitchFamily="18" charset="0"/>
                <a:cs typeface="Times New Roman" panose="02020603050405020304" pitchFamily="18" charset="0"/>
              </a:rPr>
              <a:t>Là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những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cầu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lợi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ích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tự</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nhiên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vốn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có</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khách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quan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mà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trẻ</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em</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hưởng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được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sống</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phát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triển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toàn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diện</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về</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thể</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chất</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tinh</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thần</a:t>
            </a:r>
            <a:r>
              <a:rPr lang="vi-VN" sz="3600" i="1" dirty="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790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194888"/>
            <a:ext cx="6888480"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em</a:t>
            </a:r>
            <a:endPar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dirty="0">
                <a:solidFill>
                  <a:prstClr val="white"/>
                </a:solidFill>
                <a:latin typeface="Times New Roman" panose="02020603050405020304" pitchFamily="18" charset="0"/>
                <a:ea typeface="Times New Roman"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769383" y="1495368"/>
            <a:ext cx="1462078" cy="79254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125739" y="2175568"/>
            <a:ext cx="2451870" cy="1123229"/>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sống</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còn</a:t>
            </a:r>
            <a:r>
              <a:rPr lang="en-US" sz="2400" b="1" i="1" dirty="0">
                <a:solidFill>
                  <a:srgbClr val="FF0000"/>
                </a:solidFill>
                <a:latin typeface="Arial" panose="020B0604020202020204" pitchFamily="34" charset="0"/>
                <a:cs typeface="Arial" panose="020B0604020202020204" pitchFamily="34" charset="0"/>
              </a:rPr>
              <a:t>: </a:t>
            </a:r>
            <a:endParaRPr lang="en-US" sz="2400" dirty="0">
              <a:solidFill>
                <a:srgbClr val="FF0000"/>
              </a:solidFill>
              <a:latin typeface="Arial" panose="020B0604020202020204" pitchFamily="34" charset="0"/>
              <a:cs typeface="Arial" panose="020B0604020202020204" pitchFamily="34"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967857" y="2243729"/>
            <a:ext cx="2787756" cy="1141271"/>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bảo</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vệ</a:t>
            </a:r>
            <a:r>
              <a:rPr lang="en-US" sz="2400" b="1" i="1" dirty="0">
                <a:solidFill>
                  <a:srgbClr val="FF0000"/>
                </a:solidFill>
                <a:latin typeface="Arial" panose="020B0604020202020204" pitchFamily="34" charset="0"/>
                <a:cs typeface="Arial" panose="020B0604020202020204" pitchFamily="34" charset="0"/>
              </a:rPr>
              <a:t>:</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125739" y="4019620"/>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latin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129175" y="40099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6448409" y="4030091"/>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a:endCxn id="8" idx="0"/>
          </p:cNvCxnSpPr>
          <p:nvPr/>
        </p:nvCxnSpPr>
        <p:spPr>
          <a:xfrm flipH="1">
            <a:off x="1351674" y="1454745"/>
            <a:ext cx="2879820" cy="720823"/>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a:endCxn id="9" idx="0"/>
          </p:cNvCxnSpPr>
          <p:nvPr/>
        </p:nvCxnSpPr>
        <p:spPr>
          <a:xfrm flipH="1">
            <a:off x="4361735" y="1509949"/>
            <a:ext cx="1400644" cy="73378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a:stCxn id="8" idx="2"/>
            <a:endCxn id="11" idx="0"/>
          </p:cNvCxnSpPr>
          <p:nvPr/>
        </p:nvCxnSpPr>
        <p:spPr>
          <a:xfrm>
            <a:off x="1351674" y="3298797"/>
            <a:ext cx="0" cy="720823"/>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a:stCxn id="9" idx="2"/>
          </p:cNvCxnSpPr>
          <p:nvPr/>
        </p:nvCxnSpPr>
        <p:spPr>
          <a:xfrm>
            <a:off x="4361735" y="3385000"/>
            <a:ext cx="1" cy="624988"/>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flipH="1">
            <a:off x="7790536" y="3329796"/>
            <a:ext cx="19570" cy="611395"/>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6435306" y="2231304"/>
            <a:ext cx="2626939"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latin typeface="Arial" panose="020B0604020202020204" pitchFamily="34" charset="0"/>
                <a:cs typeface="Arial" panose="020B0604020202020204" pitchFamily="34" charset="0"/>
              </a:rPr>
              <a:t>Nhóm</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quyền</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được</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phát</a:t>
            </a:r>
            <a:r>
              <a:rPr lang="en-US" sz="2400" b="1" i="1" dirty="0">
                <a:solidFill>
                  <a:srgbClr val="FF0000"/>
                </a:solidFill>
                <a:latin typeface="Arial" panose="020B0604020202020204" pitchFamily="34" charset="0"/>
                <a:cs typeface="Arial" panose="020B0604020202020204" pitchFamily="34" charset="0"/>
              </a:rPr>
              <a:t> </a:t>
            </a:r>
            <a:r>
              <a:rPr lang="en-US" sz="2400" b="1" i="1" dirty="0" err="1">
                <a:solidFill>
                  <a:srgbClr val="FF0000"/>
                </a:solidFill>
                <a:latin typeface="Arial" panose="020B0604020202020204" pitchFamily="34" charset="0"/>
                <a:cs typeface="Arial" panose="020B0604020202020204" pitchFamily="34" charset="0"/>
              </a:rPr>
              <a:t>triển</a:t>
            </a:r>
            <a:endParaRPr lang="en-US"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8238226" y="1454745"/>
            <a:ext cx="2450691" cy="911064"/>
          </a:xfrm>
          <a:prstGeom prst="rect">
            <a:avLst/>
          </a:prstGeom>
        </p:spPr>
      </p:pic>
      <p:sp>
        <p:nvSpPr>
          <p:cNvPr id="21" name="Rectangle: Rounded Corners 15">
            <a:extLst>
              <a:ext uri="{FF2B5EF4-FFF2-40B4-BE49-F238E27FC236}">
                <a16:creationId xmlns:a16="http://schemas.microsoft.com/office/drawing/2014/main" id="{F00E3249-ACD5-4D11-8D94-2D016D6532E8}"/>
              </a:ext>
            </a:extLst>
          </p:cNvPr>
          <p:cNvSpPr/>
          <p:nvPr/>
        </p:nvSpPr>
        <p:spPr>
          <a:xfrm>
            <a:off x="9549442" y="2231304"/>
            <a:ext cx="2355010" cy="1098492"/>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rgbClr val="FF0000"/>
                </a:solidFill>
              </a:rPr>
              <a:t>Nhóm</a:t>
            </a:r>
            <a:r>
              <a:rPr lang="en-US" sz="2400" b="1" i="1" dirty="0">
                <a:solidFill>
                  <a:srgbClr val="FF0000"/>
                </a:solidFill>
              </a:rPr>
              <a:t> </a:t>
            </a:r>
            <a:r>
              <a:rPr lang="en-US" sz="2400" b="1" i="1" dirty="0" err="1">
                <a:solidFill>
                  <a:srgbClr val="FF0000"/>
                </a:solidFill>
              </a:rPr>
              <a:t>quyền</a:t>
            </a:r>
            <a:r>
              <a:rPr lang="en-US" sz="2400" b="1" i="1" dirty="0">
                <a:solidFill>
                  <a:srgbClr val="FF0000"/>
                </a:solidFill>
              </a:rPr>
              <a:t> </a:t>
            </a:r>
            <a:r>
              <a:rPr lang="en-US" sz="2400" b="1" i="1" dirty="0" err="1">
                <a:solidFill>
                  <a:srgbClr val="FF0000"/>
                </a:solidFill>
              </a:rPr>
              <a:t>được</a:t>
            </a:r>
            <a:r>
              <a:rPr lang="en-US" sz="2400" b="1" i="1" dirty="0">
                <a:solidFill>
                  <a:srgbClr val="FF0000"/>
                </a:solidFill>
              </a:rPr>
              <a:t> </a:t>
            </a:r>
            <a:r>
              <a:rPr lang="en-US" sz="2400" b="1" i="1" dirty="0" err="1">
                <a:solidFill>
                  <a:srgbClr val="FF0000"/>
                </a:solidFill>
              </a:rPr>
              <a:t>tham</a:t>
            </a:r>
            <a:r>
              <a:rPr lang="en-US" sz="2400" b="1" i="1" dirty="0">
                <a:solidFill>
                  <a:srgbClr val="FF0000"/>
                </a:solidFill>
              </a:rPr>
              <a:t> </a:t>
            </a:r>
            <a:r>
              <a:rPr lang="en-US" sz="2400" b="1" i="1" dirty="0" err="1">
                <a:solidFill>
                  <a:srgbClr val="FF0000"/>
                </a:solidFill>
              </a:rPr>
              <a:t>gia</a:t>
            </a:r>
            <a:endParaRPr lang="en-US" dirty="0">
              <a:solidFill>
                <a:srgbClr val="FF0000"/>
              </a:solidFill>
              <a:ea typeface="Times New Roman" panose="02020603050405020304" pitchFamily="18" charset="0"/>
            </a:endParaRPr>
          </a:p>
        </p:txBody>
      </p:sp>
      <p:pic>
        <p:nvPicPr>
          <p:cNvPr id="32" name="Picture 31"/>
          <p:cNvPicPr>
            <a:picLocks noChangeAspect="1"/>
          </p:cNvPicPr>
          <p:nvPr/>
        </p:nvPicPr>
        <p:blipFill>
          <a:blip r:embed="rId3"/>
          <a:stretch>
            <a:fillRect/>
          </a:stretch>
        </p:blipFill>
        <p:spPr>
          <a:xfrm>
            <a:off x="9684992" y="3941191"/>
            <a:ext cx="2231209" cy="2726574"/>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10800597" y="3329796"/>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9825487" y="4106355"/>
            <a:ext cx="2067628" cy="400110"/>
          </a:xfrm>
          <a:prstGeom prst="rect">
            <a:avLst/>
          </a:prstGeom>
        </p:spPr>
        <p:txBody>
          <a:bodyPr wrap="square">
            <a:spAutoFit/>
          </a:bodyPr>
          <a:lstStyle/>
          <a:p>
            <a:endParaRPr lang="en-US" sz="2000" b="1" dirty="0"/>
          </a:p>
        </p:txBody>
      </p:sp>
      <p:sp>
        <p:nvSpPr>
          <p:cNvPr id="20" name="Rectangle: Rounded Corners 23">
            <a:extLst>
              <a:ext uri="{FF2B5EF4-FFF2-40B4-BE49-F238E27FC236}">
                <a16:creationId xmlns:a16="http://schemas.microsoft.com/office/drawing/2014/main" id="{C3A49D42-77BB-4A72-8F70-DB9B2EC103AF}"/>
              </a:ext>
            </a:extLst>
          </p:cNvPr>
          <p:cNvSpPr/>
          <p:nvPr/>
        </p:nvSpPr>
        <p:spPr>
          <a:xfrm>
            <a:off x="124582" y="4023595"/>
            <a:ext cx="2451870" cy="2732162"/>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khai</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sinh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bảo</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vệ</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tính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mạng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chăm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sóc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tốt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nhất</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về</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sức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khỏe</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sống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chung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với</a:t>
            </a:r>
            <a:r>
              <a:rPr lang="en-US" b="1" i="1" dirty="0">
                <a:solidFill>
                  <a:schemeClr val="tx1"/>
                </a:solidFill>
                <a:latin typeface="Times New Roman" panose="02020603050405020304" pitchFamily="18" charset="0"/>
                <a:cs typeface="Times New Roman" panose="02020603050405020304" pitchFamily="18" charset="0"/>
              </a:rPr>
              <a:t> cha </a:t>
            </a:r>
            <a:r>
              <a:rPr lang="en-US" b="1" i="1" dirty="0" err="1">
                <a:solidFill>
                  <a:schemeClr val="tx1"/>
                </a:solidFill>
                <a:latin typeface="Times New Roman" panose="02020603050405020304" pitchFamily="18" charset="0"/>
                <a:cs typeface="Times New Roman" panose="02020603050405020304" pitchFamily="18" charset="0"/>
              </a:rPr>
              <a:t>mẹ</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được</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ưu</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tiên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tiếp</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cận</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và</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sử</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dụng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dịch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vụ</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phòng</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khám</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chữa</a:t>
            </a:r>
            <a:r>
              <a:rPr lang="en-US" b="1" i="1" dirty="0">
                <a:solidFill>
                  <a:schemeClr val="tx1"/>
                </a:solidFill>
                <a:latin typeface="Times New Roman" panose="02020603050405020304" pitchFamily="18" charset="0"/>
                <a:cs typeface="Times New Roman" panose="02020603050405020304" pitchFamily="18" charset="0"/>
              </a:rPr>
              <a:t> </a:t>
            </a:r>
            <a:r>
              <a:rPr lang="en-US" b="1" i="1" dirty="0" err="1">
                <a:solidFill>
                  <a:schemeClr val="tx1"/>
                </a:solidFill>
                <a:latin typeface="Times New Roman" panose="02020603050405020304" pitchFamily="18" charset="0"/>
                <a:cs typeface="Times New Roman" panose="02020603050405020304" pitchFamily="18" charset="0"/>
              </a:rPr>
              <a:t>bệnh</a:t>
            </a:r>
            <a:r>
              <a:rPr lang="en-US" b="1" i="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22" name="Rectangle: Rounded Corners 24">
            <a:extLst>
              <a:ext uri="{FF2B5EF4-FFF2-40B4-BE49-F238E27FC236}">
                <a16:creationId xmlns:a16="http://schemas.microsoft.com/office/drawing/2014/main" id="{F054518C-C1D8-4492-995F-84FD44C6CFD8}"/>
              </a:ext>
            </a:extLst>
          </p:cNvPr>
          <p:cNvSpPr/>
          <p:nvPr/>
        </p:nvSpPr>
        <p:spPr>
          <a:xfrm>
            <a:off x="3116475" y="4022688"/>
            <a:ext cx="2624644" cy="265777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Được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bảo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vệ</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dưới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mọi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hình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thức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không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bạo</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lực</a:t>
            </a:r>
            <a:r>
              <a:rPr lang="en-US" sz="2000" b="1" i="1" dirty="0">
                <a:solidFill>
                  <a:schemeClr val="tx1"/>
                </a:solidFill>
                <a:latin typeface="Times New Roman" panose="02020603050405020304" pitchFamily="18" charset="0"/>
                <a:cs typeface="Times New Roman" panose="02020603050405020304" pitchFamily="18" charset="0"/>
              </a:rPr>
              <a:t> , </a:t>
            </a:r>
            <a:r>
              <a:rPr lang="en-US" sz="2000" b="1" i="1" dirty="0" err="1">
                <a:solidFill>
                  <a:schemeClr val="tx1"/>
                </a:solidFill>
                <a:latin typeface="Times New Roman" panose="02020603050405020304" pitchFamily="18" charset="0"/>
                <a:cs typeface="Times New Roman" panose="02020603050405020304" pitchFamily="18" charset="0"/>
              </a:rPr>
              <a:t>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rơi,bỏ</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mặc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bị</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bóc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lột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xâm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là</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tổn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đến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sự</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phát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triển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toàn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diện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của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trẻ</a:t>
            </a:r>
            <a:r>
              <a:rPr lang="en-US" sz="2000" b="1" i="1" dirty="0">
                <a:solidFill>
                  <a:schemeClr val="tx1"/>
                </a:solidFill>
                <a:latin typeface="Times New Roman" panose="02020603050405020304" pitchFamily="18" charset="0"/>
                <a:cs typeface="Times New Roman" panose="02020603050405020304" pitchFamily="18" charset="0"/>
              </a:rPr>
              <a:t>.</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3" name="Rectangle: Rounded Corners 25">
            <a:extLst>
              <a:ext uri="{FF2B5EF4-FFF2-40B4-BE49-F238E27FC236}">
                <a16:creationId xmlns:a16="http://schemas.microsoft.com/office/drawing/2014/main" id="{67735CDC-29E5-48CE-96ED-5DEECB4AD21C}"/>
              </a:ext>
            </a:extLst>
          </p:cNvPr>
          <p:cNvSpPr/>
          <p:nvPr/>
        </p:nvSpPr>
        <p:spPr>
          <a:xfrm>
            <a:off x="6435306" y="4025207"/>
            <a:ext cx="2484407" cy="263569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i="1" dirty="0" err="1">
                <a:solidFill>
                  <a:schemeClr val="tx1"/>
                </a:solidFill>
                <a:latin typeface="Times New Roman" panose="02020603050405020304" pitchFamily="18" charset="0"/>
                <a:cs typeface="Times New Roman" panose="02020603050405020304" pitchFamily="18" charset="0"/>
              </a:rPr>
              <a:t>Quyền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các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động</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hóa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văn</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nghệ</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2A9E5811-73F2-4A5A-A275-704D81D979EA}"/>
              </a:ext>
            </a:extLst>
          </p:cNvPr>
          <p:cNvSpPr/>
          <p:nvPr/>
        </p:nvSpPr>
        <p:spPr>
          <a:xfrm>
            <a:off x="9825487" y="4106355"/>
            <a:ext cx="2067628" cy="2554545"/>
          </a:xfrm>
          <a:prstGeom prst="rect">
            <a:avLst/>
          </a:prstGeom>
        </p:spPr>
        <p:txBody>
          <a:bodyPr wrap="square">
            <a:spAutoFit/>
          </a:bodyPr>
          <a:lstStyle/>
          <a:p>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tiếp</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cận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thông</a:t>
            </a:r>
            <a:r>
              <a:rPr lang="en-US" sz="2000" b="1" i="1" dirty="0">
                <a:solidFill>
                  <a:srgbClr val="000000"/>
                </a:solidFill>
                <a:latin typeface="Times New Roman" panose="02020603050405020304" pitchFamily="18" charset="0"/>
                <a:ea typeface="Cambria" panose="02040503050406030204" pitchFamily="18" charset="0"/>
              </a:rPr>
              <a:t> tin, </a:t>
            </a:r>
            <a:r>
              <a:rPr lang="en-US" sz="2000" b="1" i="1" dirty="0" err="1">
                <a:solidFill>
                  <a:srgbClr val="000000"/>
                </a:solidFill>
                <a:latin typeface="Times New Roman" panose="02020603050405020304" pitchFamily="18" charset="0"/>
                <a:ea typeface="Cambria" panose="02040503050406030204" pitchFamily="18" charset="0"/>
              </a:rPr>
              <a:t>tham</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gia</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hoạt</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động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xã</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hội</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được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bày</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tỏ</a:t>
            </a:r>
            <a:r>
              <a:rPr lang="en-US" sz="2000" b="1" i="1" dirty="0">
                <a:solidFill>
                  <a:srgbClr val="000000"/>
                </a:solidFill>
                <a:latin typeface="Times New Roman" panose="02020603050405020304" pitchFamily="18" charset="0"/>
                <a:ea typeface="Cambria" panose="02040503050406030204" pitchFamily="18" charset="0"/>
              </a:rPr>
              <a:t> ý </a:t>
            </a:r>
            <a:r>
              <a:rPr lang="en-US" sz="2000" b="1" i="1" dirty="0" err="1">
                <a:solidFill>
                  <a:srgbClr val="000000"/>
                </a:solidFill>
                <a:latin typeface="Times New Roman" panose="02020603050405020304" pitchFamily="18" charset="0"/>
                <a:ea typeface="Cambria" panose="02040503050406030204" pitchFamily="18" charset="0"/>
              </a:rPr>
              <a:t>kiến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nguyện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vọng</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các</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vấn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đề</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liên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quan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đến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quyền</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trẻ</a:t>
            </a:r>
            <a:r>
              <a:rPr lang="en-US" sz="2000" b="1" i="1" dirty="0">
                <a:solidFill>
                  <a:srgbClr val="000000"/>
                </a:solidFill>
                <a:latin typeface="Times New Roman" panose="02020603050405020304" pitchFamily="18" charset="0"/>
                <a:ea typeface="Cambria" panose="02040503050406030204" pitchFamily="18" charset="0"/>
              </a:rPr>
              <a:t> </a:t>
            </a:r>
            <a:r>
              <a:rPr lang="en-US" sz="2000" b="1" i="1" dirty="0" err="1">
                <a:solidFill>
                  <a:srgbClr val="000000"/>
                </a:solidFill>
                <a:latin typeface="Times New Roman" panose="02020603050405020304" pitchFamily="18" charset="0"/>
                <a:ea typeface="Cambria" panose="02040503050406030204" pitchFamily="18" charset="0"/>
              </a:rPr>
              <a:t>em</a:t>
            </a:r>
            <a:r>
              <a:rPr lang="en-US" sz="2000" b="1" i="1" dirty="0">
                <a:solidFill>
                  <a:srgbClr val="000000"/>
                </a:solidFill>
                <a:latin typeface="Times New Roman" panose="02020603050405020304" pitchFamily="18" charset="0"/>
                <a:ea typeface="Cambria" panose="02040503050406030204" pitchFamily="18" charset="0"/>
              </a:rPr>
              <a:t>.</a:t>
            </a:r>
            <a:endParaRPr lang="en-US" sz="2000" b="1" dirty="0"/>
          </a:p>
        </p:txBody>
      </p:sp>
    </p:spTree>
    <p:extLst>
      <p:ext uri="{BB962C8B-B14F-4D97-AF65-F5344CB8AC3E}">
        <p14:creationId xmlns:p14="http://schemas.microsoft.com/office/powerpoint/2010/main" val="22436701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ircle(in)">
                                      <p:cBhvr>
                                        <p:cTn id="17" dur="20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ircle(in)">
                                      <p:cBhvr>
                                        <p:cTn id="2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3" grpId="0" animBg="1"/>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90C226-A04D-4771-8C01-C1C29BCC48DE}"/>
              </a:ext>
            </a:extLst>
          </p:cNvPr>
          <p:cNvSpPr/>
          <p:nvPr/>
        </p:nvSpPr>
        <p:spPr>
          <a:xfrm>
            <a:off x="990600" y="1685813"/>
            <a:ext cx="10587318" cy="983283"/>
          </a:xfrm>
          <a:prstGeom prst="rect">
            <a:avLst/>
          </a:prstGeom>
        </p:spPr>
        <p:txBody>
          <a:bodyPr wrap="square">
            <a:spAutoFit/>
          </a:bodyPr>
          <a:lstStyle/>
          <a:p>
            <a:pPr>
              <a:lnSpc>
                <a:spcPct val="107000"/>
              </a:lnSpc>
            </a:pP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1: </a:t>
            </a:r>
            <a:r>
              <a:rPr lang="en-US" sz="2800" dirty="0" err="1">
                <a:latin typeface="Times New Roman" panose="02020603050405020304" pitchFamily="18" charset="0"/>
                <a:ea typeface="Calibri" panose="020F0502020204030204" pitchFamily="34" charset="0"/>
              </a:rPr>
              <a:t>Thế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nước</a:t>
            </a:r>
            <a:r>
              <a:rPr lang="en-US" sz="2800" dirty="0">
                <a:latin typeface="Times New Roman" panose="02020603050405020304" pitchFamily="18" charset="0"/>
                <a:ea typeface="Calibri" panose="020F0502020204030204" pitchFamily="34" charset="0"/>
              </a:rPr>
              <a:t> CHXHCN </a:t>
            </a:r>
            <a:r>
              <a:rPr lang="en-US" sz="2800" dirty="0" err="1">
                <a:latin typeface="Times New Roman" panose="02020603050405020304" pitchFamily="18" charset="0"/>
                <a:ea typeface="Calibri" panose="020F0502020204030204" pitchFamily="34" charset="0"/>
              </a:rPr>
              <a:t>Việt</a:t>
            </a:r>
            <a:r>
              <a:rPr lang="en-US" sz="2800" dirty="0">
                <a:latin typeface="Times New Roman" panose="02020603050405020304" pitchFamily="18" charset="0"/>
                <a:ea typeface="Calibri" panose="020F0502020204030204" pitchFamily="34" charset="0"/>
              </a:rPr>
              <a:t> Nam ? </a:t>
            </a:r>
            <a:r>
              <a:rPr lang="en-US" sz="2800" dirty="0" err="1">
                <a:solidFill>
                  <a:srgbClr val="000000"/>
                </a:solidFill>
                <a:latin typeface="Times New Roman" panose="02020603050405020304" pitchFamily="18" charset="0"/>
                <a:ea typeface="Calibri" panose="020F0502020204030204" pitchFamily="34" charset="0"/>
              </a:rPr>
              <a:t>Mối</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quan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hệ</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giữa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nhà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nước</a:t>
            </a:r>
            <a:r>
              <a:rPr lang="en-US" sz="2800" dirty="0">
                <a:solidFill>
                  <a:srgbClr val="000000"/>
                </a:solidFill>
                <a:latin typeface="Times New Roman" panose="02020603050405020304" pitchFamily="18" charset="0"/>
                <a:ea typeface="Calibri" panose="020F0502020204030204" pitchFamily="34" charset="0"/>
              </a:rPr>
              <a:t> CHXHCN </a:t>
            </a:r>
            <a:r>
              <a:rPr lang="en-US" sz="2800" dirty="0" err="1">
                <a:solidFill>
                  <a:srgbClr val="000000"/>
                </a:solidFill>
                <a:latin typeface="Times New Roman" panose="02020603050405020304" pitchFamily="18" charset="0"/>
                <a:ea typeface="Calibri" panose="020F0502020204030204" pitchFamily="34" charset="0"/>
              </a:rPr>
              <a:t>Việt</a:t>
            </a:r>
            <a:r>
              <a:rPr lang="en-US" sz="2800" dirty="0">
                <a:solidFill>
                  <a:srgbClr val="000000"/>
                </a:solidFill>
                <a:latin typeface="Times New Roman" panose="02020603050405020304" pitchFamily="18" charset="0"/>
                <a:ea typeface="Calibri" panose="020F0502020204030204" pitchFamily="34" charset="0"/>
              </a:rPr>
              <a:t> Nam? (4.5đ)</a:t>
            </a:r>
            <a:endParaRPr lang="vi-VN" sz="2800" dirty="0">
              <a:latin typeface="Times New Roman" panose="02020603050405020304" pitchFamily="18" charset="0"/>
              <a:ea typeface="Calibri" panose="020F0502020204030204" pitchFamily="34" charset="0"/>
            </a:endParaRPr>
          </a:p>
        </p:txBody>
      </p:sp>
      <p:sp>
        <p:nvSpPr>
          <p:cNvPr id="5" name="Rectangle 4">
            <a:extLst>
              <a:ext uri="{FF2B5EF4-FFF2-40B4-BE49-F238E27FC236}">
                <a16:creationId xmlns:a16="http://schemas.microsoft.com/office/drawing/2014/main" id="{E59A2859-997A-4CE6-B80D-23527BEC1CDD}"/>
              </a:ext>
            </a:extLst>
          </p:cNvPr>
          <p:cNvSpPr/>
          <p:nvPr/>
        </p:nvSpPr>
        <p:spPr>
          <a:xfrm>
            <a:off x="990600" y="2701476"/>
            <a:ext cx="10952381" cy="983283"/>
          </a:xfrm>
          <a:prstGeom prst="rect">
            <a:avLst/>
          </a:prstGeom>
        </p:spPr>
        <p:txBody>
          <a:bodyPr wrap="square">
            <a:spAutoFit/>
          </a:bodyPr>
          <a:lstStyle/>
          <a:p>
            <a:pPr>
              <a:lnSpc>
                <a:spcPct val="107000"/>
              </a:lnSpc>
              <a:tabLst>
                <a:tab pos="0" algn="l"/>
              </a:tabLst>
            </a:pPr>
            <a:r>
              <a:rPr lang="en-US" sz="2800" dirty="0" err="1">
                <a:solidFill>
                  <a:srgbClr val="000000"/>
                </a:solidFill>
                <a:latin typeface="Times New Roman" panose="02020603050405020304" pitchFamily="18" charset="0"/>
                <a:ea typeface="Calibri" panose="020F0502020204030204" pitchFamily="34" charset="0"/>
              </a:rPr>
              <a:t>Câu</a:t>
            </a:r>
            <a:r>
              <a:rPr lang="en-US" sz="2800" dirty="0">
                <a:solidFill>
                  <a:srgbClr val="000000"/>
                </a:solidFill>
                <a:latin typeface="Times New Roman" panose="02020603050405020304" pitchFamily="18" charset="0"/>
                <a:ea typeface="Calibri" panose="020F0502020204030204" pitchFamily="34" charset="0"/>
              </a:rPr>
              <a:t> 2. </a:t>
            </a:r>
            <a:r>
              <a:rPr lang="en-US" sz="2800" dirty="0" err="1">
                <a:solidFill>
                  <a:srgbClr val="000000"/>
                </a:solidFill>
                <a:latin typeface="Times New Roman" panose="02020603050405020304" pitchFamily="18" charset="0"/>
                <a:ea typeface="Calibri" panose="020F0502020204030204" pitchFamily="34" charset="0"/>
              </a:rPr>
              <a:t>Thế</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nào</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là</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quyền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bản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vụ</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bản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dân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Lấy</a:t>
            </a:r>
            <a:r>
              <a:rPr lang="en-US" sz="2800" dirty="0">
                <a:solidFill>
                  <a:srgbClr val="000000"/>
                </a:solidFill>
                <a:latin typeface="Times New Roman" panose="02020603050405020304" pitchFamily="18" charset="0"/>
                <a:ea typeface="Calibri" panose="020F0502020204030204" pitchFamily="34" charset="0"/>
              </a:rPr>
              <a:t> 2 </a:t>
            </a:r>
            <a:r>
              <a:rPr lang="en-US" sz="2800" dirty="0" err="1">
                <a:solidFill>
                  <a:srgbClr val="000000"/>
                </a:solidFill>
                <a:latin typeface="Times New Roman" panose="02020603050405020304" pitchFamily="18" charset="0"/>
                <a:ea typeface="Calibri" panose="020F0502020204030204" pitchFamily="34" charset="0"/>
              </a:rPr>
              <a:t>ví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dụ</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quyền</a:t>
            </a:r>
            <a:r>
              <a:rPr lang="en-US" sz="2800" dirty="0">
                <a:solidFill>
                  <a:srgbClr val="000000"/>
                </a:solidFill>
                <a:latin typeface="Times New Roman" panose="02020603050405020304" pitchFamily="18" charset="0"/>
                <a:ea typeface="Calibri" panose="020F0502020204030204" pitchFamily="34" charset="0"/>
              </a:rPr>
              <a:t> c</a:t>
            </a:r>
            <a:r>
              <a:rPr lang="vi-VN" sz="2800" dirty="0">
                <a:solidFill>
                  <a:srgbClr val="000000"/>
                </a:solidFill>
                <a:latin typeface="Times New Roman" panose="02020603050405020304" pitchFamily="18" charset="0"/>
                <a:ea typeface="Calibri" panose="020F0502020204030204" pitchFamily="34" charset="0"/>
              </a:rPr>
              <a:t>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bản</a:t>
            </a:r>
            <a:r>
              <a:rPr lang="en-US" sz="2800" dirty="0">
                <a:solidFill>
                  <a:srgbClr val="000000"/>
                </a:solidFill>
                <a:latin typeface="Times New Roman" panose="02020603050405020304" pitchFamily="18" charset="0"/>
                <a:ea typeface="Calibri" panose="020F0502020204030204" pitchFamily="34" charset="0"/>
              </a:rPr>
              <a:t>, 2 </a:t>
            </a:r>
            <a:r>
              <a:rPr lang="en-US" sz="2800" dirty="0" err="1">
                <a:solidFill>
                  <a:srgbClr val="000000"/>
                </a:solidFill>
                <a:latin typeface="Times New Roman" panose="02020603050405020304" pitchFamily="18" charset="0"/>
                <a:ea typeface="Calibri" panose="020F0502020204030204" pitchFamily="34" charset="0"/>
              </a:rPr>
              <a:t>ví</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dụ</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về</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nghĩa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vụ</a:t>
            </a:r>
            <a:r>
              <a:rPr lang="en-US" sz="2800" dirty="0">
                <a:solidFill>
                  <a:srgbClr val="000000"/>
                </a:solidFill>
                <a:latin typeface="Times New Roman" panose="02020603050405020304" pitchFamily="18" charset="0"/>
                <a:ea typeface="Calibri" panose="020F0502020204030204" pitchFamily="34" charset="0"/>
              </a:rPr>
              <a:t> c</a:t>
            </a:r>
            <a:r>
              <a:rPr lang="vi-VN" sz="2800" dirty="0">
                <a:solidFill>
                  <a:srgbClr val="000000"/>
                </a:solidFill>
                <a:latin typeface="Times New Roman" panose="02020603050405020304" pitchFamily="18" charset="0"/>
                <a:ea typeface="Calibri" panose="020F0502020204030204" pitchFamily="34" charset="0"/>
              </a:rPr>
              <a:t>ơ</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bản</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của</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công</a:t>
            </a:r>
            <a:r>
              <a:rPr lang="en-US" sz="2800" dirty="0">
                <a:solidFill>
                  <a:srgbClr val="000000"/>
                </a:solidFill>
                <a:latin typeface="Times New Roman" panose="02020603050405020304" pitchFamily="18" charset="0"/>
                <a:ea typeface="Calibri" panose="020F0502020204030204" pitchFamily="34" charset="0"/>
              </a:rPr>
              <a:t> </a:t>
            </a:r>
            <a:r>
              <a:rPr lang="en-US" sz="2800" dirty="0" err="1">
                <a:solidFill>
                  <a:srgbClr val="000000"/>
                </a:solidFill>
                <a:latin typeface="Times New Roman" panose="02020603050405020304" pitchFamily="18" charset="0"/>
                <a:ea typeface="Calibri" panose="020F0502020204030204" pitchFamily="34" charset="0"/>
              </a:rPr>
              <a:t>dân</a:t>
            </a:r>
            <a:r>
              <a:rPr lang="en-US" sz="2800" dirty="0">
                <a:solidFill>
                  <a:srgbClr val="000000"/>
                </a:solidFill>
                <a:latin typeface="Times New Roman" panose="02020603050405020304" pitchFamily="18" charset="0"/>
                <a:ea typeface="Calibri" panose="020F0502020204030204" pitchFamily="34" charset="0"/>
              </a:rPr>
              <a:t>. (4.5đ)</a:t>
            </a:r>
          </a:p>
        </p:txBody>
      </p:sp>
      <p:sp>
        <p:nvSpPr>
          <p:cNvPr id="6" name="Rectangle 5">
            <a:extLst>
              <a:ext uri="{FF2B5EF4-FFF2-40B4-BE49-F238E27FC236}">
                <a16:creationId xmlns:a16="http://schemas.microsoft.com/office/drawing/2014/main" id="{48894D1D-183D-404B-A9E9-584794E14AC5}"/>
              </a:ext>
            </a:extLst>
          </p:cNvPr>
          <p:cNvSpPr/>
          <p:nvPr/>
        </p:nvSpPr>
        <p:spPr>
          <a:xfrm>
            <a:off x="3025992" y="991246"/>
            <a:ext cx="6140015" cy="552972"/>
          </a:xfrm>
          <a:prstGeom prst="rect">
            <a:avLst/>
          </a:prstGeom>
        </p:spPr>
        <p:txBody>
          <a:bodyPr wrap="none">
            <a:spAutoFit/>
          </a:bodyPr>
          <a:lstStyle/>
          <a:p>
            <a:pPr algn="ctr">
              <a:lnSpc>
                <a:spcPct val="107000"/>
              </a:lnSpc>
              <a:tabLst>
                <a:tab pos="0" algn="l"/>
              </a:tabLst>
            </a:pPr>
            <a:r>
              <a:rPr lang="en-US" sz="3000" dirty="0">
                <a:solidFill>
                  <a:srgbClr val="FF0000"/>
                </a:solidFill>
                <a:latin typeface="Times New Roman" panose="02020603050405020304" pitchFamily="18" charset="0"/>
                <a:ea typeface="Calibri" panose="020F0502020204030204" pitchFamily="34" charset="0"/>
              </a:rPr>
              <a:t>KIỂM TRA TH</a:t>
            </a:r>
            <a:r>
              <a:rPr lang="vi-VN" sz="3000" dirty="0">
                <a:solidFill>
                  <a:srgbClr val="FF0000"/>
                </a:solidFill>
                <a:latin typeface="Times New Roman" panose="02020603050405020304" pitchFamily="18" charset="0"/>
                <a:ea typeface="Calibri" panose="020F0502020204030204" pitchFamily="34" charset="0"/>
              </a:rPr>
              <a:t>Ư</a:t>
            </a:r>
            <a:r>
              <a:rPr lang="en-US" sz="3000" dirty="0">
                <a:solidFill>
                  <a:srgbClr val="FF0000"/>
                </a:solidFill>
                <a:latin typeface="Times New Roman" panose="02020603050405020304" pitchFamily="18" charset="0"/>
                <a:ea typeface="Calibri" panose="020F0502020204030204" pitchFamily="34" charset="0"/>
              </a:rPr>
              <a:t>ỜNG XUYÊN (10’) </a:t>
            </a:r>
            <a:endParaRPr lang="vi-VN" sz="3000" dirty="0">
              <a:solidFill>
                <a:srgbClr val="FF0000"/>
              </a:solidFill>
              <a:latin typeface="Times New Roman" panose="02020603050405020304" pitchFamily="18" charset="0"/>
              <a:ea typeface="Calibri" panose="020F0502020204030204" pitchFamily="34" charset="0"/>
            </a:endParaRPr>
          </a:p>
        </p:txBody>
      </p:sp>
      <p:sp>
        <p:nvSpPr>
          <p:cNvPr id="7" name="Rectangle 6">
            <a:extLst>
              <a:ext uri="{FF2B5EF4-FFF2-40B4-BE49-F238E27FC236}">
                <a16:creationId xmlns:a16="http://schemas.microsoft.com/office/drawing/2014/main" id="{CA24B54D-0D03-4C2A-A2BE-7799B14DDD52}"/>
              </a:ext>
            </a:extLst>
          </p:cNvPr>
          <p:cNvSpPr/>
          <p:nvPr/>
        </p:nvSpPr>
        <p:spPr>
          <a:xfrm>
            <a:off x="990599" y="3722890"/>
            <a:ext cx="10587318" cy="2246769"/>
          </a:xfrm>
          <a:prstGeom prst="rect">
            <a:avLst/>
          </a:prstGeom>
        </p:spPr>
        <p:txBody>
          <a:bodyPr wrap="square">
            <a:spAutoFit/>
          </a:bodyPr>
          <a:lstStyle/>
          <a:p>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3. Cho t</a:t>
            </a:r>
            <a:r>
              <a:rPr lang="vi-VN" sz="2800" dirty="0">
                <a:latin typeface="Times New Roman" panose="02020603050405020304" pitchFamily="18" charset="0"/>
                <a:cs typeface="Times New Roman" panose="02020603050405020304" pitchFamily="18" charset="0"/>
              </a:rPr>
              <a:t>ình huống </a:t>
            </a:r>
            <a:r>
              <a:rPr lang="en-US" sz="2800" dirty="0" err="1">
                <a:latin typeface="Times New Roman" panose="02020603050405020304" pitchFamily="18" charset="0"/>
                <a:cs typeface="Times New Roman" panose="02020603050405020304" pitchFamily="18" charset="0"/>
              </a:rPr>
              <a:t>sau</a:t>
            </a:r>
            <a:r>
              <a:rPr lang="vi-VN" sz="2800" dirty="0">
                <a:latin typeface="Times New Roman" panose="02020603050405020304" pitchFamily="18" charset="0"/>
                <a:cs typeface="Times New Roman" panose="02020603050405020304" pitchFamily="18" charset="0"/>
              </a:rPr>
              <a:t>: Hậu sinh ra và lớn lên ở tỉnh Thanh Hóa, Việt Nam. Khi sinh ra Hậu, bố mẹ bạn là người không có quốc tịch Việt Nam nhưng cư trú trên lãnh thổ Việt Nam. Năm qua, bố mẹ bạn đã được nhận quyết định nhập quốc tịch Việt Nam</a:t>
            </a:r>
            <a:r>
              <a:rPr lang="en-US" sz="2800" dirty="0">
                <a:latin typeface="Times New Roman" panose="02020603050405020304" pitchFamily="18" charset="0"/>
                <a:cs typeface="Times New Roman" panose="02020603050405020304" pitchFamily="18" charset="0"/>
              </a:rPr>
              <a:t>. 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Hậu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(1đ)</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789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08473" y="2566247"/>
            <a:ext cx="6035040" cy="1366528"/>
          </a:xfrm>
          <a:prstGeom prst="rect">
            <a:avLst/>
          </a:prstGeom>
        </p:spPr>
        <p:txBody>
          <a:bodyPr wrap="square">
            <a:spAutoFit/>
          </a:bodyPr>
          <a:lstStyle/>
          <a:p>
            <a:pPr>
              <a:lnSpc>
                <a:spcPct val="115000"/>
              </a:lnSpc>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2. Ý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nghĩa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của</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endParaRPr lang="en-US" sz="3600" dirty="0">
              <a:solidFill>
                <a:srgbClr val="FF0000"/>
              </a:solidFill>
              <a:latin typeface="#9Slide06 SVNSlow Attack" pitchFamily="2"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924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00835" y="860261"/>
            <a:ext cx="5784065" cy="2570835"/>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757567" y="1173192"/>
            <a:ext cx="7705564" cy="1200329"/>
          </a:xfrm>
          <a:prstGeom prst="rect">
            <a:avLst/>
          </a:prstGeom>
          <a:noFill/>
        </p:spPr>
        <p:txBody>
          <a:bodyPr wrap="square" rtlCol="0">
            <a:spAutoFit/>
          </a:bodyPr>
          <a:lstStyle/>
          <a:p>
            <a:r>
              <a:rPr lang="vi-VN" sz="1800" b="1" dirty="0">
                <a:effectLst/>
                <a:latin typeface="+mj-lt"/>
                <a:ea typeface="Arial" panose="020B0604020202020204" pitchFamily="34" charset="0"/>
                <a:cs typeface="Cambria" panose="02040503050406030204" pitchFamily="18" charset="0"/>
              </a:rPr>
              <a:t>T</a:t>
            </a:r>
            <a:r>
              <a:rPr lang="en-US" b="1" dirty="0">
                <a:latin typeface="+mj-lt"/>
                <a:ea typeface="Arial" panose="020B0604020202020204" pitchFamily="34" charset="0"/>
                <a:cs typeface="Cambria" panose="02040503050406030204" pitchFamily="18" charset="0"/>
              </a:rPr>
              <a:t>ì</a:t>
            </a:r>
            <a:r>
              <a:rPr lang="vi-VN" sz="1800" b="1" dirty="0">
                <a:effectLst/>
                <a:latin typeface="+mj-lt"/>
                <a:ea typeface="Arial" panose="020B0604020202020204" pitchFamily="34" charset="0"/>
                <a:cs typeface="Cambria" panose="02040503050406030204" pitchFamily="18" charset="0"/>
              </a:rPr>
              <a:t>nh huống 1: </a:t>
            </a:r>
            <a:r>
              <a:rPr lang="vi-VN" sz="1800" dirty="0">
                <a:effectLst/>
                <a:latin typeface="+mj-lt"/>
                <a:ea typeface="Cambria" panose="02040503050406030204" pitchFamily="18" charset="0"/>
                <a:cs typeface="Cambria" panose="02040503050406030204" pitchFamily="18" charset="0"/>
              </a:rPr>
              <a:t>Thắm có một tủ sách rất quý. Mùa hè vừa qua, Thắm được thưởng khá nhiều sách mới. Nhân dịp trường Thắm có phong trào tặng sách cho các bạn vùng s</a:t>
            </a:r>
            <a:r>
              <a:rPr lang="en-US" dirty="0">
                <a:latin typeface="+mj-lt"/>
                <a:ea typeface="Cambria" panose="02040503050406030204" pitchFamily="18" charset="0"/>
                <a:cs typeface="Cambria" panose="02040503050406030204" pitchFamily="18" charset="0"/>
              </a:rPr>
              <a:t>â</a:t>
            </a:r>
            <a:r>
              <a:rPr lang="vi-VN" sz="1800" dirty="0">
                <a:effectLst/>
                <a:latin typeface="+mj-lt"/>
                <a:ea typeface="Cambria" panose="02040503050406030204" pitchFamily="18" charset="0"/>
                <a:cs typeface="Cambria" panose="02040503050406030204" pitchFamily="18" charset="0"/>
              </a:rPr>
              <a:t>u vùng xa, Thắm mang một ít sách tặng các bạn. Chị của Thắm không đồng ý với Thắm.</a:t>
            </a:r>
            <a:endParaRPr lang="en-US" sz="1800" dirty="0">
              <a:effectLst/>
              <a:latin typeface="+mj-lt"/>
              <a:ea typeface="Cambria" panose="02040503050406030204" pitchFamily="18" charset="0"/>
              <a:cs typeface="Cambria" panose="020405030504060302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969830" y="3948306"/>
            <a:ext cx="7585708" cy="2446220"/>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4A2B2CD6-C914-4178-8AE9-4B9B0617546C}"/>
              </a:ext>
            </a:extLst>
          </p:cNvPr>
          <p:cNvSpPr txBox="1"/>
          <p:nvPr/>
        </p:nvSpPr>
        <p:spPr>
          <a:xfrm>
            <a:off x="3636293" y="2373521"/>
            <a:ext cx="8028796" cy="1084849"/>
          </a:xfrm>
          <a:prstGeom prst="rect">
            <a:avLst/>
          </a:prstGeom>
          <a:noFill/>
        </p:spPr>
        <p:txBody>
          <a:bodyPr wrap="square" rtlCol="0">
            <a:spAutoFit/>
          </a:bodyPr>
          <a:lstStyle/>
          <a:p>
            <a:pPr marL="647700" indent="12700">
              <a:lnSpc>
                <a:spcPct val="75000"/>
              </a:lnSpc>
              <a:spcAft>
                <a:spcPts val="200"/>
              </a:spcAft>
            </a:pP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b="1" dirty="0" err="1">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hỏi</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 </a:t>
            </a:r>
          </a:p>
          <a:p>
            <a:pPr marL="647700" indent="12700">
              <a:lnSpc>
                <a:spcPct val="75000"/>
              </a:lnSpc>
              <a:spcAft>
                <a:spcPts val="2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Theo em, Th</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ắ</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m có quy</a:t>
            </a:r>
            <a:r>
              <a:rPr lang="en-US"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ề</a:t>
            </a: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pPr marL="647700" indent="12700" algn="just">
              <a:lnSpc>
                <a:spcPct val="127000"/>
              </a:lnSpc>
              <a:spcAft>
                <a:spcPts val="1600"/>
              </a:spcAft>
            </a:pPr>
            <a:r>
              <a:rPr lang="vi-VN" sz="1800" b="1"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2. Chị của Thắm có quyền can ngăn việc làm của Thắm không? Tại sao?</a:t>
            </a:r>
            <a:endParaRPr lang="en-US" sz="180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D3C3828-72E5-4F76-89CC-422F2B1229B1}"/>
              </a:ext>
            </a:extLst>
          </p:cNvPr>
          <p:cNvSpPr txBox="1"/>
          <p:nvPr/>
        </p:nvSpPr>
        <p:spPr>
          <a:xfrm>
            <a:off x="3909902" y="3909308"/>
            <a:ext cx="7871281" cy="2862322"/>
          </a:xfrm>
          <a:prstGeom prst="rect">
            <a:avLst/>
          </a:prstGeom>
          <a:noFill/>
        </p:spPr>
        <p:txBody>
          <a:bodyPr wrap="square" rtlCol="0">
            <a:spAutoFit/>
          </a:bodyPr>
          <a:lstStyle/>
          <a:p>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T</a:t>
            </a:r>
            <a:r>
              <a:rPr lang="en-US" b="1" dirty="0">
                <a:latin typeface="Times New Roman" panose="02020603050405020304" pitchFamily="18" charset="0"/>
                <a:ea typeface="Arial" panose="020B0604020202020204" pitchFamily="34" charset="0"/>
                <a:cs typeface="Times New Roman" panose="02020603050405020304" pitchFamily="18" charset="0"/>
              </a:rPr>
              <a:t>ì</a:t>
            </a:r>
            <a:r>
              <a:rPr lang="vi-VN" sz="1800" b="1" dirty="0">
                <a:effectLst/>
                <a:latin typeface="Times New Roman" panose="02020603050405020304" pitchFamily="18" charset="0"/>
                <a:ea typeface="Arial" panose="020B0604020202020204" pitchFamily="34" charset="0"/>
                <a:cs typeface="Times New Roman" panose="02020603050405020304" pitchFamily="18" charset="0"/>
              </a:rPr>
              <a:t>nh huống 2: </a:t>
            </a:r>
            <a:r>
              <a:rPr lang="vi-VN" sz="1800" dirty="0">
                <a:effectLst/>
                <a:latin typeface="Cambria" panose="02040503050406030204" pitchFamily="18" charset="0"/>
                <a:ea typeface="Cambria" panose="02040503050406030204" pitchFamily="18" charset="0"/>
                <a:cs typeface="Cambria" panose="02040503050406030204" pitchFamily="18" charset="0"/>
              </a:rPr>
              <a:t>Thời gian gần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bố mẹ thường xuyên tranh luận về việc học tập của Hùng dù em luôn ở trong nhóm học tốt nhất lớp. Nguyên nhân do bố Hùng muốn em tham gia học thêm đủ các ngày trong tuần để thi vào trường Trung học phổ thông chuyên của tỉnh. Song, mẹ Hùng lại muốn dành thời gian để Hùng tham gia các hoạt động ngoại khoá khác. Biết chuyện, ông nội của Hùng đã khuyên bố Hùng nên dành cho bạn thời gian để vui chơi, giải trí vì đ</a:t>
            </a:r>
            <a:r>
              <a:rPr lang="en-US" dirty="0">
                <a:latin typeface="Cambria" panose="02040503050406030204" pitchFamily="18" charset="0"/>
                <a:ea typeface="Cambria" panose="02040503050406030204" pitchFamily="18" charset="0"/>
                <a:cs typeface="Cambria" panose="02040503050406030204" pitchFamily="18" charset="0"/>
              </a:rPr>
              <a:t>â</a:t>
            </a:r>
            <a:r>
              <a:rPr lang="vi-VN" sz="1800" dirty="0">
                <a:effectLst/>
                <a:latin typeface="Cambria" panose="02040503050406030204" pitchFamily="18" charset="0"/>
                <a:ea typeface="Cambria" panose="02040503050406030204" pitchFamily="18" charset="0"/>
                <a:cs typeface="Cambria" panose="02040503050406030204" pitchFamily="18" charset="0"/>
              </a:rPr>
              <a:t>y cũng là quyền của trẻ em.</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a:p>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Câu</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en-US" sz="1800" b="1" dirty="0" err="1">
                <a:solidFill>
                  <a:srgbClr val="0000FF"/>
                </a:solidFill>
                <a:effectLst/>
                <a:latin typeface="Cambria" panose="02040503050406030204" pitchFamily="18" charset="0"/>
                <a:ea typeface="Cambria" panose="02040503050406030204" pitchFamily="18" charset="0"/>
                <a:cs typeface="Cambria" panose="02040503050406030204" pitchFamily="18" charset="0"/>
              </a:rPr>
              <a:t>hỏi</a:t>
            </a:r>
            <a:r>
              <a:rPr lang="en-US"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 </a:t>
            </a:r>
            <a:r>
              <a:rPr lang="vi-VN" sz="1800" b="1" dirty="0">
                <a:solidFill>
                  <a:srgbClr val="0000FF"/>
                </a:solidFill>
                <a:effectLst/>
                <a:latin typeface="Cambria" panose="02040503050406030204" pitchFamily="18" charset="0"/>
                <a:ea typeface="Cambria" panose="02040503050406030204" pitchFamily="18" charset="0"/>
                <a:cs typeface="Cambria" panose="02040503050406030204" pitchFamily="18" charset="0"/>
              </a:rPr>
              <a:t>Theo em, trong gia đình Hùng, ai thực hiện tốt quyền trẻ em? Vì sao?</a:t>
            </a:r>
            <a:endParaRPr lang="en-US" sz="1800" dirty="0">
              <a:solidFill>
                <a:srgbClr val="0000FF"/>
              </a:solidFill>
              <a:effectLst/>
              <a:latin typeface="Cambria" panose="02040503050406030204" pitchFamily="18" charset="0"/>
              <a:ea typeface="Cambria" panose="02040503050406030204" pitchFamily="18" charset="0"/>
              <a:cs typeface="Cambria" panose="02040503050406030204" pitchFamily="18" charset="0"/>
            </a:endParaRPr>
          </a:p>
          <a:p>
            <a:endParaRPr lang="en-US" dirty="0"/>
          </a:p>
        </p:txBody>
      </p:sp>
    </p:spTree>
    <p:extLst>
      <p:ext uri="{BB962C8B-B14F-4D97-AF65-F5344CB8AC3E}">
        <p14:creationId xmlns:p14="http://schemas.microsoft.com/office/powerpoint/2010/main" val="18277823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3"/>
          <p:cNvSpPr>
            <a:spLocks noChangeArrowheads="1"/>
          </p:cNvSpPr>
          <p:nvPr/>
        </p:nvSpPr>
        <p:spPr bwMode="gray">
          <a:xfrm>
            <a:off x="1847031" y="132917"/>
            <a:ext cx="3919994" cy="574675"/>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400" b="1" kern="0" dirty="0">
                <a:solidFill>
                  <a:srgbClr val="FFFF00"/>
                </a:solidFill>
                <a:latin typeface="Times New Roman" panose="02020603050405020304" pitchFamily="18" charset="0"/>
                <a:cs typeface="Times New Roman" panose="02020603050405020304" pitchFamily="18" charset="0"/>
              </a:rPr>
              <a:t>THẢO LUẬN CẶP ĐÔI</a:t>
            </a:r>
          </a:p>
        </p:txBody>
      </p:sp>
      <p:sp>
        <p:nvSpPr>
          <p:cNvPr id="10" name="Cloud Callout 9"/>
          <p:cNvSpPr/>
          <p:nvPr/>
        </p:nvSpPr>
        <p:spPr>
          <a:xfrm rot="21416254">
            <a:off x="3713004" y="1315503"/>
            <a:ext cx="6351429" cy="2100102"/>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3"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717324" tIns="798261" rIns="491970" bIns="571320" numCol="1" anchor="ctr" anchorCtr="0" compatLnSpc="1">
            <a:prstTxWarp prst="textNoShape">
              <a:avLst/>
            </a:prstTxWarp>
            <a:spAutoFit/>
          </a:bodyPr>
          <a:lstStyle/>
          <a:p>
            <a:endParaRPr lang="en-US">
              <a:solidFill>
                <a:prstClr val="black"/>
              </a:solidFill>
            </a:endParaRPr>
          </a:p>
        </p:txBody>
      </p:sp>
      <p:pic>
        <p:nvPicPr>
          <p:cNvPr id="5122" name="Picture 2" descr="Tiểu Học Ái Mộ B Xem trên giao diện máy tính Cổng kết nối Sở GD&amp;amp;ĐT Hà Nội  PHÒNG GD&amp;amp;ĐT Long Biên MẦM NON TIỂU HỌC THCS CỔNG NỘI BỘ Phần mềm tác nghiệp  Tuyển sinh đầu cấp Hệ thống thông tin quản lý giáo dục Phụ huynh học sinh  tra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5" y="1173192"/>
            <a:ext cx="3205433" cy="254020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3959524" y="1173192"/>
            <a:ext cx="7705563" cy="2616101"/>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1:</a:t>
            </a:r>
          </a:p>
          <a:p>
            <a:pPr marL="457200" indent="-457200">
              <a:buAutoNum type="arabicPeriod"/>
            </a:pP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ắ</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m có quy</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ề</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n tặng sách cho các bạn vùng sâu vùng xa</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của</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p>
          <a:p>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2</a:t>
            </a:r>
            <a:r>
              <a:rPr lang="en-US" sz="2400" i="1"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Chị của Thắm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 quyền can ngăn việc làm của 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là</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Thắm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quyền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chia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sẻ</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những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điều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đã</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có</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cho</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các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bạn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cùng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endParaRPr lang="en-US" sz="2400" i="1"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219255" y="3950898"/>
            <a:ext cx="3205433" cy="2587924"/>
          </a:xfrm>
          <a:prstGeom prst="rect">
            <a:avLst/>
          </a:prstGeom>
        </p:spPr>
      </p:pic>
      <p:sp>
        <p:nvSpPr>
          <p:cNvPr id="29" name="Cloud Callout 28"/>
          <p:cNvSpPr/>
          <p:nvPr/>
        </p:nvSpPr>
        <p:spPr>
          <a:xfrm rot="21416254">
            <a:off x="3614477" y="3574091"/>
            <a:ext cx="7981589" cy="2797234"/>
          </a:xfrm>
          <a:prstGeom prst="cloudCallout">
            <a:avLst/>
          </a:prstGeom>
          <a:solidFill>
            <a:srgbClr val="F79646">
              <a:lumMod val="20000"/>
              <a:lumOff val="80000"/>
            </a:srgbClr>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21" name="TextBox 20"/>
          <p:cNvSpPr txBox="1"/>
          <p:nvPr/>
        </p:nvSpPr>
        <p:spPr>
          <a:xfrm>
            <a:off x="4132053" y="4299757"/>
            <a:ext cx="7209502" cy="1938992"/>
          </a:xfrm>
          <a:prstGeom prst="rect">
            <a:avLst/>
          </a:prstGeom>
          <a:noFill/>
        </p:spPr>
        <p:txBody>
          <a:bodyPr wrap="square" rtlCol="0">
            <a:spAutoFit/>
          </a:bodyPr>
          <a:lstStyle/>
          <a:p>
            <a:r>
              <a:rPr lang="en-US" sz="2400" b="1" i="1" dirty="0" err="1">
                <a:latin typeface="Times New Roman" panose="02020603050405020304" pitchFamily="18" charset="0"/>
                <a:cs typeface="Times New Roman" panose="02020603050405020304" pitchFamily="18" charset="0"/>
              </a:rPr>
              <a:t>Tình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huống</a:t>
            </a:r>
            <a:r>
              <a:rPr lang="en-US" sz="2400" b="1" i="1" dirty="0">
                <a:latin typeface="Times New Roman" panose="02020603050405020304" pitchFamily="18" charset="0"/>
                <a:cs typeface="Times New Roman" panose="02020603050405020304" pitchFamily="18" charset="0"/>
              </a:rPr>
              <a:t> 2:</a:t>
            </a:r>
          </a:p>
          <a:p>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Theo em, trong gia đình Hùng,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nội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thực hiện tốt quyền trẻ em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a:t>
            </a:r>
            <a:r>
              <a:rPr lang="vi-VN"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Vì</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muốn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cháu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mình</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phát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triển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trong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bầu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không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khí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yêu</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thương</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biết</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cân</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đối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nhiệm</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vụ</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học</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tập</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với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vui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chơi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giải</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r>
              <a:rPr lang="en-US" sz="2400" dirty="0" err="1">
                <a:solidFill>
                  <a:srgbClr val="0000FF"/>
                </a:solidFill>
                <a:latin typeface="Times New Roman" panose="02020603050405020304" pitchFamily="18" charset="0"/>
                <a:ea typeface="Cambria" panose="02040503050406030204" pitchFamily="18" charset="0"/>
                <a:cs typeface="Times New Roman" panose="02020603050405020304" pitchFamily="18" charset="0"/>
              </a:rPr>
              <a:t>trí</a:t>
            </a:r>
            <a:r>
              <a:rPr lang="en-US" sz="2400" dirty="0">
                <a:solidFill>
                  <a:srgbClr val="0000FF"/>
                </a:solidFill>
                <a:latin typeface="Times New Roman" panose="02020603050405020304" pitchFamily="18" charset="0"/>
                <a:ea typeface="Cambria" panose="020405030504060302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0481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barn(inVertical)">
                                      <p:cBhvr>
                                        <p:cTn id="12" dur="500"/>
                                        <p:tgtEl>
                                          <p:spTgt spid="512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2000"/>
                                        <p:tgtEl>
                                          <p:spTgt spid="20"/>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3" name="Picture 12"/>
          <p:cNvPicPr>
            <a:picLocks noChangeAspect="1"/>
          </p:cNvPicPr>
          <p:nvPr/>
        </p:nvPicPr>
        <p:blipFill>
          <a:blip r:embed="rId3"/>
          <a:stretch>
            <a:fillRect/>
          </a:stretch>
        </p:blipFill>
        <p:spPr>
          <a:xfrm>
            <a:off x="0" y="64878"/>
            <a:ext cx="12191999" cy="6585527"/>
          </a:xfrm>
          <a:prstGeom prst="rect">
            <a:avLst/>
          </a:prstGeom>
        </p:spPr>
      </p:pic>
      <p:sp>
        <p:nvSpPr>
          <p:cNvPr id="14" name="Text Box 5"/>
          <p:cNvSpPr txBox="1">
            <a:spLocks noChangeArrowheads="1"/>
          </p:cNvSpPr>
          <p:nvPr/>
        </p:nvSpPr>
        <p:spPr bwMode="auto">
          <a:xfrm>
            <a:off x="2221809" y="599783"/>
            <a:ext cx="714807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b="1" dirty="0"/>
              <a:t>2. Ý </a:t>
            </a:r>
            <a:r>
              <a:rPr lang="en-US" b="1" dirty="0" err="1"/>
              <a:t>nghĩa</a:t>
            </a:r>
            <a:r>
              <a:rPr lang="en-US" b="1" dirty="0"/>
              <a:t> </a:t>
            </a:r>
            <a:r>
              <a:rPr lang="en-US" b="1" dirty="0" err="1"/>
              <a:t>của</a:t>
            </a:r>
            <a:r>
              <a:rPr lang="en-US" b="1" dirty="0"/>
              <a:t> </a:t>
            </a:r>
            <a:r>
              <a:rPr lang="en-US" b="1" dirty="0" err="1"/>
              <a:t>việc</a:t>
            </a:r>
            <a:r>
              <a:rPr lang="en-US" b="1" dirty="0"/>
              <a:t> </a:t>
            </a:r>
            <a:r>
              <a:rPr lang="en-US" b="1" dirty="0" err="1"/>
              <a:t>thực</a:t>
            </a:r>
            <a:r>
              <a:rPr lang="en-US" b="1" dirty="0"/>
              <a:t> </a:t>
            </a:r>
            <a:r>
              <a:rPr lang="en-US" b="1" dirty="0" err="1"/>
              <a:t>hiện</a:t>
            </a:r>
            <a:r>
              <a:rPr lang="en-US" b="1" dirty="0"/>
              <a:t> </a:t>
            </a:r>
            <a:r>
              <a:rPr lang="en-US" b="1" dirty="0" err="1"/>
              <a:t>quyền</a:t>
            </a:r>
            <a:r>
              <a:rPr lang="en-US" b="1" dirty="0"/>
              <a:t> </a:t>
            </a:r>
            <a:r>
              <a:rPr lang="en-US" b="1" dirty="0" err="1"/>
              <a:t>trẻ</a:t>
            </a:r>
            <a:r>
              <a:rPr lang="en-US" b="1" dirty="0"/>
              <a:t> </a:t>
            </a:r>
            <a:r>
              <a:rPr lang="en-US" b="1" dirty="0" err="1"/>
              <a:t>em</a:t>
            </a:r>
            <a:r>
              <a:rPr lang="en-US" b="1" dirty="0"/>
              <a:t>. </a:t>
            </a:r>
            <a:endParaRPr lang="en-US" dirty="0"/>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C1E5B2D-57C7-4D43-BCB0-A913CD5795E9}"/>
              </a:ext>
            </a:extLst>
          </p:cNvPr>
          <p:cNvSpPr/>
          <p:nvPr/>
        </p:nvSpPr>
        <p:spPr>
          <a:xfrm>
            <a:off x="1792193" y="1252417"/>
            <a:ext cx="9341972" cy="3288401"/>
          </a:xfrm>
          <a:prstGeom prst="rect">
            <a:avLst/>
          </a:prstGeom>
        </p:spPr>
        <p:txBody>
          <a:bodyPr wrap="square">
            <a:spAutoFit/>
          </a:bodyPr>
          <a:lstStyle/>
          <a:p>
            <a:pPr>
              <a:lnSpc>
                <a:spcPct val="107000"/>
              </a:lnSpc>
            </a:pP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Quyền</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trẻ</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em</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là</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điều</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kiện</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cần</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thiết</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để</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trẻ</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em</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được</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phát</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triển</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đầy</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đủ</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trong</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bầu</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không</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khí</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hạnh</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phúc</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yêu</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thương</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và</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thông</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solidFill>
                  <a:srgbClr val="000000"/>
                </a:solidFill>
                <a:latin typeface="Times New Roman" panose="02020603050405020304" pitchFamily="18" charset="0"/>
                <a:ea typeface="Cambria" panose="02040503050406030204" pitchFamily="18" charset="0"/>
              </a:rPr>
              <a:t>cảm</a:t>
            </a:r>
            <a:r>
              <a:rPr lang="en-US" sz="2800" dirty="0">
                <a:solidFill>
                  <a:srgbClr val="000000"/>
                </a:solidFill>
                <a:latin typeface="Times New Roman" panose="02020603050405020304" pitchFamily="18" charset="0"/>
                <a:ea typeface="Cambria" panose="02040503050406030204" pitchFamily="18" charset="0"/>
              </a:rPr>
              <a:t>.</a:t>
            </a:r>
            <a:endParaRPr lang="vi-VN" sz="2800" dirty="0">
              <a:latin typeface="Times New Roman" panose="02020603050405020304" pitchFamily="18" charset="0"/>
              <a:ea typeface="Calibri" panose="020F0502020204030204" pitchFamily="34" charset="0"/>
            </a:endParaRPr>
          </a:p>
          <a:p>
            <a:pPr algn="just">
              <a:lnSpc>
                <a:spcPct val="107000"/>
              </a:lnSpc>
            </a:pP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kiện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tốt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sự</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phát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triển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toàn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diện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về</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trí</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tuệ</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thần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a:t>
            </a:r>
            <a:endParaRPr lang="vi-VN" sz="2800" dirty="0">
              <a:latin typeface="Times New Roman" panose="02020603050405020304" pitchFamily="18" charset="0"/>
              <a:ea typeface="Calibri" panose="020F0502020204030204" pitchFamily="34" charset="0"/>
            </a:endParaRPr>
          </a:p>
          <a:p>
            <a:pPr algn="just">
              <a:lnSpc>
                <a:spcPct val="107000"/>
              </a:lnSpc>
            </a:pPr>
            <a:r>
              <a:rPr lang="en-US" sz="2800" dirty="0">
                <a:latin typeface="Times New Roman" panose="02020603050405020304" pitchFamily="18" charset="0"/>
                <a:ea typeface="Calibri" panose="020F0502020204030204" pitchFamily="34" charset="0"/>
              </a:rPr>
              <a:t>-</a:t>
            </a:r>
            <a:r>
              <a:rPr lang="vi-VN" sz="2800" dirty="0">
                <a:latin typeface="Times New Roman" panose="02020603050405020304" pitchFamily="18" charset="0"/>
                <a:ea typeface="Calibri" panose="020F0502020204030204" pitchFamily="34" charset="0"/>
              </a:rPr>
              <a:t> C</a:t>
            </a:r>
            <a:r>
              <a:rPr lang="en-US" sz="2800" dirty="0" err="1">
                <a:latin typeface="Times New Roman" panose="02020603050405020304" pitchFamily="18" charset="0"/>
                <a:ea typeface="Calibri" panose="020F0502020204030204" pitchFamily="34" charset="0"/>
              </a:rPr>
              <a:t>hủ</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nhân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tương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lai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nước</a:t>
            </a:r>
            <a:r>
              <a:rPr lang="en-US" sz="2800" dirty="0">
                <a:latin typeface="Times New Roman" panose="02020603050405020304" pitchFamily="18" charset="0"/>
                <a:ea typeface="Calibri" panose="020F0502020204030204" pitchFamily="34" charset="0"/>
              </a:rPr>
              <a:t>.</a:t>
            </a:r>
            <a:r>
              <a:rPr lang="en-US" sz="2800" dirty="0">
                <a:solidFill>
                  <a:srgbClr val="000000"/>
                </a:solidFill>
                <a:latin typeface="Times New Roman" panose="02020603050405020304" pitchFamily="18" charset="0"/>
                <a:ea typeface="Cambria" panose="02040503050406030204" pitchFamily="18" charset="0"/>
              </a:rPr>
              <a:t> </a:t>
            </a:r>
            <a:r>
              <a:rPr lang="en-US" sz="2800" dirty="0" err="1">
                <a:latin typeface="Times New Roman" panose="02020603050405020304" pitchFamily="18" charset="0"/>
                <a:ea typeface="Calibri" panose="020F0502020204030204" pitchFamily="34" charset="0"/>
              </a:rPr>
              <a:t>Trẻ</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em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hôm</a:t>
            </a:r>
            <a:r>
              <a:rPr lang="en-US" sz="2800" dirty="0">
                <a:latin typeface="Times New Roman" panose="02020603050405020304" pitchFamily="18" charset="0"/>
                <a:ea typeface="Calibri" panose="020F0502020204030204" pitchFamily="34" charset="0"/>
              </a:rPr>
              <a:t> nay </a:t>
            </a:r>
            <a:r>
              <a:rPr lang="en-US" sz="2800" dirty="0" err="1">
                <a:latin typeface="Times New Roman" panose="02020603050405020304" pitchFamily="18" charset="0"/>
                <a:ea typeface="Calibri" panose="020F0502020204030204" pitchFamily="34" charset="0"/>
              </a:rPr>
              <a:t>sẽ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thế</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giới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mai</a:t>
            </a:r>
            <a:r>
              <a:rPr lang="en-US" sz="2800" dirty="0">
                <a:latin typeface="Times New Roman" panose="02020603050405020304" pitchFamily="18" charset="0"/>
                <a:ea typeface="Calibri" panose="020F0502020204030204" pitchFamily="34" charset="0"/>
              </a:rPr>
              <a:t>. </a:t>
            </a:r>
            <a:endParaRPr lang="vi-VN" sz="28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27896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96418" y="624234"/>
            <a:ext cx="11011081" cy="5604731"/>
            <a:chOff x="396418" y="624234"/>
            <a:chExt cx="11011081"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396418" y="624234"/>
              <a:ext cx="11011081" cy="5051947"/>
            </a:xfrm>
            <a:prstGeom prst="rect">
              <a:avLst/>
            </a:prstGeom>
            <a:blipFill>
              <a:blip r:embed="rId4">
                <a:alphaModFix amt="1000"/>
              </a:blip>
              <a:stretch>
                <a:fillRect/>
              </a:stretch>
            </a:blipFill>
            <a:ln>
              <a:noFill/>
            </a:ln>
          </p:spPr>
        </p:pic>
      </p:grpSp>
      <p:sp>
        <p:nvSpPr>
          <p:cNvPr id="11" name="Rectangle 10"/>
          <p:cNvSpPr/>
          <p:nvPr/>
        </p:nvSpPr>
        <p:spPr>
          <a:xfrm>
            <a:off x="3252158" y="2173858"/>
            <a:ext cx="5607170" cy="2062103"/>
          </a:xfrm>
          <a:prstGeom prst="rect">
            <a:avLst/>
          </a:prstGeom>
        </p:spPr>
        <p:txBody>
          <a:bodyPr wrap="square">
            <a:spAutoFit/>
          </a:bodyPr>
          <a:lstStyle/>
          <a:p>
            <a:pPr algn="just"/>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3</a:t>
            </a:r>
            <a:r>
              <a:rPr lang="vi-VN"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bổn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phận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b="1" dirty="0">
                <a:solidFill>
                  <a:srgbClr val="0101FB"/>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1437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6981" y="569345"/>
            <a:ext cx="5322498" cy="5262979"/>
          </a:xfrm>
          <a:prstGeom prst="rect">
            <a:avLst/>
          </a:prstGeom>
          <a:noFill/>
        </p:spPr>
        <p:txBody>
          <a:bodyPr wrap="square" rtlCol="0">
            <a:spAutoFit/>
          </a:bodyPr>
          <a:lstStyle/>
          <a:p>
            <a:pPr algn="just"/>
            <a:r>
              <a:rPr lang="vi-VN" sz="2100" b="1" dirty="0">
                <a:solidFill>
                  <a:srgbClr val="FF0000"/>
                </a:solidFill>
              </a:rPr>
              <a:t>Thông tin 1:</a:t>
            </a:r>
            <a:r>
              <a:rPr lang="en-US" sz="2100" b="1" dirty="0">
                <a:solidFill>
                  <a:srgbClr val="FF0000"/>
                </a:solidFill>
              </a:rPr>
              <a:t> </a:t>
            </a:r>
            <a:r>
              <a:rPr lang="vi-VN" sz="2100" b="1" dirty="0"/>
              <a:t>Là một xã </a:t>
            </a:r>
            <a:r>
              <a:rPr lang="en-US" sz="2100" b="1" dirty="0"/>
              <a:t>ở</a:t>
            </a:r>
            <a:r>
              <a:rPr lang="vi-VN" sz="2100" b="1" dirty="0"/>
              <a:t> Đồng bằng sông Cửu Long, mặc dù đ</a:t>
            </a:r>
            <a:r>
              <a:rPr lang="en-US" sz="2100" b="1" dirty="0" err="1"/>
              <a:t>i</a:t>
            </a:r>
            <a:r>
              <a:rPr lang="vi-VN" sz="2100" b="1" dirty="0"/>
              <a:t>ều kiện kinh tế - xã hội còn có khó khăn, nhưng Uỷ ban nhân dân xã T luôn quan tâm đến việc thực hiện quyền trẻ em. Xã đã huy động nguồn lực trong xã hội để có kinh phi sửa sang trường l</a:t>
            </a:r>
            <a:r>
              <a:rPr lang="en-US" sz="2100" b="1" dirty="0"/>
              <a:t>ớ</a:t>
            </a:r>
            <a:r>
              <a:rPr lang="vi-VN" sz="2100" b="1" dirty="0"/>
              <a:t>p, mua trang </a:t>
            </a:r>
            <a:r>
              <a:rPr lang="en-US" sz="2100" b="1" dirty="0" err="1"/>
              <a:t>thiết</a:t>
            </a:r>
            <a:r>
              <a:rPr lang="vi-VN" sz="2100" b="1" dirty="0"/>
              <a:t> bị và đồ dùng học tập cho trư</a:t>
            </a:r>
            <a:r>
              <a:rPr lang="en-US" sz="2100" b="1" dirty="0"/>
              <a:t>ờ</a:t>
            </a:r>
            <a:r>
              <a:rPr lang="vi-VN" sz="2100" b="1" dirty="0"/>
              <a:t>ng trung học cơ sở và hai trường ti</a:t>
            </a:r>
            <a:r>
              <a:rPr lang="en-US" sz="2100" b="1" dirty="0"/>
              <a:t>ể</a:t>
            </a:r>
            <a:r>
              <a:rPr lang="vi-VN" sz="2100" b="1" dirty="0"/>
              <a:t>u học. Phong trào học tập c</a:t>
            </a:r>
            <a:r>
              <a:rPr lang="en-US" sz="2100" b="1" dirty="0"/>
              <a:t>ủ</a:t>
            </a:r>
            <a:r>
              <a:rPr lang="vi-VN" sz="2100" b="1" dirty="0"/>
              <a:t>a xã được đẩy mạnh đến mỗi gia đinh có trẻ em. Vi vậy 100% trẻ em trong xã đều đến trường đúng tuổi quy định, trong đó nhiều cháu là học sinh giỏi c</a:t>
            </a:r>
            <a:r>
              <a:rPr lang="en-US" sz="2100" b="1" dirty="0"/>
              <a:t>ủ</a:t>
            </a:r>
            <a:r>
              <a:rPr lang="vi-VN" sz="2100" b="1" dirty="0"/>
              <a:t>a lớp, của trường và đạt danh hiệu trong các ki t</a:t>
            </a:r>
            <a:r>
              <a:rPr lang="en-US" sz="2100" b="1" dirty="0"/>
              <a:t>hi</a:t>
            </a:r>
            <a:r>
              <a:rPr lang="vi-VN" sz="2100" b="1" dirty="0"/>
              <a:t> học sinh giỏi cấp huyện và cấp tỉnh.</a:t>
            </a:r>
            <a:endParaRPr lang="en-US" sz="2100" b="1" dirty="0"/>
          </a:p>
        </p:txBody>
      </p:sp>
      <p:sp>
        <p:nvSpPr>
          <p:cNvPr id="5" name="TextBox 4"/>
          <p:cNvSpPr txBox="1"/>
          <p:nvPr/>
        </p:nvSpPr>
        <p:spPr>
          <a:xfrm>
            <a:off x="6222522" y="440190"/>
            <a:ext cx="5305245" cy="3016210"/>
          </a:xfrm>
          <a:prstGeom prst="rect">
            <a:avLst/>
          </a:prstGeom>
          <a:noFill/>
        </p:spPr>
        <p:txBody>
          <a:bodyPr wrap="square" rtlCol="0">
            <a:spAutoFit/>
          </a:bodyPr>
          <a:lstStyle/>
          <a:p>
            <a:pPr algn="just"/>
            <a:r>
              <a:rPr lang="vi-VN" sz="1900" b="1" dirty="0">
                <a:solidFill>
                  <a:srgbClr val="FF0000"/>
                </a:solidFill>
              </a:rPr>
              <a:t>Thông tin 2:</a:t>
            </a:r>
            <a:r>
              <a:rPr lang="en-US" sz="1900" b="1" dirty="0">
                <a:solidFill>
                  <a:srgbClr val="FF0000"/>
                </a:solidFill>
              </a:rPr>
              <a:t> </a:t>
            </a:r>
            <a:r>
              <a:rPr lang="vi-VN" sz="1900" b="1" dirty="0">
                <a:effectLst/>
                <a:ea typeface="Cambria" panose="02040503050406030204" pitchFamily="18" charset="0"/>
                <a:cs typeface="Cambria" panose="02040503050406030204" pitchFamily="18" charset="0"/>
              </a:rPr>
              <a:t>Gần cuối năm, Thanh Ngân rất muốn cùng bạn bè trong lớp tham gia hoạt động trải nghiệm ở một khu di tích văn hoá quốc gia. Thanh Ngân trình bày với bố mẹ mong muốn của mình và xin phép đăng kí để đi cùng. Thế nhưng bố mẹ bạn ấy không đồng ý, nói rằng nơi đó rất xa và không an toàn. Bố mẹ Thanh Ngân xin phép cô giáo cho bạn ấy ở nhà vì bị say xe. Thanh Ngân rất buồn và có ý không hài lòng với bố mẹ.</a:t>
            </a:r>
            <a:endParaRPr lang="en-US" sz="1900" b="1" dirty="0">
              <a:effectLst/>
              <a:ea typeface="Cambria" panose="02040503050406030204" pitchFamily="18" charset="0"/>
              <a:cs typeface="Cambria" panose="02040503050406030204" pitchFamily="18" charset="0"/>
            </a:endParaRPr>
          </a:p>
        </p:txBody>
      </p:sp>
      <p:sp>
        <p:nvSpPr>
          <p:cNvPr id="6" name="TextBox 5"/>
          <p:cNvSpPr txBox="1"/>
          <p:nvPr/>
        </p:nvSpPr>
        <p:spPr>
          <a:xfrm>
            <a:off x="6222521" y="3456400"/>
            <a:ext cx="5305245" cy="3016210"/>
          </a:xfrm>
          <a:prstGeom prst="rect">
            <a:avLst/>
          </a:prstGeom>
          <a:noFill/>
        </p:spPr>
        <p:txBody>
          <a:bodyPr wrap="square" rtlCol="0">
            <a:spAutoFit/>
          </a:bodyPr>
          <a:lstStyle/>
          <a:p>
            <a:pPr algn="just"/>
            <a:r>
              <a:rPr lang="vi-VN" sz="1900" b="1" dirty="0">
                <a:solidFill>
                  <a:srgbClr val="FF0000"/>
                </a:solidFill>
              </a:rPr>
              <a:t>Thông </a:t>
            </a:r>
            <a:r>
              <a:rPr lang="en-US" sz="1900" b="1" dirty="0">
                <a:solidFill>
                  <a:srgbClr val="FF0000"/>
                </a:solidFill>
              </a:rPr>
              <a:t>tin </a:t>
            </a:r>
            <a:r>
              <a:rPr lang="vi-VN" sz="1900" b="1" dirty="0">
                <a:solidFill>
                  <a:srgbClr val="FF0000"/>
                </a:solidFill>
              </a:rPr>
              <a:t>3:</a:t>
            </a:r>
            <a:r>
              <a:rPr lang="vi-VN" sz="1900" b="1" dirty="0">
                <a:solidFill>
                  <a:srgbClr val="000000"/>
                </a:solidFill>
                <a:effectLst/>
                <a:ea typeface="Courier New" panose="02070309020205020404" pitchFamily="49" charset="0"/>
              </a:rPr>
              <a:t> Ngày nào mẹ cũng cho tiền Tùng để ăn sáng. Nhưng Tùng thường nhịn ăn để dành tiền chơi điện tử. Đến giờ tan học, Tùng lại đi chơi đến muộn mới về nhà. Biết chuyện, chị gái của Tùng khuyên em không nên như thế nữa, dành thời gian học hành và phụ giúp mẹ việc nhà. Tùng giận dỗi, cho là chị đã vi phạm đến quyền trẻ em của Tùng, vì trẻ em có quyền vui chơi, giải trí,...</a:t>
            </a:r>
            <a:endParaRPr lang="en-US" sz="1900" b="1" dirty="0">
              <a:solidFill>
                <a:srgbClr val="FF0000"/>
              </a:solidFill>
            </a:endParaRPr>
          </a:p>
        </p:txBody>
      </p:sp>
    </p:spTree>
    <p:extLst>
      <p:ext uri="{BB962C8B-B14F-4D97-AF65-F5344CB8AC3E}">
        <p14:creationId xmlns:p14="http://schemas.microsoft.com/office/powerpoint/2010/main" val="3595441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2389" y="1848915"/>
            <a:ext cx="5201728" cy="206210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TT3: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hành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vi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Tùng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Tùng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sẽ</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 name="TextBox 3">
            <a:extLst>
              <a:ext uri="{FF2B5EF4-FFF2-40B4-BE49-F238E27FC236}">
                <a16:creationId xmlns:a16="http://schemas.microsoft.com/office/drawing/2014/main" id="{80E267D6-703C-45D7-8DA2-F33783484F35}"/>
              </a:ext>
            </a:extLst>
          </p:cNvPr>
          <p:cNvSpPr txBox="1"/>
          <p:nvPr/>
        </p:nvSpPr>
        <p:spPr>
          <a:xfrm>
            <a:off x="894272" y="3014848"/>
            <a:ext cx="5201728" cy="2062103"/>
          </a:xfrm>
          <a:prstGeom prst="rect">
            <a:avLst/>
          </a:prstGeom>
          <a:noFill/>
        </p:spPr>
        <p:txBody>
          <a:bodyPr wrap="square" rtlCol="0">
            <a:spAutoFit/>
          </a:bodyPr>
          <a:lstStyle/>
          <a:p>
            <a:pPr lvl="0"/>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TT2: </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Theo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Thanh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quyền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Nếu</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Ngân</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sẽ</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bố</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mẹ</a:t>
            </a:r>
            <a:r>
              <a:rPr lang="en-US" sz="32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9D51AC-8194-4DEF-A591-AE7C42802416}"/>
              </a:ext>
            </a:extLst>
          </p:cNvPr>
          <p:cNvSpPr txBox="1"/>
          <p:nvPr/>
        </p:nvSpPr>
        <p:spPr>
          <a:xfrm>
            <a:off x="894273" y="997789"/>
            <a:ext cx="5201728" cy="156966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nhận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xét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Uỷ</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8366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802257" y="629728"/>
            <a:ext cx="10575986" cy="5435282"/>
            <a:chOff x="1259802" y="248268"/>
            <a:chExt cx="10115170" cy="5816742"/>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557128" cy="227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r>
                <a:rPr lang="en-US" altLang="en-US" sz="4400" b="1">
                  <a:solidFill>
                    <a:srgbClr val="FF0000"/>
                  </a:solidFill>
                  <a:latin typeface="#9Slide05 Fourth" panose="00000500000000000000" pitchFamily="2" charset="0"/>
                </a:rPr>
                <a:t>QUYỀN CƠ BẢN CỦA TRẺ </a:t>
              </a:r>
              <a:r>
                <a:rPr lang="en-US" altLang="en-US" sz="4400" b="1" dirty="0">
                  <a:solidFill>
                    <a:srgbClr val="FF0000"/>
                  </a:solidFill>
                  <a:latin typeface="#9Slide05 Fourth" panose="00000500000000000000" pitchFamily="2" charset="0"/>
                </a:rPr>
                <a:t>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448507" y="1048385"/>
              <a:ext cx="4926465" cy="5016625"/>
            </a:xfrm>
            <a:prstGeom prst="rect">
              <a:avLst/>
            </a:prstGeom>
            <a:noFill/>
            <a:ln w="9525">
              <a:noFill/>
              <a:miter lim="800000"/>
              <a:headEnd/>
              <a:tailEnd/>
            </a:ln>
          </p:spPr>
        </p:pic>
        <p:sp>
          <p:nvSpPr>
            <p:cNvPr id="16" name="Rectangle 189"/>
            <p:cNvSpPr>
              <a:spLocks noChangeArrowheads="1"/>
            </p:cNvSpPr>
            <p:nvPr/>
          </p:nvSpPr>
          <p:spPr bwMode="auto">
            <a:xfrm>
              <a:off x="7257948" y="2369740"/>
              <a:ext cx="3093955" cy="1679822"/>
            </a:xfrm>
            <a:prstGeom prst="rect">
              <a:avLst/>
            </a:prstGeom>
            <a:noFill/>
            <a:ln>
              <a:noFill/>
            </a:ln>
            <a:effectLst/>
          </p:spPr>
          <p:txBody>
            <a:bodyPr wrap="square"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KHỞI ĐỘNG</a:t>
              </a:r>
            </a:p>
            <a:p>
              <a:pPr algn="ctr">
                <a:defRPr/>
              </a:pPr>
              <a:endParaRPr lang="en-US" altLang="zh-CN" sz="3200" b="1" kern="0" dirty="0">
                <a:solidFill>
                  <a:srgbClr val="0000FF"/>
                </a:solidFill>
                <a:latin typeface="SVN-Vanilla Daisy Pro" panose="00000500000000000000" pitchFamily="2" charset="0"/>
                <a:ea typeface="微软雅黑" pitchFamily="34" charset="-122"/>
                <a:cs typeface="Times New Roman" pitchFamily="18" charset="0"/>
              </a:endParaRPr>
            </a:p>
          </p:txBody>
        </p:sp>
      </p:grpSp>
    </p:spTree>
    <p:extLst>
      <p:ext uri="{BB962C8B-B14F-4D97-AF65-F5344CB8AC3E}">
        <p14:creationId xmlns:p14="http://schemas.microsoft.com/office/powerpoint/2010/main" val="1438641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Diagonal Corner Rectangle 2"/>
          <p:cNvSpPr/>
          <p:nvPr/>
        </p:nvSpPr>
        <p:spPr>
          <a:xfrm>
            <a:off x="0" y="0"/>
            <a:ext cx="4492482" cy="429370"/>
          </a:xfrm>
          <a:prstGeom prst="snip2DiagRect">
            <a:avLst>
              <a:gd name="adj1" fmla="val 26917"/>
              <a:gd name="adj2" fmla="val 16667"/>
            </a:avLst>
          </a:prstGeom>
          <a:solidFill>
            <a:srgbClr val="ED7D31">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Đọc</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thông</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tin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endPar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10507102" y="6152606"/>
            <a:ext cx="1684898" cy="705394"/>
          </a:xfrm>
          <a:prstGeom prst="ellipse">
            <a:avLst/>
          </a:prstGeom>
          <a:ln>
            <a:noFill/>
          </a:ln>
          <a:effectLst>
            <a:softEdge rad="112500"/>
          </a:effectLst>
        </p:spPr>
      </p:pic>
      <p:sp>
        <p:nvSpPr>
          <p:cNvPr id="10" name="TextBox 9"/>
          <p:cNvSpPr txBox="1"/>
          <p:nvPr/>
        </p:nvSpPr>
        <p:spPr>
          <a:xfrm>
            <a:off x="565509" y="3136718"/>
            <a:ext cx="8435368" cy="416268"/>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4" name="Rectangle 3"/>
          <p:cNvSpPr/>
          <p:nvPr/>
        </p:nvSpPr>
        <p:spPr>
          <a:xfrm>
            <a:off x="565509" y="6039904"/>
            <a:ext cx="8340435" cy="407035"/>
          </a:xfrm>
          <a:prstGeom prst="rect">
            <a:avLst/>
          </a:prstGeom>
        </p:spPr>
        <p:txBody>
          <a:bodyPr wrap="square">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FF"/>
              </a:solidFill>
              <a:effectLst/>
              <a:uLnTx/>
              <a:uFillTx/>
              <a:latin typeface="SVN-Clementine" panose="020F0502020204030203"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565509" y="4783328"/>
            <a:ext cx="11289886" cy="416268"/>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SVN-Vanilla Daisy Pro" panose="00000500000000000000" pitchFamily="2" charset="0"/>
              <a:ea typeface="Calibri" panose="020F0502020204030204" pitchFamily="34" charset="0"/>
              <a:cs typeface="Times New Roman" panose="02020603050405020304" pitchFamily="18" charset="0"/>
            </a:endParaRPr>
          </a:p>
        </p:txBody>
      </p:sp>
      <p:sp>
        <p:nvSpPr>
          <p:cNvPr id="7" name="TextBox 6"/>
          <p:cNvSpPr txBox="1"/>
          <p:nvPr/>
        </p:nvSpPr>
        <p:spPr>
          <a:xfrm>
            <a:off x="2193565" y="194020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p:cNvSpPr txBox="1"/>
          <p:nvPr/>
        </p:nvSpPr>
        <p:spPr>
          <a:xfrm>
            <a:off x="222092" y="625583"/>
            <a:ext cx="11747816" cy="17851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 1: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Uỷ</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ở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huy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nguồn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lực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sửa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sang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lớp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trang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bị</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đùng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cơ</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sở</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hai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trường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tiểu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trào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đầy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mạnh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mỗi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uỷ</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thực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hiện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5" name="TextBox 4"/>
          <p:cNvSpPr txBox="1"/>
          <p:nvPr/>
        </p:nvSpPr>
        <p:spPr>
          <a:xfrm>
            <a:off x="123480" y="2383916"/>
            <a:ext cx="12068520" cy="26827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 2: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1.Theo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Thanh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tham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quan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ở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tuối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này</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Pts val="1000"/>
              <a:buFontTx/>
              <a:buNone/>
              <a:tabLst>
                <a:tab pos="457200" algn="l"/>
              </a:tabLst>
              <a:defRPr/>
            </a:pP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Nếu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Thanh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xử</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muốn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hỏi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sống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bên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trau</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thức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thâm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b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b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bố</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mẹ</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quyết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định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kiến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lựa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chọn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p:cNvSpPr txBox="1"/>
          <p:nvPr/>
        </p:nvSpPr>
        <p:spPr>
          <a:xfrm>
            <a:off x="1670538" y="5913782"/>
            <a:ext cx="910003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GĐ,NT,XH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Tạo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mọi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điều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Bổn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phận</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trẻ</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Ngoan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ngoãn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học</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tập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
        <p:nvSpPr>
          <p:cNvPr id="12" name="Right Arrow 11"/>
          <p:cNvSpPr/>
          <p:nvPr/>
        </p:nvSpPr>
        <p:spPr>
          <a:xfrm>
            <a:off x="808894" y="6065530"/>
            <a:ext cx="817684" cy="3900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F24EC57-ADEB-4EB2-AE7D-E2CD4D25A282}"/>
              </a:ext>
            </a:extLst>
          </p:cNvPr>
          <p:cNvSpPr txBox="1"/>
          <p:nvPr/>
        </p:nvSpPr>
        <p:spPr>
          <a:xfrm>
            <a:off x="123480" y="5002297"/>
            <a:ext cx="1206851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TH3</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không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đồng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ý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Tùng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ngoài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thực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tốt</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các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quyền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trẻ</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Bản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thân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Tùng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phải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có</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trách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nhiệm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bổn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phận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đối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đình</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trường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xã</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hội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5956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5" grpId="0"/>
      <p:bldP spid="11" grpId="0"/>
      <p:bldP spid="12"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3" y="845389"/>
            <a:ext cx="5201728" cy="4524315"/>
          </a:xfrm>
          <a:prstGeom prst="rect">
            <a:avLst/>
          </a:prstGeom>
          <a:noFill/>
        </p:spPr>
        <p:txBody>
          <a:bodyPr wrap="square" rtlCol="0">
            <a:spAutoFit/>
          </a:bodyPr>
          <a:lstStyle/>
          <a:p>
            <a:pPr marL="342900" lvl="0" indent="-342900">
              <a:buAutoNum type="alphaLcPeriod"/>
            </a:pPr>
            <a:r>
              <a:rPr lang="en-US" sz="2400" b="1" dirty="0" err="1">
                <a:latin typeface="Times New Roman" panose="02020603050405020304" pitchFamily="18" charset="0"/>
                <a:cs typeface="Times New Roman" panose="02020603050405020304" pitchFamily="18" charset="0"/>
              </a:rPr>
              <a:t>Trách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g</a:t>
            </a:r>
            <a:r>
              <a:rPr lang="vi-VN" sz="2400" b="1" dirty="0">
                <a:latin typeface="Times New Roman" panose="02020603050405020304" pitchFamily="18" charset="0"/>
                <a:cs typeface="Times New Roman" panose="02020603050405020304" pitchFamily="18" charset="0"/>
              </a:rPr>
              <a:t>ia đình, nhà trường và xã hội </a:t>
            </a:r>
            <a:r>
              <a:rPr lang="en-US" sz="2400" b="1" dirty="0">
                <a:latin typeface="Times New Roman" panose="02020603050405020304" pitchFamily="18" charset="0"/>
                <a:cs typeface="Times New Roman" panose="02020603050405020304" pitchFamily="18" charset="0"/>
              </a:rPr>
              <a:t>:</a:t>
            </a:r>
          </a:p>
          <a:p>
            <a:pPr marL="285750" lvl="0" indent="-285750">
              <a:buFontTx/>
              <a:buChar char="-"/>
            </a:pPr>
            <a:r>
              <a:rPr lang="en-US" sz="2400" dirty="0">
                <a:latin typeface="Times New Roman" panose="02020603050405020304" pitchFamily="18" charset="0"/>
                <a:cs typeface="Times New Roman" panose="02020603050405020304" pitchFamily="18" charset="0"/>
              </a:rPr>
              <a:t>C</a:t>
            </a:r>
            <a:r>
              <a:rPr lang="vi-VN" sz="2400" dirty="0">
                <a:latin typeface="Times New Roman" panose="02020603050405020304" pitchFamily="18" charset="0"/>
                <a:cs typeface="Times New Roman" panose="02020603050405020304" pitchFamily="18" charset="0"/>
              </a:rPr>
              <a:t>ó trách nhiệm chăm sóc, nuôi dưỡng, giáo dục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D</a:t>
            </a:r>
            <a:r>
              <a:rPr lang="vi-VN" sz="2400" dirty="0">
                <a:latin typeface="Times New Roman" panose="02020603050405020304" pitchFamily="18" charset="0"/>
                <a:cs typeface="Times New Roman" panose="02020603050405020304" pitchFamily="18" charset="0"/>
              </a:rPr>
              <a:t>ành điều kiện tốt nhất và tạo môi trường lành mạnh cho sự phát triển toàn diện của trẻ em;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B</a:t>
            </a:r>
            <a:r>
              <a:rPr lang="vi-VN" sz="2400" dirty="0">
                <a:latin typeface="Times New Roman" panose="02020603050405020304" pitchFamily="18" charset="0"/>
                <a:cs typeface="Times New Roman" panose="02020603050405020304" pitchFamily="18" charset="0"/>
              </a:rPr>
              <a:t>ảo đảm cho trẻ em được học tập và phát triển; </a:t>
            </a:r>
            <a:endParaRPr lang="en-US" sz="2400" dirty="0">
              <a:latin typeface="Times New Roman" panose="02020603050405020304" pitchFamily="18" charset="0"/>
              <a:cs typeface="Times New Roman" panose="02020603050405020304" pitchFamily="18" charset="0"/>
            </a:endParaRPr>
          </a:p>
          <a:p>
            <a:pPr marL="285750" lvl="0" indent="-285750">
              <a:buFontTx/>
              <a:buChar char="-"/>
            </a:pPr>
            <a:r>
              <a:rPr lang="en-US" sz="2400" dirty="0">
                <a:latin typeface="Times New Roman" panose="02020603050405020304" pitchFamily="18" charset="0"/>
                <a:cs typeface="Times New Roman" panose="02020603050405020304" pitchFamily="18" charset="0"/>
              </a:rPr>
              <a:t>G</a:t>
            </a:r>
            <a:r>
              <a:rPr lang="vi-VN" sz="2400" dirty="0">
                <a:latin typeface="Times New Roman" panose="02020603050405020304" pitchFamily="18" charset="0"/>
                <a:cs typeface="Times New Roman" panose="02020603050405020304" pitchFamily="18" charset="0"/>
              </a:rPr>
              <a:t>iáo dục và giúp đỡ để trẻ em hiểu và thực hiện được q</a:t>
            </a:r>
            <a:r>
              <a:rPr lang="en-US" sz="2400" dirty="0">
                <a:latin typeface="Times New Roman" panose="02020603050405020304" pitchFamily="18" charset="0"/>
                <a:cs typeface="Times New Roman" panose="02020603050405020304" pitchFamily="18" charset="0"/>
              </a:rPr>
              <a:t>u</a:t>
            </a:r>
            <a:r>
              <a:rPr lang="vi-VN" sz="2400" dirty="0">
                <a:latin typeface="Times New Roman" panose="02020603050405020304" pitchFamily="18" charset="0"/>
                <a:cs typeface="Times New Roman" panose="02020603050405020304" pitchFamily="18" charset="0"/>
              </a:rPr>
              <a:t>yền và bổn phận của trẻ em.</a:t>
            </a:r>
            <a:endParaRPr lang="en-US"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305909" y="845389"/>
            <a:ext cx="5080959" cy="5447645"/>
          </a:xfrm>
          <a:prstGeom prst="rect">
            <a:avLst/>
          </a:prstGeom>
          <a:noFill/>
        </p:spPr>
        <p:txBody>
          <a:bodyPr wrap="square" rtlCol="0">
            <a:spAutoFit/>
          </a:bodyPr>
          <a:lstStyle/>
          <a:p>
            <a:pPr lvl="0"/>
            <a:r>
              <a:rPr lang="en-US" sz="2400" b="1" dirty="0">
                <a:latin typeface="Times New Roman" panose="02020603050405020304" pitchFamily="18" charset="0"/>
                <a:cs typeface="Times New Roman" panose="02020603050405020304" pitchFamily="18" charset="0"/>
              </a:rPr>
              <a:t>b. </a:t>
            </a:r>
            <a:r>
              <a:rPr lang="vi-VN" sz="2400" b="1" dirty="0">
                <a:latin typeface="Times New Roman" panose="02020603050405020304" pitchFamily="18" charset="0"/>
                <a:cs typeface="Times New Roman" panose="02020603050405020304" pitchFamily="18" charset="0"/>
              </a:rPr>
              <a:t>Bổn phận của trẻ em </a:t>
            </a:r>
            <a:endParaRPr lang="en-US" sz="2400" b="1"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gia đình:</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Kính trọng, lễ phép, hiếu thảo với ông bà, cha mẹ.</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Học tập, rèn lụyện, giữ gìn nê nếp gia đình.</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nhà trường:</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Tôn trọng giáo viên, cán bộ, nhân viên nhà trường.</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Rèn luyện đạo đức, thực hiện tốt nhiệm vụ học tập.</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Chấp hành đầy đủ nội qụy, qụy định của nhà trường.</a:t>
            </a:r>
            <a:endParaRPr lang="en-US" sz="2000" dirty="0">
              <a:latin typeface="Times New Roman" panose="02020603050405020304" pitchFamily="18" charset="0"/>
              <a:cs typeface="Times New Roman" panose="02020603050405020304" pitchFamily="18" charset="0"/>
            </a:endParaRPr>
          </a:p>
          <a:p>
            <a:r>
              <a:rPr lang="en-US" sz="2000" i="1" dirty="0">
                <a:latin typeface="Times New Roman" panose="02020603050405020304" pitchFamily="18" charset="0"/>
                <a:cs typeface="Times New Roman" panose="02020603050405020304" pitchFamily="18" charset="0"/>
              </a:rPr>
              <a:t>- Đ</a:t>
            </a:r>
            <a:r>
              <a:rPr lang="vi-VN" sz="2000" i="1" dirty="0">
                <a:latin typeface="Times New Roman" panose="02020603050405020304" pitchFamily="18" charset="0"/>
                <a:cs typeface="Times New Roman" panose="02020603050405020304" pitchFamily="18" charset="0"/>
              </a:rPr>
              <a:t>ối v</a:t>
            </a:r>
            <a:r>
              <a:rPr lang="en-US" sz="2000" i="1" dirty="0">
                <a:latin typeface="Times New Roman" panose="02020603050405020304" pitchFamily="18" charset="0"/>
                <a:cs typeface="Times New Roman" panose="02020603050405020304" pitchFamily="18" charset="0"/>
              </a:rPr>
              <a:t>ớ</a:t>
            </a:r>
            <a:r>
              <a:rPr lang="vi-VN" sz="2000" i="1" dirty="0">
                <a:latin typeface="Times New Roman" panose="02020603050405020304" pitchFamily="18" charset="0"/>
                <a:cs typeface="Times New Roman" panose="02020603050405020304" pitchFamily="18" charset="0"/>
              </a:rPr>
              <a:t>i bản thân:</a:t>
            </a:r>
            <a:endParaRPr lang="en-US" sz="2000" i="1"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Sống trung thực, khiêm tốn.</a:t>
            </a:r>
            <a:endParaRPr lang="en-US" sz="2000" dirty="0">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 </a:t>
            </a:r>
            <a:r>
              <a:rPr lang="vi-VN" sz="2000" dirty="0">
                <a:latin typeface="Times New Roman" panose="02020603050405020304" pitchFamily="18" charset="0"/>
                <a:cs typeface="Times New Roman" panose="02020603050405020304" pitchFamily="18" charset="0"/>
              </a:rPr>
              <a:t>Không đánh bạc; không mua, bán, sử dụng rượu, bia, thuốc lá và chất gây nghiện, chất kích thích khác.</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140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873" y="845389"/>
            <a:ext cx="5201728" cy="120032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lphaLcPeriod"/>
              <a:tabLst/>
              <a:defRPr/>
            </a:pP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Trách</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nhiệm</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g</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ia đình, nhà trường và xã hội </a:t>
            </a: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R="0" lvl="0" algn="l" defTabSz="914400" rtl="0" eaLnBrk="1" fontAlgn="auto" latinLnBrk="0" hangingPunct="1">
              <a:lnSpc>
                <a:spcPct val="100000"/>
              </a:lnSpc>
              <a:spcBef>
                <a:spcPts val="0"/>
              </a:spcBef>
              <a:spcAft>
                <a:spcPts val="0"/>
              </a:spcAft>
              <a:buClrTx/>
              <a:buSzTx/>
              <a:tabLs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mọi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kiện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tốt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nhất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em</a:t>
            </a:r>
            <a:r>
              <a:rPr lang="en-US" sz="2400" dirty="0">
                <a:solidFill>
                  <a:prstClr val="black"/>
                </a:solidFill>
                <a:latin typeface="Times New Roman" panose="02020603050405020304" pitchFamily="18" charset="0"/>
                <a:cs typeface="Times New Roman" panose="02020603050405020304" pitchFamily="18" charset="0"/>
              </a:rPr>
              <a:t>.</a:t>
            </a:r>
            <a:endParaRPr kumimoji="0" lang="en-US" sz="240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6305909" y="845389"/>
            <a:ext cx="5080959" cy="54476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Bổn phận của trẻ em </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ối v</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gia đình:</a:t>
            </a:r>
            <a:endPar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Kính trọng, lễ phép, hiếu thảo với ông bà, cha mẹ.</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Học tập, rèn lụyện, giữ gìn nê nếp gia đình.</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ối v</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nhà trường:</a:t>
            </a:r>
            <a:endPar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Tôn trọng giáo viên, cán bộ, nhân viên nhà trường.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Rèn luyện đạo đức, thực hiện tốt nhiệm vụ học tập.</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Chấp hành đầy đủ nội qụy, qụy định của nhà trường.</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Đ</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ối v</a:t>
            </a:r>
            <a:r>
              <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ớ</a:t>
            </a:r>
            <a:r>
              <a:rPr kumimoji="0" lang="vi-VN"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 bản thân:</a:t>
            </a:r>
            <a:endParaRPr kumimoji="0" lang="en-US" sz="2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Sống trung thực, khiêm tốn.</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Không đánh bạc; không mua, bán, sử dụng rượu, bia, thuốc lá và chất gây nghiện, chất kích thích khác.</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419667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1176" y="769385"/>
            <a:ext cx="9893833" cy="5608283"/>
            <a:chOff x="1259802" y="248268"/>
            <a:chExt cx="9893833" cy="5608283"/>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TRẺ EM </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298964" y="839926"/>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LUYỆN TẬP</a:t>
              </a:r>
            </a:p>
          </p:txBody>
        </p:sp>
      </p:grpSp>
    </p:spTree>
    <p:extLst>
      <p:ext uri="{BB962C8B-B14F-4D97-AF65-F5344CB8AC3E}">
        <p14:creationId xmlns:p14="http://schemas.microsoft.com/office/powerpoint/2010/main" val="347018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242867" y="85124"/>
            <a:ext cx="8445261" cy="13004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1</a:t>
            </a:r>
          </a:p>
          <a:p>
            <a:pPr algn="ct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lớp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góp</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bảo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vệ</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giáo</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dục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trẻ</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prstClr val="white"/>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2473643" y="2257557"/>
            <a:ext cx="3478584" cy="112242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trường</a:t>
            </a:r>
            <a:r>
              <a:rPr lang="en-US" sz="2400" b="1" i="1" dirty="0">
                <a:solidFill>
                  <a:srgbClr val="FF0000"/>
                </a:solidFill>
                <a:latin typeface="Times New Roman" panose="02020603050405020304" pitchFamily="18" charset="0"/>
                <a:cs typeface="Times New Roman" panose="02020603050405020304" pitchFamily="18" charset="0"/>
              </a:rPr>
              <a:t> , </a:t>
            </a:r>
            <a:r>
              <a:rPr lang="en-US" sz="2400" b="1" i="1" dirty="0" err="1">
                <a:solidFill>
                  <a:srgbClr val="FF0000"/>
                </a:solidFill>
                <a:latin typeface="Times New Roman" panose="02020603050405020304" pitchFamily="18" charset="0"/>
                <a:cs typeface="Times New Roman" panose="02020603050405020304" pitchFamily="18" charset="0"/>
              </a:rPr>
              <a:t>lớp</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2406770" y="3941192"/>
            <a:ext cx="3286663" cy="272657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hòm thư góp ý </a:t>
            </a: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Tham</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gia</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sinh</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hoạt</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Học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tập</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dục</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thể</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thao</a:t>
            </a:r>
            <a:endParaRPr lang="en-US"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en-US" sz="2000" b="1" i="1" dirty="0" err="1">
                <a:solidFill>
                  <a:schemeClr val="tx1"/>
                </a:solidFill>
                <a:latin typeface="Times New Roman" panose="02020603050405020304" pitchFamily="18" charset="0"/>
                <a:cs typeface="Times New Roman" panose="02020603050405020304" pitchFamily="18" charset="0"/>
              </a:rPr>
              <a:t>Vui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chơi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giải</a:t>
            </a:r>
            <a:r>
              <a:rPr lang="en-US" sz="2000" b="1" i="1" dirty="0">
                <a:solidFill>
                  <a:schemeClr val="tx1"/>
                </a:solidFill>
                <a:latin typeface="Times New Roman" panose="02020603050405020304" pitchFamily="18" charset="0"/>
                <a:cs typeface="Times New Roman" panose="02020603050405020304" pitchFamily="18" charset="0"/>
              </a:rPr>
              <a:t> </a:t>
            </a:r>
            <a:r>
              <a:rPr lang="en-US" sz="2000" b="1" i="1" dirty="0" err="1">
                <a:solidFill>
                  <a:schemeClr val="tx1"/>
                </a:solidFill>
                <a:latin typeface="Times New Roman" panose="02020603050405020304" pitchFamily="18" charset="0"/>
                <a:cs typeface="Times New Roman" panose="02020603050405020304" pitchFamily="18" charset="0"/>
              </a:rPr>
              <a:t>trí</a:t>
            </a:r>
            <a:endParaRPr lang="vi-VN" sz="2000" b="1" i="1" dirty="0">
              <a:solidFill>
                <a:schemeClr val="tx1"/>
              </a:solidFill>
              <a:latin typeface="Times New Roman" panose="02020603050405020304" pitchFamily="18" charset="0"/>
              <a:cs typeface="Times New Roman" panose="02020603050405020304" pitchFamily="18" charset="0"/>
            </a:endParaRPr>
          </a:p>
          <a:p>
            <a:pPr marL="342900" indent="-342900">
              <a:buFontTx/>
              <a:buChar char="-"/>
            </a:pPr>
            <a:r>
              <a:rPr lang="vi-VN" sz="2000" b="1" i="1" dirty="0">
                <a:solidFill>
                  <a:schemeClr val="tx1"/>
                </a:solidFill>
                <a:latin typeface="Times New Roman" panose="02020603050405020304" pitchFamily="18" charset="0"/>
                <a:cs typeface="Times New Roman" panose="02020603050405020304" pitchFamily="18" charset="0"/>
              </a:rPr>
              <a:t>Lập trường , lớp học dành cho trẻ khuyết tật</a:t>
            </a:r>
            <a:endParaRPr lang="en-US" sz="2000" b="1" dirty="0">
              <a:solidFill>
                <a:schemeClr val="tx1"/>
              </a:solidFill>
              <a:latin typeface="Times New Roman" panose="02020603050405020304" pitchFamily="18" charset="0"/>
              <a:cs typeface="Times New Roman" panose="02020603050405020304" pitchFamily="18" charset="0"/>
            </a:endParaRPr>
          </a:p>
        </p:txBody>
      </p: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4074912" y="1434846"/>
            <a:ext cx="0"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3969464" y="3385000"/>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1" name="Rectangle: Rounded Corners 15">
            <a:extLst>
              <a:ext uri="{FF2B5EF4-FFF2-40B4-BE49-F238E27FC236}">
                <a16:creationId xmlns:a16="http://schemas.microsoft.com/office/drawing/2014/main" id="{F00E3249-ACD5-4D11-8D94-2D016D6532E8}"/>
              </a:ext>
            </a:extLst>
          </p:cNvPr>
          <p:cNvSpPr/>
          <p:nvPr/>
        </p:nvSpPr>
        <p:spPr>
          <a:xfrm>
            <a:off x="7487728" y="2287916"/>
            <a:ext cx="3295292" cy="110725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rgbClr val="FF0000"/>
                </a:solidFill>
                <a:latin typeface="Times New Roman" panose="02020603050405020304" pitchFamily="18" charset="0"/>
                <a:cs typeface="Times New Roman" panose="02020603050405020304" pitchFamily="18" charset="0"/>
              </a:rPr>
              <a:t>Ở </a:t>
            </a:r>
            <a:r>
              <a:rPr lang="en-US" sz="2400" b="1" i="1" dirty="0" err="1">
                <a:solidFill>
                  <a:srgbClr val="FF0000"/>
                </a:solidFill>
                <a:latin typeface="Times New Roman" panose="02020603050405020304" pitchFamily="18" charset="0"/>
                <a:cs typeface="Times New Roman" panose="02020603050405020304" pitchFamily="18" charset="0"/>
              </a:rPr>
              <a:t>nơi</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em</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b="1" i="1" dirty="0" err="1">
                <a:solidFill>
                  <a:srgbClr val="FF0000"/>
                </a:solidFill>
                <a:latin typeface="Times New Roman" panose="02020603050405020304" pitchFamily="18" charset="0"/>
                <a:cs typeface="Times New Roman" panose="02020603050405020304" pitchFamily="18" charset="0"/>
              </a:rPr>
              <a:t>sống</a:t>
            </a:r>
            <a:endParaRPr lang="en-US"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2" name="Picture 31"/>
          <p:cNvPicPr>
            <a:picLocks noChangeAspect="1"/>
          </p:cNvPicPr>
          <p:nvPr/>
        </p:nvPicPr>
        <p:blipFill>
          <a:blip r:embed="rId2"/>
          <a:stretch>
            <a:fillRect/>
          </a:stretch>
        </p:blipFill>
        <p:spPr>
          <a:xfrm>
            <a:off x="6776049" y="4156416"/>
            <a:ext cx="4718649" cy="2533475"/>
          </a:xfrm>
          <a:prstGeom prst="rect">
            <a:avLst/>
          </a:prstGeom>
        </p:spPr>
      </p:pic>
      <p:cxnSp>
        <p:nvCxnSpPr>
          <p:cNvPr id="33" name="Straight Connector 32">
            <a:extLst>
              <a:ext uri="{FF2B5EF4-FFF2-40B4-BE49-F238E27FC236}">
                <a16:creationId xmlns:a16="http://schemas.microsoft.com/office/drawing/2014/main" id="{06C6F0E5-34EA-4A9B-B75B-08619F47AE1E}"/>
              </a:ext>
            </a:extLst>
          </p:cNvPr>
          <p:cNvCxnSpPr>
            <a:cxnSpLocks/>
          </p:cNvCxnSpPr>
          <p:nvPr/>
        </p:nvCxnSpPr>
        <p:spPr>
          <a:xfrm>
            <a:off x="9270125" y="3395174"/>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6" name="Rectangle 35"/>
          <p:cNvSpPr/>
          <p:nvPr/>
        </p:nvSpPr>
        <p:spPr>
          <a:xfrm>
            <a:off x="6862314" y="4309306"/>
            <a:ext cx="4839418" cy="2554545"/>
          </a:xfrm>
          <a:prstGeom prst="rect">
            <a:avLst/>
          </a:prstGeom>
        </p:spPr>
        <p:txBody>
          <a:bodyPr wrap="square">
            <a:spAutoFit/>
          </a:bodyPr>
          <a:lstStyle/>
          <a:p>
            <a:pPr marL="342900" lvl="0" indent="-342900">
              <a:buFontTx/>
              <a:buChar char="-"/>
            </a:pP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Tiêm</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phòng</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vắc</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 </a:t>
            </a:r>
            <a:r>
              <a:rPr lang="en-US" sz="2000" b="1" i="1" dirty="0" err="1">
                <a:solidFill>
                  <a:srgbClr val="000000"/>
                </a:solidFill>
                <a:latin typeface="Times New Roman" panose="02020603050405020304" pitchFamily="18" charset="0"/>
                <a:ea typeface="Cambria" panose="02040503050406030204" pitchFamily="18" charset="0"/>
                <a:cs typeface="Times New Roman" panose="02020603050405020304" pitchFamily="18" charset="0"/>
              </a:rPr>
              <a:t>xin</a:t>
            </a:r>
            <a:r>
              <a:rPr lang="en-US" sz="2000" b="1" i="1" dirty="0">
                <a:solidFill>
                  <a:srgbClr val="000000"/>
                </a:solidFill>
                <a:latin typeface="Times New Roman" panose="02020603050405020304" pitchFamily="18" charset="0"/>
                <a:ea typeface="Cambria" panose="020405030504060302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endParaRPr lang="vi-VN" sz="2000" b="1" i="1" dirty="0">
              <a:latin typeface="Times New Roman" panose="02020603050405020304" pitchFamily="18" charset="0"/>
              <a:cs typeface="Times New Roman" panose="02020603050405020304" pitchFamily="18" charset="0"/>
            </a:endParaRPr>
          </a:p>
          <a:p>
            <a:pPr marL="342900" lvl="0" indent="-342900">
              <a:buFontTx/>
              <a:buChar char="-"/>
            </a:pPr>
            <a:r>
              <a:rPr lang="vi-VN" sz="2000" b="1" i="1" dirty="0">
                <a:latin typeface="Times New Roman" panose="02020603050405020304" pitchFamily="18" charset="0"/>
                <a:cs typeface="Times New Roman" panose="02020603050405020304" pitchFamily="18" charset="0"/>
              </a:rPr>
              <a:t>Mở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vui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endParaRPr lang="en-US" sz="2000" b="1" i="1" dirty="0">
              <a:latin typeface="Times New Roman" panose="02020603050405020304" pitchFamily="18" charset="0"/>
              <a:cs typeface="Times New Roman" panose="02020603050405020304" pitchFamily="18" charset="0"/>
            </a:endParaRPr>
          </a:p>
          <a:p>
            <a:pPr marL="342900" lvl="0" indent="-342900">
              <a:buFontTx/>
              <a:buChar char="-"/>
            </a:pPr>
            <a:r>
              <a:rPr lang="en-US" sz="2000" b="1" i="1" dirty="0" err="1">
                <a:latin typeface="Times New Roman" panose="02020603050405020304" pitchFamily="18" charset="0"/>
                <a:cs typeface="Times New Roman" panose="02020603050405020304" pitchFamily="18" charset="0"/>
              </a:rPr>
              <a:t>Tặng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quà</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trung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tết</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thiếu</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nhi</a:t>
            </a:r>
            <a:endParaRPr lang="en-US" sz="2000" b="1" i="1" dirty="0">
              <a:latin typeface="Times New Roman" panose="02020603050405020304" pitchFamily="18" charset="0"/>
              <a:cs typeface="Times New Roman" panose="02020603050405020304" pitchFamily="18" charset="0"/>
            </a:endParaRPr>
          </a:p>
          <a:p>
            <a:pPr lvl="0"/>
            <a:r>
              <a:rPr lang="vi-VN" sz="2000" b="1" i="1" dirty="0">
                <a:latin typeface="Times New Roman" panose="02020603050405020304" pitchFamily="18" charset="0"/>
                <a:cs typeface="Times New Roman" panose="02020603050405020304" pitchFamily="18" charset="0"/>
              </a:rPr>
              <a:t>-</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Lập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các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quỹ</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khuyến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học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để</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giúp</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đỡ</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trẻ</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hoàn</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cảnh</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khó</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khăn</a:t>
            </a:r>
            <a:r>
              <a:rPr lang="en-US" sz="2000" b="1" i="1" dirty="0">
                <a:latin typeface="Times New Roman" panose="02020603050405020304" pitchFamily="18" charset="0"/>
                <a:cs typeface="Times New Roman" panose="02020603050405020304" pitchFamily="18" charset="0"/>
              </a:rPr>
              <a:t>.</a:t>
            </a:r>
          </a:p>
          <a:p>
            <a:pPr lvl="0"/>
            <a:r>
              <a:rPr lang="vi-VN" sz="2000" b="1" i="1"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Tổ</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chức</a:t>
            </a:r>
            <a:r>
              <a:rPr lang="en-US" sz="2000" b="1" i="1" dirty="0">
                <a:latin typeface="Times New Roman" panose="02020603050405020304" pitchFamily="18" charset="0"/>
                <a:cs typeface="Times New Roman" panose="02020603050405020304" pitchFamily="18" charset="0"/>
              </a:rPr>
              <a:t> </a:t>
            </a:r>
            <a:r>
              <a:rPr lang="vi-VN" sz="2000" b="1" i="1" dirty="0">
                <a:latin typeface="Times New Roman" panose="02020603050405020304" pitchFamily="18" charset="0"/>
                <a:cs typeface="Times New Roman" panose="02020603050405020304" pitchFamily="18" charset="0"/>
              </a:rPr>
              <a:t>tạo công ăn </a:t>
            </a:r>
            <a:r>
              <a:rPr lang="en-US" sz="2000" b="1" i="1" dirty="0" err="1">
                <a:latin typeface="Times New Roman" panose="02020603050405020304" pitchFamily="18" charset="0"/>
                <a:cs typeface="Times New Roman" panose="02020603050405020304" pitchFamily="18" charset="0"/>
              </a:rPr>
              <a:t>việc</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làm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ch</a:t>
            </a:r>
            <a:r>
              <a:rPr lang="vi-VN" sz="2000" b="1" i="1" dirty="0">
                <a:latin typeface="Times New Roman" panose="02020603050405020304" pitchFamily="18" charset="0"/>
                <a:cs typeface="Times New Roman" panose="02020603050405020304" pitchFamily="18" charset="0"/>
              </a:rPr>
              <a:t>o tr</a:t>
            </a:r>
            <a:r>
              <a:rPr lang="en-US" sz="2000" b="1" i="1" dirty="0">
                <a:latin typeface="Times New Roman" panose="02020603050405020304" pitchFamily="18" charset="0"/>
                <a:cs typeface="Times New Roman" panose="02020603050405020304" pitchFamily="18" charset="0"/>
              </a:rPr>
              <a:t>ẻ </a:t>
            </a:r>
            <a:r>
              <a:rPr lang="en-US" sz="2000" b="1" i="1" dirty="0" err="1">
                <a:latin typeface="Times New Roman" panose="02020603050405020304" pitchFamily="18" charset="0"/>
                <a:cs typeface="Times New Roman" panose="02020603050405020304" pitchFamily="18" charset="0"/>
              </a:rPr>
              <a:t>em</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nghèo</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không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nơi</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nương</a:t>
            </a:r>
            <a:r>
              <a:rPr lang="en-US" sz="2000" b="1" i="1" dirty="0">
                <a:latin typeface="Times New Roman" panose="02020603050405020304" pitchFamily="18" charset="0"/>
                <a:cs typeface="Times New Roman" panose="02020603050405020304" pitchFamily="18" charset="0"/>
              </a:rPr>
              <a:t> </a:t>
            </a:r>
            <a:r>
              <a:rPr lang="en-US" sz="2000" b="1" i="1" dirty="0" err="1">
                <a:latin typeface="Times New Roman" panose="02020603050405020304" pitchFamily="18" charset="0"/>
                <a:cs typeface="Times New Roman" panose="02020603050405020304" pitchFamily="18" charset="0"/>
              </a:rPr>
              <a:t>tựa</a:t>
            </a:r>
            <a:r>
              <a:rPr lang="en-US" sz="2000" b="1" i="1" dirty="0">
                <a:latin typeface="Times New Roman" panose="02020603050405020304" pitchFamily="18" charset="0"/>
                <a:cs typeface="Times New Roman" panose="02020603050405020304" pitchFamily="18" charset="0"/>
              </a:rPr>
              <a:t>.</a:t>
            </a:r>
          </a:p>
          <a:p>
            <a:pPr marL="342900" indent="-342900">
              <a:buFontTx/>
              <a:buChar char="-"/>
            </a:pPr>
            <a:endParaRPr lang="en-US" sz="2000" b="1" dirty="0"/>
          </a:p>
        </p:txBody>
      </p:sp>
      <p:cxnSp>
        <p:nvCxnSpPr>
          <p:cNvPr id="26" name="Straight Arrow Connector 25">
            <a:extLst>
              <a:ext uri="{FF2B5EF4-FFF2-40B4-BE49-F238E27FC236}">
                <a16:creationId xmlns:a16="http://schemas.microsoft.com/office/drawing/2014/main" id="{9661016A-ACC6-42C5-A502-28ED3A37D021}"/>
              </a:ext>
            </a:extLst>
          </p:cNvPr>
          <p:cNvCxnSpPr>
            <a:cxnSpLocks/>
          </p:cNvCxnSpPr>
          <p:nvPr/>
        </p:nvCxnSpPr>
        <p:spPr>
          <a:xfrm flipH="1">
            <a:off x="9270125" y="1434846"/>
            <a:ext cx="11898" cy="827731"/>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75697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arn(inVertic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500"/>
                                        <p:tgtEl>
                                          <p:spTgt spid="32"/>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down)">
                                      <p:cBhvr>
                                        <p:cTn id="4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2" grpId="0" animBg="1"/>
      <p:bldP spid="21" grpId="0" animBg="1"/>
      <p:bldP spid="3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ình ảnh Khung ảnh Thỏ Khung Khung Khung, Khung ảnh Thỏ, Củ Cải Tươi, Phim  Hoạt Hình Minh Họa miễn phí tải tập tin PNG PSDComment và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011"/>
            <a:ext cx="12288838" cy="6629071"/>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3"/>
          <p:cNvSpPr txBox="1">
            <a:spLocks noChangeArrowheads="1"/>
          </p:cNvSpPr>
          <p:nvPr/>
        </p:nvSpPr>
        <p:spPr bwMode="auto">
          <a:xfrm>
            <a:off x="0" y="193675"/>
            <a:ext cx="25209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b="1" dirty="0" err="1">
                <a:solidFill>
                  <a:srgbClr val="FF0000"/>
                </a:solidFill>
                <a:latin typeface="Arial" panose="020B0604020202020204" pitchFamily="34" charset="0"/>
              </a:rPr>
              <a:t>Bài</a:t>
            </a:r>
            <a:r>
              <a:rPr lang="en-US" altLang="en-US" b="1" dirty="0">
                <a:solidFill>
                  <a:srgbClr val="FF0000"/>
                </a:solidFill>
                <a:latin typeface="Arial" panose="020B0604020202020204" pitchFamily="34" charset="0"/>
              </a:rPr>
              <a:t> 2:</a:t>
            </a:r>
          </a:p>
        </p:txBody>
      </p:sp>
      <p:sp>
        <p:nvSpPr>
          <p:cNvPr id="31749" name="Rectangle 5"/>
          <p:cNvSpPr>
            <a:spLocks noChangeArrowheads="1"/>
          </p:cNvSpPr>
          <p:nvPr/>
        </p:nvSpPr>
        <p:spPr bwMode="auto">
          <a:xfrm>
            <a:off x="1095555" y="3545457"/>
            <a:ext cx="82813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dirty="0">
                <a:solidFill>
                  <a:srgbClr val="000000"/>
                </a:solidFill>
                <a:latin typeface="Times New Roman" panose="02020603050405020304" pitchFamily="18" charset="0"/>
                <a:cs typeface="Times New Roman" panose="02020603050405020304" pitchFamily="18" charset="0"/>
              </a:rPr>
              <a:t>         </a:t>
            </a:r>
            <a:endParaRPr lang="en-US" altLang="en-US" sz="2400" dirty="0">
              <a:solidFill>
                <a:srgbClr val="000000"/>
              </a:solidFill>
              <a:latin typeface=".VnTime" pitchFamily="34" charset="0"/>
              <a:cs typeface="Times New Roman" panose="02020603050405020304" pitchFamily="18" charset="0"/>
            </a:endParaRPr>
          </a:p>
        </p:txBody>
      </p:sp>
      <p:sp>
        <p:nvSpPr>
          <p:cNvPr id="2" name="TextBox 1"/>
          <p:cNvSpPr txBox="1">
            <a:spLocks noChangeArrowheads="1"/>
          </p:cNvSpPr>
          <p:nvPr/>
        </p:nvSpPr>
        <p:spPr bwMode="auto">
          <a:xfrm>
            <a:off x="819509" y="3474934"/>
            <a:ext cx="35155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2400" b="1" dirty="0">
                <a:solidFill>
                  <a:srgbClr val="FF0000"/>
                </a:solidFill>
              </a:rPr>
              <a:t>TRÒ CHƠI SẮM VAI</a:t>
            </a:r>
          </a:p>
        </p:txBody>
      </p:sp>
      <p:sp>
        <p:nvSpPr>
          <p:cNvPr id="4" name="AutoShape 2" descr="Bắt 15 thanh thiếu niên đánh bài trong quán cà phê, thu giữ 72 triệu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utre 407">
            <a:extLst>
              <a:ext uri="{FF2B5EF4-FFF2-40B4-BE49-F238E27FC236}">
                <a16:creationId xmlns:a16="http://schemas.microsoft.com/office/drawing/2014/main" id="{D9F44361-644D-477F-9180-579E30681F3D}"/>
              </a:ext>
            </a:extLst>
          </p:cNvPr>
          <p:cNvPicPr/>
          <p:nvPr/>
        </p:nvPicPr>
        <p:blipFill>
          <a:blip r:embed="rId3"/>
          <a:stretch/>
        </p:blipFill>
        <p:spPr>
          <a:xfrm>
            <a:off x="4094922" y="3545457"/>
            <a:ext cx="5055521" cy="2566670"/>
          </a:xfrm>
          <a:prstGeom prst="rect">
            <a:avLst/>
          </a:prstGeom>
        </p:spPr>
      </p:pic>
      <p:sp>
        <p:nvSpPr>
          <p:cNvPr id="6" name="TextBox 5">
            <a:extLst>
              <a:ext uri="{FF2B5EF4-FFF2-40B4-BE49-F238E27FC236}">
                <a16:creationId xmlns:a16="http://schemas.microsoft.com/office/drawing/2014/main" id="{7315E68A-E34E-4010-8B73-1990BB929BEA}"/>
              </a:ext>
            </a:extLst>
          </p:cNvPr>
          <p:cNvSpPr txBox="1"/>
          <p:nvPr/>
        </p:nvSpPr>
        <p:spPr>
          <a:xfrm>
            <a:off x="3127513" y="878707"/>
            <a:ext cx="8534400" cy="1754326"/>
          </a:xfrm>
          <a:prstGeom prst="rect">
            <a:avLst/>
          </a:prstGeom>
          <a:noFill/>
        </p:spPr>
        <p:txBody>
          <a:bodyPr wrap="square" rtlCol="0">
            <a:spAutoFit/>
          </a:bodyPr>
          <a:lstStyle/>
          <a:p>
            <a:r>
              <a:rPr lang="vi-VN" sz="3600" b="1" dirty="0">
                <a:solidFill>
                  <a:srgbClr val="0000FF"/>
                </a:solidFill>
                <a:effectLst/>
                <a:latin typeface="+mj-lt"/>
                <a:ea typeface="Arial" panose="020B0604020202020204" pitchFamily="34" charset="0"/>
              </a:rPr>
              <a:t>Em sẽ làm gì để phòng tránh trường hợp như hình ảnh dưới đây.</a:t>
            </a:r>
            <a:endParaRPr lang="en-US" sz="3600" b="1" dirty="0">
              <a:solidFill>
                <a:srgbClr val="0000FF"/>
              </a:solidFill>
              <a:effectLst/>
              <a:latin typeface="+mj-lt"/>
              <a:ea typeface="Arial" panose="020B0604020202020204" pitchFamily="34" charset="0"/>
            </a:endParaRPr>
          </a:p>
          <a:p>
            <a:endParaRPr lang="en-US" sz="3600" dirty="0">
              <a:solidFill>
                <a:srgbClr val="0000FF"/>
              </a:solidFill>
              <a:latin typeface="+mj-lt"/>
            </a:endParaRPr>
          </a:p>
        </p:txBody>
      </p:sp>
    </p:spTree>
    <p:extLst>
      <p:ext uri="{BB962C8B-B14F-4D97-AF65-F5344CB8AC3E}">
        <p14:creationId xmlns:p14="http://schemas.microsoft.com/office/powerpoint/2010/main" val="13573801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barn(inVertical)">
                                      <p:cBhvr>
                                        <p:cTn id="7" dur="500"/>
                                        <p:tgtEl>
                                          <p:spTgt spid="317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fade">
                                      <p:cBhvr>
                                        <p:cTn id="17" dur="1000"/>
                                        <p:tgtEl>
                                          <p:spTgt spid="31749"/>
                                        </p:tgtEl>
                                      </p:cBhvr>
                                    </p:animEffect>
                                    <p:anim calcmode="lin" valueType="num">
                                      <p:cBhvr>
                                        <p:cTn id="18" dur="1000" fill="hold"/>
                                        <p:tgtEl>
                                          <p:spTgt spid="31749"/>
                                        </p:tgtEl>
                                        <p:attrNameLst>
                                          <p:attrName>ppt_x</p:attrName>
                                        </p:attrNameLst>
                                      </p:cBhvr>
                                      <p:tavLst>
                                        <p:tav tm="0">
                                          <p:val>
                                            <p:strVal val="#ppt_x"/>
                                          </p:val>
                                        </p:tav>
                                        <p:tav tm="100000">
                                          <p:val>
                                            <p:strVal val="#ppt_x"/>
                                          </p:val>
                                        </p:tav>
                                      </p:tavLst>
                                    </p:anim>
                                    <p:anim calcmode="lin" valueType="num">
                                      <p:cBhvr>
                                        <p:cTn id="19" dur="1000" fill="hold"/>
                                        <p:tgtEl>
                                          <p:spTgt spid="317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0" y="1371600"/>
            <a:ext cx="4876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3200" b="1">
              <a:latin typeface=".VnTime" pitchFamily="2" charset="0"/>
              <a:cs typeface="Arial" panose="020B0604020202020204" pitchFamily="34" charset="0"/>
            </a:endParaRPr>
          </a:p>
        </p:txBody>
      </p:sp>
      <p:sp>
        <p:nvSpPr>
          <p:cNvPr id="27651" name="Rectangle 3"/>
          <p:cNvSpPr>
            <a:spLocks noChangeArrowheads="1"/>
          </p:cNvSpPr>
          <p:nvPr/>
        </p:nvSpPr>
        <p:spPr bwMode="auto">
          <a:xfrm>
            <a:off x="1524000" y="0"/>
            <a:ext cx="9144000" cy="6858000"/>
          </a:xfrm>
          <a:prstGeom prst="rect">
            <a:avLst/>
          </a:prstGeom>
          <a:noFill/>
          <a:ln w="76200" cap="rnd" cmpd="sng">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652" name="Picture 4"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
            <a:ext cx="990600"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7653" name="Picture 5"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0"/>
            <a:ext cx="2057400"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7654" name="Text Box 6"/>
          <p:cNvSpPr txBox="1">
            <a:spLocks noChangeArrowheads="1"/>
          </p:cNvSpPr>
          <p:nvPr/>
        </p:nvSpPr>
        <p:spPr bwMode="auto">
          <a:xfrm>
            <a:off x="2667000" y="2582863"/>
            <a:ext cx="5943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a:latin typeface=".VnTime" pitchFamily="2" charset="0"/>
              <a:cs typeface="Arial" panose="020B0604020202020204" pitchFamily="34" charset="0"/>
            </a:endParaRPr>
          </a:p>
        </p:txBody>
      </p:sp>
      <p:sp>
        <p:nvSpPr>
          <p:cNvPr id="27655" name="Text Box 7"/>
          <p:cNvSpPr txBox="1">
            <a:spLocks noChangeArrowheads="1"/>
          </p:cNvSpPr>
          <p:nvPr/>
        </p:nvSpPr>
        <p:spPr bwMode="auto">
          <a:xfrm>
            <a:off x="2514600" y="2743201"/>
            <a:ext cx="6553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cs typeface="Arial" panose="020B0604020202020204" pitchFamily="34" charset="0"/>
            </a:endParaRPr>
          </a:p>
        </p:txBody>
      </p:sp>
      <p:sp>
        <p:nvSpPr>
          <p:cNvPr id="27656" name="Text Box 8"/>
          <p:cNvSpPr txBox="1">
            <a:spLocks noChangeArrowheads="1"/>
          </p:cNvSpPr>
          <p:nvPr/>
        </p:nvSpPr>
        <p:spPr bwMode="auto">
          <a:xfrm>
            <a:off x="2438400" y="2133601"/>
            <a:ext cx="69342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800" b="1">
                <a:solidFill>
                  <a:srgbClr val="0000FF"/>
                </a:solidFill>
                <a:latin typeface=".VnTime" pitchFamily="2" charset="0"/>
                <a:cs typeface="Arial" panose="020B0604020202020204" pitchFamily="34" charset="0"/>
              </a:rPr>
              <a:t> </a:t>
            </a:r>
          </a:p>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27657" name="Rectangle 9"/>
          <p:cNvSpPr>
            <a:spLocks noChangeArrowheads="1"/>
          </p:cNvSpPr>
          <p:nvPr/>
        </p:nvSpPr>
        <p:spPr bwMode="auto">
          <a:xfrm>
            <a:off x="3352799" y="439947"/>
            <a:ext cx="547202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3600" dirty="0">
                <a:solidFill>
                  <a:srgbClr val="FF0000"/>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TRÒ CHƠI </a:t>
            </a:r>
            <a:r>
              <a:rPr lang="en-US" altLang="en-US" sz="36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“TIẾP SỨC</a:t>
            </a:r>
            <a:r>
              <a:rPr lang="en-US" altLang="en-US" sz="5400" dirty="0">
                <a:solidFill>
                  <a:srgbClr val="0000CC"/>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p>
        </p:txBody>
      </p:sp>
      <p:sp>
        <p:nvSpPr>
          <p:cNvPr id="27658" name="Rectangle 10"/>
          <p:cNvSpPr>
            <a:spLocks noChangeArrowheads="1"/>
          </p:cNvSpPr>
          <p:nvPr/>
        </p:nvSpPr>
        <p:spPr bwMode="auto">
          <a:xfrm>
            <a:off x="2209800" y="1371599"/>
            <a:ext cx="78486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rgbClr val="0000CC"/>
                </a:solidFill>
                <a:latin typeface="Times New Roman" panose="02020603050405020304" pitchFamily="18" charset="0"/>
                <a:cs typeface="Times New Roman" panose="02020603050405020304" pitchFamily="18" charset="0"/>
              </a:rPr>
              <a:t>Chia </a:t>
            </a:r>
            <a:r>
              <a:rPr lang="en-US" altLang="en-US" sz="2800" b="1" dirty="0" err="1">
                <a:solidFill>
                  <a:srgbClr val="0000CC"/>
                </a:solidFill>
                <a:latin typeface="Times New Roman" panose="02020603050405020304" pitchFamily="18" charset="0"/>
                <a:cs typeface="Times New Roman" panose="02020603050405020304" pitchFamily="18" charset="0"/>
              </a:rPr>
              <a:t>lớp</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làm</a:t>
            </a:r>
            <a:r>
              <a:rPr lang="en-US" altLang="en-US" sz="2800" b="1" dirty="0">
                <a:solidFill>
                  <a:srgbClr val="0000CC"/>
                </a:solidFill>
                <a:latin typeface="Times New Roman" panose="02020603050405020304" pitchFamily="18" charset="0"/>
                <a:cs typeface="Times New Roman" panose="02020603050405020304" pitchFamily="18" charset="0"/>
              </a:rPr>
              <a:t> 3 </a:t>
            </a:r>
            <a:r>
              <a:rPr lang="vi-VN" altLang="en-US" sz="2800" b="1" dirty="0" err="1">
                <a:solidFill>
                  <a:srgbClr val="0000CC"/>
                </a:solidFill>
                <a:latin typeface="Times New Roman" panose="02020603050405020304" pitchFamily="18" charset="0"/>
                <a:cs typeface="Times New Roman" panose="02020603050405020304" pitchFamily="18" charset="0"/>
              </a:rPr>
              <a:t>đ</a:t>
            </a:r>
            <a:r>
              <a:rPr lang="en-US" altLang="en-US" sz="2800" b="1" dirty="0" err="1">
                <a:solidFill>
                  <a:srgbClr val="0000CC"/>
                </a:solidFill>
                <a:latin typeface="Times New Roman" panose="02020603050405020304" pitchFamily="18" charset="0"/>
                <a:cs typeface="Times New Roman" panose="02020603050405020304" pitchFamily="18" charset="0"/>
              </a:rPr>
              <a:t>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thảo</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luận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trong</a:t>
            </a:r>
            <a:r>
              <a:rPr lang="en-US" altLang="en-US" sz="2800" b="1" dirty="0">
                <a:solidFill>
                  <a:srgbClr val="0000CC"/>
                </a:solidFill>
                <a:latin typeface="Times New Roman" panose="02020603050405020304" pitchFamily="18" charset="0"/>
                <a:cs typeface="Times New Roman" panose="02020603050405020304" pitchFamily="18" charset="0"/>
              </a:rPr>
              <a:t> (2 </a:t>
            </a:r>
            <a:r>
              <a:rPr lang="en-US" altLang="en-US" sz="2800" b="1" dirty="0" err="1">
                <a:solidFill>
                  <a:srgbClr val="0000CC"/>
                </a:solidFill>
                <a:latin typeface="Times New Roman" panose="02020603050405020304" pitchFamily="18" charset="0"/>
                <a:cs typeface="Times New Roman" panose="02020603050405020304" pitchFamily="18" charset="0"/>
              </a:rPr>
              <a:t>phút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ctr"/>
            <a:r>
              <a:rPr lang="en-US" altLang="en-US" sz="2800" b="1" dirty="0">
                <a:solidFill>
                  <a:srgbClr val="0000CC"/>
                </a:solidFill>
                <a:latin typeface="Times New Roman" panose="02020603050405020304" pitchFamily="18" charset="0"/>
                <a:cs typeface="Times New Roman" panose="02020603050405020304" pitchFamily="18" charset="0"/>
              </a:rPr>
              <a:t>3 </a:t>
            </a:r>
            <a:r>
              <a:rPr lang="en-US" altLang="en-US" sz="2800" b="1" dirty="0" err="1">
                <a:solidFill>
                  <a:srgbClr val="0000CC"/>
                </a:solidFill>
                <a:latin typeface="Times New Roman" panose="02020603050405020304" pitchFamily="18" charset="0"/>
                <a:cs typeface="Times New Roman" panose="02020603050405020304" pitchFamily="18" charset="0"/>
              </a:rPr>
              <a:t>Đội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cử</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đại</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diện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lên</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bảng</a:t>
            </a: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err="1">
                <a:solidFill>
                  <a:srgbClr val="0000CC"/>
                </a:solidFill>
                <a:latin typeface="Times New Roman" panose="02020603050405020304" pitchFamily="18" charset="0"/>
                <a:cs typeface="Times New Roman" panose="02020603050405020304" pitchFamily="18" charset="0"/>
              </a:rPr>
              <a:t>viết</a:t>
            </a:r>
            <a:r>
              <a:rPr lang="en-US" altLang="en-US" sz="2800" b="1" dirty="0">
                <a:solidFill>
                  <a:srgbClr val="0000CC"/>
                </a:solidFill>
                <a:latin typeface="Times New Roman" panose="02020603050405020304" pitchFamily="18" charset="0"/>
                <a:cs typeface="Times New Roman" panose="02020603050405020304" pitchFamily="18" charset="0"/>
              </a:rPr>
              <a:t>.</a:t>
            </a: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1</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2</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trường</a:t>
            </a:r>
            <a:r>
              <a:rPr lang="en-US" altLang="en-US" sz="2800" dirty="0">
                <a:latin typeface="Times New Roman" panose="02020603050405020304" pitchFamily="18" charset="0"/>
                <a:cs typeface="Times New Roman" panose="02020603050405020304" pitchFamily="18" charset="0"/>
              </a:rPr>
              <a:t>?</a:t>
            </a:r>
            <a:endParaRPr lang="vi-VN" altLang="en-US" sz="2800" dirty="0">
              <a:latin typeface="Times New Roman" panose="02020603050405020304" pitchFamily="18" charset="0"/>
              <a:cs typeface="Times New Roman" panose="02020603050405020304" pitchFamily="18" charset="0"/>
            </a:endParaRPr>
          </a:p>
          <a:p>
            <a:pPr algn="just"/>
            <a:endParaRPr lang="en-US" altLang="en-US" sz="2800" dirty="0">
              <a:latin typeface="Times New Roman" panose="02020603050405020304" pitchFamily="18" charset="0"/>
              <a:cs typeface="Times New Roman" panose="02020603050405020304" pitchFamily="18" charset="0"/>
            </a:endParaRPr>
          </a:p>
          <a:p>
            <a:pPr algn="just"/>
            <a:r>
              <a:rPr lang="en-US" altLang="en-US" sz="2800" b="1" u="sng" dirty="0" err="1">
                <a:latin typeface="Times New Roman" panose="02020603050405020304" pitchFamily="18" charset="0"/>
                <a:cs typeface="Times New Roman" panose="02020603050405020304" pitchFamily="18" charset="0"/>
              </a:rPr>
              <a:t>Đội</a:t>
            </a:r>
            <a:r>
              <a:rPr lang="en-US" altLang="en-US" sz="2800" b="1" u="sng" dirty="0">
                <a:latin typeface="Times New Roman" panose="02020603050405020304" pitchFamily="18" charset="0"/>
                <a:cs typeface="Times New Roman" panose="02020603050405020304" pitchFamily="18" charset="0"/>
              </a:rPr>
              <a:t> 3</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Nêu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thể</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bổn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phận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nghĩa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vụ</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trẻ</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em</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ngoài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hội</a:t>
            </a:r>
            <a:r>
              <a:rPr lang="en-US" altLang="en-US" sz="2800" dirty="0">
                <a:latin typeface="Times New Roman" panose="02020603050405020304" pitchFamily="18" charset="0"/>
                <a:cs typeface="Times New Roman" panose="02020603050405020304" pitchFamily="18" charset="0"/>
              </a:rPr>
              <a:t>?</a:t>
            </a:r>
          </a:p>
          <a:p>
            <a:pPr algn="just"/>
            <a:r>
              <a:rPr lang="en-US" alt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09156209"/>
      </p:ext>
    </p:extLst>
  </p:cSld>
  <p:clrMapOvr>
    <a:masterClrMapping/>
  </p:clrMapOvr>
  <p:transition spd="slow" advTm="120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7657">
                                            <p:txEl>
                                              <p:pRg st="0" end="0"/>
                                            </p:txEl>
                                          </p:spTgt>
                                        </p:tgtEl>
                                        <p:attrNameLst>
                                          <p:attrName>style.visibility</p:attrName>
                                        </p:attrNameLst>
                                      </p:cBhvr>
                                      <p:to>
                                        <p:strVal val="visible"/>
                                      </p:to>
                                    </p:set>
                                    <p:animEffect transition="in" filter="blinds(horizontal)">
                                      <p:cBhvr>
                                        <p:cTn id="7" dur="500"/>
                                        <p:tgtEl>
                                          <p:spTgt spid="276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8">
                                            <p:txEl>
                                              <p:pRg st="0" end="0"/>
                                            </p:txEl>
                                          </p:spTgt>
                                        </p:tgtEl>
                                        <p:attrNameLst>
                                          <p:attrName>style.visibility</p:attrName>
                                        </p:attrNameLst>
                                      </p:cBhvr>
                                      <p:to>
                                        <p:strVal val="visible"/>
                                      </p:to>
                                    </p:set>
                                    <p:animEffect transition="in" filter="wedge">
                                      <p:cBhvr>
                                        <p:cTn id="12" dur="2000"/>
                                        <p:tgtEl>
                                          <p:spTgt spid="2765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27658">
                                            <p:txEl>
                                              <p:pRg st="1" end="1"/>
                                            </p:txEl>
                                          </p:spTgt>
                                        </p:tgtEl>
                                        <p:attrNameLst>
                                          <p:attrName>style.visibility</p:attrName>
                                        </p:attrNameLst>
                                      </p:cBhvr>
                                      <p:to>
                                        <p:strVal val="visible"/>
                                      </p:to>
                                    </p:set>
                                    <p:animEffect transition="in" filter="wedge">
                                      <p:cBhvr>
                                        <p:cTn id="17" dur="2000"/>
                                        <p:tgtEl>
                                          <p:spTgt spid="27658">
                                            <p:txEl>
                                              <p:pRg st="1" end="1"/>
                                            </p:txEl>
                                          </p:spTgt>
                                        </p:tgtEl>
                                      </p:cBhvr>
                                    </p:animEffect>
                                  </p:childTnLst>
                                </p:cTn>
                              </p:par>
                            </p:childTnLst>
                          </p:cTn>
                        </p:par>
                        <p:par>
                          <p:cTn id="18" fill="hold" nodeType="afterGroup">
                            <p:stCondLst>
                              <p:cond delay="2000"/>
                            </p:stCondLst>
                            <p:childTnLst>
                              <p:par>
                                <p:cTn id="19" presetID="20" presetClass="entr" presetSubtype="0" fill="hold" nodeType="afterEffect">
                                  <p:stCondLst>
                                    <p:cond delay="0"/>
                                  </p:stCondLst>
                                  <p:childTnLst>
                                    <p:set>
                                      <p:cBhvr>
                                        <p:cTn id="20" dur="1" fill="hold">
                                          <p:stCondLst>
                                            <p:cond delay="0"/>
                                          </p:stCondLst>
                                        </p:cTn>
                                        <p:tgtEl>
                                          <p:spTgt spid="27658">
                                            <p:txEl>
                                              <p:pRg st="2" end="2"/>
                                            </p:txEl>
                                          </p:spTgt>
                                        </p:tgtEl>
                                        <p:attrNameLst>
                                          <p:attrName>style.visibility</p:attrName>
                                        </p:attrNameLst>
                                      </p:cBhvr>
                                      <p:to>
                                        <p:strVal val="visible"/>
                                      </p:to>
                                    </p:set>
                                    <p:animEffect transition="in" filter="wedge">
                                      <p:cBhvr>
                                        <p:cTn id="21" dur="2000"/>
                                        <p:tgtEl>
                                          <p:spTgt spid="27658">
                                            <p:txEl>
                                              <p:pRg st="2" end="2"/>
                                            </p:txEl>
                                          </p:spTgt>
                                        </p:tgtEl>
                                      </p:cBhvr>
                                    </p:animEffect>
                                  </p:childTnLst>
                                </p:cTn>
                              </p:par>
                            </p:childTnLst>
                          </p:cTn>
                        </p:par>
                        <p:par>
                          <p:cTn id="22" fill="hold" nodeType="afterGroup">
                            <p:stCondLst>
                              <p:cond delay="4000"/>
                            </p:stCondLst>
                            <p:childTnLst>
                              <p:par>
                                <p:cTn id="23" presetID="20" presetClass="entr" presetSubtype="0" fill="hold" nodeType="afterEffect">
                                  <p:stCondLst>
                                    <p:cond delay="0"/>
                                  </p:stCondLst>
                                  <p:childTnLst>
                                    <p:set>
                                      <p:cBhvr>
                                        <p:cTn id="24" dur="1" fill="hold">
                                          <p:stCondLst>
                                            <p:cond delay="0"/>
                                          </p:stCondLst>
                                        </p:cTn>
                                        <p:tgtEl>
                                          <p:spTgt spid="27658">
                                            <p:txEl>
                                              <p:pRg st="4" end="4"/>
                                            </p:txEl>
                                          </p:spTgt>
                                        </p:tgtEl>
                                        <p:attrNameLst>
                                          <p:attrName>style.visibility</p:attrName>
                                        </p:attrNameLst>
                                      </p:cBhvr>
                                      <p:to>
                                        <p:strVal val="visible"/>
                                      </p:to>
                                    </p:set>
                                    <p:animEffect transition="in" filter="wedge">
                                      <p:cBhvr>
                                        <p:cTn id="25" dur="2000"/>
                                        <p:tgtEl>
                                          <p:spTgt spid="27658">
                                            <p:txEl>
                                              <p:pRg st="4" end="4"/>
                                            </p:txEl>
                                          </p:spTgt>
                                        </p:tgtEl>
                                      </p:cBhvr>
                                    </p:animEffect>
                                  </p:childTnLst>
                                </p:cTn>
                              </p:par>
                            </p:childTnLst>
                          </p:cTn>
                        </p:par>
                        <p:par>
                          <p:cTn id="26" fill="hold" nodeType="afterGroup">
                            <p:stCondLst>
                              <p:cond delay="6000"/>
                            </p:stCondLst>
                            <p:childTnLst>
                              <p:par>
                                <p:cTn id="27" presetID="20" presetClass="entr" presetSubtype="0" fill="hold" nodeType="afterEffect">
                                  <p:stCondLst>
                                    <p:cond delay="0"/>
                                  </p:stCondLst>
                                  <p:childTnLst>
                                    <p:set>
                                      <p:cBhvr>
                                        <p:cTn id="28" dur="1" fill="hold">
                                          <p:stCondLst>
                                            <p:cond delay="0"/>
                                          </p:stCondLst>
                                        </p:cTn>
                                        <p:tgtEl>
                                          <p:spTgt spid="27658">
                                            <p:txEl>
                                              <p:pRg st="6" end="6"/>
                                            </p:txEl>
                                          </p:spTgt>
                                        </p:tgtEl>
                                        <p:attrNameLst>
                                          <p:attrName>style.visibility</p:attrName>
                                        </p:attrNameLst>
                                      </p:cBhvr>
                                      <p:to>
                                        <p:strVal val="visible"/>
                                      </p:to>
                                    </p:set>
                                    <p:animEffect transition="in" filter="wedge">
                                      <p:cBhvr>
                                        <p:cTn id="29" dur="2000"/>
                                        <p:tgtEl>
                                          <p:spTgt spid="27658">
                                            <p:txEl>
                                              <p:pRg st="6" end="6"/>
                                            </p:txEl>
                                          </p:spTgt>
                                        </p:tgtEl>
                                      </p:cBhvr>
                                    </p:animEffect>
                                  </p:childTnLst>
                                </p:cTn>
                              </p:par>
                            </p:childTnLst>
                          </p:cTn>
                        </p:par>
                        <p:par>
                          <p:cTn id="30" fill="hold" nodeType="afterGroup">
                            <p:stCondLst>
                              <p:cond delay="8000"/>
                            </p:stCondLst>
                            <p:childTnLst>
                              <p:par>
                                <p:cTn id="31" presetID="20" presetClass="entr" presetSubtype="0" fill="hold" nodeType="afterEffect">
                                  <p:stCondLst>
                                    <p:cond delay="0"/>
                                  </p:stCondLst>
                                  <p:childTnLst>
                                    <p:set>
                                      <p:cBhvr>
                                        <p:cTn id="32" dur="1" fill="hold">
                                          <p:stCondLst>
                                            <p:cond delay="0"/>
                                          </p:stCondLst>
                                        </p:cTn>
                                        <p:tgtEl>
                                          <p:spTgt spid="27658">
                                            <p:txEl>
                                              <p:pRg st="7" end="7"/>
                                            </p:txEl>
                                          </p:spTgt>
                                        </p:tgtEl>
                                        <p:attrNameLst>
                                          <p:attrName>style.visibility</p:attrName>
                                        </p:attrNameLst>
                                      </p:cBhvr>
                                      <p:to>
                                        <p:strVal val="visible"/>
                                      </p:to>
                                    </p:set>
                                    <p:animEffect transition="in" filter="wedge">
                                      <p:cBhvr>
                                        <p:cTn id="33" dur="2000"/>
                                        <p:tgtEl>
                                          <p:spTgt spid="2765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build="allAtOnce"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ình nền trắng, background trắng nghệ thuật - VNLif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3186906" y="85650"/>
            <a:ext cx="5737225" cy="1316037"/>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err="1">
                <a:solidFill>
                  <a:srgbClr val="FF0000"/>
                </a:solidFill>
              </a:rPr>
              <a:t>Bổn</a:t>
            </a:r>
            <a:r>
              <a:rPr lang="en-US" sz="2800" b="1" dirty="0">
                <a:solidFill>
                  <a:srgbClr val="FF0000"/>
                </a:solidFill>
              </a:rPr>
              <a:t> </a:t>
            </a:r>
            <a:r>
              <a:rPr lang="en-US" sz="2800" b="1" dirty="0" err="1">
                <a:solidFill>
                  <a:srgbClr val="FF0000"/>
                </a:solidFill>
              </a:rPr>
              <a:t>phận</a:t>
            </a:r>
            <a:r>
              <a:rPr lang="en-US" sz="2800" b="1" dirty="0">
                <a:solidFill>
                  <a:srgbClr val="FF0000"/>
                </a:solidFill>
              </a:rPr>
              <a:t> </a:t>
            </a:r>
            <a:r>
              <a:rPr lang="en-US" sz="2800" b="1" dirty="0" err="1">
                <a:solidFill>
                  <a:srgbClr val="FF0000"/>
                </a:solidFill>
              </a:rPr>
              <a:t>của</a:t>
            </a:r>
            <a:r>
              <a:rPr lang="en-US" sz="2800" b="1" dirty="0">
                <a:solidFill>
                  <a:srgbClr val="FF0000"/>
                </a:solidFill>
              </a:rPr>
              <a:t> </a:t>
            </a:r>
            <a:r>
              <a:rPr lang="en-US" sz="2800" b="1" dirty="0" err="1">
                <a:solidFill>
                  <a:srgbClr val="FF0000"/>
                </a:solidFill>
              </a:rPr>
              <a:t>trẻ</a:t>
            </a:r>
            <a:r>
              <a:rPr lang="en-US" sz="2800" b="1" dirty="0">
                <a:solidFill>
                  <a:srgbClr val="FF0000"/>
                </a:solidFill>
              </a:rPr>
              <a:t> </a:t>
            </a:r>
            <a:r>
              <a:rPr lang="en-US" sz="2800" b="1" dirty="0" err="1">
                <a:solidFill>
                  <a:srgbClr val="FF0000"/>
                </a:solidFill>
              </a:rPr>
              <a:t>em</a:t>
            </a:r>
            <a:endParaRPr lang="en-US" sz="2800" b="1" dirty="0">
              <a:solidFill>
                <a:srgbClr val="FF0000"/>
              </a:solidFill>
            </a:endParaRPr>
          </a:p>
        </p:txBody>
      </p:sp>
      <p:sp>
        <p:nvSpPr>
          <p:cNvPr id="6" name="Rounded Rectangle 5"/>
          <p:cNvSpPr/>
          <p:nvPr/>
        </p:nvSpPr>
        <p:spPr>
          <a:xfrm>
            <a:off x="242888" y="1820174"/>
            <a:ext cx="3646487"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Trong</a:t>
            </a:r>
            <a:r>
              <a:rPr lang="en-US" sz="2400" dirty="0">
                <a:solidFill>
                  <a:schemeClr val="tx1"/>
                </a:solidFill>
              </a:rPr>
              <a:t> </a:t>
            </a:r>
            <a:r>
              <a:rPr lang="en-US" sz="2400" dirty="0" err="1">
                <a:solidFill>
                  <a:schemeClr val="tx1"/>
                </a:solidFill>
              </a:rPr>
              <a:t>gia</a:t>
            </a:r>
            <a:r>
              <a:rPr lang="en-US" sz="2400" dirty="0">
                <a:solidFill>
                  <a:schemeClr val="tx1"/>
                </a:solidFill>
              </a:rPr>
              <a:t> </a:t>
            </a:r>
            <a:r>
              <a:rPr lang="en-US" sz="2400" dirty="0" err="1">
                <a:solidFill>
                  <a:schemeClr val="tx1"/>
                </a:solidFill>
              </a:rPr>
              <a:t>đình</a:t>
            </a:r>
            <a:endParaRPr lang="en-US" sz="2400" dirty="0">
              <a:solidFill>
                <a:schemeClr val="tx1"/>
              </a:solidFill>
            </a:endParaRPr>
          </a:p>
        </p:txBody>
      </p:sp>
      <p:sp>
        <p:nvSpPr>
          <p:cNvPr id="7" name="Rounded Rectangle 6"/>
          <p:cNvSpPr/>
          <p:nvPr/>
        </p:nvSpPr>
        <p:spPr>
          <a:xfrm>
            <a:off x="4378325" y="1820174"/>
            <a:ext cx="3698875" cy="54346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schemeClr val="tx1"/>
                </a:solidFill>
              </a:rPr>
              <a:t>Ở </a:t>
            </a:r>
            <a:r>
              <a:rPr lang="en-US" sz="2400" dirty="0" err="1">
                <a:solidFill>
                  <a:schemeClr val="tx1"/>
                </a:solidFill>
              </a:rPr>
              <a:t>nhà</a:t>
            </a:r>
            <a:r>
              <a:rPr lang="en-US" sz="2400" dirty="0">
                <a:solidFill>
                  <a:schemeClr val="tx1"/>
                </a:solidFill>
              </a:rPr>
              <a:t> </a:t>
            </a:r>
            <a:r>
              <a:rPr lang="en-US" sz="2400" dirty="0" err="1">
                <a:solidFill>
                  <a:schemeClr val="tx1"/>
                </a:solidFill>
              </a:rPr>
              <a:t>trường</a:t>
            </a:r>
            <a:r>
              <a:rPr lang="en-US" sz="2400" dirty="0">
                <a:solidFill>
                  <a:schemeClr val="tx1"/>
                </a:solidFill>
              </a:rPr>
              <a:t> </a:t>
            </a:r>
          </a:p>
        </p:txBody>
      </p:sp>
      <p:sp>
        <p:nvSpPr>
          <p:cNvPr id="8" name="Rounded Rectangle 7"/>
          <p:cNvSpPr/>
          <p:nvPr/>
        </p:nvSpPr>
        <p:spPr>
          <a:xfrm>
            <a:off x="8278813" y="1751162"/>
            <a:ext cx="3270250" cy="6124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a:solidFill>
                  <a:schemeClr val="tx1"/>
                </a:solidFill>
              </a:rPr>
              <a:t>Ngoài</a:t>
            </a:r>
            <a:r>
              <a:rPr lang="en-US" sz="2400" dirty="0">
                <a:solidFill>
                  <a:schemeClr val="tx1"/>
                </a:solidFill>
              </a:rPr>
              <a:t> </a:t>
            </a:r>
            <a:r>
              <a:rPr lang="en-US" sz="2400" dirty="0" err="1">
                <a:solidFill>
                  <a:schemeClr val="tx1"/>
                </a:solidFill>
              </a:rPr>
              <a:t>xã</a:t>
            </a:r>
            <a:r>
              <a:rPr lang="en-US" sz="2400" dirty="0">
                <a:solidFill>
                  <a:schemeClr val="tx1"/>
                </a:solidFill>
              </a:rPr>
              <a:t> </a:t>
            </a:r>
            <a:r>
              <a:rPr lang="en-US" sz="2400" dirty="0" err="1">
                <a:solidFill>
                  <a:schemeClr val="tx1"/>
                </a:solidFill>
              </a:rPr>
              <a:t>hội</a:t>
            </a:r>
            <a:endParaRPr lang="en-US" sz="2400" dirty="0">
              <a:solidFill>
                <a:schemeClr val="tx1"/>
              </a:solidFill>
            </a:endParaRPr>
          </a:p>
        </p:txBody>
      </p:sp>
      <p:sp>
        <p:nvSpPr>
          <p:cNvPr id="9" name="Rounded Rectangle 8"/>
          <p:cNvSpPr/>
          <p:nvPr/>
        </p:nvSpPr>
        <p:spPr>
          <a:xfrm>
            <a:off x="223839" y="3001993"/>
            <a:ext cx="3563158" cy="369210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Vâng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bà</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chỉ</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tự</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giác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học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tập</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Chăm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sóc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em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nhỏ</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vắng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Làm</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tốt</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việc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nhà</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Xin </a:t>
            </a:r>
            <a:r>
              <a:rPr lang="en-US" altLang="en-US" sz="2000" dirty="0" err="1">
                <a:solidFill>
                  <a:srgbClr val="0000CC"/>
                </a:solidFill>
                <a:latin typeface="Times New Roman" panose="02020603050405020304" pitchFamily="18" charset="0"/>
                <a:cs typeface="Times New Roman" panose="02020603050405020304" pitchFamily="18" charset="0"/>
              </a:rPr>
              <a:t>phép</a:t>
            </a:r>
            <a:r>
              <a:rPr lang="en-US" altLang="en-US" sz="2000" dirty="0">
                <a:solidFill>
                  <a:srgbClr val="0000CC"/>
                </a:solidFill>
                <a:latin typeface="Times New Roman" panose="02020603050405020304" pitchFamily="18" charset="0"/>
                <a:cs typeface="Times New Roman" panose="02020603050405020304" pitchFamily="18" charset="0"/>
              </a:rPr>
              <a:t> cha </a:t>
            </a:r>
            <a:r>
              <a:rPr lang="en-US" altLang="en-US" sz="2000" dirty="0" err="1">
                <a:solidFill>
                  <a:srgbClr val="0000CC"/>
                </a:solidFill>
                <a:latin typeface="Times New Roman" panose="02020603050405020304" pitchFamily="18" charset="0"/>
                <a:cs typeface="Times New Roman" panose="02020603050405020304" pitchFamily="18" charset="0"/>
              </a:rPr>
              <a:t>mẹ</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trước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ra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ngoài</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0" name="Rounded Rectangle 9"/>
          <p:cNvSpPr/>
          <p:nvPr/>
        </p:nvSpPr>
        <p:spPr>
          <a:xfrm>
            <a:off x="4378325" y="3001992"/>
            <a:ext cx="3526630" cy="376111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sz="2400" dirty="0">
                <a:solidFill>
                  <a:schemeClr val="tx1"/>
                </a:solidFill>
              </a:rPr>
              <a:t> </a:t>
            </a:r>
            <a:r>
              <a:rPr lang="en-US" altLang="en-US" sz="2000" dirty="0">
                <a:solidFill>
                  <a:srgbClr val="0000CC"/>
                </a:solidFill>
                <a:latin typeface="Arial" panose="020B0604020202020204" pitchFamily="34" charset="0"/>
              </a:rPr>
              <a:t>- </a:t>
            </a:r>
            <a:r>
              <a:rPr lang="en-US" altLang="en-US" sz="2000" dirty="0" err="1">
                <a:solidFill>
                  <a:srgbClr val="0000CC"/>
                </a:solidFill>
                <a:latin typeface="Times New Roman" panose="02020603050405020304" pitchFamily="18" charset="0"/>
              </a:rPr>
              <a:t>Thực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hiện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nội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quy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Nhà</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trường</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Học</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tập</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tốt</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Kính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trọng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thầy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cô</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giáo</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Giữ</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gìn</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lối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sống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đạo</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đức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đánh</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nhau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chửi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tục</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nói</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xấu</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Không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lấy</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đồ</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dùng</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của</a:t>
            </a:r>
            <a:r>
              <a:rPr lang="en-US" altLang="en-US" sz="2000" dirty="0">
                <a:solidFill>
                  <a:srgbClr val="0000CC"/>
                </a:solidFill>
                <a:latin typeface="Times New Roman" panose="02020603050405020304" pitchFamily="18" charset="0"/>
              </a:rPr>
              <a:t> </a:t>
            </a:r>
            <a:r>
              <a:rPr lang="en-US" altLang="en-US" sz="2000" dirty="0" err="1">
                <a:solidFill>
                  <a:srgbClr val="0000CC"/>
                </a:solidFill>
                <a:latin typeface="Times New Roman" panose="02020603050405020304" pitchFamily="18" charset="0"/>
              </a:rPr>
              <a:t>bạn</a:t>
            </a:r>
            <a:r>
              <a:rPr lang="en-US" altLang="en-US" sz="2000" dirty="0">
                <a:solidFill>
                  <a:srgbClr val="0000CC"/>
                </a:solidFill>
                <a:latin typeface="Times New Roman" panose="02020603050405020304" pitchFamily="18" charset="0"/>
              </a:rPr>
              <a:t>…</a:t>
            </a:r>
          </a:p>
        </p:txBody>
      </p:sp>
      <p:sp>
        <p:nvSpPr>
          <p:cNvPr id="11" name="Rounded Rectangle 10"/>
          <p:cNvSpPr/>
          <p:nvPr/>
        </p:nvSpPr>
        <p:spPr>
          <a:xfrm>
            <a:off x="8278813" y="3001993"/>
            <a:ext cx="3729157" cy="3761116"/>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Yêu</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quê</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hương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Tôn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trọng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chấp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hành</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Pháp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luật</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Thực</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hiện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nếp</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sống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văn</a:t>
            </a:r>
            <a:r>
              <a:rPr lang="en-US" altLang="en-US" sz="2000" dirty="0">
                <a:solidFill>
                  <a:srgbClr val="0000CC"/>
                </a:solidFill>
                <a:latin typeface="Times New Roman" panose="02020603050405020304" pitchFamily="18" charset="0"/>
                <a:cs typeface="Times New Roman" panose="02020603050405020304" pitchFamily="18" charset="0"/>
              </a:rPr>
              <a:t> minh.</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Bảo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vệ</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tài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nguyên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môi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trường</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nghe</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theo</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lời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bạn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xấu</a:t>
            </a:r>
            <a:r>
              <a:rPr lang="en-US" altLang="en-US" sz="2000" dirty="0">
                <a:solidFill>
                  <a:srgbClr val="0000CC"/>
                </a:solidFill>
                <a:latin typeface="Times New Roman" panose="02020603050405020304" pitchFamily="18" charset="0"/>
                <a:cs typeface="Times New Roman" panose="02020603050405020304" pitchFamily="18" charset="0"/>
              </a:rPr>
              <a:t>.</a:t>
            </a:r>
          </a:p>
          <a:p>
            <a:pPr lvl="0" fontAlgn="base">
              <a:spcBef>
                <a:spcPct val="20000"/>
              </a:spcBef>
              <a:spcAft>
                <a:spcPct val="0"/>
              </a:spcAft>
            </a:pP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nhận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tiền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quà</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của</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người</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không</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quen</a:t>
            </a:r>
            <a:r>
              <a:rPr lang="en-US" altLang="en-US" sz="2000" dirty="0">
                <a:solidFill>
                  <a:srgbClr val="0000CC"/>
                </a:solidFill>
                <a:latin typeface="Times New Roman" panose="02020603050405020304" pitchFamily="18" charset="0"/>
                <a:cs typeface="Times New Roman" panose="02020603050405020304" pitchFamily="18" charset="0"/>
              </a:rPr>
              <a:t> </a:t>
            </a:r>
            <a:r>
              <a:rPr lang="en-US" altLang="en-US" sz="2000" dirty="0" err="1">
                <a:solidFill>
                  <a:srgbClr val="0000CC"/>
                </a:solidFill>
                <a:latin typeface="Times New Roman" panose="02020603050405020304" pitchFamily="18" charset="0"/>
                <a:cs typeface="Times New Roman" panose="02020603050405020304" pitchFamily="18" charset="0"/>
              </a:rPr>
              <a:t>biết</a:t>
            </a:r>
            <a:r>
              <a:rPr lang="en-US" altLang="en-US" sz="2000" dirty="0">
                <a:solidFill>
                  <a:srgbClr val="0000CC"/>
                </a:solidFill>
                <a:latin typeface="Times New Roman" panose="02020603050405020304" pitchFamily="18" charset="0"/>
                <a:cs typeface="Times New Roman" panose="02020603050405020304" pitchFamily="18" charset="0"/>
              </a:rPr>
              <a:t>….</a:t>
            </a:r>
          </a:p>
        </p:txBody>
      </p:sp>
      <p:sp>
        <p:nvSpPr>
          <p:cNvPr id="12" name="Down Arrow 11"/>
          <p:cNvSpPr/>
          <p:nvPr/>
        </p:nvSpPr>
        <p:spPr>
          <a:xfrm rot="2524904">
            <a:off x="3673153" y="1369912"/>
            <a:ext cx="522288" cy="566180"/>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Down Arrow 12"/>
          <p:cNvSpPr/>
          <p:nvPr/>
        </p:nvSpPr>
        <p:spPr>
          <a:xfrm>
            <a:off x="5702298" y="1401687"/>
            <a:ext cx="517347" cy="418487"/>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Down Arrow 13"/>
          <p:cNvSpPr/>
          <p:nvPr/>
        </p:nvSpPr>
        <p:spPr>
          <a:xfrm rot="19161750">
            <a:off x="8412439" y="1386878"/>
            <a:ext cx="415925" cy="44810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Down Arrow 14"/>
          <p:cNvSpPr/>
          <p:nvPr/>
        </p:nvSpPr>
        <p:spPr>
          <a:xfrm>
            <a:off x="5969088" y="2363639"/>
            <a:ext cx="517347" cy="638353"/>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Down Arrow 15"/>
          <p:cNvSpPr/>
          <p:nvPr/>
        </p:nvSpPr>
        <p:spPr>
          <a:xfrm>
            <a:off x="1720731" y="2363638"/>
            <a:ext cx="599775" cy="638354"/>
          </a:xfrm>
          <a:prstGeom prst="down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Down Arrow 16"/>
          <p:cNvSpPr/>
          <p:nvPr/>
        </p:nvSpPr>
        <p:spPr>
          <a:xfrm>
            <a:off x="9755184" y="2363638"/>
            <a:ext cx="602637" cy="638354"/>
          </a:xfrm>
          <a:prstGeom prst="downArrow">
            <a:avLst>
              <a:gd name="adj1" fmla="val 50000"/>
              <a:gd name="adj2" fmla="val 5100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6005840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arn(inVertical)">
                                      <p:cBhvr>
                                        <p:cTn id="34" dur="500"/>
                                        <p:tgtEl>
                                          <p:spTgt spid="17"/>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524000" y="1752600"/>
            <a:ext cx="91440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just">
              <a:lnSpc>
                <a:spcPct val="90000"/>
              </a:lnSpc>
              <a:buFontTx/>
              <a:buNone/>
            </a:pPr>
            <a:r>
              <a:rPr lang="en-US" altLang="en-US">
                <a:solidFill>
                  <a:srgbClr val="0000FF"/>
                </a:solidFill>
                <a:latin typeface="Times New Roman" panose="02020603050405020304" pitchFamily="18" charset="0"/>
              </a:rPr>
              <a:t>   </a:t>
            </a:r>
            <a:r>
              <a:rPr lang="en-US" altLang="en-US" sz="4000">
                <a:solidFill>
                  <a:srgbClr val="0000FF"/>
                </a:solidFill>
                <a:latin typeface="Times New Roman" panose="02020603050405020304" pitchFamily="18" charset="0"/>
                <a:cs typeface="Times New Roman" panose="02020603050405020304" pitchFamily="18" charset="0"/>
              </a:rPr>
              <a:t>Có 4 ô hàng ngang, và 1 ô chìa khóa. Trong mỗi ô hàng ngang sẽ có các con chữ tạo thành ô chìa khóa. Các em có thể lựa chọn 1 ô hàng ngang, nếu trả lời đúng sẽ nhận một phần quà ý nghĩa .Nếu tìm ra đáp án cho ô chìa khóa , quà tặng của em sẽ là một chuyến du lịch bất ngờ dành cho 01 người.</a:t>
            </a:r>
            <a:r>
              <a:rPr lang="en-US" altLang="en-US" sz="4000">
                <a:latin typeface="Times New Roman" panose="02020603050405020304" pitchFamily="18" charset="0"/>
                <a:cs typeface="Times New Roman" panose="02020603050405020304" pitchFamily="18" charset="0"/>
              </a:rPr>
              <a:t> </a:t>
            </a:r>
            <a:endParaRPr lang="en-US" altLang="en-US" sz="4400">
              <a:latin typeface="Times New Roman" panose="02020603050405020304" pitchFamily="18" charset="0"/>
              <a:cs typeface="Times New Roman" panose="02020603050405020304" pitchFamily="18" charset="0"/>
            </a:endParaRPr>
          </a:p>
          <a:p>
            <a:pPr algn="ctr">
              <a:lnSpc>
                <a:spcPct val="90000"/>
              </a:lnSpc>
              <a:buFontTx/>
              <a:buNone/>
            </a:pPr>
            <a:r>
              <a:rPr lang="en-US" altLang="en-US" sz="3600" b="1" i="1">
                <a:solidFill>
                  <a:srgbClr val="FF0000"/>
                </a:solidFill>
                <a:latin typeface="Times New Roman" panose="02020603050405020304" pitchFamily="18" charset="0"/>
                <a:cs typeface="Times New Roman" panose="02020603050405020304" pitchFamily="18" charset="0"/>
              </a:rPr>
              <a:t>CHÚC CÁC EM MAY MẮN !</a:t>
            </a:r>
          </a:p>
        </p:txBody>
      </p:sp>
      <p:sp>
        <p:nvSpPr>
          <p:cNvPr id="32771" name="AutoShape 3"/>
          <p:cNvSpPr>
            <a:spLocks noGrp="1" noChangeArrowheads="1"/>
          </p:cNvSpPr>
          <p:nvPr>
            <p:ph type="title"/>
          </p:nvPr>
        </p:nvSpPr>
        <p:spPr>
          <a:xfrm>
            <a:off x="1524000" y="228600"/>
            <a:ext cx="9144000" cy="1462088"/>
          </a:xfrm>
          <a:prstGeom prst="irregularSeal1">
            <a:avLst/>
          </a:prstGeom>
          <a:gradFill rotWithShape="1">
            <a:gsLst>
              <a:gs pos="0">
                <a:srgbClr val="CC00CC"/>
              </a:gs>
              <a:gs pos="100000">
                <a:srgbClr val="FF9933"/>
              </a:gs>
            </a:gsLst>
            <a:path path="shape">
              <a:fillToRect l="50000" t="50000" r="50000" b="50000"/>
            </a:path>
          </a:gradFill>
          <a:ln>
            <a:solidFill>
              <a:schemeClr val="tx1"/>
            </a:solidFill>
            <a:miter lim="800000"/>
            <a:headEnd/>
            <a:tailEnd/>
          </a:ln>
        </p:spPr>
        <p:txBody>
          <a:bodyPr>
            <a:normAutofit fontScale="90000"/>
          </a:bodyPr>
          <a:lstStyle/>
          <a:p>
            <a:pPr eaLnBrk="0" hangingPunct="0"/>
            <a:r>
              <a:rPr lang="en-US" altLang="en-US" b="1">
                <a:latin typeface="Times New Roman" panose="02020603050405020304" pitchFamily="18" charset="0"/>
              </a:rPr>
              <a:t>TRÒ CHƠI Ô CHỮ</a:t>
            </a:r>
          </a:p>
        </p:txBody>
      </p:sp>
    </p:spTree>
    <p:extLst>
      <p:ext uri="{BB962C8B-B14F-4D97-AF65-F5344CB8AC3E}">
        <p14:creationId xmlns:p14="http://schemas.microsoft.com/office/powerpoint/2010/main" val="8539723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wedge">
                                      <p:cBhvr>
                                        <p:cTn id="7" dur="2000"/>
                                        <p:tgtEl>
                                          <p:spTgt spid="32771"/>
                                        </p:tgtEl>
                                      </p:cBhvr>
                                    </p:animEffect>
                                  </p:childTnLst>
                                </p:cTn>
                              </p:par>
                              <p:par>
                                <p:cTn id="8" presetID="20" presetClass="entr" presetSubtype="0" fill="hold" nodeType="withEffect">
                                  <p:stCondLst>
                                    <p:cond delay="0"/>
                                  </p:stCondLst>
                                  <p:childTnLst>
                                    <p:set>
                                      <p:cBhvr>
                                        <p:cTn id="9" dur="1" fill="hold">
                                          <p:stCondLst>
                                            <p:cond delay="0"/>
                                          </p:stCondLst>
                                        </p:cTn>
                                        <p:tgtEl>
                                          <p:spTgt spid="32770">
                                            <p:txEl>
                                              <p:pRg st="0" end="0"/>
                                            </p:txEl>
                                          </p:spTgt>
                                        </p:tgtEl>
                                        <p:attrNameLst>
                                          <p:attrName>style.visibility</p:attrName>
                                        </p:attrNameLst>
                                      </p:cBhvr>
                                      <p:to>
                                        <p:strVal val="visible"/>
                                      </p:to>
                                    </p:set>
                                    <p:animEffect transition="in" filter="wedge">
                                      <p:cBhvr>
                                        <p:cTn id="10" dur="2000"/>
                                        <p:tgtEl>
                                          <p:spTgt spid="32770">
                                            <p:txEl>
                                              <p:pRg st="0" end="0"/>
                                            </p:txEl>
                                          </p:spTgt>
                                        </p:tgtEl>
                                      </p:cBhvr>
                                    </p:animEffect>
                                  </p:childTnLst>
                                </p:cTn>
                              </p:par>
                            </p:childTnLst>
                          </p:cTn>
                        </p:par>
                        <p:par>
                          <p:cTn id="11" fill="hold" nodeType="afterGroup">
                            <p:stCondLst>
                              <p:cond delay="2000"/>
                            </p:stCondLst>
                            <p:childTnLst>
                              <p:par>
                                <p:cTn id="12" presetID="20" presetClass="entr" presetSubtype="0" fill="hold" nodeType="afterEffect">
                                  <p:stCondLst>
                                    <p:cond delay="0"/>
                                  </p:stCondLst>
                                  <p:childTnLst>
                                    <p:set>
                                      <p:cBhvr>
                                        <p:cTn id="13" dur="1" fill="hold">
                                          <p:stCondLst>
                                            <p:cond delay="0"/>
                                          </p:stCondLst>
                                        </p:cTn>
                                        <p:tgtEl>
                                          <p:spTgt spid="32770">
                                            <p:txEl>
                                              <p:pRg st="1" end="1"/>
                                            </p:txEl>
                                          </p:spTgt>
                                        </p:tgtEl>
                                        <p:attrNameLst>
                                          <p:attrName>style.visibility</p:attrName>
                                        </p:attrNameLst>
                                      </p:cBhvr>
                                      <p:to>
                                        <p:strVal val="visible"/>
                                      </p:to>
                                    </p:set>
                                    <p:animEffect transition="in" filter="wedge">
                                      <p:cBhvr>
                                        <p:cTn id="14" dur="2000"/>
                                        <p:tgtEl>
                                          <p:spTgt spid="3277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1524000" y="214314"/>
            <a:ext cx="9144000" cy="1462087"/>
          </a:xfrm>
          <a:prstGeom prst="irregularSeal1">
            <a:avLst/>
          </a:prstGeom>
          <a:gradFill rotWithShape="1">
            <a:gsLst>
              <a:gs pos="0">
                <a:srgbClr val="FF9933"/>
              </a:gs>
              <a:gs pos="100000">
                <a:srgbClr val="CC00CC"/>
              </a:gs>
            </a:gsLst>
            <a:lin ang="5400000" scaled="1"/>
          </a:gradFill>
          <a:ln>
            <a:solidFill>
              <a:schemeClr val="tx1"/>
            </a:solidFill>
            <a:miter lim="800000"/>
            <a:headEnd/>
            <a:tailEnd/>
          </a:ln>
        </p:spPr>
        <p:txBody>
          <a:bodyPr>
            <a:normAutofit fontScale="90000"/>
          </a:bodyPr>
          <a:lstStyle/>
          <a:p>
            <a:pPr eaLnBrk="0" hangingPunct="0"/>
            <a:r>
              <a:rPr lang="en-US" altLang="en-US" sz="4000" b="1">
                <a:latin typeface="Times New Roman" panose="02020603050405020304" pitchFamily="18" charset="0"/>
                <a:cs typeface="Times New Roman" panose="02020603050405020304" pitchFamily="18" charset="0"/>
              </a:rPr>
              <a:t>TRÒ CHƠI Ô CHỮ</a:t>
            </a:r>
          </a:p>
        </p:txBody>
      </p:sp>
      <p:grpSp>
        <p:nvGrpSpPr>
          <p:cNvPr id="33795" name="Group 3"/>
          <p:cNvGrpSpPr>
            <a:grpSpLocks/>
          </p:cNvGrpSpPr>
          <p:nvPr/>
        </p:nvGrpSpPr>
        <p:grpSpPr bwMode="auto">
          <a:xfrm>
            <a:off x="3048000" y="1600200"/>
            <a:ext cx="5486400" cy="528638"/>
            <a:chOff x="0" y="0"/>
            <a:chExt cx="3456" cy="333"/>
          </a:xfrm>
        </p:grpSpPr>
        <p:sp>
          <p:nvSpPr>
            <p:cNvPr id="33796" name="Text Box 4"/>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7" name="Text Box 5"/>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8" name="Text Box 6"/>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799" name="Text Box 7"/>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0" name="Text Box 8"/>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1" name="Text Box 9"/>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2" name="Text Box 10"/>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3" name="Text Box 11"/>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04" name="Group 12"/>
          <p:cNvGrpSpPr>
            <a:grpSpLocks/>
          </p:cNvGrpSpPr>
          <p:nvPr/>
        </p:nvGrpSpPr>
        <p:grpSpPr bwMode="auto">
          <a:xfrm>
            <a:off x="3048000" y="1600200"/>
            <a:ext cx="5486400" cy="528638"/>
            <a:chOff x="0" y="0"/>
            <a:chExt cx="3456" cy="333"/>
          </a:xfrm>
        </p:grpSpPr>
        <p:sp>
          <p:nvSpPr>
            <p:cNvPr id="33805" name="Text Box 1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6" name="Text Box 14"/>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7" name="Text Box 1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8" name="Text Box 1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09" name="Text Box 1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0" name="Text Box 1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11" name="Text Box 1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12" name="Text Box 2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13" name="Oval 21"/>
          <p:cNvSpPr>
            <a:spLocks noChangeArrowheads="1"/>
          </p:cNvSpPr>
          <p:nvPr/>
        </p:nvSpPr>
        <p:spPr bwMode="auto">
          <a:xfrm>
            <a:off x="1752600" y="1524000"/>
            <a:ext cx="685800" cy="685800"/>
          </a:xfrm>
          <a:prstGeom prst="ellipse">
            <a:avLst/>
          </a:prstGeom>
          <a:solidFill>
            <a:srgbClr val="00FF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00"/>
                </a:solidFill>
                <a:latin typeface="Times New Roman" panose="02020603050405020304" pitchFamily="18" charset="0"/>
                <a:cs typeface="Arial" panose="020B0604020202020204" pitchFamily="34" charset="0"/>
              </a:rPr>
              <a:t>1</a:t>
            </a:r>
          </a:p>
        </p:txBody>
      </p:sp>
      <p:grpSp>
        <p:nvGrpSpPr>
          <p:cNvPr id="33814" name="Group 22"/>
          <p:cNvGrpSpPr>
            <a:grpSpLocks/>
          </p:cNvGrpSpPr>
          <p:nvPr/>
        </p:nvGrpSpPr>
        <p:grpSpPr bwMode="auto">
          <a:xfrm>
            <a:off x="3048000" y="1600200"/>
            <a:ext cx="5486400" cy="528638"/>
            <a:chOff x="0" y="0"/>
            <a:chExt cx="3456" cy="333"/>
          </a:xfrm>
        </p:grpSpPr>
        <p:sp>
          <p:nvSpPr>
            <p:cNvPr id="33815" name="Text Box 23"/>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B</a:t>
              </a:r>
            </a:p>
          </p:txBody>
        </p:sp>
        <p:sp>
          <p:nvSpPr>
            <p:cNvPr id="33816" name="Text Box 24"/>
            <p:cNvSpPr txBox="1">
              <a:spLocks noChangeArrowheads="1"/>
            </p:cNvSpPr>
            <p:nvPr/>
          </p:nvSpPr>
          <p:spPr bwMode="auto">
            <a:xfrm>
              <a:off x="43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817" name="Text Box 25"/>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818" name="Text Box 26"/>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19" name="Text Box 27"/>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Đ</a:t>
              </a:r>
            </a:p>
          </p:txBody>
        </p:sp>
        <p:sp>
          <p:nvSpPr>
            <p:cNvPr id="33820" name="Text Box 28"/>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Ẳ</a:t>
              </a:r>
            </a:p>
          </p:txBody>
        </p:sp>
        <p:sp>
          <p:nvSpPr>
            <p:cNvPr id="33821" name="Text Box 29"/>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sp>
          <p:nvSpPr>
            <p:cNvPr id="33822" name="Text Box 30"/>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G</a:t>
              </a:r>
            </a:p>
          </p:txBody>
        </p:sp>
      </p:grpSp>
      <p:sp>
        <p:nvSpPr>
          <p:cNvPr id="33823" name="Text Box 31"/>
          <p:cNvSpPr txBox="1">
            <a:spLocks noChangeArrowheads="1"/>
          </p:cNvSpPr>
          <p:nvPr/>
        </p:nvSpPr>
        <p:spPr bwMode="auto">
          <a:xfrm>
            <a:off x="1524000" y="5410200"/>
            <a:ext cx="9144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1:  Ô chữ gồm 8 chữ cái: Tất cả mọi người trên Thế giới không phân biệt màu da sắc tộc hay nam nữ đều phải sống như thế nào?</a:t>
            </a:r>
          </a:p>
          <a:p>
            <a:pPr>
              <a:spcBef>
                <a:spcPct val="50000"/>
              </a:spcBef>
            </a:pPr>
            <a:endParaRPr lang="en-US" altLang="en-US" sz="2800" b="1">
              <a:solidFill>
                <a:srgbClr val="0000CC"/>
              </a:solidFill>
              <a:cs typeface="Arial" panose="020B0604020202020204" pitchFamily="34" charset="0"/>
            </a:endParaRPr>
          </a:p>
        </p:txBody>
      </p:sp>
      <p:grpSp>
        <p:nvGrpSpPr>
          <p:cNvPr id="33824" name="Group 32"/>
          <p:cNvGrpSpPr>
            <a:grpSpLocks/>
          </p:cNvGrpSpPr>
          <p:nvPr/>
        </p:nvGrpSpPr>
        <p:grpSpPr bwMode="auto">
          <a:xfrm>
            <a:off x="3810000" y="4572000"/>
            <a:ext cx="4800600" cy="528638"/>
            <a:chOff x="0" y="0"/>
            <a:chExt cx="3024" cy="333"/>
          </a:xfrm>
        </p:grpSpPr>
        <p:sp>
          <p:nvSpPr>
            <p:cNvPr id="33825" name="Text Box 33"/>
            <p:cNvSpPr txBox="1">
              <a:spLocks noChangeArrowheads="1"/>
            </p:cNvSpPr>
            <p:nvPr/>
          </p:nvSpPr>
          <p:spPr bwMode="auto">
            <a:xfrm>
              <a:off x="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6" name="Text Box 34"/>
            <p:cNvSpPr txBox="1">
              <a:spLocks noChangeArrowheads="1"/>
            </p:cNvSpPr>
            <p:nvPr/>
          </p:nvSpPr>
          <p:spPr bwMode="auto">
            <a:xfrm>
              <a:off x="43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7" name="Text Box 35"/>
            <p:cNvSpPr txBox="1">
              <a:spLocks noChangeArrowheads="1"/>
            </p:cNvSpPr>
            <p:nvPr/>
          </p:nvSpPr>
          <p:spPr bwMode="auto">
            <a:xfrm>
              <a:off x="864"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8" name="Text Box 36"/>
            <p:cNvSpPr txBox="1">
              <a:spLocks noChangeArrowheads="1"/>
            </p:cNvSpPr>
            <p:nvPr/>
          </p:nvSpPr>
          <p:spPr bwMode="auto">
            <a:xfrm>
              <a:off x="1296"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29" name="Text Box 37"/>
            <p:cNvSpPr txBox="1">
              <a:spLocks noChangeArrowheads="1"/>
            </p:cNvSpPr>
            <p:nvPr/>
          </p:nvSpPr>
          <p:spPr bwMode="auto">
            <a:xfrm>
              <a:off x="1728"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0" name="Text Box 38"/>
            <p:cNvSpPr txBox="1">
              <a:spLocks noChangeArrowheads="1"/>
            </p:cNvSpPr>
            <p:nvPr/>
          </p:nvSpPr>
          <p:spPr bwMode="auto">
            <a:xfrm>
              <a:off x="2160"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1" name="Text Box 39"/>
            <p:cNvSpPr txBox="1">
              <a:spLocks noChangeArrowheads="1"/>
            </p:cNvSpPr>
            <p:nvPr/>
          </p:nvSpPr>
          <p:spPr bwMode="auto">
            <a:xfrm>
              <a:off x="2592" y="0"/>
              <a:ext cx="432" cy="333"/>
            </a:xfrm>
            <a:prstGeom prst="rect">
              <a:avLst/>
            </a:prstGeom>
            <a:gradFill rotWithShape="1">
              <a:gsLst>
                <a:gs pos="0">
                  <a:srgbClr val="6600CC"/>
                </a:gs>
                <a:gs pos="100000">
                  <a:srgbClr val="6600CC">
                    <a:gamma/>
                    <a:shade val="46275"/>
                    <a:invGamma/>
                  </a:srgbClr>
                </a:gs>
              </a:gsLst>
              <a:path path="shape">
                <a:fillToRect l="50000" t="50000" r="50000" b="50000"/>
              </a:path>
            </a:gradFill>
            <a:ln w="9525" cmpd="sng">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32" name="Group 40"/>
          <p:cNvGrpSpPr>
            <a:grpSpLocks/>
          </p:cNvGrpSpPr>
          <p:nvPr/>
        </p:nvGrpSpPr>
        <p:grpSpPr bwMode="auto">
          <a:xfrm>
            <a:off x="3733800" y="2286000"/>
            <a:ext cx="3429000" cy="528638"/>
            <a:chOff x="0" y="0"/>
            <a:chExt cx="2160" cy="333"/>
          </a:xfrm>
        </p:grpSpPr>
        <p:sp>
          <p:nvSpPr>
            <p:cNvPr id="33833" name="Text Box 4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4" name="Text Box 4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5" name="Text Box 4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36" name="Text Box 4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37" name="Text Box 4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sp>
        <p:nvSpPr>
          <p:cNvPr id="33838" name="Oval 46"/>
          <p:cNvSpPr>
            <a:spLocks noChangeArrowheads="1"/>
          </p:cNvSpPr>
          <p:nvPr/>
        </p:nvSpPr>
        <p:spPr bwMode="auto">
          <a:xfrm>
            <a:off x="1752600" y="2209800"/>
            <a:ext cx="685800" cy="685800"/>
          </a:xfrm>
          <a:prstGeom prst="ellipse">
            <a:avLst/>
          </a:prstGeom>
          <a:solidFill>
            <a:srgbClr val="CC00CC">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chemeClr val="bg1"/>
                </a:solidFill>
                <a:latin typeface="Times New Roman" panose="02020603050405020304" pitchFamily="18" charset="0"/>
                <a:cs typeface="Arial" panose="020B0604020202020204" pitchFamily="34" charset="0"/>
              </a:rPr>
              <a:t>2</a:t>
            </a:r>
          </a:p>
        </p:txBody>
      </p:sp>
      <p:grpSp>
        <p:nvGrpSpPr>
          <p:cNvPr id="33839" name="Group 47"/>
          <p:cNvGrpSpPr>
            <a:grpSpLocks/>
          </p:cNvGrpSpPr>
          <p:nvPr/>
        </p:nvGrpSpPr>
        <p:grpSpPr bwMode="auto">
          <a:xfrm>
            <a:off x="3733800" y="2286000"/>
            <a:ext cx="3429000" cy="528638"/>
            <a:chOff x="0" y="0"/>
            <a:chExt cx="2160" cy="333"/>
          </a:xfrm>
        </p:grpSpPr>
        <p:sp>
          <p:nvSpPr>
            <p:cNvPr id="33840" name="Text Box 48"/>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1" name="Text Box 49"/>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2" name="Text Box 50"/>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3" name="Text Box 51"/>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44" name="Text Box 52"/>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45" name="Group 53"/>
          <p:cNvGrpSpPr>
            <a:grpSpLocks/>
          </p:cNvGrpSpPr>
          <p:nvPr/>
        </p:nvGrpSpPr>
        <p:grpSpPr bwMode="auto">
          <a:xfrm>
            <a:off x="3733800" y="2286000"/>
            <a:ext cx="3429000" cy="528638"/>
            <a:chOff x="0" y="0"/>
            <a:chExt cx="2160" cy="333"/>
          </a:xfrm>
        </p:grpSpPr>
        <p:sp>
          <p:nvSpPr>
            <p:cNvPr id="33846" name="Text Box 54"/>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47" name="Text Box 55"/>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R</a:t>
              </a:r>
            </a:p>
          </p:txBody>
        </p:sp>
        <p:sp>
          <p:nvSpPr>
            <p:cNvPr id="33848" name="Text Box 56"/>
            <p:cNvSpPr txBox="1">
              <a:spLocks noChangeArrowheads="1"/>
            </p:cNvSpPr>
            <p:nvPr/>
          </p:nvSpPr>
          <p:spPr bwMode="auto">
            <a:xfrm>
              <a:off x="864"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latin typeface="VNI-Times" pitchFamily="2" charset="0"/>
                  <a:cs typeface="Arial" panose="020B0604020202020204" pitchFamily="34" charset="0"/>
                </a:rPr>
                <a:t>Ẻ</a:t>
              </a:r>
            </a:p>
          </p:txBody>
        </p:sp>
        <p:sp>
          <p:nvSpPr>
            <p:cNvPr id="33849" name="Text Box 57"/>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850" name="Text Box 58"/>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M</a:t>
              </a:r>
            </a:p>
          </p:txBody>
        </p:sp>
      </p:grpSp>
      <p:sp>
        <p:nvSpPr>
          <p:cNvPr id="33851" name="Oval 59"/>
          <p:cNvSpPr>
            <a:spLocks noChangeArrowheads="1"/>
          </p:cNvSpPr>
          <p:nvPr/>
        </p:nvSpPr>
        <p:spPr bwMode="auto">
          <a:xfrm>
            <a:off x="1752600" y="2895600"/>
            <a:ext cx="685800" cy="685800"/>
          </a:xfrm>
          <a:prstGeom prst="ellipse">
            <a:avLst/>
          </a:prstGeom>
          <a:solidFill>
            <a:schemeClr val="bg2">
              <a:alpha val="79999"/>
            </a:scheme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9933"/>
                </a:solidFill>
                <a:latin typeface="Times New Roman" panose="02020603050405020304" pitchFamily="18" charset="0"/>
                <a:cs typeface="Arial" panose="020B0604020202020204" pitchFamily="34" charset="0"/>
              </a:rPr>
              <a:t>3</a:t>
            </a:r>
          </a:p>
        </p:txBody>
      </p:sp>
      <p:grpSp>
        <p:nvGrpSpPr>
          <p:cNvPr id="33852" name="Group 60"/>
          <p:cNvGrpSpPr>
            <a:grpSpLocks/>
          </p:cNvGrpSpPr>
          <p:nvPr/>
        </p:nvGrpSpPr>
        <p:grpSpPr bwMode="auto">
          <a:xfrm>
            <a:off x="3048000" y="2971800"/>
            <a:ext cx="6172200" cy="528638"/>
            <a:chOff x="0" y="0"/>
            <a:chExt cx="3888" cy="333"/>
          </a:xfrm>
        </p:grpSpPr>
        <p:sp>
          <p:nvSpPr>
            <p:cNvPr id="33853" name="Text Box 6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4" name="Text Box 6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5" name="Text Box 6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6" name="Text Box 64"/>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7" name="Text Box 6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8" name="Text Box 66"/>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59" name="Text Box 6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0" name="Text Box 6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1" name="Text Box 6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62" name="Group 70"/>
          <p:cNvGrpSpPr>
            <a:grpSpLocks/>
          </p:cNvGrpSpPr>
          <p:nvPr/>
        </p:nvGrpSpPr>
        <p:grpSpPr bwMode="auto">
          <a:xfrm>
            <a:off x="3048000" y="2971800"/>
            <a:ext cx="6172200" cy="528638"/>
            <a:chOff x="0" y="0"/>
            <a:chExt cx="3888" cy="333"/>
          </a:xfrm>
        </p:grpSpPr>
        <p:sp>
          <p:nvSpPr>
            <p:cNvPr id="33863" name="Text Box 71"/>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4" name="Text Box 72"/>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5" name="Text Box 73"/>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6" name="Text Box 74"/>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7" name="Text Box 75"/>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8" name="Text Box 76"/>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69" name="Text Box 77"/>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0" name="Text Box 78"/>
            <p:cNvSpPr txBox="1">
              <a:spLocks noChangeArrowheads="1"/>
            </p:cNvSpPr>
            <p:nvPr/>
          </p:nvSpPr>
          <p:spPr bwMode="auto">
            <a:xfrm>
              <a:off x="302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sp>
          <p:nvSpPr>
            <p:cNvPr id="33871" name="Text Box 79"/>
            <p:cNvSpPr txBox="1">
              <a:spLocks noChangeArrowheads="1"/>
            </p:cNvSpPr>
            <p:nvPr/>
          </p:nvSpPr>
          <p:spPr bwMode="auto">
            <a:xfrm>
              <a:off x="345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0000FF"/>
                </a:solidFill>
                <a:latin typeface=".VnTime" pitchFamily="2" charset="0"/>
                <a:cs typeface="Arial" panose="020B0604020202020204" pitchFamily="34" charset="0"/>
              </a:endParaRPr>
            </a:p>
          </p:txBody>
        </p:sp>
      </p:grpSp>
      <p:grpSp>
        <p:nvGrpSpPr>
          <p:cNvPr id="33872" name="Group 80"/>
          <p:cNvGrpSpPr>
            <a:grpSpLocks/>
          </p:cNvGrpSpPr>
          <p:nvPr/>
        </p:nvGrpSpPr>
        <p:grpSpPr bwMode="auto">
          <a:xfrm>
            <a:off x="3048000" y="2971800"/>
            <a:ext cx="6172200" cy="528638"/>
            <a:chOff x="0" y="0"/>
            <a:chExt cx="3888" cy="333"/>
          </a:xfrm>
        </p:grpSpPr>
        <p:sp>
          <p:nvSpPr>
            <p:cNvPr id="33873" name="Text Box 81"/>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P</a:t>
              </a:r>
            </a:p>
          </p:txBody>
        </p:sp>
        <p:sp>
          <p:nvSpPr>
            <p:cNvPr id="33874" name="Text Box 82"/>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H</a:t>
              </a:r>
            </a:p>
          </p:txBody>
        </p:sp>
        <p:sp>
          <p:nvSpPr>
            <p:cNvPr id="33875" name="Text Box 83"/>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Á</a:t>
              </a:r>
            </a:p>
          </p:txBody>
        </p:sp>
        <p:sp>
          <p:nvSpPr>
            <p:cNvPr id="33876" name="Text Box 84"/>
            <p:cNvSpPr txBox="1">
              <a:spLocks noChangeArrowheads="1"/>
            </p:cNvSpPr>
            <p:nvPr/>
          </p:nvSpPr>
          <p:spPr bwMode="auto">
            <a:xfrm>
              <a:off x="1296"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877" name="Text Box 85"/>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T</a:t>
              </a:r>
            </a:p>
          </p:txBody>
        </p:sp>
        <p:sp>
          <p:nvSpPr>
            <p:cNvPr id="33878" name="Text Box 86"/>
            <p:cNvSpPr txBox="1">
              <a:spLocks noChangeArrowheads="1"/>
            </p:cNvSpPr>
            <p:nvPr/>
          </p:nvSpPr>
          <p:spPr bwMode="auto">
            <a:xfrm>
              <a:off x="216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879" name="Text Box 87"/>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I</a:t>
              </a:r>
            </a:p>
          </p:txBody>
        </p:sp>
        <p:sp>
          <p:nvSpPr>
            <p:cNvPr id="33880" name="Text Box 88"/>
            <p:cNvSpPr txBox="1">
              <a:spLocks noChangeArrowheads="1"/>
            </p:cNvSpPr>
            <p:nvPr/>
          </p:nvSpPr>
          <p:spPr bwMode="auto">
            <a:xfrm>
              <a:off x="302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Ể</a:t>
              </a:r>
            </a:p>
          </p:txBody>
        </p:sp>
        <p:sp>
          <p:nvSpPr>
            <p:cNvPr id="33881" name="Text Box 89"/>
            <p:cNvSpPr txBox="1">
              <a:spLocks noChangeArrowheads="1"/>
            </p:cNvSpPr>
            <p:nvPr/>
          </p:nvSpPr>
          <p:spPr bwMode="auto">
            <a:xfrm>
              <a:off x="345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FF"/>
                  </a:solidFill>
                  <a:cs typeface="Arial" panose="020B0604020202020204" pitchFamily="34" charset="0"/>
                </a:rPr>
                <a:t>N</a:t>
              </a:r>
            </a:p>
          </p:txBody>
        </p:sp>
      </p:grpSp>
      <p:sp>
        <p:nvSpPr>
          <p:cNvPr id="33882" name="Oval 90"/>
          <p:cNvSpPr>
            <a:spLocks noChangeArrowheads="1"/>
          </p:cNvSpPr>
          <p:nvPr/>
        </p:nvSpPr>
        <p:spPr bwMode="auto">
          <a:xfrm>
            <a:off x="1752600" y="3581400"/>
            <a:ext cx="685800" cy="685800"/>
          </a:xfrm>
          <a:prstGeom prst="ellipse">
            <a:avLst/>
          </a:prstGeom>
          <a:solidFill>
            <a:srgbClr val="FF9900">
              <a:alpha val="79999"/>
            </a:srgbClr>
          </a:solidFill>
          <a:ln w="9525"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3600" b="1">
                <a:solidFill>
                  <a:srgbClr val="FF0066"/>
                </a:solidFill>
                <a:latin typeface="Times New Roman" panose="02020603050405020304" pitchFamily="18" charset="0"/>
                <a:cs typeface="Arial" panose="020B0604020202020204" pitchFamily="34" charset="0"/>
              </a:rPr>
              <a:t>4</a:t>
            </a:r>
          </a:p>
        </p:txBody>
      </p:sp>
      <p:grpSp>
        <p:nvGrpSpPr>
          <p:cNvPr id="33883" name="Group 91"/>
          <p:cNvGrpSpPr>
            <a:grpSpLocks/>
          </p:cNvGrpSpPr>
          <p:nvPr/>
        </p:nvGrpSpPr>
        <p:grpSpPr bwMode="auto">
          <a:xfrm>
            <a:off x="3048000" y="3657600"/>
            <a:ext cx="4800600" cy="528638"/>
            <a:chOff x="0" y="0"/>
            <a:chExt cx="3024" cy="333"/>
          </a:xfrm>
        </p:grpSpPr>
        <p:sp>
          <p:nvSpPr>
            <p:cNvPr id="33884" name="Text Box 92"/>
            <p:cNvSpPr txBox="1">
              <a:spLocks noChangeArrowheads="1"/>
            </p:cNvSpPr>
            <p:nvPr/>
          </p:nvSpPr>
          <p:spPr bwMode="auto">
            <a:xfrm>
              <a:off x="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5" name="Text Box 93"/>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6" name="Text Box 94"/>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7" name="Text Box 95"/>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88" name="Text Box 96"/>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0000"/>
                </a:solidFill>
                <a:latin typeface=".VnTime" pitchFamily="2" charset="0"/>
                <a:cs typeface="Arial" panose="020B0604020202020204" pitchFamily="34" charset="0"/>
              </a:endParaRPr>
            </a:p>
          </p:txBody>
        </p:sp>
        <p:sp>
          <p:nvSpPr>
            <p:cNvPr id="33889" name="Text Box 97"/>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sp>
          <p:nvSpPr>
            <p:cNvPr id="33890" name="Text Box 98"/>
            <p:cNvSpPr txBox="1">
              <a:spLocks noChangeArrowheads="1"/>
            </p:cNvSpPr>
            <p:nvPr/>
          </p:nvSpPr>
          <p:spPr bwMode="auto">
            <a:xfrm>
              <a:off x="259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sz="2800" b="1">
                <a:solidFill>
                  <a:srgbClr val="FFFF00"/>
                </a:solidFill>
                <a:latin typeface=".VnTime" pitchFamily="2" charset="0"/>
                <a:cs typeface="Arial" panose="020B0604020202020204" pitchFamily="34" charset="0"/>
              </a:endParaRPr>
            </a:p>
          </p:txBody>
        </p:sp>
      </p:grpSp>
      <p:grpSp>
        <p:nvGrpSpPr>
          <p:cNvPr id="33891" name="Group 99"/>
          <p:cNvGrpSpPr>
            <a:grpSpLocks/>
          </p:cNvGrpSpPr>
          <p:nvPr/>
        </p:nvGrpSpPr>
        <p:grpSpPr bwMode="auto">
          <a:xfrm>
            <a:off x="3048000" y="3657600"/>
            <a:ext cx="4800600" cy="528638"/>
            <a:chOff x="0" y="0"/>
            <a:chExt cx="3024" cy="333"/>
          </a:xfrm>
        </p:grpSpPr>
        <p:sp>
          <p:nvSpPr>
            <p:cNvPr id="33892" name="Text Box 100"/>
            <p:cNvSpPr txBox="1">
              <a:spLocks noChangeArrowheads="1"/>
            </p:cNvSpPr>
            <p:nvPr/>
          </p:nvSpPr>
          <p:spPr bwMode="auto">
            <a:xfrm>
              <a:off x="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3" name="Text Box 101"/>
            <p:cNvSpPr txBox="1">
              <a:spLocks noChangeArrowheads="1"/>
            </p:cNvSpPr>
            <p:nvPr/>
          </p:nvSpPr>
          <p:spPr bwMode="auto">
            <a:xfrm>
              <a:off x="43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4" name="Text Box 102"/>
            <p:cNvSpPr txBox="1">
              <a:spLocks noChangeArrowheads="1"/>
            </p:cNvSpPr>
            <p:nvPr/>
          </p:nvSpPr>
          <p:spPr bwMode="auto">
            <a:xfrm>
              <a:off x="864"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5" name="Text Box 103"/>
            <p:cNvSpPr txBox="1">
              <a:spLocks noChangeArrowheads="1"/>
            </p:cNvSpPr>
            <p:nvPr/>
          </p:nvSpPr>
          <p:spPr bwMode="auto">
            <a:xfrm>
              <a:off x="1296"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6" name="Text Box 104"/>
            <p:cNvSpPr txBox="1">
              <a:spLocks noChangeArrowheads="1"/>
            </p:cNvSpPr>
            <p:nvPr/>
          </p:nvSpPr>
          <p:spPr bwMode="auto">
            <a:xfrm>
              <a:off x="1728"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sp>
          <p:nvSpPr>
            <p:cNvPr id="33897" name="Text Box 105"/>
            <p:cNvSpPr txBox="1">
              <a:spLocks noChangeArrowheads="1"/>
            </p:cNvSpPr>
            <p:nvPr/>
          </p:nvSpPr>
          <p:spPr bwMode="auto">
            <a:xfrm>
              <a:off x="2160"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latin typeface=".VnTime" pitchFamily="2" charset="0"/>
                <a:cs typeface="Arial" panose="020B0604020202020204" pitchFamily="34" charset="0"/>
              </a:endParaRPr>
            </a:p>
          </p:txBody>
        </p:sp>
        <p:sp>
          <p:nvSpPr>
            <p:cNvPr id="33898" name="Text Box 106"/>
            <p:cNvSpPr txBox="1">
              <a:spLocks noChangeArrowheads="1"/>
            </p:cNvSpPr>
            <p:nvPr/>
          </p:nvSpPr>
          <p:spPr bwMode="auto">
            <a:xfrm>
              <a:off x="2592" y="0"/>
              <a:ext cx="432" cy="333"/>
            </a:xfrm>
            <a:prstGeom prst="rect">
              <a:avLst/>
            </a:prstGeom>
            <a:gradFill rotWithShape="1">
              <a:gsLst>
                <a:gs pos="0">
                  <a:srgbClr val="FFFF00"/>
                </a:gs>
                <a:gs pos="100000">
                  <a:srgbClr val="FFFF00">
                    <a:gamma/>
                    <a:shade val="46275"/>
                    <a:invGamma/>
                  </a:srgb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endParaRPr lang="en-US" altLang="en-US" sz="2800" b="1">
                <a:solidFill>
                  <a:srgbClr val="0000CC"/>
                </a:solidFill>
                <a:cs typeface="Arial" panose="020B0604020202020204" pitchFamily="34" charset="0"/>
              </a:endParaRPr>
            </a:p>
          </p:txBody>
        </p:sp>
      </p:grpSp>
      <p:grpSp>
        <p:nvGrpSpPr>
          <p:cNvPr id="33899" name="Group 107"/>
          <p:cNvGrpSpPr>
            <a:grpSpLocks/>
          </p:cNvGrpSpPr>
          <p:nvPr/>
        </p:nvGrpSpPr>
        <p:grpSpPr bwMode="auto">
          <a:xfrm>
            <a:off x="3048000" y="3657600"/>
            <a:ext cx="4800600" cy="528638"/>
            <a:chOff x="0" y="0"/>
            <a:chExt cx="3024" cy="333"/>
          </a:xfrm>
        </p:grpSpPr>
        <p:sp>
          <p:nvSpPr>
            <p:cNvPr id="33900" name="Text Box 108"/>
            <p:cNvSpPr txBox="1">
              <a:spLocks noChangeArrowheads="1"/>
            </p:cNvSpPr>
            <p:nvPr/>
          </p:nvSpPr>
          <p:spPr bwMode="auto">
            <a:xfrm>
              <a:off x="0"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1" name="Text Box 109"/>
            <p:cNvSpPr txBox="1">
              <a:spLocks noChangeArrowheads="1"/>
            </p:cNvSpPr>
            <p:nvPr/>
          </p:nvSpPr>
          <p:spPr bwMode="auto">
            <a:xfrm>
              <a:off x="432"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I</a:t>
              </a:r>
            </a:p>
          </p:txBody>
        </p:sp>
        <p:sp>
          <p:nvSpPr>
            <p:cNvPr id="33902" name="Text Box 110"/>
            <p:cNvSpPr txBox="1">
              <a:spLocks noChangeArrowheads="1"/>
            </p:cNvSpPr>
            <p:nvPr/>
          </p:nvSpPr>
          <p:spPr bwMode="auto">
            <a:xfrm>
              <a:off x="864"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Ệ</a:t>
              </a:r>
            </a:p>
          </p:txBody>
        </p:sp>
        <p:sp>
          <p:nvSpPr>
            <p:cNvPr id="33903" name="Text Box 111"/>
            <p:cNvSpPr txBox="1">
              <a:spLocks noChangeArrowheads="1"/>
            </p:cNvSpPr>
            <p:nvPr/>
          </p:nvSpPr>
          <p:spPr bwMode="auto">
            <a:xfrm>
              <a:off x="1296"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T</a:t>
              </a:r>
            </a:p>
          </p:txBody>
        </p:sp>
        <p:sp>
          <p:nvSpPr>
            <p:cNvPr id="33904" name="Text Box 112"/>
            <p:cNvSpPr txBox="1">
              <a:spLocks noChangeArrowheads="1"/>
            </p:cNvSpPr>
            <p:nvPr/>
          </p:nvSpPr>
          <p:spPr bwMode="auto">
            <a:xfrm>
              <a:off x="1728"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N</a:t>
              </a:r>
            </a:p>
          </p:txBody>
        </p:sp>
        <p:sp>
          <p:nvSpPr>
            <p:cNvPr id="33905" name="Text Box 113"/>
            <p:cNvSpPr txBox="1">
              <a:spLocks noChangeArrowheads="1"/>
            </p:cNvSpPr>
            <p:nvPr/>
          </p:nvSpPr>
          <p:spPr bwMode="auto">
            <a:xfrm>
              <a:off x="2160" y="0"/>
              <a:ext cx="432" cy="333"/>
            </a:xfrm>
            <a:prstGeom prst="rect">
              <a:avLst/>
            </a:prstGeom>
            <a:noFill/>
            <a:ln w="9525" cmpd="sng">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0000CC"/>
                  </a:solidFill>
                  <a:cs typeface="Arial" panose="020B0604020202020204" pitchFamily="34" charset="0"/>
                </a:rPr>
                <a:t>A</a:t>
              </a:r>
            </a:p>
          </p:txBody>
        </p:sp>
        <p:sp>
          <p:nvSpPr>
            <p:cNvPr id="33906" name="Text Box 114"/>
            <p:cNvSpPr txBox="1">
              <a:spLocks noChangeArrowheads="1"/>
            </p:cNvSpPr>
            <p:nvPr/>
          </p:nvSpPr>
          <p:spPr bwMode="auto">
            <a:xfrm>
              <a:off x="2592" y="0"/>
              <a:ext cx="432" cy="333"/>
            </a:xfrm>
            <a:prstGeom prst="rect">
              <a:avLst/>
            </a:prstGeom>
            <a:gradFill rotWithShape="1">
              <a:gsLst>
                <a:gs pos="0">
                  <a:schemeClr val="accent1"/>
                </a:gs>
                <a:gs pos="100000">
                  <a:schemeClr val="accent1">
                    <a:gamma/>
                    <a:shade val="46275"/>
                    <a:invGamma/>
                  </a:schemeClr>
                </a:gs>
              </a:gsLst>
              <a:path path="shape">
                <a:fillToRect l="50000" t="50000" r="50000" b="50000"/>
              </a:path>
            </a:gradFill>
            <a:ln w="9525" cmpd="sng">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grpSp>
        <p:nvGrpSpPr>
          <p:cNvPr id="33907" name="Group 115"/>
          <p:cNvGrpSpPr>
            <a:grpSpLocks/>
          </p:cNvGrpSpPr>
          <p:nvPr/>
        </p:nvGrpSpPr>
        <p:grpSpPr bwMode="auto">
          <a:xfrm>
            <a:off x="3810000" y="4572000"/>
            <a:ext cx="4800600" cy="528638"/>
            <a:chOff x="0" y="0"/>
            <a:chExt cx="3024" cy="333"/>
          </a:xfrm>
        </p:grpSpPr>
        <p:sp>
          <p:nvSpPr>
            <p:cNvPr id="33908" name="Text Box 116"/>
            <p:cNvSpPr txBox="1">
              <a:spLocks noChangeArrowheads="1"/>
            </p:cNvSpPr>
            <p:nvPr/>
          </p:nvSpPr>
          <p:spPr bwMode="auto">
            <a:xfrm>
              <a:off x="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V</a:t>
              </a:r>
            </a:p>
          </p:txBody>
        </p:sp>
        <p:sp>
          <p:nvSpPr>
            <p:cNvPr id="33909" name="Text Box 117"/>
            <p:cNvSpPr txBox="1">
              <a:spLocks noChangeArrowheads="1"/>
            </p:cNvSpPr>
            <p:nvPr/>
          </p:nvSpPr>
          <p:spPr bwMode="auto">
            <a:xfrm>
              <a:off x="43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Ì</a:t>
              </a:r>
            </a:p>
          </p:txBody>
        </p:sp>
        <p:sp>
          <p:nvSpPr>
            <p:cNvPr id="33910" name="Text Box 118"/>
            <p:cNvSpPr txBox="1">
              <a:spLocks noChangeArrowheads="1"/>
            </p:cNvSpPr>
            <p:nvPr/>
          </p:nvSpPr>
          <p:spPr bwMode="auto">
            <a:xfrm>
              <a:off x="864"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T</a:t>
              </a:r>
            </a:p>
          </p:txBody>
        </p:sp>
        <p:sp>
          <p:nvSpPr>
            <p:cNvPr id="33911" name="Text Box 119"/>
            <p:cNvSpPr txBox="1">
              <a:spLocks noChangeArrowheads="1"/>
            </p:cNvSpPr>
            <p:nvPr/>
          </p:nvSpPr>
          <p:spPr bwMode="auto">
            <a:xfrm>
              <a:off x="1296"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R</a:t>
              </a:r>
            </a:p>
          </p:txBody>
        </p:sp>
        <p:sp>
          <p:nvSpPr>
            <p:cNvPr id="33912" name="Text Box 120"/>
            <p:cNvSpPr txBox="1">
              <a:spLocks noChangeArrowheads="1"/>
            </p:cNvSpPr>
            <p:nvPr/>
          </p:nvSpPr>
          <p:spPr bwMode="auto">
            <a:xfrm>
              <a:off x="1728"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Ẻ</a:t>
              </a:r>
            </a:p>
          </p:txBody>
        </p:sp>
        <p:sp>
          <p:nvSpPr>
            <p:cNvPr id="33913" name="Text Box 121"/>
            <p:cNvSpPr txBox="1">
              <a:spLocks noChangeArrowheads="1"/>
            </p:cNvSpPr>
            <p:nvPr/>
          </p:nvSpPr>
          <p:spPr bwMode="auto">
            <a:xfrm>
              <a:off x="2160"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E</a:t>
              </a:r>
            </a:p>
          </p:txBody>
        </p:sp>
        <p:sp>
          <p:nvSpPr>
            <p:cNvPr id="33914" name="Text Box 122"/>
            <p:cNvSpPr txBox="1">
              <a:spLocks noChangeArrowheads="1"/>
            </p:cNvSpPr>
            <p:nvPr/>
          </p:nvSpPr>
          <p:spPr bwMode="auto">
            <a:xfrm>
              <a:off x="2592" y="0"/>
              <a:ext cx="432" cy="333"/>
            </a:xfrm>
            <a:prstGeom prst="rect">
              <a:avLst/>
            </a:prstGeom>
            <a:noFill/>
            <a:ln w="9525" cmpd="sng">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a:solidFill>
                    <a:srgbClr val="FF0000"/>
                  </a:solidFill>
                  <a:cs typeface="Arial" panose="020B0604020202020204" pitchFamily="34" charset="0"/>
                </a:rPr>
                <a:t>M</a:t>
              </a:r>
            </a:p>
          </p:txBody>
        </p:sp>
      </p:grpSp>
      <p:pic>
        <p:nvPicPr>
          <p:cNvPr id="33915" name="Picture 18" descr="Cau h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267201"/>
            <a:ext cx="1143000"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916" name="Text Box 124"/>
          <p:cNvSpPr txBox="1">
            <a:spLocks noChangeArrowheads="1"/>
          </p:cNvSpPr>
          <p:nvPr/>
        </p:nvSpPr>
        <p:spPr bwMode="auto">
          <a:xfrm>
            <a:off x="1524000" y="5562600"/>
            <a:ext cx="9144000"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2: Ô chữ gồm 5 chữ cái:</a:t>
            </a:r>
          </a:p>
          <a:p>
            <a:pPr>
              <a:spcBef>
                <a:spcPct val="50000"/>
              </a:spcBef>
            </a:pPr>
            <a:r>
              <a:rPr lang="en-US" altLang="en-US" sz="2800" b="1">
                <a:solidFill>
                  <a:srgbClr val="0000CC"/>
                </a:solidFill>
                <a:cs typeface="Arial" panose="020B0604020202020204" pitchFamily="34" charset="0"/>
              </a:rPr>
              <a:t>	</a:t>
            </a:r>
            <a:r>
              <a:rPr lang="en-US" altLang="en-US" sz="3200" b="1">
                <a:solidFill>
                  <a:srgbClr val="0000CC"/>
                </a:solidFill>
                <a:cs typeface="Arial" panose="020B0604020202020204" pitchFamily="34" charset="0"/>
              </a:rPr>
              <a:t>Ai được Bác Hồ</a:t>
            </a:r>
            <a:r>
              <a:rPr lang="en-US" altLang="en-US" sz="3200">
                <a:solidFill>
                  <a:srgbClr val="0000CC"/>
                </a:solidFill>
                <a:cs typeface="Arial" panose="020B0604020202020204" pitchFamily="34" charset="0"/>
              </a:rPr>
              <a:t> </a:t>
            </a:r>
            <a:r>
              <a:rPr lang="en-US" altLang="en-US" sz="3200" b="1">
                <a:solidFill>
                  <a:srgbClr val="0000CC"/>
                </a:solidFill>
                <a:cs typeface="Arial" panose="020B0604020202020204" pitchFamily="34" charset="0"/>
              </a:rPr>
              <a:t>ví như búp trên cành?</a:t>
            </a:r>
          </a:p>
        </p:txBody>
      </p:sp>
      <p:sp>
        <p:nvSpPr>
          <p:cNvPr id="33917" name="Text Box 125"/>
          <p:cNvSpPr txBox="1">
            <a:spLocks noChangeArrowheads="1"/>
          </p:cNvSpPr>
          <p:nvPr/>
        </p:nvSpPr>
        <p:spPr bwMode="auto">
          <a:xfrm>
            <a:off x="1524000" y="5410200"/>
            <a:ext cx="914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3:Ô chữ gồm 9 chữ cái:Được học tập, được vui chơi giải trí, tham gia các hoạt động văn hóa, nghệ thuật….Thuộc nhóm quyền nào?</a:t>
            </a:r>
          </a:p>
        </p:txBody>
      </p:sp>
      <p:sp>
        <p:nvSpPr>
          <p:cNvPr id="33918" name="Text Box 126"/>
          <p:cNvSpPr txBox="1">
            <a:spLocks noChangeArrowheads="1"/>
          </p:cNvSpPr>
          <p:nvPr/>
        </p:nvSpPr>
        <p:spPr bwMode="auto">
          <a:xfrm>
            <a:off x="1524000" y="5484814"/>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b="1">
                <a:solidFill>
                  <a:srgbClr val="0000CC"/>
                </a:solidFill>
                <a:cs typeface="Arial" panose="020B0604020202020204" pitchFamily="34" charset="0"/>
              </a:rPr>
              <a:t>Câu 4:Ô chữ gồm 7 chữ cái: Nước nào là nước thứ 2 trên Thế giới kí và phê chuẩn Công ước Liên hợp quốc về quyền trẻ em?</a:t>
            </a:r>
          </a:p>
        </p:txBody>
      </p:sp>
    </p:spTree>
    <p:extLst>
      <p:ext uri="{BB962C8B-B14F-4D97-AF65-F5344CB8AC3E}">
        <p14:creationId xmlns:p14="http://schemas.microsoft.com/office/powerpoint/2010/main" val="8801051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3813"/>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blinds(horizontal)">
                                      <p:cBhvr>
                                        <p:cTn id="7" dur="500"/>
                                        <p:tgtEl>
                                          <p:spTgt spid="3379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823"/>
                                        </p:tgtEl>
                                        <p:attrNameLst>
                                          <p:attrName>style.visibility</p:attrName>
                                        </p:attrNameLst>
                                      </p:cBhvr>
                                      <p:to>
                                        <p:strVal val="visible"/>
                                      </p:to>
                                    </p:set>
                                    <p:animEffect transition="in" filter="blinds(horizontal)">
                                      <p:cBhvr>
                                        <p:cTn id="10" dur="500"/>
                                        <p:tgtEl>
                                          <p:spTgt spid="3382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33814"/>
                                        </p:tgtEl>
                                        <p:attrNameLst>
                                          <p:attrName>style.visibility</p:attrName>
                                        </p:attrNameLst>
                                      </p:cBhvr>
                                      <p:to>
                                        <p:strVal val="visible"/>
                                      </p:to>
                                    </p:set>
                                    <p:animEffect transition="in" filter="blinds(horizontal)">
                                      <p:cBhvr>
                                        <p:cTn id="15" dur="500"/>
                                        <p:tgtEl>
                                          <p:spTgt spid="33814"/>
                                        </p:tgtEl>
                                      </p:cBhvr>
                                    </p:animEffect>
                                  </p:childTnLst>
                                </p:cTn>
                              </p:par>
                              <p:par>
                                <p:cTn id="16" presetID="4" presetClass="exit" presetSubtype="16" fill="hold" grpId="1" nodeType="withEffect">
                                  <p:stCondLst>
                                    <p:cond delay="0"/>
                                  </p:stCondLst>
                                  <p:childTnLst>
                                    <p:animEffect transition="out" filter="box(in)">
                                      <p:cBhvr>
                                        <p:cTn id="17" dur="500"/>
                                        <p:tgtEl>
                                          <p:spTgt spid="33823"/>
                                        </p:tgtEl>
                                      </p:cBhvr>
                                    </p:animEffect>
                                    <p:set>
                                      <p:cBhvr>
                                        <p:cTn id="18" dur="1" fill="hold">
                                          <p:stCondLst>
                                            <p:cond delay="499"/>
                                          </p:stCondLst>
                                        </p:cTn>
                                        <p:tgtEl>
                                          <p:spTgt spid="33823"/>
                                        </p:tgtEl>
                                        <p:attrNameLst>
                                          <p:attrName>style.visibility</p:attrName>
                                        </p:attrNameLst>
                                      </p:cBhvr>
                                      <p:to>
                                        <p:strVal val="hidden"/>
                                      </p:to>
                                    </p:set>
                                  </p:childTnLst>
                                </p:cTn>
                              </p:par>
                            </p:childTnLst>
                          </p:cTn>
                        </p:par>
                      </p:childTnLst>
                    </p:cTn>
                  </p:par>
                </p:childTnLst>
              </p:cTn>
              <p:nextCondLst>
                <p:cond evt="onClick" delay="0">
                  <p:tgtEl>
                    <p:spTgt spid="33813"/>
                  </p:tgtEl>
                </p:cond>
              </p:nextCondLst>
            </p:seq>
            <p:seq concurrent="1" nextAc="seek">
              <p:cTn id="19" restart="whenNotActive" fill="hold" evtFilter="cancelBubble" nodeType="interactiveSeq">
                <p:stCondLst>
                  <p:cond evt="onClick" delay="0">
                    <p:tgtEl>
                      <p:spTgt spid="33838"/>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33839"/>
                                        </p:tgtEl>
                                        <p:attrNameLst>
                                          <p:attrName>style.visibility</p:attrName>
                                        </p:attrNameLst>
                                      </p:cBhvr>
                                      <p:to>
                                        <p:strVal val="visible"/>
                                      </p:to>
                                    </p:set>
                                    <p:animEffect transition="in" filter="blinds(horizontal)">
                                      <p:cBhvr>
                                        <p:cTn id="24" dur="500"/>
                                        <p:tgtEl>
                                          <p:spTgt spid="33839"/>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33916"/>
                                        </p:tgtEl>
                                        <p:attrNameLst>
                                          <p:attrName>style.visibility</p:attrName>
                                        </p:attrNameLst>
                                      </p:cBhvr>
                                      <p:to>
                                        <p:strVal val="visible"/>
                                      </p:to>
                                    </p:set>
                                    <p:animEffect transition="in" filter="blinds(horizontal)">
                                      <p:cBhvr>
                                        <p:cTn id="27" dur="500"/>
                                        <p:tgtEl>
                                          <p:spTgt spid="339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33845"/>
                                        </p:tgtEl>
                                        <p:attrNameLst>
                                          <p:attrName>style.visibility</p:attrName>
                                        </p:attrNameLst>
                                      </p:cBhvr>
                                      <p:to>
                                        <p:strVal val="visible"/>
                                      </p:to>
                                    </p:set>
                                    <p:animEffect transition="in" filter="blinds(horizontal)">
                                      <p:cBhvr>
                                        <p:cTn id="32" dur="500"/>
                                        <p:tgtEl>
                                          <p:spTgt spid="33845"/>
                                        </p:tgtEl>
                                      </p:cBhvr>
                                    </p:animEffect>
                                  </p:childTnLst>
                                </p:cTn>
                              </p:par>
                              <p:par>
                                <p:cTn id="33" presetID="4" presetClass="exit" presetSubtype="16" fill="hold" grpId="1" nodeType="withEffect">
                                  <p:stCondLst>
                                    <p:cond delay="0"/>
                                  </p:stCondLst>
                                  <p:childTnLst>
                                    <p:animEffect transition="out" filter="box(in)">
                                      <p:cBhvr>
                                        <p:cTn id="34" dur="500"/>
                                        <p:tgtEl>
                                          <p:spTgt spid="33916"/>
                                        </p:tgtEl>
                                      </p:cBhvr>
                                    </p:animEffect>
                                    <p:set>
                                      <p:cBhvr>
                                        <p:cTn id="35" dur="1" fill="hold">
                                          <p:stCondLst>
                                            <p:cond delay="499"/>
                                          </p:stCondLst>
                                        </p:cTn>
                                        <p:tgtEl>
                                          <p:spTgt spid="33916"/>
                                        </p:tgtEl>
                                        <p:attrNameLst>
                                          <p:attrName>style.visibility</p:attrName>
                                        </p:attrNameLst>
                                      </p:cBhvr>
                                      <p:to>
                                        <p:strVal val="hidden"/>
                                      </p:to>
                                    </p:set>
                                  </p:childTnLst>
                                </p:cTn>
                              </p:par>
                            </p:childTnLst>
                          </p:cTn>
                        </p:par>
                      </p:childTnLst>
                    </p:cTn>
                  </p:par>
                </p:childTnLst>
              </p:cTn>
              <p:nextCondLst>
                <p:cond evt="onClick" delay="0">
                  <p:tgtEl>
                    <p:spTgt spid="33838"/>
                  </p:tgtEl>
                </p:cond>
              </p:nextCondLst>
            </p:seq>
            <p:seq concurrent="1" nextAc="seek">
              <p:cTn id="36" restart="whenNotActive" fill="hold" evtFilter="cancelBubble" nodeType="interactiveSeq">
                <p:stCondLst>
                  <p:cond evt="onClick" delay="0">
                    <p:tgtEl>
                      <p:spTgt spid="33851"/>
                    </p:tgtEl>
                  </p:cond>
                </p:stCondLst>
                <p:endSync evt="end" delay="0">
                  <p:rtn val="all"/>
                </p:endSync>
                <p:childTnLst>
                  <p:par>
                    <p:cTn id="37" fill="hold" nodeType="clickPar">
                      <p:stCondLst>
                        <p:cond delay="0"/>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33862"/>
                                        </p:tgtEl>
                                        <p:attrNameLst>
                                          <p:attrName>style.visibility</p:attrName>
                                        </p:attrNameLst>
                                      </p:cBhvr>
                                      <p:to>
                                        <p:strVal val="visible"/>
                                      </p:to>
                                    </p:set>
                                    <p:animEffect transition="in" filter="blinds(horizontal)">
                                      <p:cBhvr>
                                        <p:cTn id="41" dur="500"/>
                                        <p:tgtEl>
                                          <p:spTgt spid="33862"/>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33917"/>
                                        </p:tgtEl>
                                        <p:attrNameLst>
                                          <p:attrName>style.visibility</p:attrName>
                                        </p:attrNameLst>
                                      </p:cBhvr>
                                      <p:to>
                                        <p:strVal val="visible"/>
                                      </p:to>
                                    </p:set>
                                    <p:animEffect transition="in" filter="blinds(horizontal)">
                                      <p:cBhvr>
                                        <p:cTn id="44" dur="500"/>
                                        <p:tgtEl>
                                          <p:spTgt spid="3391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33872"/>
                                        </p:tgtEl>
                                        <p:attrNameLst>
                                          <p:attrName>style.visibility</p:attrName>
                                        </p:attrNameLst>
                                      </p:cBhvr>
                                      <p:to>
                                        <p:strVal val="visible"/>
                                      </p:to>
                                    </p:set>
                                    <p:animEffect transition="in" filter="blinds(horizontal)">
                                      <p:cBhvr>
                                        <p:cTn id="49" dur="500"/>
                                        <p:tgtEl>
                                          <p:spTgt spid="33872"/>
                                        </p:tgtEl>
                                      </p:cBhvr>
                                    </p:animEffect>
                                  </p:childTnLst>
                                </p:cTn>
                              </p:par>
                              <p:par>
                                <p:cTn id="50" presetID="4" presetClass="exit" presetSubtype="16" fill="hold" grpId="1" nodeType="withEffect">
                                  <p:stCondLst>
                                    <p:cond delay="0"/>
                                  </p:stCondLst>
                                  <p:childTnLst>
                                    <p:animEffect transition="out" filter="box(in)">
                                      <p:cBhvr>
                                        <p:cTn id="51" dur="500"/>
                                        <p:tgtEl>
                                          <p:spTgt spid="33917"/>
                                        </p:tgtEl>
                                      </p:cBhvr>
                                    </p:animEffect>
                                    <p:set>
                                      <p:cBhvr>
                                        <p:cTn id="52" dur="1" fill="hold">
                                          <p:stCondLst>
                                            <p:cond delay="499"/>
                                          </p:stCondLst>
                                        </p:cTn>
                                        <p:tgtEl>
                                          <p:spTgt spid="33917"/>
                                        </p:tgtEl>
                                        <p:attrNameLst>
                                          <p:attrName>style.visibility</p:attrName>
                                        </p:attrNameLst>
                                      </p:cBhvr>
                                      <p:to>
                                        <p:strVal val="hidden"/>
                                      </p:to>
                                    </p:set>
                                  </p:childTnLst>
                                </p:cTn>
                              </p:par>
                            </p:childTnLst>
                          </p:cTn>
                        </p:par>
                      </p:childTnLst>
                    </p:cTn>
                  </p:par>
                </p:childTnLst>
              </p:cTn>
              <p:nextCondLst>
                <p:cond evt="onClick" delay="0">
                  <p:tgtEl>
                    <p:spTgt spid="33851"/>
                  </p:tgtEl>
                </p:cond>
              </p:nextCondLst>
            </p:seq>
            <p:seq concurrent="1" nextAc="seek">
              <p:cTn id="53" restart="whenNotActive" fill="hold" evtFilter="cancelBubble" nodeType="interactiveSeq">
                <p:stCondLst>
                  <p:cond evt="onClick" delay="0">
                    <p:tgtEl>
                      <p:spTgt spid="33882"/>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3" presetClass="entr" presetSubtype="10" fill="hold" nodeType="clickEffect">
                                  <p:stCondLst>
                                    <p:cond delay="0"/>
                                  </p:stCondLst>
                                  <p:childTnLst>
                                    <p:set>
                                      <p:cBhvr>
                                        <p:cTn id="57" dur="1" fill="hold">
                                          <p:stCondLst>
                                            <p:cond delay="0"/>
                                          </p:stCondLst>
                                        </p:cTn>
                                        <p:tgtEl>
                                          <p:spTgt spid="33891"/>
                                        </p:tgtEl>
                                        <p:attrNameLst>
                                          <p:attrName>style.visibility</p:attrName>
                                        </p:attrNameLst>
                                      </p:cBhvr>
                                      <p:to>
                                        <p:strVal val="visible"/>
                                      </p:to>
                                    </p:set>
                                    <p:animEffect transition="in" filter="blinds(horizontal)">
                                      <p:cBhvr>
                                        <p:cTn id="58" dur="500"/>
                                        <p:tgtEl>
                                          <p:spTgt spid="33891"/>
                                        </p:tgtEl>
                                      </p:cBhvr>
                                    </p:animEffect>
                                  </p:childTnLst>
                                </p:cTn>
                              </p:par>
                              <p:par>
                                <p:cTn id="59" presetID="3" presetClass="entr" presetSubtype="10" fill="hold" nodeType="withEffect">
                                  <p:stCondLst>
                                    <p:cond delay="0"/>
                                  </p:stCondLst>
                                  <p:childTnLst>
                                    <p:set>
                                      <p:cBhvr>
                                        <p:cTn id="60" dur="1" fill="hold">
                                          <p:stCondLst>
                                            <p:cond delay="0"/>
                                          </p:stCondLst>
                                        </p:cTn>
                                        <p:tgtEl>
                                          <p:spTgt spid="33918">
                                            <p:txEl>
                                              <p:pRg st="0" end="0"/>
                                            </p:txEl>
                                          </p:spTgt>
                                        </p:tgtEl>
                                        <p:attrNameLst>
                                          <p:attrName>style.visibility</p:attrName>
                                        </p:attrNameLst>
                                      </p:cBhvr>
                                      <p:to>
                                        <p:strVal val="visible"/>
                                      </p:to>
                                    </p:set>
                                    <p:animEffect transition="in" filter="blinds(horizontal)">
                                      <p:cBhvr>
                                        <p:cTn id="61" dur="500"/>
                                        <p:tgtEl>
                                          <p:spTgt spid="33918">
                                            <p:txEl>
                                              <p:pRg st="0" end="0"/>
                                            </p:txEl>
                                          </p:spTgt>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33899"/>
                                        </p:tgtEl>
                                        <p:attrNameLst>
                                          <p:attrName>style.visibility</p:attrName>
                                        </p:attrNameLst>
                                      </p:cBhvr>
                                      <p:to>
                                        <p:strVal val="visible"/>
                                      </p:to>
                                    </p:set>
                                    <p:animEffect transition="in" filter="blinds(horizontal)">
                                      <p:cBhvr>
                                        <p:cTn id="66" dur="500"/>
                                        <p:tgtEl>
                                          <p:spTgt spid="33899"/>
                                        </p:tgtEl>
                                      </p:cBhvr>
                                    </p:animEffect>
                                  </p:childTnLst>
                                </p:cTn>
                              </p:par>
                              <p:par>
                                <p:cTn id="67" presetID="4" presetClass="exit" presetSubtype="16" fill="hold" grpId="0" nodeType="withEffect">
                                  <p:stCondLst>
                                    <p:cond delay="0"/>
                                  </p:stCondLst>
                                  <p:childTnLst>
                                    <p:animEffect transition="out" filter="box(in)">
                                      <p:cBhvr>
                                        <p:cTn id="68" dur="500"/>
                                        <p:tgtEl>
                                          <p:spTgt spid="33918">
                                            <p:txEl>
                                              <p:pRg st="0" end="0"/>
                                            </p:txEl>
                                          </p:spTgt>
                                        </p:tgtEl>
                                      </p:cBhvr>
                                    </p:animEffect>
                                    <p:set>
                                      <p:cBhvr>
                                        <p:cTn id="69" dur="1" fill="hold">
                                          <p:stCondLst>
                                            <p:cond delay="499"/>
                                          </p:stCondLst>
                                        </p:cTn>
                                        <p:tgtEl>
                                          <p:spTgt spid="33918">
                                            <p:txEl>
                                              <p:pRg st="0" end="0"/>
                                            </p:txEl>
                                          </p:spTgt>
                                        </p:tgtEl>
                                        <p:attrNameLst>
                                          <p:attrName>style.visibility</p:attrName>
                                        </p:attrNameLst>
                                      </p:cBhvr>
                                      <p:to>
                                        <p:strVal val="hidden"/>
                                      </p:to>
                                    </p:set>
                                  </p:childTnLst>
                                </p:cTn>
                              </p:par>
                            </p:childTnLst>
                          </p:cTn>
                        </p:par>
                      </p:childTnLst>
                    </p:cTn>
                  </p:par>
                </p:childTnLst>
              </p:cTn>
              <p:nextCondLst>
                <p:cond evt="onClick" delay="0">
                  <p:tgtEl>
                    <p:spTgt spid="33882"/>
                  </p:tgtEl>
                </p:cond>
              </p:nextCondLst>
            </p:seq>
            <p:seq concurrent="1" nextAc="seek">
              <p:cTn id="70" restart="whenNotActive" fill="hold" evtFilter="cancelBubble" nodeType="interactiveSeq">
                <p:stCondLst>
                  <p:cond evt="onClick" delay="0">
                    <p:tgtEl>
                      <p:spTgt spid="33915"/>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3" presetClass="entr" presetSubtype="10" fill="hold" nodeType="clickEffect">
                                  <p:stCondLst>
                                    <p:cond delay="0"/>
                                  </p:stCondLst>
                                  <p:childTnLst>
                                    <p:set>
                                      <p:cBhvr>
                                        <p:cTn id="74" dur="1" fill="hold">
                                          <p:stCondLst>
                                            <p:cond delay="0"/>
                                          </p:stCondLst>
                                        </p:cTn>
                                        <p:tgtEl>
                                          <p:spTgt spid="33907"/>
                                        </p:tgtEl>
                                        <p:attrNameLst>
                                          <p:attrName>style.visibility</p:attrName>
                                        </p:attrNameLst>
                                      </p:cBhvr>
                                      <p:to>
                                        <p:strVal val="visible"/>
                                      </p:to>
                                    </p:set>
                                    <p:animEffect transition="in" filter="blinds(horizontal)">
                                      <p:cBhvr>
                                        <p:cTn id="75" dur="500"/>
                                        <p:tgtEl>
                                          <p:spTgt spid="33907"/>
                                        </p:tgtEl>
                                      </p:cBhvr>
                                    </p:animEffect>
                                  </p:childTnLst>
                                </p:cTn>
                              </p:par>
                            </p:childTnLst>
                          </p:cTn>
                        </p:par>
                      </p:childTnLst>
                    </p:cTn>
                  </p:par>
                </p:childTnLst>
              </p:cTn>
              <p:nextCondLst>
                <p:cond evt="onClick" delay="0">
                  <p:tgtEl>
                    <p:spTgt spid="33915"/>
                  </p:tgtEl>
                </p:cond>
              </p:nextCondLst>
            </p:seq>
          </p:childTnLst>
        </p:cTn>
      </p:par>
    </p:tnLst>
    <p:bldLst>
      <p:bldP spid="33823" grpId="0" autoUpdateAnimBg="0"/>
      <p:bldP spid="33823" grpId="1" autoUpdateAnimBg="0"/>
      <p:bldP spid="33916" grpId="0" autoUpdateAnimBg="0"/>
      <p:bldP spid="33916" grpId="1" autoUpdateAnimBg="0"/>
      <p:bldP spid="33917" grpId="0" autoUpdateAnimBg="0"/>
      <p:bldP spid="33917" grpId="1" autoUpdateAnimBg="0"/>
      <p:bldP spid="33918" grpId="0" build="allAtOnce"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7" name="Shape 393">
            <a:extLst>
              <a:ext uri="{FF2B5EF4-FFF2-40B4-BE49-F238E27FC236}">
                <a16:creationId xmlns:a16="http://schemas.microsoft.com/office/drawing/2014/main" id="{4165B43D-81DD-4349-BB0A-B96482444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13" y="2115047"/>
            <a:ext cx="2114950" cy="2645781"/>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23">
            <a:extLst>
              <a:ext uri="{FF2B5EF4-FFF2-40B4-BE49-F238E27FC236}">
                <a16:creationId xmlns:a16="http://schemas.microsoft.com/office/drawing/2014/main" id="{684C0E6B-E4FA-4223-9851-74AAC947B0B2}"/>
              </a:ext>
            </a:extLst>
          </p:cNvPr>
          <p:cNvSpPr>
            <a:spLocks noChangeArrowheads="1"/>
          </p:cNvSpPr>
          <p:nvPr/>
        </p:nvSpPr>
        <p:spPr bwMode="auto">
          <a:xfrm>
            <a:off x="0" y="-46167"/>
            <a:ext cx="62417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indent="0" eaLnBrk="1" fontAlgn="auto" hangingPunct="1">
              <a:spcBef>
                <a:spcPts val="0"/>
              </a:spcBef>
              <a:spcAft>
                <a:spcPts val="0"/>
              </a:spcAft>
            </a:pPr>
            <a:r>
              <a:rPr lang="vi-VN" altLang="en-US" sz="2000" b="1" dirty="0" bmk="">
                <a:solidFill>
                  <a:prstClr val="black"/>
                </a:solidFill>
                <a:latin typeface="Times New Roman" panose="02020603050405020304" pitchFamily="18" charset="0"/>
                <a:ea typeface="Arial" panose="020B0604020202020204" pitchFamily="34" charset="0"/>
              </a:rPr>
              <a:t>Em hãy đọc bức thư sau đây và trả lời câu hỏi:</a:t>
            </a:r>
            <a:endParaRPr lang="en-US" altLang="en-US" sz="2000" dirty="0">
              <a:solidFill>
                <a:prstClr val="black"/>
              </a:solidFill>
              <a:latin typeface="Calibri Light" panose="020F0302020204030204"/>
            </a:endParaRPr>
          </a:p>
        </p:txBody>
      </p:sp>
      <p:sp>
        <p:nvSpPr>
          <p:cNvPr id="21" name="Rectangle 24">
            <a:extLst>
              <a:ext uri="{FF2B5EF4-FFF2-40B4-BE49-F238E27FC236}">
                <a16:creationId xmlns:a16="http://schemas.microsoft.com/office/drawing/2014/main" id="{27CA3A6E-3F1D-4EE3-8A67-3E4FE4490941}"/>
              </a:ext>
            </a:extLst>
          </p:cNvPr>
          <p:cNvSpPr>
            <a:spLocks noChangeArrowheads="1"/>
          </p:cNvSpPr>
          <p:nvPr/>
        </p:nvSpPr>
        <p:spPr bwMode="auto">
          <a:xfrm>
            <a:off x="2369489" y="110290"/>
            <a:ext cx="9684687"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7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Kính thưa thầy/cô Hiệu trưởng.</a:t>
            </a:r>
            <a:endParaRPr kumimoji="0" lang="en-US" altLang="en-US" sz="2200" b="1"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là Nguyễn Nguyệt Linh, chuẩn bị năm nay là con lên lớp 6. Năm lớp 5 con là học sinh 5M2, Trường </a:t>
            </a:r>
            <a:r>
              <a:rPr kumimoji="0" lang="en-US"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Marie Curie </a:t>
            </a: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Hà Nội.</a:t>
            </a:r>
            <a:endParaRPr kumimoji="0" lang="en-US" altLang="en-US" sz="2200" b="1"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biết là hằng năm khi bắt đầu khai giảng, nhà trường thường cho các lớp thả bóng bay lên trời. Sau những thông tin con tìm thấy được thì bóng bay được làm từ nilon, tức là từ nhựa và khi thả bóng bay lên thì các chú chim hoặc các động vật khác khi nuốt vào, nó có thể bị chặn đường ruột và dẫn đến chết đói. Còn khi bóng bay rơi xuống đất hoặc biển thì những chú rùa biển và các loài sinh vật</a:t>
            </a:r>
            <a:r>
              <a:rPr lang="en-US" altLang="en-US" sz="2200" b="1" dirty="0">
                <a:latin typeface="+mj-lt"/>
              </a:rPr>
              <a:t> </a:t>
            </a: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biển khác được biết là đã bị nhầm lẫn giữa bóng bay và sứa biển. Ruy băng và dây buộc bóng có thể khiến chúng mắc kẹt và dẫn tới cái chết ạ.</a:t>
            </a:r>
            <a:endParaRPr kumimoji="0" lang="en-US" altLang="en-US" sz="2200" b="1"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Vậy nên bây giờ con nghĩ rằng trường mình có thể dừng thả bóng bay vào hôm khai giảng hoặc hạn chế số lượng bóng bay, có được không ạ? Con chỉ muốn gửi thông điệp: “Thả bóng bay lên trời: bay cao ước mơ của các học sinh - giết ước mơ của bao chú chim và rùa biển”.</a:t>
            </a:r>
            <a:endParaRPr kumimoji="0" lang="en-US" altLang="en-US" sz="2200" b="1"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Hiện nay, thế hệ chúng con bắt đầu quan tâm đến các vấn đề liên quan đến môi trường. Con rất mong nhận được sự quan tâm và giúp đỡ của các thầy cô ạ.</a:t>
            </a:r>
            <a:endParaRPr kumimoji="0" lang="en-US" altLang="en-US" sz="2200" b="1" i="0" u="none" strike="noStrike" cap="none" normalizeH="0" baseline="0" dirty="0">
              <a:ln>
                <a:noFill/>
              </a:ln>
              <a:solidFill>
                <a:schemeClr val="tx1"/>
              </a:solidFill>
              <a:effectLst/>
              <a:latin typeface="+mj-lt"/>
            </a:endParaRPr>
          </a:p>
          <a:p>
            <a:pPr marL="0" marR="0" lvl="0" indent="12700" algn="just" defTabSz="914400" rtl="0" eaLnBrk="0" fontAlgn="base" latinLnBrk="0" hangingPunct="0">
              <a:lnSpc>
                <a:spcPct val="100000"/>
              </a:lnSpc>
              <a:spcBef>
                <a:spcPct val="0"/>
              </a:spcBef>
              <a:spcAft>
                <a:spcPct val="0"/>
              </a:spcAft>
              <a:buClrTx/>
              <a:buSzTx/>
              <a:buFontTx/>
              <a:buNone/>
              <a:tabLst/>
            </a:pPr>
            <a:r>
              <a:rPr kumimoji="0" lang="en-US"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r>
              <a:rPr kumimoji="0" lang="vi-VN" altLang="en-US" sz="2200" b="1" i="1"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Con xin chân thành cảm ơn!</a:t>
            </a:r>
            <a:r>
              <a:rPr kumimoji="0" lang="en-US" altLang="en-US" sz="2200" b="1" i="0" u="none" strike="noStrike" cap="none" normalizeH="0" baseline="0" dirty="0">
                <a:ln>
                  <a:noFill/>
                </a:ln>
                <a:solidFill>
                  <a:schemeClr val="tx1"/>
                </a:solidFill>
                <a:effectLst/>
                <a:latin typeface="+mj-lt"/>
                <a:ea typeface="Cambria" panose="02040503050406030204" pitchFamily="18" charset="0"/>
                <a:cs typeface="Cambria" panose="02040503050406030204" pitchFamily="18" charset="0"/>
              </a:rPr>
              <a:t>										</a:t>
            </a:r>
            <a:endParaRPr kumimoji="0" lang="vi-VN" altLang="en-US" sz="2200" b="1" i="0" u="none" strike="noStrike" cap="none" normalizeH="0" baseline="0" dirty="0">
              <a:ln>
                <a:noFill/>
              </a:ln>
              <a:solidFill>
                <a:schemeClr val="tx1"/>
              </a:solidFill>
              <a:effectLst/>
              <a:latin typeface="+mj-lt"/>
            </a:endParaRPr>
          </a:p>
        </p:txBody>
      </p:sp>
      <p:sp>
        <p:nvSpPr>
          <p:cNvPr id="27" name="TextBox 26">
            <a:extLst>
              <a:ext uri="{FF2B5EF4-FFF2-40B4-BE49-F238E27FC236}">
                <a16:creationId xmlns:a16="http://schemas.microsoft.com/office/drawing/2014/main" id="{54ECD11A-F939-46E4-97EB-6B7673CE4DD7}"/>
              </a:ext>
            </a:extLst>
          </p:cNvPr>
          <p:cNvSpPr txBox="1"/>
          <p:nvPr/>
        </p:nvSpPr>
        <p:spPr>
          <a:xfrm>
            <a:off x="393745" y="5939696"/>
            <a:ext cx="8945218" cy="937821"/>
          </a:xfrm>
          <a:prstGeom prst="rect">
            <a:avLst/>
          </a:prstGeom>
          <a:noFill/>
        </p:spPr>
        <p:txBody>
          <a:bodyPr wrap="square" rtlCol="0">
            <a:spAutoFit/>
          </a:bodyPr>
          <a:lstStyle/>
          <a:p>
            <a:pPr lvl="0">
              <a:lnSpc>
                <a:spcPct val="127000"/>
              </a:lnSpc>
              <a:spcAft>
                <a:spcPts val="600"/>
              </a:spcAft>
              <a:buClr>
                <a:srgbClr val="FD5C15"/>
              </a:buClr>
              <a:buSzPts val="1000"/>
              <a:tabLst>
                <a:tab pos="670560" algn="l"/>
              </a:tabLst>
            </a:pPr>
            <a:r>
              <a:rPr lang="en-US" sz="22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1. </a:t>
            </a:r>
            <a:r>
              <a:rPr lang="vi-VN" sz="2200" b="1"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rPr>
              <a:t>Bạn Nguyệt Linh có quyền viết bức thư trên không? Vì sao?</a:t>
            </a:r>
            <a:endParaRPr lang="en-US" sz="2200" u="none" strike="noStrike" spc="0" dirty="0">
              <a:solidFill>
                <a:srgbClr val="0000FF"/>
              </a:solidFill>
              <a:effectLst/>
              <a:latin typeface="Times New Roman" panose="02020603050405020304" pitchFamily="18" charset="0"/>
              <a:ea typeface="Cambria" panose="02040503050406030204" pitchFamily="18" charset="0"/>
              <a:cs typeface="Times New Roman" panose="02020603050405020304" pitchFamily="18" charset="0"/>
            </a:endParaRPr>
          </a:p>
          <a:p>
            <a:r>
              <a:rPr lang="en-US" sz="22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2. </a:t>
            </a:r>
            <a:r>
              <a:rPr lang="vi-VN" sz="2200" b="1" dirty="0">
                <a:solidFill>
                  <a:srgbClr val="0000FF"/>
                </a:solidFill>
                <a:effectLst/>
                <a:latin typeface="Times New Roman" panose="02020603050405020304" pitchFamily="18" charset="0"/>
                <a:ea typeface="Courier New" panose="02070309020205020404" pitchFamily="49" charset="0"/>
                <a:cs typeface="Times New Roman" panose="02020603050405020304" pitchFamily="18" charset="0"/>
              </a:rPr>
              <a:t>Hãy nêu các quyền cơ bản của trẻ em mà em biết.</a:t>
            </a:r>
            <a:endParaRPr lang="en-US" sz="2200"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83613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err="1">
                  <a:ln>
                    <a:noFill/>
                  </a:ln>
                  <a:solidFill>
                    <a:srgbClr val="0000FF"/>
                  </a:solidFill>
                  <a:effectLst/>
                  <a:uLnTx/>
                  <a:uFillTx/>
                  <a:latin typeface="#9Slide05 Fourth" panose="00000500000000000000" pitchFamily="2" charset="0"/>
                  <a:ea typeface="Helvetica Neue"/>
                  <a:cs typeface="Helvetica Neue"/>
                </a:rPr>
                <a:t>Bài</a:t>
              </a:r>
              <a:r>
                <a:rPr kumimoji="0" lang="en-US"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Helvetica Neue"/>
                  <a:cs typeface="Helvetica Neue"/>
                </a:rPr>
                <a:t> 11:</a:t>
              </a: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0000"/>
                  </a:solidFill>
                  <a:effectLst/>
                  <a:uLnTx/>
                  <a:uFillTx/>
                  <a:latin typeface="#9Slide05 Fourth" panose="00000500000000000000" pitchFamily="2" charset="0"/>
                  <a:ea typeface="Helvetica Neue"/>
                  <a:cs typeface="Helvetica Neue"/>
                </a:rPr>
                <a:t>QUYỀN TRẺ EM</a:t>
              </a:r>
              <a:endParaRPr kumimoji="0" lang="en-SG" altLang="en-US" sz="4400" b="1" i="0" u="none" strike="noStrike" kern="1200" cap="none" spc="0" normalizeH="0" baseline="0" noProof="0" dirty="0">
                <a:ln>
                  <a:noFill/>
                </a:ln>
                <a:solidFill>
                  <a:srgbClr val="0000FF"/>
                </a:solidFill>
                <a:effectLst/>
                <a:uLnTx/>
                <a:uFillTx/>
                <a:latin typeface="#9Slide05 Fourth" panose="00000500000000000000" pitchFamily="2" charset="0"/>
                <a:ea typeface="微软雅黑" panose="020B0503020204020204" pitchFamily="34" charset="-122"/>
                <a:cs typeface="+mn-cs"/>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0000FF"/>
                  </a:solidFill>
                  <a:effectLst/>
                  <a:uLnTx/>
                  <a:uFillTx/>
                  <a:latin typeface="SVN-Vanilla Daisy Pro" panose="00000500000000000000" pitchFamily="2" charset="0"/>
                  <a:ea typeface="微软雅黑" pitchFamily="34" charset="-122"/>
                  <a:cs typeface="Times New Roman" pitchFamily="18" charset="0"/>
                </a:rPr>
                <a: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dirty="0">
                  <a:ln>
                    <a:noFill/>
                  </a:ln>
                  <a:solidFill>
                    <a:srgbClr val="0000FF"/>
                  </a:solidFill>
                  <a:effectLst/>
                  <a:uLnTx/>
                  <a:uFillTx/>
                  <a:latin typeface="SVN-Vanilla Daisy Pro" panose="00000500000000000000" pitchFamily="2" charset="0"/>
                  <a:ea typeface="微软雅黑" pitchFamily="34" charset="-122"/>
                  <a:cs typeface="Times New Roman" pitchFamily="18" charset="0"/>
                </a:rPr>
                <a:t>VẬN DỤNG</a:t>
              </a:r>
            </a:p>
          </p:txBody>
        </p:sp>
      </p:grpSp>
    </p:spTree>
    <p:extLst>
      <p:ext uri="{BB962C8B-B14F-4D97-AF65-F5344CB8AC3E}">
        <p14:creationId xmlns:p14="http://schemas.microsoft.com/office/powerpoint/2010/main" val="10856000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83481" y="2730137"/>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flipH="1">
            <a:off x="222069" y="209006"/>
            <a:ext cx="2141308" cy="2032264"/>
          </a:xfrm>
          <a:prstGeom prst="rect">
            <a:avLst/>
          </a:prstGeom>
        </p:spPr>
      </p:pic>
      <p:sp>
        <p:nvSpPr>
          <p:cNvPr id="4" name="AutoShape 3"/>
          <p:cNvSpPr>
            <a:spLocks noChangeArrowheads="1"/>
          </p:cNvSpPr>
          <p:nvPr/>
        </p:nvSpPr>
        <p:spPr bwMode="gray">
          <a:xfrm>
            <a:off x="2708694" y="328545"/>
            <a:ext cx="5322498"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4">
            <a:alphaModFix/>
          </a:blip>
          <a:srcRect l="15285" t="10430" r="46645" b="11190"/>
          <a:stretch/>
        </p:blipFill>
        <p:spPr>
          <a:xfrm>
            <a:off x="-430822" y="1022759"/>
            <a:ext cx="5554914" cy="5914372"/>
          </a:xfrm>
          <a:prstGeom prst="rect">
            <a:avLst/>
          </a:prstGeom>
          <a:noFill/>
          <a:ln>
            <a:noFill/>
          </a:ln>
        </p:spPr>
      </p:pic>
      <p:pic>
        <p:nvPicPr>
          <p:cNvPr id="6" name="Picture 5"/>
          <p:cNvPicPr>
            <a:picLocks noChangeAspect="1"/>
          </p:cNvPicPr>
          <p:nvPr/>
        </p:nvPicPr>
        <p:blipFill>
          <a:blip r:embed="rId5"/>
          <a:stretch>
            <a:fillRect/>
          </a:stretch>
        </p:blipFill>
        <p:spPr>
          <a:xfrm>
            <a:off x="4705617" y="209006"/>
            <a:ext cx="6353926" cy="586530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40858951"/>
              </p:ext>
            </p:extLst>
          </p:nvPr>
        </p:nvGraphicFramePr>
        <p:xfrm>
          <a:off x="590550" y="2730137"/>
          <a:ext cx="4115067" cy="1214845"/>
        </p:xfrm>
        <a:graphic>
          <a:graphicData uri="http://schemas.openxmlformats.org/drawingml/2006/table">
            <a:tbl>
              <a:tblPr/>
              <a:tblGrid>
                <a:gridCol w="4115067">
                  <a:extLst>
                    <a:ext uri="{9D8B030D-6E8A-4147-A177-3AD203B41FA5}">
                      <a16:colId xmlns:a16="http://schemas.microsoft.com/office/drawing/2014/main" val="20000"/>
                    </a:ext>
                  </a:extLst>
                </a:gridCol>
              </a:tblGrid>
              <a:tr h="1214845">
                <a:tc>
                  <a:txBody>
                    <a:bodyPr/>
                    <a:lstStyle/>
                    <a:p>
                      <a:pPr algn="just"/>
                      <a:r>
                        <a:rPr lang="en-US" sz="3200" kern="1200" dirty="0">
                          <a:solidFill>
                            <a:srgbClr val="0000FF"/>
                          </a:solidFill>
                          <a:effectLst/>
                          <a:latin typeface="Arial" panose="020B0604020202020204" pitchFamily="34" charset="0"/>
                          <a:ea typeface="+mn-ea"/>
                          <a:cs typeface="Arial" panose="020B0604020202020204" pitchFamily="34" charset="0"/>
                        </a:rPr>
                        <a:t>1.</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dirty="0" err="1">
                          <a:solidFill>
                            <a:srgbClr val="0000FF"/>
                          </a:solidFill>
                          <a:effectLst/>
                          <a:latin typeface="Arial" panose="020B0604020202020204" pitchFamily="34" charset="0"/>
                          <a:ea typeface="+mn-ea"/>
                          <a:cs typeface="Arial" panose="020B0604020202020204" pitchFamily="34" charset="0"/>
                        </a:rPr>
                        <a:t>Vẽ</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tranh</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với</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chủ</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đề</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quyền</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trẻ</a:t>
                      </a:r>
                      <a:r>
                        <a:rPr lang="en-US" sz="3200" kern="1200" baseline="0" dirty="0">
                          <a:solidFill>
                            <a:srgbClr val="0000FF"/>
                          </a:solidFill>
                          <a:effectLst/>
                          <a:latin typeface="Arial" panose="020B0604020202020204" pitchFamily="34" charset="0"/>
                          <a:ea typeface="+mn-ea"/>
                          <a:cs typeface="Arial" panose="020B0604020202020204" pitchFamily="34" charset="0"/>
                        </a:rPr>
                        <a:t> </a:t>
                      </a:r>
                      <a:r>
                        <a:rPr lang="en-US" sz="3200" kern="1200" baseline="0" dirty="0" err="1">
                          <a:solidFill>
                            <a:srgbClr val="0000FF"/>
                          </a:solidFill>
                          <a:effectLst/>
                          <a:latin typeface="Arial" panose="020B0604020202020204" pitchFamily="34" charset="0"/>
                          <a:ea typeface="+mn-ea"/>
                          <a:cs typeface="Arial" panose="020B0604020202020204" pitchFamily="34" charset="0"/>
                        </a:rPr>
                        <a:t>em</a:t>
                      </a:r>
                      <a:r>
                        <a:rPr lang="en-US" sz="3200" kern="1200" baseline="0" dirty="0">
                          <a:solidFill>
                            <a:srgbClr val="0000FF"/>
                          </a:solidFill>
                          <a:effectLst/>
                          <a:latin typeface="Arial" panose="020B0604020202020204" pitchFamily="34" charset="0"/>
                          <a:ea typeface="+mn-ea"/>
                          <a:cs typeface="Arial" panose="020B0604020202020204" pitchFamily="34" charset="0"/>
                        </a:rPr>
                        <a:t>”</a:t>
                      </a:r>
                      <a:endParaRPr lang="en-US" sz="3200" kern="1200" dirty="0">
                        <a:solidFill>
                          <a:srgbClr val="0000FF"/>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007819856"/>
              </p:ext>
            </p:extLst>
          </p:nvPr>
        </p:nvGraphicFramePr>
        <p:xfrm>
          <a:off x="5124091" y="1828800"/>
          <a:ext cx="5589917" cy="3976777"/>
        </p:xfrm>
        <a:graphic>
          <a:graphicData uri="http://schemas.openxmlformats.org/drawingml/2006/table">
            <a:tbl>
              <a:tblPr/>
              <a:tblGrid>
                <a:gridCol w="5589917">
                  <a:extLst>
                    <a:ext uri="{9D8B030D-6E8A-4147-A177-3AD203B41FA5}">
                      <a16:colId xmlns:a16="http://schemas.microsoft.com/office/drawing/2014/main" val="20000"/>
                    </a:ext>
                  </a:extLst>
                </a:gridCol>
              </a:tblGrid>
              <a:tr h="3976777">
                <a:tc>
                  <a:txBody>
                    <a:bodyPr/>
                    <a:lstStyle/>
                    <a:p>
                      <a:r>
                        <a:rPr lang="en-US" sz="2400" b="1" kern="1200" dirty="0">
                          <a:solidFill>
                            <a:schemeClr val="tx1"/>
                          </a:solidFill>
                          <a:effectLst/>
                          <a:latin typeface="Arial" panose="020B0604020202020204" pitchFamily="34" charset="0"/>
                          <a:ea typeface="+mn-ea"/>
                          <a:cs typeface="Arial" panose="020B0604020202020204" pitchFamily="34" charset="0"/>
                        </a:rPr>
                        <a:t> </a:t>
                      </a:r>
                    </a:p>
                    <a:p>
                      <a:r>
                        <a:rPr lang="en-US" sz="2400" b="1" kern="1200" dirty="0">
                          <a:solidFill>
                            <a:schemeClr val="tx1"/>
                          </a:solidFill>
                          <a:effectLst/>
                          <a:latin typeface="Arial" panose="020B0604020202020204" pitchFamily="34" charset="0"/>
                          <a:ea typeface="+mn-ea"/>
                          <a:cs typeface="Arial" panose="020B0604020202020204" pitchFamily="34" charset="0"/>
                        </a:rPr>
                        <a:t> 2</a:t>
                      </a:r>
                      <a:r>
                        <a:rPr lang="en-US" sz="2800" kern="1200" dirty="0">
                          <a:solidFill>
                            <a:schemeClr val="tx1"/>
                          </a:solidFill>
                          <a:effectLst/>
                          <a:latin typeface="Arial" panose="020B0604020202020204" pitchFamily="34" charset="0"/>
                          <a:ea typeface="+mn-ea"/>
                          <a:cs typeface="Arial" panose="020B0604020202020204" pitchFamily="34" charset="0"/>
                        </a:rPr>
                        <a:t>.</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Xây</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dựng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kế</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hoạch</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quyền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trẻ</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em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của</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bản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thân</a:t>
                      </a:r>
                      <a:endParaRPr lang="en-US" sz="2800" kern="1200" baseline="0" dirty="0">
                        <a:solidFill>
                          <a:schemeClr val="tx1"/>
                        </a:solidFill>
                        <a:effectLst/>
                        <a:latin typeface="Arial" panose="020B0604020202020204" pitchFamily="34" charset="0"/>
                        <a:ea typeface="+mn-ea"/>
                        <a:cs typeface="Arial" panose="020B0604020202020204" pitchFamily="34" charset="0"/>
                      </a:endParaRP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Những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công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việc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cần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làm</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học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tập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trong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hệ</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với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mọi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người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xung</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quanh</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nhà</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trường</a:t>
                      </a:r>
                      <a:r>
                        <a:rPr lang="en-US" sz="2800" kern="1200" baseline="0" dirty="0">
                          <a:solidFill>
                            <a:schemeClr val="tx1"/>
                          </a:solidFill>
                          <a:effectLst/>
                          <a:latin typeface="Arial" panose="020B0604020202020204" pitchFamily="34" charset="0"/>
                          <a:ea typeface="+mn-ea"/>
                          <a:cs typeface="Arial" panose="020B0604020202020204" pitchFamily="34" charset="0"/>
                        </a:rPr>
                        <a:t>, ở </a:t>
                      </a:r>
                      <a:r>
                        <a:rPr lang="en-US" sz="2800" kern="1200" baseline="0" dirty="0" err="1">
                          <a:solidFill>
                            <a:schemeClr val="tx1"/>
                          </a:solidFill>
                          <a:effectLst/>
                          <a:latin typeface="Arial" panose="020B0604020202020204" pitchFamily="34" charset="0"/>
                          <a:ea typeface="+mn-ea"/>
                          <a:cs typeface="Arial" panose="020B0604020202020204" pitchFamily="34" charset="0"/>
                        </a:rPr>
                        <a:t>ngoài</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xã</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hội</a:t>
                      </a:r>
                      <a:r>
                        <a:rPr lang="en-US" sz="2800" kern="1200" baseline="0" dirty="0">
                          <a:solidFill>
                            <a:schemeClr val="tx1"/>
                          </a:solidFill>
                          <a:effectLst/>
                          <a:latin typeface="Arial" panose="020B0604020202020204" pitchFamily="34" charset="0"/>
                          <a:ea typeface="+mn-ea"/>
                          <a:cs typeface="Arial" panose="020B0604020202020204" pitchFamily="34" charset="0"/>
                        </a:rPr>
                        <a:t>.</a:t>
                      </a:r>
                    </a:p>
                    <a:p>
                      <a:pPr marL="285750" indent="-285750">
                        <a:buFontTx/>
                        <a:buChar char="-"/>
                      </a:pPr>
                      <a:r>
                        <a:rPr lang="en-US" sz="2800" kern="1200" baseline="0" dirty="0" err="1">
                          <a:solidFill>
                            <a:schemeClr val="tx1"/>
                          </a:solidFill>
                          <a:effectLst/>
                          <a:latin typeface="Arial" panose="020B0604020202020204" pitchFamily="34" charset="0"/>
                          <a:ea typeface="+mn-ea"/>
                          <a:cs typeface="Arial" panose="020B0604020202020204" pitchFamily="34" charset="0"/>
                        </a:rPr>
                        <a:t>Biện</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pháp</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thực</a:t>
                      </a:r>
                      <a:r>
                        <a:rPr lang="en-US" sz="2800" kern="1200" baseline="0" dirty="0">
                          <a:solidFill>
                            <a:schemeClr val="tx1"/>
                          </a:solidFill>
                          <a:effectLst/>
                          <a:latin typeface="Arial" panose="020B0604020202020204" pitchFamily="34" charset="0"/>
                          <a:ea typeface="+mn-ea"/>
                          <a:cs typeface="Arial" panose="020B0604020202020204" pitchFamily="34" charset="0"/>
                        </a:rPr>
                        <a:t> </a:t>
                      </a:r>
                      <a:r>
                        <a:rPr lang="en-US" sz="2800" kern="1200" baseline="0" dirty="0" err="1">
                          <a:solidFill>
                            <a:schemeClr val="tx1"/>
                          </a:solidFill>
                          <a:effectLst/>
                          <a:latin typeface="Arial" panose="020B0604020202020204" pitchFamily="34" charset="0"/>
                          <a:ea typeface="+mn-ea"/>
                          <a:cs typeface="Arial" panose="020B0604020202020204" pitchFamily="34" charset="0"/>
                        </a:rPr>
                        <a:t>hiện</a:t>
                      </a:r>
                      <a:r>
                        <a:rPr lang="en-US" sz="2800" kern="1200" baseline="0" dirty="0">
                          <a:solidFill>
                            <a:schemeClr val="tx1"/>
                          </a:solidFill>
                          <a:effectLst/>
                          <a:latin typeface="Arial" panose="020B0604020202020204" pitchFamily="34" charset="0"/>
                          <a:ea typeface="+mn-ea"/>
                          <a:cs typeface="Arial" panose="020B0604020202020204" pitchFamily="34" charset="0"/>
                        </a:rPr>
                        <a:t>.</a:t>
                      </a:r>
                      <a:endParaRPr lang="en-US" sz="2800" kern="1200" dirty="0">
                        <a:solidFill>
                          <a:schemeClr val="tx1"/>
                        </a:solidFill>
                        <a:effectLst/>
                        <a:latin typeface="Arial" panose="020B0604020202020204" pitchFamily="34" charset="0"/>
                        <a:ea typeface="+mn-ea"/>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246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sp>
        <p:nvSpPr>
          <p:cNvPr id="3" name="TextBox 2"/>
          <p:cNvSpPr txBox="1"/>
          <p:nvPr/>
        </p:nvSpPr>
        <p:spPr>
          <a:xfrm>
            <a:off x="1768415" y="2251494"/>
            <a:ext cx="3985678" cy="2794959"/>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4"/>
          <a:stretch>
            <a:fillRect/>
          </a:stretch>
        </p:blipFill>
        <p:spPr>
          <a:xfrm>
            <a:off x="1242204" y="1296026"/>
            <a:ext cx="4278702" cy="4129989"/>
          </a:xfrm>
          <a:prstGeom prst="rect">
            <a:avLst/>
          </a:prstGeom>
        </p:spPr>
      </p:pic>
      <p:pic>
        <p:nvPicPr>
          <p:cNvPr id="6" name="Picture 5"/>
          <p:cNvPicPr>
            <a:picLocks noChangeAspect="1"/>
          </p:cNvPicPr>
          <p:nvPr/>
        </p:nvPicPr>
        <p:blipFill>
          <a:blip r:embed="rId5"/>
          <a:stretch>
            <a:fillRect/>
          </a:stretch>
        </p:blipFill>
        <p:spPr>
          <a:xfrm>
            <a:off x="6440729" y="1296026"/>
            <a:ext cx="4593031" cy="4190374"/>
          </a:xfrm>
          <a:prstGeom prst="rect">
            <a:avLst/>
          </a:prstGeom>
        </p:spPr>
      </p:pic>
    </p:spTree>
    <p:extLst>
      <p:ext uri="{BB962C8B-B14F-4D97-AF65-F5344CB8AC3E}">
        <p14:creationId xmlns:p14="http://schemas.microsoft.com/office/powerpoint/2010/main" val="13954056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ình nền Powerpoint đẹp tạo nên một Slide chuyên nghiệ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887413" y="679450"/>
            <a:ext cx="10472737"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n-US" altLang="en-US" sz="3200" b="1" dirty="0" err="1">
                <a:solidFill>
                  <a:srgbClr val="FF0000"/>
                </a:solidFill>
              </a:rPr>
              <a:t>Dự</a:t>
            </a:r>
            <a:r>
              <a:rPr lang="en-US" altLang="en-US" sz="3200" b="1" dirty="0">
                <a:solidFill>
                  <a:srgbClr val="FF0000"/>
                </a:solidFill>
              </a:rPr>
              <a:t> </a:t>
            </a:r>
            <a:r>
              <a:rPr lang="en-US" altLang="en-US" sz="3200" b="1" dirty="0" err="1">
                <a:solidFill>
                  <a:srgbClr val="FF0000"/>
                </a:solidFill>
              </a:rPr>
              <a:t>án</a:t>
            </a:r>
            <a:endParaRPr lang="en-US" altLang="en-US" sz="3200" b="1" dirty="0">
              <a:solidFill>
                <a:srgbClr val="FF0000"/>
              </a:solidFill>
            </a:endParaRPr>
          </a:p>
          <a:p>
            <a:r>
              <a:rPr lang="en-US" altLang="en-US" sz="2400" dirty="0"/>
              <a:t>2. </a:t>
            </a:r>
            <a:r>
              <a:rPr lang="en-US" altLang="en-US" sz="2400" dirty="0" err="1">
                <a:cs typeface="Times New Roman" panose="02020603050405020304" pitchFamily="18" charset="0"/>
              </a:rPr>
              <a:t>Hãy</a:t>
            </a:r>
            <a:r>
              <a:rPr lang="en-US" altLang="en-US" sz="2400" dirty="0">
                <a:cs typeface="Times New Roman" panose="02020603050405020304" pitchFamily="18" charset="0"/>
              </a:rPr>
              <a:t> </a:t>
            </a:r>
            <a:r>
              <a:rPr lang="en-US" altLang="en-US" sz="2400" dirty="0" err="1">
                <a:cs typeface="Times New Roman" panose="02020603050405020304" pitchFamily="18" charset="0"/>
              </a:rPr>
              <a:t>xây</a:t>
            </a:r>
            <a:r>
              <a:rPr lang="en-US" altLang="en-US" sz="2400" dirty="0">
                <a:cs typeface="Times New Roman" panose="02020603050405020304" pitchFamily="18" charset="0"/>
              </a:rPr>
              <a:t> </a:t>
            </a:r>
            <a:r>
              <a:rPr lang="en-US" altLang="en-US" sz="2400" dirty="0" err="1">
                <a:cs typeface="Times New Roman" panose="02020603050405020304" pitchFamily="18" charset="0"/>
              </a:rPr>
              <a:t>dựng</a:t>
            </a:r>
            <a:r>
              <a:rPr lang="en-US" altLang="en-US" sz="2400" dirty="0">
                <a:cs typeface="Times New Roman" panose="02020603050405020304" pitchFamily="18" charset="0"/>
              </a:rPr>
              <a:t> </a:t>
            </a:r>
            <a:r>
              <a:rPr lang="en-US" altLang="en-US" sz="2400" dirty="0" err="1">
                <a:cs typeface="Times New Roman" panose="02020603050405020304" pitchFamily="18" charset="0"/>
              </a:rPr>
              <a:t>kế</a:t>
            </a:r>
            <a:r>
              <a:rPr lang="en-US" altLang="en-US" sz="2400" dirty="0">
                <a:cs typeface="Times New Roman" panose="02020603050405020304" pitchFamily="18" charset="0"/>
              </a:rPr>
              <a:t> </a:t>
            </a:r>
            <a:r>
              <a:rPr lang="en-US" altLang="en-US" sz="2400" dirty="0" err="1">
                <a:cs typeface="Times New Roman" panose="02020603050405020304" pitchFamily="18" charset="0"/>
              </a:rPr>
              <a:t>hoạch</a:t>
            </a:r>
            <a:r>
              <a:rPr lang="en-US" altLang="en-US" sz="2400" dirty="0">
                <a:cs typeface="Times New Roman" panose="02020603050405020304" pitchFamily="18" charset="0"/>
              </a:rPr>
              <a:t> </a:t>
            </a:r>
            <a:r>
              <a:rPr lang="en-US" altLang="en-US" sz="2400" dirty="0" err="1">
                <a:cs typeface="Times New Roman" panose="02020603050405020304" pitchFamily="18" charset="0"/>
              </a:rPr>
              <a:t>thực</a:t>
            </a:r>
            <a:r>
              <a:rPr lang="en-US" altLang="en-US" sz="2400" dirty="0">
                <a:cs typeface="Times New Roman" panose="02020603050405020304" pitchFamily="18" charset="0"/>
              </a:rPr>
              <a:t> </a:t>
            </a:r>
            <a:r>
              <a:rPr lang="en-US" altLang="en-US" sz="2400" dirty="0" err="1">
                <a:cs typeface="Times New Roman" panose="02020603050405020304" pitchFamily="18" charset="0"/>
              </a:rPr>
              <a:t>hiện</a:t>
            </a:r>
            <a:r>
              <a:rPr lang="en-US" altLang="en-US" sz="2400" dirty="0">
                <a:cs typeface="Times New Roman" panose="02020603050405020304" pitchFamily="18" charset="0"/>
              </a:rPr>
              <a:t> </a:t>
            </a:r>
            <a:r>
              <a:rPr lang="en-US" altLang="en-US" sz="2400" dirty="0" err="1">
                <a:cs typeface="Times New Roman" panose="02020603050405020304" pitchFamily="18" charset="0"/>
              </a:rPr>
              <a:t>quyền</a:t>
            </a:r>
            <a:r>
              <a:rPr lang="en-US" altLang="en-US" sz="2400" dirty="0">
                <a:cs typeface="Times New Roman" panose="02020603050405020304" pitchFamily="18" charset="0"/>
              </a:rPr>
              <a:t> </a:t>
            </a:r>
            <a:r>
              <a:rPr lang="en-US" altLang="en-US" sz="2400" dirty="0" err="1">
                <a:cs typeface="Times New Roman" panose="02020603050405020304" pitchFamily="18" charset="0"/>
              </a:rPr>
              <a:t>trẻ</a:t>
            </a:r>
            <a:r>
              <a:rPr lang="en-US" altLang="en-US" sz="2400" dirty="0">
                <a:cs typeface="Times New Roman" panose="02020603050405020304" pitchFamily="18" charset="0"/>
              </a:rPr>
              <a:t> </a:t>
            </a:r>
            <a:r>
              <a:rPr lang="en-US" altLang="en-US" sz="2400" dirty="0" err="1">
                <a:cs typeface="Times New Roman" panose="02020603050405020304" pitchFamily="18" charset="0"/>
              </a:rPr>
              <a:t>em</a:t>
            </a:r>
            <a:r>
              <a:rPr lang="en-US" altLang="en-US" sz="2400" dirty="0">
                <a:cs typeface="Times New Roman" panose="02020603050405020304" pitchFamily="18" charset="0"/>
              </a:rPr>
              <a:t> </a:t>
            </a:r>
            <a:r>
              <a:rPr lang="en-US" altLang="en-US" sz="2400" dirty="0" err="1">
                <a:cs typeface="Times New Roman" panose="02020603050405020304" pitchFamily="18" charset="0"/>
              </a:rPr>
              <a:t>theo</a:t>
            </a:r>
            <a:r>
              <a:rPr lang="en-US" altLang="en-US" sz="2400" dirty="0">
                <a:cs typeface="Times New Roman" panose="02020603050405020304" pitchFamily="18" charset="0"/>
              </a:rPr>
              <a:t> </a:t>
            </a:r>
            <a:r>
              <a:rPr lang="en-US" altLang="en-US" sz="2400" dirty="0" err="1">
                <a:cs typeface="Times New Roman" panose="02020603050405020304" pitchFamily="18" charset="0"/>
              </a:rPr>
              <a:t>bảng</a:t>
            </a:r>
            <a:r>
              <a:rPr lang="en-US" altLang="en-US" sz="2400" dirty="0">
                <a:cs typeface="Times New Roman" panose="02020603050405020304" pitchFamily="18" charset="0"/>
              </a:rPr>
              <a:t> </a:t>
            </a:r>
            <a:r>
              <a:rPr lang="en-US" altLang="en-US" sz="2400" dirty="0" err="1">
                <a:cs typeface="Times New Roman" panose="02020603050405020304" pitchFamily="18" charset="0"/>
              </a:rPr>
              <a:t>hương</a:t>
            </a:r>
            <a:r>
              <a:rPr lang="en-US" altLang="en-US" sz="2400" dirty="0">
                <a:cs typeface="Times New Roman" panose="02020603050405020304" pitchFamily="18" charset="0"/>
              </a:rPr>
              <a:t> </a:t>
            </a:r>
            <a:r>
              <a:rPr lang="en-US" altLang="en-US" sz="2400" dirty="0" err="1">
                <a:cs typeface="Times New Roman" panose="02020603050405020304" pitchFamily="18" charset="0"/>
              </a:rPr>
              <a:t>dẫn</a:t>
            </a:r>
            <a:r>
              <a:rPr lang="en-US" altLang="en-US" sz="2400" dirty="0">
                <a:cs typeface="Times New Roman" panose="02020603050405020304" pitchFamily="18" charset="0"/>
              </a:rPr>
              <a:t> </a:t>
            </a:r>
            <a:r>
              <a:rPr lang="en-US" altLang="en-US" sz="2400" dirty="0" err="1">
                <a:cs typeface="Times New Roman" panose="02020603050405020304" pitchFamily="18" charset="0"/>
              </a:rPr>
              <a:t>dưới</a:t>
            </a:r>
            <a:r>
              <a:rPr lang="en-US" altLang="en-US" sz="2400" dirty="0">
                <a:cs typeface="Times New Roman" panose="02020603050405020304" pitchFamily="18" charset="0"/>
              </a:rPr>
              <a:t> </a:t>
            </a:r>
            <a:r>
              <a:rPr lang="en-US" altLang="en-US" sz="2400" dirty="0" err="1">
                <a:cs typeface="Times New Roman" panose="02020603050405020304" pitchFamily="18" charset="0"/>
              </a:rPr>
              <a:t>đây</a:t>
            </a:r>
            <a:r>
              <a:rPr lang="en-US" altLang="en-US" sz="2400" dirty="0">
                <a:cs typeface="Times New Roman" panose="02020603050405020304" pitchFamily="18" charset="0"/>
              </a:rPr>
              <a:t> </a:t>
            </a:r>
            <a:r>
              <a:rPr lang="en-US" altLang="en-US" sz="2400" dirty="0" err="1">
                <a:cs typeface="Times New Roman" panose="02020603050405020304" pitchFamily="18" charset="0"/>
              </a:rPr>
              <a:t>và</a:t>
            </a:r>
            <a:r>
              <a:rPr lang="en-US" altLang="en-US" sz="2400" dirty="0">
                <a:cs typeface="Times New Roman" panose="02020603050405020304" pitchFamily="18" charset="0"/>
              </a:rPr>
              <a:t> chia </a:t>
            </a:r>
            <a:r>
              <a:rPr lang="en-US" altLang="en-US" sz="2400" dirty="0" err="1">
                <a:cs typeface="Times New Roman" panose="02020603050405020304" pitchFamily="18" charset="0"/>
              </a:rPr>
              <a:t>sẻ</a:t>
            </a:r>
            <a:r>
              <a:rPr lang="en-US" altLang="en-US" sz="2400" dirty="0">
                <a:cs typeface="Times New Roman" panose="02020603050405020304" pitchFamily="18" charset="0"/>
              </a:rPr>
              <a:t> </a:t>
            </a:r>
            <a:r>
              <a:rPr lang="en-US" altLang="en-US" sz="2400" dirty="0" err="1">
                <a:cs typeface="Times New Roman" panose="02020603050405020304" pitchFamily="18" charset="0"/>
              </a:rPr>
              <a:t>cùng</a:t>
            </a:r>
            <a:r>
              <a:rPr lang="en-US" altLang="en-US" sz="2400" dirty="0">
                <a:cs typeface="Times New Roman" panose="02020603050405020304" pitchFamily="18" charset="0"/>
              </a:rPr>
              <a:t> </a:t>
            </a:r>
            <a:r>
              <a:rPr lang="en-US" altLang="en-US" sz="2400" dirty="0" err="1">
                <a:cs typeface="Times New Roman" panose="02020603050405020304" pitchFamily="18" charset="0"/>
              </a:rPr>
              <a:t>các</a:t>
            </a:r>
            <a:r>
              <a:rPr lang="en-US" altLang="en-US" sz="2400" dirty="0">
                <a:cs typeface="Times New Roman" panose="02020603050405020304" pitchFamily="18" charset="0"/>
              </a:rPr>
              <a:t> </a:t>
            </a:r>
            <a:r>
              <a:rPr lang="en-US" altLang="en-US" sz="2400" dirty="0" err="1">
                <a:cs typeface="Times New Roman" panose="02020603050405020304" pitchFamily="18" charset="0"/>
              </a:rPr>
              <a:t>bạn</a:t>
            </a:r>
            <a:r>
              <a:rPr lang="en-US" altLang="en-US" sz="2400" dirty="0">
                <a:cs typeface="Times New Roman" panose="02020603050405020304" pitchFamily="18" charset="0"/>
              </a:rPr>
              <a:t> </a:t>
            </a:r>
            <a:r>
              <a:rPr lang="en-US" altLang="en-US" sz="2400" dirty="0" err="1">
                <a:cs typeface="Times New Roman" panose="02020603050405020304" pitchFamily="18" charset="0"/>
              </a:rPr>
              <a:t>trong</a:t>
            </a:r>
            <a:r>
              <a:rPr lang="en-US" altLang="en-US" sz="2400" dirty="0">
                <a:cs typeface="Times New Roman" panose="02020603050405020304" pitchFamily="18" charset="0"/>
              </a:rPr>
              <a:t> </a:t>
            </a:r>
            <a:r>
              <a:rPr lang="en-US" altLang="en-US" sz="2400" dirty="0" err="1">
                <a:cs typeface="Times New Roman" panose="02020603050405020304" pitchFamily="18" charset="0"/>
              </a:rPr>
              <a:t>nhóm</a:t>
            </a:r>
            <a:r>
              <a:rPr lang="en-US" altLang="en-US" sz="2400" dirty="0">
                <a:cs typeface="Times New Roman" panose="02020603050405020304" pitchFamily="18" charset="0"/>
              </a:rPr>
              <a:t>.</a:t>
            </a: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cs typeface="Times New Roman" panose="02020603050405020304" pitchFamily="18" charset="0"/>
            </a:endParaRPr>
          </a:p>
          <a:p>
            <a:endParaRPr lang="en-US" alt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133460340"/>
              </p:ext>
            </p:extLst>
          </p:nvPr>
        </p:nvGraphicFramePr>
        <p:xfrm>
          <a:off x="1656271" y="2285998"/>
          <a:ext cx="9178506" cy="3312544"/>
        </p:xfrm>
        <a:graphic>
          <a:graphicData uri="http://schemas.openxmlformats.org/drawingml/2006/table">
            <a:tbl>
              <a:tblPr firstRow="1" bandRow="1">
                <a:tableStyleId>{5C22544A-7EE6-4342-B048-85BDC9FD1C3A}</a:tableStyleId>
              </a:tblPr>
              <a:tblGrid>
                <a:gridCol w="888521">
                  <a:extLst>
                    <a:ext uri="{9D8B030D-6E8A-4147-A177-3AD203B41FA5}">
                      <a16:colId xmlns:a16="http://schemas.microsoft.com/office/drawing/2014/main" val="20000"/>
                    </a:ext>
                  </a:extLst>
                </a:gridCol>
                <a:gridCol w="3068624">
                  <a:extLst>
                    <a:ext uri="{9D8B030D-6E8A-4147-A177-3AD203B41FA5}">
                      <a16:colId xmlns:a16="http://schemas.microsoft.com/office/drawing/2014/main" val="20001"/>
                    </a:ext>
                  </a:extLst>
                </a:gridCol>
                <a:gridCol w="5221361">
                  <a:extLst>
                    <a:ext uri="{9D8B030D-6E8A-4147-A177-3AD203B41FA5}">
                      <a16:colId xmlns:a16="http://schemas.microsoft.com/office/drawing/2014/main" val="20002"/>
                    </a:ext>
                  </a:extLst>
                </a:gridCol>
              </a:tblGrid>
              <a:tr h="575081">
                <a:tc>
                  <a:txBody>
                    <a:bodyPr/>
                    <a:lstStyle/>
                    <a:p>
                      <a:pPr algn="ctr"/>
                      <a:r>
                        <a:rPr lang="en-US" dirty="0"/>
                        <a:t>STT</a:t>
                      </a:r>
                    </a:p>
                  </a:txBody>
                  <a:tcPr/>
                </a:tc>
                <a:tc>
                  <a:txBody>
                    <a:bodyPr/>
                    <a:lstStyle/>
                    <a:p>
                      <a:pPr algn="ctr"/>
                      <a:r>
                        <a:rPr lang="en-US" dirty="0"/>
                        <a:t>THỜI</a:t>
                      </a:r>
                      <a:r>
                        <a:rPr lang="en-US" baseline="0" dirty="0"/>
                        <a:t> ĐIỂM</a:t>
                      </a:r>
                      <a:endParaRPr lang="en-US" dirty="0"/>
                    </a:p>
                  </a:txBody>
                  <a:tcPr/>
                </a:tc>
                <a:tc>
                  <a:txBody>
                    <a:bodyPr/>
                    <a:lstStyle/>
                    <a:p>
                      <a:pPr algn="ctr"/>
                      <a:r>
                        <a:rPr lang="en-US" dirty="0"/>
                        <a:t>NHỮNG</a:t>
                      </a:r>
                      <a:r>
                        <a:rPr lang="en-US" baseline="0" dirty="0"/>
                        <a:t> VIỆC CẦN LÀM THỂ HIỆN QUYỀN TRẺ EM</a:t>
                      </a:r>
                      <a:endParaRPr lang="en-US" dirty="0"/>
                    </a:p>
                  </a:txBody>
                  <a:tcPr/>
                </a:tc>
                <a:extLst>
                  <a:ext uri="{0D108BD9-81ED-4DB2-BD59-A6C34878D82A}">
                    <a16:rowId xmlns:a16="http://schemas.microsoft.com/office/drawing/2014/main" val="10000"/>
                  </a:ext>
                </a:extLst>
              </a:tr>
              <a:tr h="575081">
                <a:tc>
                  <a:txBody>
                    <a:bodyPr/>
                    <a:lstStyle/>
                    <a:p>
                      <a:pPr algn="ctr"/>
                      <a:r>
                        <a:rPr lang="en-US" dirty="0"/>
                        <a:t>1</a:t>
                      </a:r>
                    </a:p>
                  </a:txBody>
                  <a:tcPr/>
                </a:tc>
                <a:tc>
                  <a:txBody>
                    <a:bodyPr/>
                    <a:lstStyle/>
                    <a:p>
                      <a:pPr algn="l"/>
                      <a:r>
                        <a:rPr lang="en-US" dirty="0" err="1"/>
                        <a:t>Trong</a:t>
                      </a:r>
                      <a:r>
                        <a:rPr lang="en-US" baseline="0" dirty="0"/>
                        <a:t> </a:t>
                      </a:r>
                      <a:r>
                        <a:rPr lang="en-US" baseline="0" dirty="0" err="1"/>
                        <a:t>học</a:t>
                      </a:r>
                      <a:r>
                        <a:rPr lang="en-US" baseline="0" dirty="0"/>
                        <a:t> </a:t>
                      </a:r>
                      <a:r>
                        <a:rPr lang="en-US" baseline="0" dirty="0" err="1"/>
                        <a:t>tập</a:t>
                      </a:r>
                      <a:endParaRPr lang="en-US" dirty="0"/>
                    </a:p>
                  </a:txBody>
                  <a:tcPr/>
                </a:tc>
                <a:tc>
                  <a:txBody>
                    <a:bodyPr/>
                    <a:lstStyle/>
                    <a:p>
                      <a:endParaRPr lang="en-US" dirty="0"/>
                    </a:p>
                  </a:txBody>
                  <a:tcPr/>
                </a:tc>
                <a:extLst>
                  <a:ext uri="{0D108BD9-81ED-4DB2-BD59-A6C34878D82A}">
                    <a16:rowId xmlns:a16="http://schemas.microsoft.com/office/drawing/2014/main" val="10001"/>
                  </a:ext>
                </a:extLst>
              </a:tr>
              <a:tr h="720794">
                <a:tc>
                  <a:txBody>
                    <a:bodyPr/>
                    <a:lstStyle/>
                    <a:p>
                      <a:pPr algn="ctr"/>
                      <a:r>
                        <a:rPr lang="en-US" dirty="0"/>
                        <a:t>2</a:t>
                      </a:r>
                    </a:p>
                  </a:txBody>
                  <a:tcPr/>
                </a:tc>
                <a:tc>
                  <a:txBody>
                    <a:bodyPr/>
                    <a:lstStyle/>
                    <a:p>
                      <a:pPr algn="l"/>
                      <a:r>
                        <a:rPr lang="en-US" dirty="0" err="1"/>
                        <a:t>Trong</a:t>
                      </a:r>
                      <a:r>
                        <a:rPr lang="en-US" baseline="0" dirty="0"/>
                        <a:t> </a:t>
                      </a:r>
                      <a:r>
                        <a:rPr lang="en-US" baseline="0" dirty="0" err="1"/>
                        <a:t>quan</a:t>
                      </a:r>
                      <a:r>
                        <a:rPr lang="en-US" baseline="0" dirty="0"/>
                        <a:t> </a:t>
                      </a:r>
                      <a:r>
                        <a:rPr lang="en-US" baseline="0"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nhà</a:t>
                      </a:r>
                      <a:endParaRPr lang="en-US" dirty="0"/>
                    </a:p>
                  </a:txBody>
                  <a:tcPr/>
                </a:tc>
                <a:tc>
                  <a:txBody>
                    <a:bodyPr/>
                    <a:lstStyle/>
                    <a:p>
                      <a:endParaRPr lang="en-US" dirty="0"/>
                    </a:p>
                  </a:txBody>
                  <a:tcPr/>
                </a:tc>
                <a:extLst>
                  <a:ext uri="{0D108BD9-81ED-4DB2-BD59-A6C34878D82A}">
                    <a16:rowId xmlns:a16="http://schemas.microsoft.com/office/drawing/2014/main" val="10002"/>
                  </a:ext>
                </a:extLst>
              </a:tr>
              <a:tr h="720794">
                <a:tc>
                  <a:txBody>
                    <a:bodyPr/>
                    <a:lstStyle/>
                    <a:p>
                      <a:pPr algn="ctr"/>
                      <a:r>
                        <a:rPr lang="en-US" dirty="0"/>
                        <a:t>3</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a:t>
                      </a:r>
                      <a:r>
                        <a:rPr lang="en-US" baseline="0" dirty="0" err="1"/>
                        <a:t>khi</a:t>
                      </a:r>
                      <a:r>
                        <a:rPr lang="en-US" baseline="0" dirty="0"/>
                        <a:t> ở </a:t>
                      </a:r>
                      <a:r>
                        <a:rPr lang="en-US" baseline="0" dirty="0" err="1"/>
                        <a:t>trường</a:t>
                      </a:r>
                      <a:endParaRPr lang="en-US" dirty="0"/>
                    </a:p>
                  </a:txBody>
                  <a:tcPr/>
                </a:tc>
                <a:tc>
                  <a:txBody>
                    <a:bodyPr/>
                    <a:lstStyle/>
                    <a:p>
                      <a:endParaRPr lang="en-US"/>
                    </a:p>
                  </a:txBody>
                  <a:tcPr/>
                </a:tc>
                <a:extLst>
                  <a:ext uri="{0D108BD9-81ED-4DB2-BD59-A6C34878D82A}">
                    <a16:rowId xmlns:a16="http://schemas.microsoft.com/office/drawing/2014/main" val="10003"/>
                  </a:ext>
                </a:extLst>
              </a:tr>
              <a:tr h="720794">
                <a:tc>
                  <a:txBody>
                    <a:bodyPr/>
                    <a:lstStyle/>
                    <a:p>
                      <a:pPr algn="ctr"/>
                      <a:r>
                        <a:rPr lang="en-US" dirty="0"/>
                        <a:t>4</a:t>
                      </a:r>
                    </a:p>
                  </a:txBody>
                  <a:tcPr/>
                </a:tc>
                <a:tc>
                  <a:txBody>
                    <a:bodyPr/>
                    <a:lstStyle/>
                    <a:p>
                      <a:pPr algn="l"/>
                      <a:r>
                        <a:rPr lang="en-US" dirty="0" err="1"/>
                        <a:t>Trong</a:t>
                      </a:r>
                      <a:r>
                        <a:rPr lang="en-US" dirty="0"/>
                        <a:t> </a:t>
                      </a:r>
                      <a:r>
                        <a:rPr lang="en-US" dirty="0" err="1"/>
                        <a:t>quan</a:t>
                      </a:r>
                      <a:r>
                        <a:rPr lang="en-US" dirty="0"/>
                        <a:t> </a:t>
                      </a:r>
                      <a:r>
                        <a:rPr lang="en-US" dirty="0" err="1"/>
                        <a:t>hệ</a:t>
                      </a:r>
                      <a:r>
                        <a:rPr lang="en-US" baseline="0" dirty="0"/>
                        <a:t> </a:t>
                      </a:r>
                      <a:r>
                        <a:rPr lang="en-US" baseline="0" dirty="0" err="1"/>
                        <a:t>với</a:t>
                      </a:r>
                      <a:r>
                        <a:rPr lang="en-US" baseline="0" dirty="0"/>
                        <a:t> </a:t>
                      </a:r>
                      <a:r>
                        <a:rPr lang="en-US" baseline="0" dirty="0" err="1"/>
                        <a:t>mọi</a:t>
                      </a:r>
                      <a:r>
                        <a:rPr lang="en-US" baseline="0" dirty="0"/>
                        <a:t> </a:t>
                      </a:r>
                      <a:r>
                        <a:rPr lang="en-US" baseline="0" dirty="0" err="1"/>
                        <a:t>người</a:t>
                      </a:r>
                      <a:r>
                        <a:rPr lang="en-US" baseline="0" dirty="0"/>
                        <a:t> ở </a:t>
                      </a:r>
                      <a:r>
                        <a:rPr lang="en-US" baseline="0" dirty="0" err="1"/>
                        <a:t>ngoài</a:t>
                      </a:r>
                      <a:r>
                        <a:rPr lang="en-US" baseline="0" dirty="0"/>
                        <a:t> </a:t>
                      </a:r>
                      <a:r>
                        <a:rPr lang="en-US" baseline="0" dirty="0" err="1"/>
                        <a:t>xã</a:t>
                      </a:r>
                      <a:r>
                        <a:rPr lang="en-US" baseline="0" dirty="0"/>
                        <a:t> </a:t>
                      </a:r>
                      <a:r>
                        <a:rPr lang="en-US" baseline="0" dirty="0" err="1"/>
                        <a:t>hội</a:t>
                      </a:r>
                      <a:endParaRPr lang="en-US" dirty="0"/>
                    </a:p>
                  </a:txBody>
                  <a:tcPr/>
                </a:tc>
                <a:tc>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79034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ChangeArrowheads="1"/>
          </p:cNvSpPr>
          <p:nvPr/>
        </p:nvSpPr>
        <p:spPr bwMode="auto">
          <a:xfrm>
            <a:off x="401220" y="3162782"/>
            <a:ext cx="110526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vi-VN" altLang="en-US" sz="5400" b="1" dirty="0">
                <a:solidFill>
                  <a:srgbClr val="FF0000"/>
                </a:solidFill>
                <a:latin typeface="#9Slide05 Fourth" panose="00000500000000000000" pitchFamily="2" charset="0"/>
                <a:ea typeface="Helvetica Neue"/>
                <a:cs typeface="Helvetica Neue"/>
              </a:rPr>
              <a:t>QUYỀN TRẺ EM</a:t>
            </a:r>
            <a:endParaRPr lang="en-SG" altLang="en-US" sz="5400" b="1" dirty="0">
              <a:solidFill>
                <a:srgbClr val="0000FF"/>
              </a:solidFill>
              <a:latin typeface="#9Slide05 Fourth" panose="00000500000000000000" pitchFamily="2" charset="0"/>
            </a:endParaRPr>
          </a:p>
        </p:txBody>
      </p:sp>
      <p:pic>
        <p:nvPicPr>
          <p:cNvPr id="2" name="Picture 1"/>
          <p:cNvPicPr>
            <a:picLocks noChangeAspect="1"/>
          </p:cNvPicPr>
          <p:nvPr/>
        </p:nvPicPr>
        <p:blipFill>
          <a:blip r:embed="rId2"/>
          <a:stretch>
            <a:fillRect/>
          </a:stretch>
        </p:blipFill>
        <p:spPr>
          <a:xfrm>
            <a:off x="401220" y="118615"/>
            <a:ext cx="3269411" cy="2819401"/>
          </a:xfrm>
          <a:prstGeom prst="rect">
            <a:avLst/>
          </a:prstGeom>
        </p:spPr>
      </p:pic>
      <p:pic>
        <p:nvPicPr>
          <p:cNvPr id="3" name="Picture 2"/>
          <p:cNvPicPr>
            <a:picLocks noChangeAspect="1"/>
          </p:cNvPicPr>
          <p:nvPr/>
        </p:nvPicPr>
        <p:blipFill>
          <a:blip r:embed="rId3"/>
          <a:stretch>
            <a:fillRect/>
          </a:stretch>
        </p:blipFill>
        <p:spPr>
          <a:xfrm>
            <a:off x="4093043" y="152401"/>
            <a:ext cx="3722490" cy="2819400"/>
          </a:xfrm>
          <a:prstGeom prst="rect">
            <a:avLst/>
          </a:prstGeom>
        </p:spPr>
      </p:pic>
      <p:pic>
        <p:nvPicPr>
          <p:cNvPr id="4" name="Picture 3"/>
          <p:cNvPicPr>
            <a:picLocks noChangeAspect="1"/>
          </p:cNvPicPr>
          <p:nvPr/>
        </p:nvPicPr>
        <p:blipFill>
          <a:blip r:embed="rId4"/>
          <a:stretch>
            <a:fillRect/>
          </a:stretch>
        </p:blipFill>
        <p:spPr>
          <a:xfrm>
            <a:off x="8105687" y="236500"/>
            <a:ext cx="3681577" cy="2819401"/>
          </a:xfrm>
          <a:prstGeom prst="rect">
            <a:avLst/>
          </a:prstGeom>
        </p:spPr>
      </p:pic>
      <p:pic>
        <p:nvPicPr>
          <p:cNvPr id="5" name="Picture 4"/>
          <p:cNvPicPr>
            <a:picLocks noChangeAspect="1"/>
          </p:cNvPicPr>
          <p:nvPr/>
        </p:nvPicPr>
        <p:blipFill>
          <a:blip r:embed="rId5"/>
          <a:stretch>
            <a:fillRect/>
          </a:stretch>
        </p:blipFill>
        <p:spPr>
          <a:xfrm>
            <a:off x="401220" y="3939148"/>
            <a:ext cx="3269411" cy="2867407"/>
          </a:xfrm>
          <a:prstGeom prst="rect">
            <a:avLst/>
          </a:prstGeom>
        </p:spPr>
      </p:pic>
      <p:pic>
        <p:nvPicPr>
          <p:cNvPr id="6" name="Picture 5"/>
          <p:cNvPicPr>
            <a:picLocks noChangeAspect="1"/>
          </p:cNvPicPr>
          <p:nvPr/>
        </p:nvPicPr>
        <p:blipFill>
          <a:blip r:embed="rId6"/>
          <a:stretch>
            <a:fillRect/>
          </a:stretch>
        </p:blipFill>
        <p:spPr>
          <a:xfrm>
            <a:off x="4093042" y="4086112"/>
            <a:ext cx="3722490" cy="2573480"/>
          </a:xfrm>
          <a:prstGeom prst="rect">
            <a:avLst/>
          </a:prstGeom>
        </p:spPr>
      </p:pic>
      <p:pic>
        <p:nvPicPr>
          <p:cNvPr id="7" name="Picture 6"/>
          <p:cNvPicPr>
            <a:picLocks noChangeAspect="1"/>
          </p:cNvPicPr>
          <p:nvPr/>
        </p:nvPicPr>
        <p:blipFill>
          <a:blip r:embed="rId7"/>
          <a:stretch>
            <a:fillRect/>
          </a:stretch>
        </p:blipFill>
        <p:spPr>
          <a:xfrm>
            <a:off x="8124083" y="4081549"/>
            <a:ext cx="3644787" cy="2745382"/>
          </a:xfrm>
          <a:prstGeom prst="rect">
            <a:avLst/>
          </a:prstGeom>
        </p:spPr>
      </p:pic>
    </p:spTree>
    <p:extLst>
      <p:ext uri="{BB962C8B-B14F-4D97-AF65-F5344CB8AC3E}">
        <p14:creationId xmlns:p14="http://schemas.microsoft.com/office/powerpoint/2010/main" val="154633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grpSp>
        <p:nvGrpSpPr>
          <p:cNvPr id="2" name="Group 1"/>
          <p:cNvGrpSpPr/>
          <p:nvPr/>
        </p:nvGrpSpPr>
        <p:grpSpPr>
          <a:xfrm>
            <a:off x="1259802" y="248268"/>
            <a:ext cx="9902459" cy="5745745"/>
            <a:chOff x="1259802" y="248268"/>
            <a:chExt cx="9902459" cy="5745745"/>
          </a:xfrm>
        </p:grpSpPr>
        <p:grpSp>
          <p:nvGrpSpPr>
            <p:cNvPr id="18" name="Group 17"/>
            <p:cNvGrpSpPr/>
            <p:nvPr/>
          </p:nvGrpSpPr>
          <p:grpSpPr>
            <a:xfrm>
              <a:off x="1259802" y="248268"/>
              <a:ext cx="4192622" cy="5330758"/>
              <a:chOff x="90694" y="1817009"/>
              <a:chExt cx="5728098" cy="4502962"/>
            </a:xfrm>
          </p:grpSpPr>
          <p:pic>
            <p:nvPicPr>
              <p:cNvPr id="19" name="Google Shape;154;p8"/>
              <p:cNvPicPr preferRelativeResize="0"/>
              <p:nvPr/>
            </p:nvPicPr>
            <p:blipFill rotWithShape="1">
              <a:blip r:embed="rId4">
                <a:alphaModFix/>
              </a:blip>
              <a:srcRect l="16992" t="-937" r="50159" b="17086"/>
              <a:stretch/>
            </p:blipFill>
            <p:spPr>
              <a:xfrm>
                <a:off x="173772" y="1817009"/>
                <a:ext cx="5645020" cy="4502962"/>
              </a:xfrm>
              <a:prstGeom prst="rect">
                <a:avLst/>
              </a:prstGeom>
              <a:noFill/>
              <a:ln>
                <a:noFill/>
              </a:ln>
            </p:spPr>
          </p:pic>
          <p:pic>
            <p:nvPicPr>
              <p:cNvPr id="20" name="Google Shape;155;p8"/>
              <p:cNvPicPr preferRelativeResize="0"/>
              <p:nvPr/>
            </p:nvPicPr>
            <p:blipFill rotWithShape="1">
              <a:blip r:embed="rId5">
                <a:alphaModFix/>
              </a:blip>
              <a:srcRect/>
              <a:stretch/>
            </p:blipFill>
            <p:spPr>
              <a:xfrm>
                <a:off x="90694" y="4626242"/>
                <a:ext cx="1499176" cy="1499176"/>
              </a:xfrm>
              <a:prstGeom prst="rect">
                <a:avLst/>
              </a:prstGeom>
              <a:noFill/>
              <a:ln>
                <a:noFill/>
              </a:ln>
            </p:spPr>
          </p:pic>
        </p:grpSp>
        <p:sp>
          <p:nvSpPr>
            <p:cNvPr id="10" name="Rectangle 9"/>
            <p:cNvSpPr>
              <a:spLocks noChangeArrowheads="1"/>
            </p:cNvSpPr>
            <p:nvPr/>
          </p:nvSpPr>
          <p:spPr bwMode="auto">
            <a:xfrm>
              <a:off x="1489325" y="1760932"/>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9Slide05 Fourth" panose="00000500000000000000" pitchFamily="2" charset="0"/>
                  <a:ea typeface="Helvetica Neue"/>
                  <a:cs typeface="Helvetica Neue"/>
                </a:rPr>
                <a:t>Bài</a:t>
              </a:r>
              <a:r>
                <a:rPr lang="en-US" altLang="en-US" sz="4400" b="1" dirty="0">
                  <a:solidFill>
                    <a:srgbClr val="0000FF"/>
                  </a:solidFill>
                  <a:latin typeface="#9Slide05 Fourth" panose="00000500000000000000" pitchFamily="2" charset="0"/>
                  <a:ea typeface="Helvetica Neue"/>
                  <a:cs typeface="Helvetica Neue"/>
                </a:rPr>
                <a:t> 11:</a:t>
              </a:r>
              <a:r>
                <a:rPr lang="en-US" altLang="en-US" sz="4400" b="1" dirty="0">
                  <a:solidFill>
                    <a:srgbClr val="FF0000"/>
                  </a:solidFill>
                  <a:latin typeface="#9Slide05 Fourth" panose="00000500000000000000" pitchFamily="2" charset="0"/>
                  <a:ea typeface="Helvetica Neue"/>
                  <a:cs typeface="Helvetica Neue"/>
                </a:rPr>
                <a:t> </a:t>
              </a:r>
            </a:p>
            <a:p>
              <a:pPr algn="ctr" eaLnBrk="0" fontAlgn="base" hangingPunct="0">
                <a:spcBef>
                  <a:spcPct val="0"/>
                </a:spcBef>
                <a:spcAft>
                  <a:spcPct val="0"/>
                </a:spcAft>
              </a:pPr>
              <a:r>
                <a:rPr lang="en-US" altLang="en-US" sz="4400" b="1" dirty="0">
                  <a:solidFill>
                    <a:srgbClr val="FF0000"/>
                  </a:solidFill>
                  <a:latin typeface="#9Slide05 Fourth" panose="00000500000000000000" pitchFamily="2" charset="0"/>
                  <a:ea typeface="Helvetica Neue"/>
                  <a:cs typeface="Helvetica Neue"/>
                </a:rPr>
                <a:t>QUYỀN CƠ BẢN CỦA TRẺ EM</a:t>
              </a:r>
              <a:endParaRPr lang="en-SG" altLang="en-US" sz="4400" b="1" dirty="0">
                <a:solidFill>
                  <a:srgbClr val="0000FF"/>
                </a:solidFill>
                <a:latin typeface="#9Slide05 Fourth" panose="00000500000000000000" pitchFamily="2" charset="0"/>
              </a:endParaRPr>
            </a:p>
          </p:txBody>
        </p:sp>
        <p:pic>
          <p:nvPicPr>
            <p:cNvPr id="13" name="Picture 2" descr="F:\360安全浏览器下载\六一\Nipic_2531170_60e991fb751d3f8f\Nipic_2531170_20140501162158900000 [转换].png"/>
            <p:cNvPicPr>
              <a:picLocks noChangeAspect="1" noChangeArrowheads="1"/>
            </p:cNvPicPr>
            <p:nvPr/>
          </p:nvPicPr>
          <p:blipFill>
            <a:blip r:embed="rId6"/>
            <a:srcRect/>
            <a:stretch>
              <a:fillRect/>
            </a:stretch>
          </p:blipFill>
          <p:spPr bwMode="auto">
            <a:xfrm>
              <a:off x="6307590" y="977388"/>
              <a:ext cx="4854671" cy="5016625"/>
            </a:xfrm>
            <a:prstGeom prst="rect">
              <a:avLst/>
            </a:prstGeom>
            <a:noFill/>
            <a:ln w="9525">
              <a:noFill/>
              <a:miter lim="800000"/>
              <a:headEnd/>
              <a:tailEnd/>
            </a:ln>
          </p:spPr>
        </p:pic>
        <p:sp>
          <p:nvSpPr>
            <p:cNvPr id="16" name="Rectangle 189"/>
            <p:cNvSpPr>
              <a:spLocks noChangeArrowheads="1"/>
            </p:cNvSpPr>
            <p:nvPr/>
          </p:nvSpPr>
          <p:spPr bwMode="auto">
            <a:xfrm>
              <a:off x="7238652" y="2622089"/>
              <a:ext cx="2667000" cy="1077218"/>
            </a:xfrm>
            <a:prstGeom prst="rect">
              <a:avLst/>
            </a:prstGeom>
            <a:noFill/>
            <a:ln>
              <a:noFill/>
            </a:ln>
            <a:effectLst/>
          </p:spPr>
          <p:txBody>
            <a:bodyPr anchor="ctr">
              <a:spAutoFit/>
            </a:bodyPr>
            <a:lstStyle/>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II.</a:t>
              </a:r>
            </a:p>
            <a:p>
              <a:pPr algn="ctr">
                <a:defRPr/>
              </a:pPr>
              <a:r>
                <a:rPr lang="en-US" altLang="zh-CN" sz="3200" b="1" kern="0" dirty="0">
                  <a:solidFill>
                    <a:srgbClr val="0000FF"/>
                  </a:solidFill>
                  <a:latin typeface="SVN-Vanilla Daisy Pro" panose="00000500000000000000" pitchFamily="2" charset="0"/>
                  <a:ea typeface="微软雅黑" pitchFamily="34" charset="-122"/>
                  <a:cs typeface="Times New Roman" pitchFamily="18" charset="0"/>
                </a:rPr>
                <a:t>KHÁM PHÁ</a:t>
              </a:r>
            </a:p>
          </p:txBody>
        </p:sp>
      </p:grpSp>
    </p:spTree>
    <p:extLst>
      <p:ext uri="{BB962C8B-B14F-4D97-AF65-F5344CB8AC3E}">
        <p14:creationId xmlns:p14="http://schemas.microsoft.com/office/powerpoint/2010/main" val="3435335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oogle Shape;164;p9"/>
          <p:cNvPicPr preferRelativeResize="0"/>
          <p:nvPr/>
        </p:nvPicPr>
        <p:blipFill rotWithShape="1">
          <a:blip r:embed="rId2">
            <a:alphaModFix/>
          </a:blip>
          <a:srcRect l="15285" t="10430" r="46645" b="11190"/>
          <a:stretch/>
        </p:blipFill>
        <p:spPr>
          <a:xfrm>
            <a:off x="-1130487" y="-274224"/>
            <a:ext cx="13897706" cy="7552607"/>
          </a:xfrm>
          <a:prstGeom prst="rect">
            <a:avLst/>
          </a:prstGeom>
          <a:noFill/>
          <a:ln>
            <a:noFill/>
          </a:ln>
        </p:spPr>
      </p:pic>
      <p:sp>
        <p:nvSpPr>
          <p:cNvPr id="6" name="Rectangle 5"/>
          <p:cNvSpPr/>
          <p:nvPr/>
        </p:nvSpPr>
        <p:spPr>
          <a:xfrm>
            <a:off x="1292175" y="4434472"/>
            <a:ext cx="9959201" cy="2097679"/>
          </a:xfrm>
          <a:prstGeom prst="rect">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a typeface="+mn-ea"/>
              <a:cs typeface="+mn-cs"/>
            </a:endParaRPr>
          </a:p>
        </p:txBody>
      </p:sp>
      <p:sp>
        <p:nvSpPr>
          <p:cNvPr id="3" name="Rectangle 2"/>
          <p:cNvSpPr/>
          <p:nvPr/>
        </p:nvSpPr>
        <p:spPr>
          <a:xfrm>
            <a:off x="808892" y="3909202"/>
            <a:ext cx="10242281" cy="472630"/>
          </a:xfrm>
          <a:prstGeom prst="rect">
            <a:avLst/>
          </a:prstGeom>
        </p:spPr>
        <p:txBody>
          <a:bodyPr wrap="square">
            <a:spAutoFit/>
          </a:bodyPr>
          <a:lstStyle/>
          <a:p>
            <a:pPr marR="0" lvl="0" algn="just">
              <a:lnSpc>
                <a:spcPct val="112000"/>
              </a:lnSpc>
              <a:spcBef>
                <a:spcPts val="0"/>
              </a:spcBef>
              <a:spcAft>
                <a:spcPts val="200"/>
              </a:spcAft>
              <a:buClr>
                <a:srgbClr val="1D02DA"/>
              </a:buClr>
              <a:buSzPts val="1000"/>
              <a:tabLst>
                <a:tab pos="334645" algn="l"/>
              </a:tabLst>
            </a:pPr>
            <a:endParaRPr lang="en-US" sz="2400" dirty="0">
              <a:latin typeface="Arial" panose="020B0604020202020204" pitchFamily="34" charset="0"/>
              <a:ea typeface="Arial" panose="020B0604020202020204" pitchFamily="34" charset="0"/>
              <a:cs typeface="Arial" panose="020B0604020202020204" pitchFamily="34" charset="0"/>
            </a:endParaRPr>
          </a:p>
        </p:txBody>
      </p:sp>
      <p:pic>
        <p:nvPicPr>
          <p:cNvPr id="11" name="Picutre 395">
            <a:extLst>
              <a:ext uri="{FF2B5EF4-FFF2-40B4-BE49-F238E27FC236}">
                <a16:creationId xmlns:a16="http://schemas.microsoft.com/office/drawing/2014/main" id="{E7AC7F90-5104-4C4D-88FD-68A44CD35F0F}"/>
              </a:ext>
            </a:extLst>
          </p:cNvPr>
          <p:cNvPicPr/>
          <p:nvPr/>
        </p:nvPicPr>
        <p:blipFill>
          <a:blip r:embed="rId3"/>
          <a:stretch/>
        </p:blipFill>
        <p:spPr>
          <a:xfrm>
            <a:off x="1782101" y="1933750"/>
            <a:ext cx="8581099" cy="2030095"/>
          </a:xfrm>
          <a:prstGeom prst="rect">
            <a:avLst/>
          </a:prstGeom>
        </p:spPr>
      </p:pic>
      <p:pic>
        <p:nvPicPr>
          <p:cNvPr id="13" name="Picutre 396">
            <a:extLst>
              <a:ext uri="{FF2B5EF4-FFF2-40B4-BE49-F238E27FC236}">
                <a16:creationId xmlns:a16="http://schemas.microsoft.com/office/drawing/2014/main" id="{CF5AF6EC-6676-4BB4-8431-B80D1E64A68B}"/>
              </a:ext>
            </a:extLst>
          </p:cNvPr>
          <p:cNvPicPr/>
          <p:nvPr/>
        </p:nvPicPr>
        <p:blipFill>
          <a:blip r:embed="rId4"/>
          <a:stretch/>
        </p:blipFill>
        <p:spPr>
          <a:xfrm>
            <a:off x="1782101" y="4250988"/>
            <a:ext cx="8581098" cy="2035810"/>
          </a:xfrm>
          <a:prstGeom prst="rect">
            <a:avLst/>
          </a:prstGeom>
        </p:spPr>
      </p:pic>
    </p:spTree>
    <p:extLst>
      <p:ext uri="{BB962C8B-B14F-4D97-AF65-F5344CB8AC3E}">
        <p14:creationId xmlns:p14="http://schemas.microsoft.com/office/powerpoint/2010/main" val="16936699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1EAC21F-5F49-2BCD-85C9-243F4B2EADC6}"/>
              </a:ext>
            </a:extLst>
          </p:cNvPr>
          <p:cNvSpPr/>
          <p:nvPr/>
        </p:nvSpPr>
        <p:spPr>
          <a:xfrm rot="20234197">
            <a:off x="1130972" y="-1118500"/>
            <a:ext cx="9942435" cy="8769129"/>
          </a:xfrm>
          <a:custGeom>
            <a:avLst/>
            <a:gdLst>
              <a:gd name="connsiteX0" fmla="*/ 5171502 w 9885770"/>
              <a:gd name="connsiteY0" fmla="*/ 878450 h 8769129"/>
              <a:gd name="connsiteX1" fmla="*/ 5817537 w 9885770"/>
              <a:gd name="connsiteY1" fmla="*/ 2481763 h 8769129"/>
              <a:gd name="connsiteX2" fmla="*/ 5798304 w 9885770"/>
              <a:gd name="connsiteY2" fmla="*/ 2608440 h 8769129"/>
              <a:gd name="connsiteX3" fmla="*/ 5799034 w 9885770"/>
              <a:gd name="connsiteY3" fmla="*/ 2607651 h 8769129"/>
              <a:gd name="connsiteX4" fmla="*/ 7709309 w 9885770"/>
              <a:gd name="connsiteY4" fmla="*/ 2165757 h 8769129"/>
              <a:gd name="connsiteX5" fmla="*/ 8109586 w 9885770"/>
              <a:gd name="connsiteY5" fmla="*/ 3000842 h 8769129"/>
              <a:gd name="connsiteX6" fmla="*/ 8109868 w 9885770"/>
              <a:gd name="connsiteY6" fmla="*/ 3056926 h 8769129"/>
              <a:gd name="connsiteX7" fmla="*/ 8130741 w 9885770"/>
              <a:gd name="connsiteY7" fmla="*/ 3044628 h 8769129"/>
              <a:gd name="connsiteX8" fmla="*/ 9483343 w 9885770"/>
              <a:gd name="connsiteY8" fmla="*/ 3023588 h 8769129"/>
              <a:gd name="connsiteX9" fmla="*/ 9391565 w 9885770"/>
              <a:gd name="connsiteY9" fmla="*/ 5299503 h 8769129"/>
              <a:gd name="connsiteX10" fmla="*/ 7345036 w 9885770"/>
              <a:gd name="connsiteY10" fmla="*/ 6099803 h 8769129"/>
              <a:gd name="connsiteX11" fmla="*/ 7282076 w 9885770"/>
              <a:gd name="connsiteY11" fmla="*/ 6059504 h 8769129"/>
              <a:gd name="connsiteX12" fmla="*/ 6757469 w 9885770"/>
              <a:gd name="connsiteY12" fmla="*/ 8769129 h 8769129"/>
              <a:gd name="connsiteX13" fmla="*/ 0 w 9885770"/>
              <a:gd name="connsiteY13" fmla="*/ 5933631 h 8769129"/>
              <a:gd name="connsiteX14" fmla="*/ 1665578 w 9885770"/>
              <a:gd name="connsiteY14" fmla="*/ 3516475 h 8769129"/>
              <a:gd name="connsiteX15" fmla="*/ 1571344 w 9885770"/>
              <a:gd name="connsiteY15" fmla="*/ 3433217 h 8769129"/>
              <a:gd name="connsiteX16" fmla="*/ 1002349 w 9885770"/>
              <a:gd name="connsiteY16" fmla="*/ 1876879 h 8769129"/>
              <a:gd name="connsiteX17" fmla="*/ 2292906 w 9885770"/>
              <a:gd name="connsiteY17" fmla="*/ 0 h 8769129"/>
              <a:gd name="connsiteX18" fmla="*/ 3557244 w 9885770"/>
              <a:gd name="connsiteY18" fmla="*/ 1498623 h 8769129"/>
              <a:gd name="connsiteX19" fmla="*/ 3564254 w 9885770"/>
              <a:gd name="connsiteY19" fmla="*/ 1565429 h 8769129"/>
              <a:gd name="connsiteX20" fmla="*/ 3578330 w 9885770"/>
              <a:gd name="connsiteY20" fmla="*/ 1543576 h 8769129"/>
              <a:gd name="connsiteX21" fmla="*/ 5071723 w 9885770"/>
              <a:gd name="connsiteY21" fmla="*/ 837983 h 8769129"/>
              <a:gd name="connsiteX22" fmla="*/ 5171502 w 9885770"/>
              <a:gd name="connsiteY22" fmla="*/ 878450 h 876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85770" h="8769129">
                <a:moveTo>
                  <a:pt x="5171502" y="878450"/>
                </a:moveTo>
                <a:cubicBezTo>
                  <a:pt x="5654771" y="1108930"/>
                  <a:pt x="5901571" y="1754134"/>
                  <a:pt x="5817537" y="2481763"/>
                </a:cubicBezTo>
                <a:lnTo>
                  <a:pt x="5798304" y="2608440"/>
                </a:lnTo>
                <a:lnTo>
                  <a:pt x="5799034" y="2607651"/>
                </a:lnTo>
                <a:cubicBezTo>
                  <a:pt x="6407951" y="1995135"/>
                  <a:pt x="7210067" y="1791979"/>
                  <a:pt x="7709309" y="2165757"/>
                </a:cubicBezTo>
                <a:cubicBezTo>
                  <a:pt x="7958929" y="2352647"/>
                  <a:pt x="8091476" y="2652808"/>
                  <a:pt x="8109586" y="3000842"/>
                </a:cubicBezTo>
                <a:lnTo>
                  <a:pt x="8109868" y="3056926"/>
                </a:lnTo>
                <a:lnTo>
                  <a:pt x="8130741" y="3044628"/>
                </a:lnTo>
                <a:cubicBezTo>
                  <a:pt x="8615613" y="2783973"/>
                  <a:pt x="9126742" y="2756603"/>
                  <a:pt x="9483343" y="3023588"/>
                </a:cubicBezTo>
                <a:cubicBezTo>
                  <a:pt x="10053904" y="3450764"/>
                  <a:pt x="10012814" y="4469726"/>
                  <a:pt x="9391565" y="5299503"/>
                </a:cubicBezTo>
                <a:cubicBezTo>
                  <a:pt x="8809143" y="6077419"/>
                  <a:pt x="7923585" y="6412890"/>
                  <a:pt x="7345036" y="6099803"/>
                </a:cubicBezTo>
                <a:lnTo>
                  <a:pt x="7282076" y="6059504"/>
                </a:lnTo>
                <a:lnTo>
                  <a:pt x="6757469" y="8769129"/>
                </a:lnTo>
                <a:lnTo>
                  <a:pt x="0" y="5933631"/>
                </a:lnTo>
                <a:lnTo>
                  <a:pt x="1665578" y="3516475"/>
                </a:lnTo>
                <a:lnTo>
                  <a:pt x="1571344" y="3433217"/>
                </a:lnTo>
                <a:cubicBezTo>
                  <a:pt x="1228053" y="3095928"/>
                  <a:pt x="1002349" y="2524737"/>
                  <a:pt x="1002349" y="1876879"/>
                </a:cubicBezTo>
                <a:cubicBezTo>
                  <a:pt x="1002349" y="840307"/>
                  <a:pt x="1580151" y="0"/>
                  <a:pt x="2292906" y="0"/>
                </a:cubicBezTo>
                <a:cubicBezTo>
                  <a:pt x="2916567" y="0"/>
                  <a:pt x="3436904" y="643361"/>
                  <a:pt x="3557244" y="1498623"/>
                </a:cubicBezTo>
                <a:lnTo>
                  <a:pt x="3564254" y="1565429"/>
                </a:lnTo>
                <a:lnTo>
                  <a:pt x="3578330" y="1543576"/>
                </a:lnTo>
                <a:cubicBezTo>
                  <a:pt x="3979479" y="968029"/>
                  <a:pt x="4565256" y="666949"/>
                  <a:pt x="5071723" y="837983"/>
                </a:cubicBezTo>
                <a:cubicBezTo>
                  <a:pt x="5106015" y="849563"/>
                  <a:pt x="5139284" y="863085"/>
                  <a:pt x="5171502" y="878450"/>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6C4D9459-7D48-E877-071F-63F0561F5480}"/>
                  </a:ext>
                </a:extLst>
              </p14:cNvPr>
              <p14:cNvContentPartPr/>
              <p14:nvPr/>
            </p14:nvContentPartPr>
            <p14:xfrm>
              <a:off x="2777489" y="817208"/>
              <a:ext cx="5749247" cy="2900520"/>
            </p14:xfrm>
          </p:contentPart>
        </mc:Choice>
        <mc:Fallback xmlns="">
          <p:pic>
            <p:nvPicPr>
              <p:cNvPr id="16" name="Ink 15">
                <a:extLst>
                  <a:ext uri="{FF2B5EF4-FFF2-40B4-BE49-F238E27FC236}">
                    <a16:creationId xmlns:a16="http://schemas.microsoft.com/office/drawing/2014/main" id="{6C4D9459-7D48-E877-071F-63F0561F5480}"/>
                  </a:ext>
                </a:extLst>
              </p:cNvPr>
              <p:cNvPicPr/>
              <p:nvPr/>
            </p:nvPicPr>
            <p:blipFill>
              <a:blip r:embed="rId3"/>
              <a:stretch>
                <a:fillRect/>
              </a:stretch>
            </p:blipFill>
            <p:spPr>
              <a:xfrm>
                <a:off x="2773169" y="812888"/>
                <a:ext cx="5757887" cy="29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FCE259C8-E3D4-7E0B-F758-0C129F1E76C9}"/>
                  </a:ext>
                </a:extLst>
              </p14:cNvPr>
              <p14:cNvContentPartPr/>
              <p14:nvPr/>
            </p14:nvContentPartPr>
            <p14:xfrm>
              <a:off x="8527007" y="904152"/>
              <a:ext cx="421200" cy="3098160"/>
            </p14:xfrm>
          </p:contentPart>
        </mc:Choice>
        <mc:Fallback xmlns="">
          <p:pic>
            <p:nvPicPr>
              <p:cNvPr id="18" name="Ink 17">
                <a:extLst>
                  <a:ext uri="{FF2B5EF4-FFF2-40B4-BE49-F238E27FC236}">
                    <a16:creationId xmlns:a16="http://schemas.microsoft.com/office/drawing/2014/main" id="{FCE259C8-E3D4-7E0B-F758-0C129F1E76C9}"/>
                  </a:ext>
                </a:extLst>
              </p:cNvPr>
              <p:cNvPicPr/>
              <p:nvPr/>
            </p:nvPicPr>
            <p:blipFill>
              <a:blip r:embed="rId5"/>
              <a:stretch>
                <a:fillRect/>
              </a:stretch>
            </p:blipFill>
            <p:spPr>
              <a:xfrm>
                <a:off x="8522687" y="899832"/>
                <a:ext cx="429840" cy="3106800"/>
              </a:xfrm>
              <a:prstGeom prst="rect">
                <a:avLst/>
              </a:prstGeom>
            </p:spPr>
          </p:pic>
        </mc:Fallback>
      </mc:AlternateContent>
      <p:sp>
        <p:nvSpPr>
          <p:cNvPr id="20" name="TextBox 19">
            <a:extLst>
              <a:ext uri="{FF2B5EF4-FFF2-40B4-BE49-F238E27FC236}">
                <a16:creationId xmlns:a16="http://schemas.microsoft.com/office/drawing/2014/main" id="{517ECCE7-31AB-22D2-F1E9-24EF4EC39914}"/>
              </a:ext>
            </a:extLst>
          </p:cNvPr>
          <p:cNvSpPr txBox="1"/>
          <p:nvPr/>
        </p:nvSpPr>
        <p:spPr>
          <a:xfrm>
            <a:off x="4607662" y="304041"/>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srgbClr val="FF0000"/>
                </a:solidFill>
                <a:effectLst/>
                <a:uLnTx/>
                <a:uFillTx/>
                <a:latin typeface="#9Slide07 IcielPony" panose="02000000000000000000" pitchFamily="2" charset="0"/>
                <a:ea typeface="+mn-ea"/>
                <a:cs typeface="+mn-cs"/>
              </a:rPr>
              <a:t> 1,2,3,4 </a:t>
            </a:r>
          </a:p>
        </p:txBody>
      </p:sp>
      <p:sp>
        <p:nvSpPr>
          <p:cNvPr id="21" name="TextBox 20">
            <a:extLst>
              <a:ext uri="{FF2B5EF4-FFF2-40B4-BE49-F238E27FC236}">
                <a16:creationId xmlns:a16="http://schemas.microsoft.com/office/drawing/2014/main" id="{51FB7947-B709-5546-279F-717903821AEE}"/>
              </a:ext>
            </a:extLst>
          </p:cNvPr>
          <p:cNvSpPr txBox="1"/>
          <p:nvPr/>
        </p:nvSpPr>
        <p:spPr>
          <a:xfrm>
            <a:off x="7262130" y="473318"/>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srgbClr val="FF0000"/>
                </a:solidFill>
                <a:effectLst/>
                <a:uLnTx/>
                <a:uFillTx/>
                <a:latin typeface="#9Slide07 IcielPony" panose="02000000000000000000" pitchFamily="2" charset="0"/>
                <a:ea typeface="+mn-ea"/>
                <a:cs typeface="+mn-cs"/>
              </a:rPr>
              <a:t> 5,6,7,8</a:t>
            </a:r>
          </a:p>
        </p:txBody>
      </p:sp>
      <p:sp>
        <p:nvSpPr>
          <p:cNvPr id="22" name="TextBox 21">
            <a:extLst>
              <a:ext uri="{FF2B5EF4-FFF2-40B4-BE49-F238E27FC236}">
                <a16:creationId xmlns:a16="http://schemas.microsoft.com/office/drawing/2014/main" id="{80BD269E-7BA4-41A1-1CEF-77DBF45C0A07}"/>
              </a:ext>
            </a:extLst>
          </p:cNvPr>
          <p:cNvSpPr txBox="1"/>
          <p:nvPr/>
        </p:nvSpPr>
        <p:spPr>
          <a:xfrm>
            <a:off x="1903467" y="565806"/>
            <a:ext cx="1383487"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srgbClr val="FF0000"/>
                </a:solidFill>
                <a:effectLst/>
                <a:uLnTx/>
                <a:uFillTx/>
                <a:latin typeface="#9Slide07 IcielPony" panose="02000000000000000000" pitchFamily="2" charset="0"/>
                <a:ea typeface="+mn-ea"/>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0000"/>
                </a:solidFill>
                <a:effectLst/>
                <a:uLnTx/>
                <a:uFillTx/>
                <a:latin typeface="#9Slide07 IcielPony" panose="02000000000000000000" pitchFamily="2" charset="0"/>
                <a:ea typeface="+mn-ea"/>
                <a:cs typeface="+mn-cs"/>
              </a:rPr>
              <a:t>1,2,3,4</a:t>
            </a:r>
          </a:p>
        </p:txBody>
      </p:sp>
      <p:sp>
        <p:nvSpPr>
          <p:cNvPr id="23" name="TextBox 22">
            <a:extLst>
              <a:ext uri="{FF2B5EF4-FFF2-40B4-BE49-F238E27FC236}">
                <a16:creationId xmlns:a16="http://schemas.microsoft.com/office/drawing/2014/main" id="{49C27758-F61F-E952-7797-140C34F0A4AF}"/>
              </a:ext>
            </a:extLst>
          </p:cNvPr>
          <p:cNvSpPr txBox="1"/>
          <p:nvPr/>
        </p:nvSpPr>
        <p:spPr>
          <a:xfrm>
            <a:off x="9369678" y="565598"/>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srgbClr val="FF0000"/>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srgbClr val="FF0000"/>
                </a:solidFill>
                <a:effectLst/>
                <a:uLnTx/>
                <a:uFillTx/>
                <a:latin typeface="#9Slide07 IcielPony" panose="02000000000000000000" pitchFamily="2" charset="0"/>
                <a:ea typeface="+mn-ea"/>
                <a:cs typeface="+mn-cs"/>
              </a:rPr>
              <a:t> 5,6,7,8</a:t>
            </a:r>
          </a:p>
        </p:txBody>
      </p:sp>
      <p:graphicFrame>
        <p:nvGraphicFramePr>
          <p:cNvPr id="24" name="Table 24">
            <a:extLst>
              <a:ext uri="{FF2B5EF4-FFF2-40B4-BE49-F238E27FC236}">
                <a16:creationId xmlns:a16="http://schemas.microsoft.com/office/drawing/2014/main" id="{93E03617-C527-E8CF-F583-A1C0B6E5E28E}"/>
              </a:ext>
            </a:extLst>
          </p:cNvPr>
          <p:cNvGraphicFramePr>
            <a:graphicFrameLocks noGrp="1"/>
          </p:cNvGraphicFramePr>
          <p:nvPr/>
        </p:nvGraphicFramePr>
        <p:xfrm>
          <a:off x="2986046" y="3517057"/>
          <a:ext cx="6180037" cy="3141246"/>
        </p:xfrm>
        <a:graphic>
          <a:graphicData uri="http://schemas.openxmlformats.org/drawingml/2006/table">
            <a:tbl>
              <a:tblPr firstRow="1" bandRow="1">
                <a:tableStyleId>{5940675A-B579-460E-94D1-54222C63F5DA}</a:tableStyleId>
              </a:tblPr>
              <a:tblGrid>
                <a:gridCol w="2885401">
                  <a:extLst>
                    <a:ext uri="{9D8B030D-6E8A-4147-A177-3AD203B41FA5}">
                      <a16:colId xmlns:a16="http://schemas.microsoft.com/office/drawing/2014/main" val="705627039"/>
                    </a:ext>
                  </a:extLst>
                </a:gridCol>
                <a:gridCol w="3294636">
                  <a:extLst>
                    <a:ext uri="{9D8B030D-6E8A-4147-A177-3AD203B41FA5}">
                      <a16:colId xmlns:a16="http://schemas.microsoft.com/office/drawing/2014/main" val="2483224283"/>
                    </a:ext>
                  </a:extLst>
                </a:gridCol>
              </a:tblGrid>
              <a:tr h="355267">
                <a:tc gridSpan="2">
                  <a:txBody>
                    <a:bodyPr/>
                    <a:lstStyle/>
                    <a:p>
                      <a:pPr algn="ctr"/>
                      <a:r>
                        <a:rPr lang="en-US" sz="1600" b="1" dirty="0">
                          <a:solidFill>
                            <a:schemeClr val="tx1"/>
                          </a:solidFill>
                          <a:latin typeface="#9Slide07 IcielBC Cubano Normal" panose="00000500000000000000" pitchFamily="2" charset="0"/>
                        </a:rPr>
                        <a:t>1. THẾ NÀO LÀ QUYỀN TRẺ EM VÀ CÁC NHÓM QUYỀN CƠ BẢN CỦA TRẺ EM</a:t>
                      </a:r>
                    </a:p>
                  </a:txBody>
                  <a:tcPr>
                    <a:solidFill>
                      <a:srgbClr val="FFC000"/>
                    </a:solidFill>
                  </a:tcPr>
                </a:tc>
                <a:tc hMerge="1">
                  <a:txBody>
                    <a:bodyPr/>
                    <a:lstStyle/>
                    <a:p>
                      <a:pPr algn="ctr"/>
                      <a:endParaRPr lang="en-US" sz="1600" b="1">
                        <a:latin typeface="#9Slide03 AllRoundGothic" panose="020B0703020202020104" pitchFamily="34" charset="0"/>
                      </a:endParaRPr>
                    </a:p>
                  </a:txBody>
                  <a:tcPr/>
                </a:tc>
                <a:extLst>
                  <a:ext uri="{0D108BD9-81ED-4DB2-BD59-A6C34878D82A}">
                    <a16:rowId xmlns:a16="http://schemas.microsoft.com/office/drawing/2014/main" val="2979100800"/>
                  </a:ext>
                </a:extLst>
              </a:tr>
              <a:tr h="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a. </a:t>
                      </a:r>
                      <a:r>
                        <a:rPr lang="en-US" sz="2000" b="1" dirty="0" err="1">
                          <a:solidFill>
                            <a:schemeClr val="tx1"/>
                          </a:solidFill>
                          <a:latin typeface="Times New Roman" panose="02020603050405020304" pitchFamily="18" charset="0"/>
                          <a:cs typeface="Times New Roman" panose="02020603050405020304" pitchFamily="18" charset="0"/>
                        </a:rPr>
                        <a:t>Quyền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trẻ</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em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b.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nhóm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quyền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trẻ</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em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val="2973508351"/>
                  </a:ext>
                </a:extLst>
              </a:tr>
              <a:tr h="2165886">
                <a:tc>
                  <a:txBody>
                    <a:bodyPr/>
                    <a:lstStyle/>
                    <a:p>
                      <a:endParaRPr lang="en-US" dirty="0">
                        <a:solidFill>
                          <a:schemeClr val="tx1"/>
                        </a:solidFill>
                      </a:endParaRPr>
                    </a:p>
                  </a:txBody>
                  <a:tcPr>
                    <a:solidFill>
                      <a:schemeClr val="bg1"/>
                    </a:solidFill>
                  </a:tcPr>
                </a:tc>
                <a:tc>
                  <a:txBody>
                    <a:bodyPr/>
                    <a:lstStyle/>
                    <a:p>
                      <a:endParaRPr lang="en-US" dirty="0">
                        <a:solidFill>
                          <a:schemeClr val="tx1"/>
                        </a:solidFill>
                      </a:endParaRPr>
                    </a:p>
                  </a:txBody>
                  <a:tcPr>
                    <a:solidFill>
                      <a:schemeClr val="bg1"/>
                    </a:solidFill>
                  </a:tcPr>
                </a:tc>
                <a:extLst>
                  <a:ext uri="{0D108BD9-81ED-4DB2-BD59-A6C34878D82A}">
                    <a16:rowId xmlns:a16="http://schemas.microsoft.com/office/drawing/2014/main" val="1629426067"/>
                  </a:ext>
                </a:extLst>
              </a:tr>
            </a:tbl>
          </a:graphicData>
        </a:graphic>
      </p:graphicFrame>
      <p:sp>
        <p:nvSpPr>
          <p:cNvPr id="2" name="TextBox 1">
            <a:extLst>
              <a:ext uri="{FF2B5EF4-FFF2-40B4-BE49-F238E27FC236}">
                <a16:creationId xmlns:a16="http://schemas.microsoft.com/office/drawing/2014/main" id="{44FC9830-0419-220C-66ED-883445C1BBDA}"/>
              </a:ext>
            </a:extLst>
          </p:cNvPr>
          <p:cNvSpPr txBox="1"/>
          <p:nvPr/>
        </p:nvSpPr>
        <p:spPr>
          <a:xfrm>
            <a:off x="133351" y="2935686"/>
            <a:ext cx="2097953" cy="31393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HƯỚNG DẪN:</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trả</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lời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hoạt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động</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R="0" lvl="0" algn="ctr" defTabSz="457200" rtl="0" eaLnBrk="1" fontAlgn="auto" latinLnBrk="0" hangingPunct="1">
              <a:lnSpc>
                <a:spcPct val="100000"/>
              </a:lnSpc>
              <a:spcBef>
                <a:spcPts val="0"/>
              </a:spcBef>
              <a:spcAft>
                <a:spcPts val="0"/>
              </a:spcAft>
              <a:buClrTx/>
              <a:buSzTx/>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tổng</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677D3336-F743-BE94-57FD-50277260B287}"/>
              </a:ext>
            </a:extLst>
          </p:cNvPr>
          <p:cNvSpPr txBox="1"/>
          <p:nvPr/>
        </p:nvSpPr>
        <p:spPr>
          <a:xfrm rot="5400000">
            <a:off x="9130989" y="4444228"/>
            <a:ext cx="298455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Tên</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HS: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Lớp</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 </a:t>
            </a: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Nhóm</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a:t>
            </a:r>
          </a:p>
        </p:txBody>
      </p:sp>
      <p:sp>
        <p:nvSpPr>
          <p:cNvPr id="4" name="Freeform 2">
            <a:extLst>
              <a:ext uri="{FF2B5EF4-FFF2-40B4-BE49-F238E27FC236}">
                <a16:creationId xmlns:a16="http://schemas.microsoft.com/office/drawing/2014/main" id="{5D029B6E-E2FC-5140-9D1A-819141099C5E}"/>
              </a:ext>
            </a:extLst>
          </p:cNvPr>
          <p:cNvSpPr/>
          <p:nvPr/>
        </p:nvSpPr>
        <p:spPr>
          <a:xfrm>
            <a:off x="1182328" y="6066504"/>
            <a:ext cx="9866672" cy="821975"/>
          </a:xfrm>
          <a:custGeom>
            <a:avLst/>
            <a:gdLst/>
            <a:ahLst/>
            <a:cxnLst/>
            <a:rect l="l" t="t" r="r" b="b"/>
            <a:pathLst>
              <a:path w="5238750" h="1247775">
                <a:moveTo>
                  <a:pt x="0" y="0"/>
                </a:moveTo>
                <a:lnTo>
                  <a:pt x="5238750" y="0"/>
                </a:lnTo>
                <a:lnTo>
                  <a:pt x="5238750" y="1247775"/>
                </a:lnTo>
                <a:lnTo>
                  <a:pt x="0" y="1247775"/>
                </a:lnTo>
                <a:lnTo>
                  <a:pt x="0" y="0"/>
                </a:lnTo>
                <a:close/>
              </a:path>
            </a:pathLst>
          </a:custGeom>
          <a:blipFill>
            <a:blip r:embed="rId6">
              <a:extLst>
                <a:ext uri="{96DAC541-7B7A-43D3-8B79-37D633B846F1}">
                  <asvg:svgBlip xmlns:asvg="http://schemas.microsoft.com/office/drawing/2016/SVG/main" r:embed="rId7"/>
                </a:ext>
              </a:extLst>
            </a:blip>
            <a:stretch>
              <a:fillRect l="-48" r="-48"/>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4B8B9163-A4B1-41A0-B3FC-912AAD10B523}"/>
              </a:ext>
            </a:extLst>
          </p:cNvPr>
          <p:cNvSpPr txBox="1"/>
          <p:nvPr/>
        </p:nvSpPr>
        <p:spPr>
          <a:xfrm>
            <a:off x="1647299" y="1166818"/>
            <a:ext cx="171419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ác</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quyền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trong</a:t>
            </a: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các</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hình</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ảnh</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46C8FC85-D9C2-4407-9F7E-16152DE1AF58}"/>
              </a:ext>
            </a:extLst>
          </p:cNvPr>
          <p:cNvSpPr txBox="1"/>
          <p:nvPr/>
        </p:nvSpPr>
        <p:spPr>
          <a:xfrm>
            <a:off x="4129441" y="915301"/>
            <a:ext cx="1714195"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ác</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quyền</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đó</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thuộc</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nhóm</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quyền</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1"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nào</a:t>
            </a:r>
            <a:r>
              <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E6C5879-EC8B-460E-A52B-3C14A2A4F49E}"/>
              </a:ext>
            </a:extLst>
          </p:cNvPr>
          <p:cNvSpPr txBox="1"/>
          <p:nvPr/>
        </p:nvSpPr>
        <p:spPr>
          <a:xfrm>
            <a:off x="6443446" y="1212985"/>
            <a:ext cx="2138167" cy="156966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Hãy cho biết gia đình, nhà</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trư</a:t>
            </a:r>
            <a:r>
              <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ờng, xã hội xung quanh em đã thực hiện quyền trẻ em như th</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ế</a:t>
            </a:r>
            <a:r>
              <a:rPr kumimoji="0" lang="vi-VN"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nào?</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5" name="TextBox 24">
            <a:extLst>
              <a:ext uri="{FF2B5EF4-FFF2-40B4-BE49-F238E27FC236}">
                <a16:creationId xmlns:a16="http://schemas.microsoft.com/office/drawing/2014/main" id="{1E862483-BAB6-4764-A5ED-DCC373EF4E3E}"/>
              </a:ext>
            </a:extLst>
          </p:cNvPr>
          <p:cNvSpPr txBox="1"/>
          <p:nvPr/>
        </p:nvSpPr>
        <p:spPr>
          <a:xfrm>
            <a:off x="9014052" y="1324984"/>
            <a:ext cx="128574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Rút</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ra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khái</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niệm</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quyền</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trẻ</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6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em</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76126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71EAC21F-5F49-2BCD-85C9-243F4B2EADC6}"/>
              </a:ext>
            </a:extLst>
          </p:cNvPr>
          <p:cNvSpPr/>
          <p:nvPr/>
        </p:nvSpPr>
        <p:spPr>
          <a:xfrm rot="20234197">
            <a:off x="1133179" y="-1107538"/>
            <a:ext cx="9885770" cy="8769129"/>
          </a:xfrm>
          <a:custGeom>
            <a:avLst/>
            <a:gdLst>
              <a:gd name="connsiteX0" fmla="*/ 5171502 w 9885770"/>
              <a:gd name="connsiteY0" fmla="*/ 878450 h 8769129"/>
              <a:gd name="connsiteX1" fmla="*/ 5817537 w 9885770"/>
              <a:gd name="connsiteY1" fmla="*/ 2481763 h 8769129"/>
              <a:gd name="connsiteX2" fmla="*/ 5798304 w 9885770"/>
              <a:gd name="connsiteY2" fmla="*/ 2608440 h 8769129"/>
              <a:gd name="connsiteX3" fmla="*/ 5799034 w 9885770"/>
              <a:gd name="connsiteY3" fmla="*/ 2607651 h 8769129"/>
              <a:gd name="connsiteX4" fmla="*/ 7709309 w 9885770"/>
              <a:gd name="connsiteY4" fmla="*/ 2165757 h 8769129"/>
              <a:gd name="connsiteX5" fmla="*/ 8109586 w 9885770"/>
              <a:gd name="connsiteY5" fmla="*/ 3000842 h 8769129"/>
              <a:gd name="connsiteX6" fmla="*/ 8109868 w 9885770"/>
              <a:gd name="connsiteY6" fmla="*/ 3056926 h 8769129"/>
              <a:gd name="connsiteX7" fmla="*/ 8130741 w 9885770"/>
              <a:gd name="connsiteY7" fmla="*/ 3044628 h 8769129"/>
              <a:gd name="connsiteX8" fmla="*/ 9483343 w 9885770"/>
              <a:gd name="connsiteY8" fmla="*/ 3023588 h 8769129"/>
              <a:gd name="connsiteX9" fmla="*/ 9391565 w 9885770"/>
              <a:gd name="connsiteY9" fmla="*/ 5299503 h 8769129"/>
              <a:gd name="connsiteX10" fmla="*/ 7345036 w 9885770"/>
              <a:gd name="connsiteY10" fmla="*/ 6099803 h 8769129"/>
              <a:gd name="connsiteX11" fmla="*/ 7282076 w 9885770"/>
              <a:gd name="connsiteY11" fmla="*/ 6059504 h 8769129"/>
              <a:gd name="connsiteX12" fmla="*/ 6757469 w 9885770"/>
              <a:gd name="connsiteY12" fmla="*/ 8769129 h 8769129"/>
              <a:gd name="connsiteX13" fmla="*/ 0 w 9885770"/>
              <a:gd name="connsiteY13" fmla="*/ 5933631 h 8769129"/>
              <a:gd name="connsiteX14" fmla="*/ 1665578 w 9885770"/>
              <a:gd name="connsiteY14" fmla="*/ 3516475 h 8769129"/>
              <a:gd name="connsiteX15" fmla="*/ 1571344 w 9885770"/>
              <a:gd name="connsiteY15" fmla="*/ 3433217 h 8769129"/>
              <a:gd name="connsiteX16" fmla="*/ 1002349 w 9885770"/>
              <a:gd name="connsiteY16" fmla="*/ 1876879 h 8769129"/>
              <a:gd name="connsiteX17" fmla="*/ 2292906 w 9885770"/>
              <a:gd name="connsiteY17" fmla="*/ 0 h 8769129"/>
              <a:gd name="connsiteX18" fmla="*/ 3557244 w 9885770"/>
              <a:gd name="connsiteY18" fmla="*/ 1498623 h 8769129"/>
              <a:gd name="connsiteX19" fmla="*/ 3564254 w 9885770"/>
              <a:gd name="connsiteY19" fmla="*/ 1565429 h 8769129"/>
              <a:gd name="connsiteX20" fmla="*/ 3578330 w 9885770"/>
              <a:gd name="connsiteY20" fmla="*/ 1543576 h 8769129"/>
              <a:gd name="connsiteX21" fmla="*/ 5071723 w 9885770"/>
              <a:gd name="connsiteY21" fmla="*/ 837983 h 8769129"/>
              <a:gd name="connsiteX22" fmla="*/ 5171502 w 9885770"/>
              <a:gd name="connsiteY22" fmla="*/ 878450 h 8769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885770" h="8769129">
                <a:moveTo>
                  <a:pt x="5171502" y="878450"/>
                </a:moveTo>
                <a:cubicBezTo>
                  <a:pt x="5654771" y="1108930"/>
                  <a:pt x="5901571" y="1754134"/>
                  <a:pt x="5817537" y="2481763"/>
                </a:cubicBezTo>
                <a:lnTo>
                  <a:pt x="5798304" y="2608440"/>
                </a:lnTo>
                <a:lnTo>
                  <a:pt x="5799034" y="2607651"/>
                </a:lnTo>
                <a:cubicBezTo>
                  <a:pt x="6407951" y="1995135"/>
                  <a:pt x="7210067" y="1791979"/>
                  <a:pt x="7709309" y="2165757"/>
                </a:cubicBezTo>
                <a:cubicBezTo>
                  <a:pt x="7958929" y="2352647"/>
                  <a:pt x="8091476" y="2652808"/>
                  <a:pt x="8109586" y="3000842"/>
                </a:cubicBezTo>
                <a:lnTo>
                  <a:pt x="8109868" y="3056926"/>
                </a:lnTo>
                <a:lnTo>
                  <a:pt x="8130741" y="3044628"/>
                </a:lnTo>
                <a:cubicBezTo>
                  <a:pt x="8615613" y="2783973"/>
                  <a:pt x="9126742" y="2756603"/>
                  <a:pt x="9483343" y="3023588"/>
                </a:cubicBezTo>
                <a:cubicBezTo>
                  <a:pt x="10053904" y="3450764"/>
                  <a:pt x="10012814" y="4469726"/>
                  <a:pt x="9391565" y="5299503"/>
                </a:cubicBezTo>
                <a:cubicBezTo>
                  <a:pt x="8809143" y="6077419"/>
                  <a:pt x="7923585" y="6412890"/>
                  <a:pt x="7345036" y="6099803"/>
                </a:cubicBezTo>
                <a:lnTo>
                  <a:pt x="7282076" y="6059504"/>
                </a:lnTo>
                <a:lnTo>
                  <a:pt x="6757469" y="8769129"/>
                </a:lnTo>
                <a:lnTo>
                  <a:pt x="0" y="5933631"/>
                </a:lnTo>
                <a:lnTo>
                  <a:pt x="1665578" y="3516475"/>
                </a:lnTo>
                <a:lnTo>
                  <a:pt x="1571344" y="3433217"/>
                </a:lnTo>
                <a:cubicBezTo>
                  <a:pt x="1228053" y="3095928"/>
                  <a:pt x="1002349" y="2524737"/>
                  <a:pt x="1002349" y="1876879"/>
                </a:cubicBezTo>
                <a:cubicBezTo>
                  <a:pt x="1002349" y="840307"/>
                  <a:pt x="1580151" y="0"/>
                  <a:pt x="2292906" y="0"/>
                </a:cubicBezTo>
                <a:cubicBezTo>
                  <a:pt x="2916567" y="0"/>
                  <a:pt x="3436904" y="643361"/>
                  <a:pt x="3557244" y="1498623"/>
                </a:cubicBezTo>
                <a:lnTo>
                  <a:pt x="3564254" y="1565429"/>
                </a:lnTo>
                <a:lnTo>
                  <a:pt x="3578330" y="1543576"/>
                </a:lnTo>
                <a:cubicBezTo>
                  <a:pt x="3979479" y="968029"/>
                  <a:pt x="4565256" y="666949"/>
                  <a:pt x="5071723" y="837983"/>
                </a:cubicBezTo>
                <a:cubicBezTo>
                  <a:pt x="5106015" y="849563"/>
                  <a:pt x="5139284" y="863085"/>
                  <a:pt x="5171502" y="878450"/>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mc:AlternateContent xmlns:mc="http://schemas.openxmlformats.org/markup-compatibility/2006" xmlns:p14="http://schemas.microsoft.com/office/powerpoint/2010/main">
        <mc:Choice Requires="p14">
          <p:contentPart p14:bwMode="auto" r:id="rId2">
            <p14:nvContentPartPr>
              <p14:cNvPr id="16" name="Ink 15">
                <a:extLst>
                  <a:ext uri="{FF2B5EF4-FFF2-40B4-BE49-F238E27FC236}">
                    <a16:creationId xmlns:a16="http://schemas.microsoft.com/office/drawing/2014/main" id="{6C4D9459-7D48-E877-071F-63F0561F5480}"/>
                  </a:ext>
                </a:extLst>
              </p14:cNvPr>
              <p14:cNvContentPartPr/>
              <p14:nvPr/>
            </p14:nvContentPartPr>
            <p14:xfrm>
              <a:off x="2687897" y="817208"/>
              <a:ext cx="5838840" cy="2900520"/>
            </p14:xfrm>
          </p:contentPart>
        </mc:Choice>
        <mc:Fallback xmlns="">
          <p:pic>
            <p:nvPicPr>
              <p:cNvPr id="16" name="Ink 15">
                <a:extLst>
                  <a:ext uri="{FF2B5EF4-FFF2-40B4-BE49-F238E27FC236}">
                    <a16:creationId xmlns:a16="http://schemas.microsoft.com/office/drawing/2014/main" id="{6C4D9459-7D48-E877-071F-63F0561F5480}"/>
                  </a:ext>
                </a:extLst>
              </p:cNvPr>
              <p:cNvPicPr/>
              <p:nvPr/>
            </p:nvPicPr>
            <p:blipFill>
              <a:blip r:embed="rId3"/>
              <a:stretch>
                <a:fillRect/>
              </a:stretch>
            </p:blipFill>
            <p:spPr>
              <a:xfrm>
                <a:off x="2683577" y="812888"/>
                <a:ext cx="5847479" cy="290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8" name="Ink 17">
                <a:extLst>
                  <a:ext uri="{FF2B5EF4-FFF2-40B4-BE49-F238E27FC236}">
                    <a16:creationId xmlns:a16="http://schemas.microsoft.com/office/drawing/2014/main" id="{FCE259C8-E3D4-7E0B-F758-0C129F1E76C9}"/>
                  </a:ext>
                </a:extLst>
              </p14:cNvPr>
              <p14:cNvContentPartPr/>
              <p14:nvPr/>
            </p14:nvContentPartPr>
            <p14:xfrm>
              <a:off x="8527007" y="904152"/>
              <a:ext cx="421200" cy="3098160"/>
            </p14:xfrm>
          </p:contentPart>
        </mc:Choice>
        <mc:Fallback xmlns="">
          <p:pic>
            <p:nvPicPr>
              <p:cNvPr id="18" name="Ink 17">
                <a:extLst>
                  <a:ext uri="{FF2B5EF4-FFF2-40B4-BE49-F238E27FC236}">
                    <a16:creationId xmlns:a16="http://schemas.microsoft.com/office/drawing/2014/main" id="{FCE259C8-E3D4-7E0B-F758-0C129F1E76C9}"/>
                  </a:ext>
                </a:extLst>
              </p:cNvPr>
              <p:cNvPicPr/>
              <p:nvPr/>
            </p:nvPicPr>
            <p:blipFill>
              <a:blip r:embed="rId5"/>
              <a:stretch>
                <a:fillRect/>
              </a:stretch>
            </p:blipFill>
            <p:spPr>
              <a:xfrm>
                <a:off x="8522687" y="899832"/>
                <a:ext cx="429840" cy="3106800"/>
              </a:xfrm>
              <a:prstGeom prst="rect">
                <a:avLst/>
              </a:prstGeom>
            </p:spPr>
          </p:pic>
        </mc:Fallback>
      </mc:AlternateContent>
      <p:sp>
        <p:nvSpPr>
          <p:cNvPr id="20" name="TextBox 19">
            <a:extLst>
              <a:ext uri="{FF2B5EF4-FFF2-40B4-BE49-F238E27FC236}">
                <a16:creationId xmlns:a16="http://schemas.microsoft.com/office/drawing/2014/main" id="{517ECCE7-31AB-22D2-F1E9-24EF4EC39914}"/>
              </a:ext>
            </a:extLst>
          </p:cNvPr>
          <p:cNvSpPr txBox="1"/>
          <p:nvPr/>
        </p:nvSpPr>
        <p:spPr>
          <a:xfrm>
            <a:off x="4607662" y="304041"/>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prstClr val="black"/>
                </a:solidFill>
                <a:effectLst/>
                <a:uLnTx/>
                <a:uFillTx/>
                <a:latin typeface="#9Slide07 IcielPony" panose="02000000000000000000" pitchFamily="2" charset="0"/>
                <a:ea typeface="+mn-ea"/>
                <a:cs typeface="+mn-cs"/>
              </a:rPr>
              <a:t> 1,2,3,4</a:t>
            </a:r>
          </a:p>
        </p:txBody>
      </p:sp>
      <p:sp>
        <p:nvSpPr>
          <p:cNvPr id="21" name="TextBox 20">
            <a:extLst>
              <a:ext uri="{FF2B5EF4-FFF2-40B4-BE49-F238E27FC236}">
                <a16:creationId xmlns:a16="http://schemas.microsoft.com/office/drawing/2014/main" id="{51FB7947-B709-5546-279F-717903821AEE}"/>
              </a:ext>
            </a:extLst>
          </p:cNvPr>
          <p:cNvSpPr txBox="1"/>
          <p:nvPr/>
        </p:nvSpPr>
        <p:spPr>
          <a:xfrm>
            <a:off x="7262130" y="473318"/>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prstClr val="black"/>
                </a:solidFill>
                <a:effectLst/>
                <a:uLnTx/>
                <a:uFillTx/>
                <a:latin typeface="#9Slide07 IcielPony" panose="02000000000000000000" pitchFamily="2" charset="0"/>
                <a:ea typeface="+mn-ea"/>
                <a:cs typeface="+mn-cs"/>
              </a:rPr>
              <a:t> 5,6,7,8</a:t>
            </a:r>
          </a:p>
        </p:txBody>
      </p:sp>
      <p:sp>
        <p:nvSpPr>
          <p:cNvPr id="22" name="TextBox 21">
            <a:extLst>
              <a:ext uri="{FF2B5EF4-FFF2-40B4-BE49-F238E27FC236}">
                <a16:creationId xmlns:a16="http://schemas.microsoft.com/office/drawing/2014/main" id="{80BD269E-7BA4-41A1-1CEF-77DBF45C0A07}"/>
              </a:ext>
            </a:extLst>
          </p:cNvPr>
          <p:cNvSpPr txBox="1"/>
          <p:nvPr/>
        </p:nvSpPr>
        <p:spPr>
          <a:xfrm>
            <a:off x="1903467" y="565806"/>
            <a:ext cx="1383487"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prstClr val="black"/>
                </a:solidFill>
                <a:effectLst/>
                <a:uLnTx/>
                <a:uFillTx/>
                <a:latin typeface="#9Slide07 IcielPony" panose="02000000000000000000" pitchFamily="2" charset="0"/>
                <a:ea typeface="+mn-ea"/>
                <a:cs typeface="+mn-cs"/>
              </a:rPr>
              <a:t> 1,2,3,4</a:t>
            </a:r>
          </a:p>
        </p:txBody>
      </p:sp>
      <p:sp>
        <p:nvSpPr>
          <p:cNvPr id="23" name="TextBox 22">
            <a:extLst>
              <a:ext uri="{FF2B5EF4-FFF2-40B4-BE49-F238E27FC236}">
                <a16:creationId xmlns:a16="http://schemas.microsoft.com/office/drawing/2014/main" id="{49C27758-F61F-E952-7797-140C34F0A4AF}"/>
              </a:ext>
            </a:extLst>
          </p:cNvPr>
          <p:cNvSpPr txBox="1"/>
          <p:nvPr/>
        </p:nvSpPr>
        <p:spPr>
          <a:xfrm>
            <a:off x="9369678" y="565598"/>
            <a:ext cx="1093839"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9Slide07 IcielPony" panose="02000000000000000000" pitchFamily="2" charset="0"/>
                <a:ea typeface="+mn-ea"/>
                <a:cs typeface="+mn-cs"/>
              </a:rPr>
              <a:t>Nhóm</a:t>
            </a:r>
            <a:r>
              <a:rPr kumimoji="0" lang="en-US" sz="1600" b="0" i="0" u="none" strike="noStrike" kern="1200" cap="none" spc="0" normalizeH="0" baseline="0" noProof="0" dirty="0">
                <a:ln>
                  <a:noFill/>
                </a:ln>
                <a:solidFill>
                  <a:prstClr val="black"/>
                </a:solidFill>
                <a:effectLst/>
                <a:uLnTx/>
                <a:uFillTx/>
                <a:latin typeface="#9Slide07 IcielPony" panose="02000000000000000000" pitchFamily="2" charset="0"/>
                <a:ea typeface="+mn-ea"/>
                <a:cs typeface="+mn-cs"/>
              </a:rPr>
              <a:t> 5,6,7,8</a:t>
            </a:r>
          </a:p>
        </p:txBody>
      </p:sp>
      <p:graphicFrame>
        <p:nvGraphicFramePr>
          <p:cNvPr id="24" name="Table 24">
            <a:extLst>
              <a:ext uri="{FF2B5EF4-FFF2-40B4-BE49-F238E27FC236}">
                <a16:creationId xmlns:a16="http://schemas.microsoft.com/office/drawing/2014/main" id="{93E03617-C527-E8CF-F583-A1C0B6E5E28E}"/>
              </a:ext>
            </a:extLst>
          </p:cNvPr>
          <p:cNvGraphicFramePr>
            <a:graphicFrameLocks noGrp="1"/>
          </p:cNvGraphicFramePr>
          <p:nvPr/>
        </p:nvGraphicFramePr>
        <p:xfrm>
          <a:off x="2986046" y="3517057"/>
          <a:ext cx="6180037" cy="2917393"/>
        </p:xfrm>
        <a:graphic>
          <a:graphicData uri="http://schemas.openxmlformats.org/drawingml/2006/table">
            <a:tbl>
              <a:tblPr firstRow="1" bandRow="1">
                <a:tableStyleId>{5940675A-B579-460E-94D1-54222C63F5DA}</a:tableStyleId>
              </a:tblPr>
              <a:tblGrid>
                <a:gridCol w="2885401">
                  <a:extLst>
                    <a:ext uri="{9D8B030D-6E8A-4147-A177-3AD203B41FA5}">
                      <a16:colId xmlns:a16="http://schemas.microsoft.com/office/drawing/2014/main" val="705627039"/>
                    </a:ext>
                  </a:extLst>
                </a:gridCol>
                <a:gridCol w="3294636">
                  <a:extLst>
                    <a:ext uri="{9D8B030D-6E8A-4147-A177-3AD203B41FA5}">
                      <a16:colId xmlns:a16="http://schemas.microsoft.com/office/drawing/2014/main" val="2483224283"/>
                    </a:ext>
                  </a:extLst>
                </a:gridCol>
              </a:tblGrid>
              <a:tr h="355267">
                <a:tc gridSpan="2">
                  <a:txBody>
                    <a:bodyPr/>
                    <a:lstStyle/>
                    <a:p>
                      <a:pPr algn="ctr"/>
                      <a:r>
                        <a:rPr lang="en-US" sz="1500" b="1" dirty="0">
                          <a:solidFill>
                            <a:schemeClr val="tx1"/>
                          </a:solidFill>
                          <a:latin typeface="#9Slide07 IcielBC Cubano Normal" panose="00000500000000000000" pitchFamily="2" charset="0"/>
                        </a:rPr>
                        <a:t>1. THẾ NÀO LÀ QUYỀN TRẺ EM VÀ CÁC NHÓM QUYỀN CƠ BẢN CỦA TRẺ EM</a:t>
                      </a:r>
                    </a:p>
                  </a:txBody>
                  <a:tcPr>
                    <a:solidFill>
                      <a:srgbClr val="FFC000"/>
                    </a:solidFill>
                  </a:tcPr>
                </a:tc>
                <a:tc hMerge="1">
                  <a:txBody>
                    <a:bodyPr/>
                    <a:lstStyle/>
                    <a:p>
                      <a:pPr algn="ctr"/>
                      <a:endParaRPr lang="en-US" sz="1600" b="1">
                        <a:latin typeface="#9Slide03 AllRoundGothic" panose="020B0703020202020104" pitchFamily="34" charset="0"/>
                      </a:endParaRPr>
                    </a:p>
                  </a:txBody>
                  <a:tcPr/>
                </a:tc>
                <a:extLst>
                  <a:ext uri="{0D108BD9-81ED-4DB2-BD59-A6C34878D82A}">
                    <a16:rowId xmlns:a16="http://schemas.microsoft.com/office/drawing/2014/main" val="2979100800"/>
                  </a:ext>
                </a:extLst>
              </a:tr>
              <a:tr h="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a. </a:t>
                      </a:r>
                      <a:r>
                        <a:rPr lang="en-US" sz="2000" b="1" dirty="0" err="1">
                          <a:solidFill>
                            <a:schemeClr val="tx1"/>
                          </a:solidFill>
                          <a:latin typeface="Times New Roman" panose="02020603050405020304" pitchFamily="18" charset="0"/>
                          <a:cs typeface="Times New Roman" panose="02020603050405020304" pitchFamily="18" charset="0"/>
                        </a:rPr>
                        <a:t>Quyền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trẻ</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em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b. </a:t>
                      </a:r>
                      <a:r>
                        <a:rPr lang="en-US" sz="2000" b="1" dirty="0" err="1">
                          <a:solidFill>
                            <a:schemeClr val="tx1"/>
                          </a:solidFill>
                          <a:latin typeface="Times New Roman" panose="02020603050405020304" pitchFamily="18" charset="0"/>
                          <a:cs typeface="Times New Roman" panose="02020603050405020304" pitchFamily="18" charset="0"/>
                        </a:rPr>
                        <a:t>Các</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nhóm</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quyền</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trẻ</a:t>
                      </a:r>
                      <a:r>
                        <a:rPr lang="en-US" sz="2000" b="1" dirty="0">
                          <a:solidFill>
                            <a:schemeClr val="tx1"/>
                          </a:solidFill>
                          <a:latin typeface="Times New Roman" panose="02020603050405020304" pitchFamily="18" charset="0"/>
                          <a:cs typeface="Times New Roman" panose="02020603050405020304" pitchFamily="18" charset="0"/>
                        </a:rPr>
                        <a:t> </a:t>
                      </a:r>
                      <a:r>
                        <a:rPr lang="en-US" sz="2000" b="1" dirty="0" err="1">
                          <a:solidFill>
                            <a:schemeClr val="tx1"/>
                          </a:solidFill>
                          <a:latin typeface="Times New Roman" panose="02020603050405020304" pitchFamily="18" charset="0"/>
                          <a:cs typeface="Times New Roman" panose="02020603050405020304" pitchFamily="18" charset="0"/>
                        </a:rPr>
                        <a:t>em</a:t>
                      </a:r>
                      <a:endParaRPr lang="en-US" sz="20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val="2973508351"/>
                  </a:ext>
                </a:extLst>
              </a:tr>
              <a:tr h="2165886">
                <a:tc>
                  <a:txBody>
                    <a:bodyPr/>
                    <a:lstStyle/>
                    <a:p>
                      <a:pPr algn="just">
                        <a:tabLst>
                          <a:tab pos="90170" algn="l"/>
                        </a:tabLst>
                      </a:pP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Là</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những</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lợi</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ích</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mà</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trẻ</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em</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hưởng</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để</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sống</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và</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phát</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triển</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toàn</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diện</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về</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thể</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chất</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tinh</a:t>
                      </a:r>
                      <a:r>
                        <a:rPr lang="en-US" sz="220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200" i="0" dirty="0" err="1">
                          <a:effectLst/>
                          <a:latin typeface="Times New Roman" panose="02020603050405020304" pitchFamily="18" charset="0"/>
                          <a:ea typeface="Cambria" panose="02040503050406030204" pitchFamily="18" charset="0"/>
                          <a:cs typeface="Times New Roman" panose="02020603050405020304" pitchFamily="18" charset="0"/>
                        </a:rPr>
                        <a:t>thần</a:t>
                      </a:r>
                      <a:r>
                        <a:rPr lang="vi-VN" sz="2200" i="0" dirty="0">
                          <a:effectLst/>
                          <a:latin typeface="Times New Roman" panose="02020603050405020304" pitchFamily="18" charset="0"/>
                          <a:ea typeface="Cambria" panose="02040503050406030204" pitchFamily="18" charset="0"/>
                          <a:cs typeface="Times New Roman" panose="02020603050405020304" pitchFamily="18" charset="0"/>
                        </a:rPr>
                        <a:t>.</a:t>
                      </a:r>
                      <a:endParaRPr lang="en-US" sz="2200" i="0" dirty="0">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chemeClr val="tx1"/>
                        </a:solidFill>
                      </a:endParaRPr>
                    </a:p>
                  </a:txBody>
                  <a:tcPr>
                    <a:solidFill>
                      <a:schemeClr val="bg1"/>
                    </a:solidFill>
                  </a:tcPr>
                </a:tc>
                <a:tc>
                  <a:txBody>
                    <a:bodyPr/>
                    <a:lstStyle/>
                    <a:p>
                      <a:pPr algn="just">
                        <a:tabLst>
                          <a:tab pos="90170" algn="l"/>
                        </a:tabLst>
                      </a:pP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Nhóm</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quyền</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sống</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còn</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tab pos="90170" algn="l"/>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Nhóm</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quyền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được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bảo</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vệ</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mbria" panose="02040503050406030204" pitchFamily="18" charset="0"/>
                          <a:cs typeface="Times New Roman" panose="02020603050405020304" pitchFamily="18" charset="0"/>
                        </a:rPr>
                        <a:t>. </a:t>
                      </a:r>
                    </a:p>
                    <a:p>
                      <a:pPr algn="just">
                        <a:tabLst>
                          <a:tab pos="90170" algn="l"/>
                        </a:tabLst>
                      </a:pP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Nhóm</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quyền</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được</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phát</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r>
                        <a:rPr lang="en-US" sz="2000" b="0" i="0" dirty="0" err="1">
                          <a:effectLst/>
                          <a:latin typeface="Times New Roman" panose="02020603050405020304" pitchFamily="18" charset="0"/>
                          <a:ea typeface="Cambria" panose="02040503050406030204" pitchFamily="18" charset="0"/>
                          <a:cs typeface="Times New Roman" panose="02020603050405020304" pitchFamily="18" charset="0"/>
                        </a:rPr>
                        <a:t>triển</a:t>
                      </a:r>
                      <a:r>
                        <a:rPr lang="en-US" sz="2000" b="0" i="0" dirty="0">
                          <a:effectLst/>
                          <a:latin typeface="Times New Roman" panose="02020603050405020304" pitchFamily="18" charset="0"/>
                          <a:ea typeface="Cambria" panose="02040503050406030204" pitchFamily="18" charset="0"/>
                          <a:cs typeface="Times New Roman" panose="02020603050405020304" pitchFamily="18" charset="0"/>
                        </a:rPr>
                        <a:t>. </a:t>
                      </a:r>
                    </a:p>
                    <a:p>
                      <a:pPr algn="just">
                        <a:tabLst>
                          <a:tab pos="90170" algn="l"/>
                        </a:tabLst>
                      </a:pPr>
                      <a:r>
                        <a:rPr lang="en-US" sz="2000" b="0" i="0" dirty="0">
                          <a:effectLst/>
                          <a:latin typeface="Times New Roman" panose="02020603050405020304" pitchFamily="18" charset="0"/>
                          <a:ea typeface="Cambria" panose="02040503050406030204" pitchFamily="18" charset="0"/>
                        </a:rPr>
                        <a:t>+</a:t>
                      </a:r>
                      <a:r>
                        <a:rPr lang="en-US" sz="2000" b="0" i="0" dirty="0" err="1">
                          <a:effectLst/>
                          <a:latin typeface="Times New Roman" panose="02020603050405020304" pitchFamily="18" charset="0"/>
                          <a:ea typeface="Cambria" panose="02040503050406030204" pitchFamily="18" charset="0"/>
                        </a:rPr>
                        <a:t>Nhóm</a:t>
                      </a:r>
                      <a:r>
                        <a:rPr lang="en-US" sz="2000" b="0" i="0" dirty="0">
                          <a:effectLst/>
                          <a:latin typeface="Times New Roman" panose="02020603050405020304" pitchFamily="18" charset="0"/>
                          <a:ea typeface="Cambria" panose="02040503050406030204" pitchFamily="18" charset="0"/>
                        </a:rPr>
                        <a:t> </a:t>
                      </a:r>
                      <a:r>
                        <a:rPr lang="en-US" sz="2000" b="0" i="0" dirty="0" err="1">
                          <a:effectLst/>
                          <a:latin typeface="Times New Roman" panose="02020603050405020304" pitchFamily="18" charset="0"/>
                          <a:ea typeface="Cambria" panose="02040503050406030204" pitchFamily="18" charset="0"/>
                        </a:rPr>
                        <a:t>quyền</a:t>
                      </a:r>
                      <a:r>
                        <a:rPr lang="en-US" sz="2000" b="0" i="0" dirty="0">
                          <a:effectLst/>
                          <a:latin typeface="Times New Roman" panose="02020603050405020304" pitchFamily="18" charset="0"/>
                          <a:ea typeface="Cambria" panose="02040503050406030204" pitchFamily="18" charset="0"/>
                        </a:rPr>
                        <a:t> </a:t>
                      </a:r>
                      <a:r>
                        <a:rPr lang="en-US" sz="2000" b="0" i="0" dirty="0" err="1">
                          <a:effectLst/>
                          <a:latin typeface="Times New Roman" panose="02020603050405020304" pitchFamily="18" charset="0"/>
                          <a:ea typeface="Cambria" panose="02040503050406030204" pitchFamily="18" charset="0"/>
                        </a:rPr>
                        <a:t>được</a:t>
                      </a:r>
                      <a:r>
                        <a:rPr lang="en-US" sz="2000" b="0" i="0" dirty="0">
                          <a:effectLst/>
                          <a:latin typeface="Times New Roman" panose="02020603050405020304" pitchFamily="18" charset="0"/>
                          <a:ea typeface="Cambria" panose="02040503050406030204" pitchFamily="18" charset="0"/>
                        </a:rPr>
                        <a:t> </a:t>
                      </a:r>
                      <a:r>
                        <a:rPr lang="en-US" sz="2000" b="0" i="0" dirty="0" err="1">
                          <a:effectLst/>
                          <a:latin typeface="Times New Roman" panose="02020603050405020304" pitchFamily="18" charset="0"/>
                          <a:ea typeface="Cambria" panose="02040503050406030204" pitchFamily="18" charset="0"/>
                        </a:rPr>
                        <a:t>tham</a:t>
                      </a:r>
                      <a:r>
                        <a:rPr lang="en-US" sz="2000" b="0" i="0" dirty="0">
                          <a:effectLst/>
                          <a:latin typeface="Times New Roman" panose="02020603050405020304" pitchFamily="18" charset="0"/>
                          <a:ea typeface="Cambria" panose="02040503050406030204" pitchFamily="18" charset="0"/>
                        </a:rPr>
                        <a:t> </a:t>
                      </a:r>
                      <a:r>
                        <a:rPr lang="en-US" sz="2000" b="0" i="0" dirty="0" err="1">
                          <a:effectLst/>
                          <a:latin typeface="Times New Roman" panose="02020603050405020304" pitchFamily="18" charset="0"/>
                          <a:ea typeface="Cambria" panose="02040503050406030204" pitchFamily="18" charset="0"/>
                        </a:rPr>
                        <a:t>gia</a:t>
                      </a:r>
                      <a:r>
                        <a:rPr lang="en-US" sz="2000" b="0" i="0" dirty="0">
                          <a:effectLst/>
                          <a:latin typeface="Times New Roman" panose="02020603050405020304" pitchFamily="18" charset="0"/>
                          <a:ea typeface="Cambria" panose="02040503050406030204" pitchFamily="18" charset="0"/>
                        </a:rPr>
                        <a:t>.</a:t>
                      </a:r>
                      <a:endParaRPr lang="en-US" sz="2000" b="0" i="0" dirty="0">
                        <a:solidFill>
                          <a:schemeClr val="tx1"/>
                        </a:solidFill>
                      </a:endParaRPr>
                    </a:p>
                  </a:txBody>
                  <a:tcPr>
                    <a:solidFill>
                      <a:schemeClr val="bg1"/>
                    </a:solidFill>
                  </a:tcPr>
                </a:tc>
                <a:extLst>
                  <a:ext uri="{0D108BD9-81ED-4DB2-BD59-A6C34878D82A}">
                    <a16:rowId xmlns:a16="http://schemas.microsoft.com/office/drawing/2014/main" val="1629426067"/>
                  </a:ext>
                </a:extLst>
              </a:tr>
            </a:tbl>
          </a:graphicData>
        </a:graphic>
      </p:graphicFrame>
      <p:sp>
        <p:nvSpPr>
          <p:cNvPr id="2" name="TextBox 1">
            <a:extLst>
              <a:ext uri="{FF2B5EF4-FFF2-40B4-BE49-F238E27FC236}">
                <a16:creationId xmlns:a16="http://schemas.microsoft.com/office/drawing/2014/main" id="{44FC9830-0419-220C-66ED-883445C1BBDA}"/>
              </a:ext>
            </a:extLst>
          </p:cNvPr>
          <p:cNvSpPr txBox="1"/>
          <p:nvPr/>
        </p:nvSpPr>
        <p:spPr>
          <a:xfrm>
            <a:off x="133351" y="2935686"/>
            <a:ext cx="2097953" cy="34778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HƯỚNG DẪN: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1.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tán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ghi</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chép</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tóm</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tắt</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những</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gì</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em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nghe</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được</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từ</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bài</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cáo</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nhóm</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2.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thân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cây</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phần</a:t>
            </a:r>
            <a:r>
              <a:rPr kumimoji="0" lang="en-US" sz="2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tổng</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hợp</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kiến</a:t>
            </a:r>
            <a:r>
              <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thức</a:t>
            </a:r>
            <a:endParaRPr kumimoji="0" lang="en-US" sz="2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 name="TextBox 2">
            <a:extLst>
              <a:ext uri="{FF2B5EF4-FFF2-40B4-BE49-F238E27FC236}">
                <a16:creationId xmlns:a16="http://schemas.microsoft.com/office/drawing/2014/main" id="{677D3336-F743-BE94-57FD-50277260B287}"/>
              </a:ext>
            </a:extLst>
          </p:cNvPr>
          <p:cNvSpPr txBox="1"/>
          <p:nvPr/>
        </p:nvSpPr>
        <p:spPr>
          <a:xfrm rot="5400000">
            <a:off x="9130989" y="4444228"/>
            <a:ext cx="2984559" cy="95410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Tên</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HS: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Lớp</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 </a:t>
            </a:r>
            <a:r>
              <a:rPr kumimoji="0" lang="en-US" sz="1400" b="0" i="0" u="none" strike="noStrike" kern="1200" cap="none" spc="0" normalizeH="0" baseline="0" noProof="0" dirty="0" err="1">
                <a:ln>
                  <a:noFill/>
                </a:ln>
                <a:solidFill>
                  <a:prstClr val="black"/>
                </a:solidFill>
                <a:effectLst/>
                <a:uLnTx/>
                <a:uFillTx/>
                <a:latin typeface="#9Slide07 HLT Fall For You" panose="02000506000000020003" pitchFamily="2" charset="0"/>
                <a:ea typeface="+mn-ea"/>
                <a:cs typeface="+mn-cs"/>
              </a:rPr>
              <a:t>Nhóm</a:t>
            </a:r>
            <a:r>
              <a:rPr kumimoji="0" lang="en-US" sz="1400" b="0" i="0" u="none" strike="noStrike" kern="1200" cap="none" spc="0" normalizeH="0" baseline="0" noProof="0" dirty="0">
                <a:ln>
                  <a:noFill/>
                </a:ln>
                <a:solidFill>
                  <a:prstClr val="black"/>
                </a:solidFill>
                <a:effectLst/>
                <a:uLnTx/>
                <a:uFillTx/>
                <a:latin typeface="#9Slide07 HLT Fall For You" panose="02000506000000020003" pitchFamily="2" charset="0"/>
                <a:ea typeface="+mn-ea"/>
                <a:cs typeface="+mn-cs"/>
              </a:rPr>
              <a:t>: …………..</a:t>
            </a:r>
          </a:p>
        </p:txBody>
      </p:sp>
      <p:sp>
        <p:nvSpPr>
          <p:cNvPr id="4" name="Freeform 2">
            <a:extLst>
              <a:ext uri="{FF2B5EF4-FFF2-40B4-BE49-F238E27FC236}">
                <a16:creationId xmlns:a16="http://schemas.microsoft.com/office/drawing/2014/main" id="{5D029B6E-E2FC-5140-9D1A-819141099C5E}"/>
              </a:ext>
            </a:extLst>
          </p:cNvPr>
          <p:cNvSpPr/>
          <p:nvPr/>
        </p:nvSpPr>
        <p:spPr>
          <a:xfrm>
            <a:off x="1182328" y="6066504"/>
            <a:ext cx="9866672" cy="821975"/>
          </a:xfrm>
          <a:custGeom>
            <a:avLst/>
            <a:gdLst/>
            <a:ahLst/>
            <a:cxnLst/>
            <a:rect l="l" t="t" r="r" b="b"/>
            <a:pathLst>
              <a:path w="5238750" h="1247775">
                <a:moveTo>
                  <a:pt x="0" y="0"/>
                </a:moveTo>
                <a:lnTo>
                  <a:pt x="5238750" y="0"/>
                </a:lnTo>
                <a:lnTo>
                  <a:pt x="5238750" y="1247775"/>
                </a:lnTo>
                <a:lnTo>
                  <a:pt x="0" y="1247775"/>
                </a:lnTo>
                <a:lnTo>
                  <a:pt x="0" y="0"/>
                </a:lnTo>
                <a:close/>
              </a:path>
            </a:pathLst>
          </a:custGeom>
          <a:blipFill>
            <a:blip r:embed="rId6">
              <a:extLst>
                <a:ext uri="{96DAC541-7B7A-43D3-8B79-37D633B846F1}">
                  <asvg:svgBlip xmlns:asvg="http://schemas.microsoft.com/office/drawing/2016/SVG/main" r:embed="rId7"/>
                </a:ext>
              </a:extLst>
            </a:blip>
            <a:stretch>
              <a:fillRect l="-48" r="-48"/>
            </a:stretch>
          </a:blipFill>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621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ÔN TOÁN 3: TRƯỜNG TIỂU HỌC ĐẰNG LÂM (1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Box 3"/>
          <p:cNvSpPr txBox="1">
            <a:spLocks noChangeArrowheads="1"/>
          </p:cNvSpPr>
          <p:nvPr/>
        </p:nvSpPr>
        <p:spPr bwMode="auto">
          <a:xfrm>
            <a:off x="681487" y="527050"/>
            <a:ext cx="10679502" cy="195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dirty="0">
                <a:solidFill>
                  <a:srgbClr val="FF0000"/>
                </a:solidFill>
                <a:latin typeface="Algerian" panose="04020705040A02060702" pitchFamily="82" charset="0"/>
              </a:rPr>
              <a:t>PHIẾU HỌC TẬP</a:t>
            </a:r>
          </a:p>
          <a:p>
            <a:pPr algn="ctr">
              <a:lnSpc>
                <a:spcPct val="100000"/>
              </a:lnSpc>
              <a:spcBef>
                <a:spcPct val="0"/>
              </a:spcBef>
              <a:buFontTx/>
              <a:buNone/>
            </a:pPr>
            <a:r>
              <a:rPr lang="en-US" altLang="en-US" dirty="0" err="1">
                <a:solidFill>
                  <a:srgbClr val="FF0000"/>
                </a:solidFill>
                <a:latin typeface="Amazone" pitchFamily="66" charset="0"/>
              </a:rPr>
              <a:t>Họ</a:t>
            </a:r>
            <a:r>
              <a:rPr lang="en-US" altLang="en-US" dirty="0">
                <a:solidFill>
                  <a:srgbClr val="FF0000"/>
                </a:solidFill>
                <a:latin typeface="Amazone" pitchFamily="66" charset="0"/>
              </a:rPr>
              <a:t> </a:t>
            </a:r>
            <a:r>
              <a:rPr lang="en-US" altLang="en-US" dirty="0" err="1">
                <a:solidFill>
                  <a:srgbClr val="FF0000"/>
                </a:solidFill>
                <a:latin typeface="Amazone" pitchFamily="66" charset="0"/>
              </a:rPr>
              <a:t>và</a:t>
            </a:r>
            <a:r>
              <a:rPr lang="en-US" altLang="en-US" dirty="0">
                <a:solidFill>
                  <a:srgbClr val="FF0000"/>
                </a:solidFill>
                <a:latin typeface="Amazone" pitchFamily="66" charset="0"/>
              </a:rPr>
              <a:t> </a:t>
            </a:r>
            <a:r>
              <a:rPr lang="en-US" altLang="en-US" dirty="0" err="1">
                <a:solidFill>
                  <a:srgbClr val="FF0000"/>
                </a:solidFill>
                <a:latin typeface="Amazone" pitchFamily="66" charset="0"/>
              </a:rPr>
              <a:t>tên</a:t>
            </a:r>
            <a:r>
              <a:rPr lang="en-US" altLang="en-US" dirty="0">
                <a:solidFill>
                  <a:srgbClr val="FF0000"/>
                </a:solidFill>
                <a:latin typeface="Amazone" pitchFamily="66" charset="0"/>
              </a:rPr>
              <a:t>: …………………………..</a:t>
            </a:r>
            <a:r>
              <a:rPr lang="en-US" altLang="en-US" dirty="0" err="1">
                <a:solidFill>
                  <a:srgbClr val="FF0000"/>
                </a:solidFill>
                <a:latin typeface="Amazone" pitchFamily="66" charset="0"/>
              </a:rPr>
              <a:t>Tổ</a:t>
            </a:r>
            <a:r>
              <a:rPr lang="en-US" altLang="en-US" dirty="0">
                <a:solidFill>
                  <a:srgbClr val="FF0000"/>
                </a:solidFill>
                <a:latin typeface="Amazone" pitchFamily="66" charset="0"/>
              </a:rPr>
              <a:t>:……………………………</a:t>
            </a:r>
          </a:p>
          <a:p>
            <a:pPr>
              <a:buNone/>
            </a:pPr>
            <a:endParaRPr lang="en-US" sz="3200" i="1" dirty="0">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2400" dirty="0">
              <a:solidFill>
                <a:srgbClr val="000000"/>
              </a:solidFill>
              <a:latin typeface="Arial" panose="020B0604020202020204" pitchFamily="34" charset="0"/>
            </a:endParaRPr>
          </a:p>
        </p:txBody>
      </p:sp>
      <p:sp>
        <p:nvSpPr>
          <p:cNvPr id="5" name="TextBox 3">
            <a:extLst>
              <a:ext uri="{FF2B5EF4-FFF2-40B4-BE49-F238E27FC236}">
                <a16:creationId xmlns:a16="http://schemas.microsoft.com/office/drawing/2014/main" id="{34768C15-EE34-4B80-B30F-91F7D9DB3632}"/>
              </a:ext>
            </a:extLst>
          </p:cNvPr>
          <p:cNvSpPr txBox="1">
            <a:spLocks noChangeArrowheads="1"/>
          </p:cNvSpPr>
          <p:nvPr/>
        </p:nvSpPr>
        <p:spPr bwMode="auto">
          <a:xfrm>
            <a:off x="681487" y="527050"/>
            <a:ext cx="11271975" cy="4572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3200" b="1" dirty="0">
              <a:solidFill>
                <a:srgbClr val="FF0000"/>
              </a:solidFill>
              <a:latin typeface="Algerian" panose="04020705040A02060702" pitchFamily="82" charset="0"/>
            </a:endParaRPr>
          </a:p>
          <a:p>
            <a:pPr algn="ctr">
              <a:lnSpc>
                <a:spcPct val="100000"/>
              </a:lnSpc>
              <a:spcBef>
                <a:spcPct val="0"/>
              </a:spcBef>
              <a:buFontTx/>
              <a:buNone/>
            </a:pPr>
            <a:endParaRPr lang="en-US" altLang="en-US" dirty="0">
              <a:solidFill>
                <a:srgbClr val="FF0000"/>
              </a:solidFill>
              <a:latin typeface="Amazone" pitchFamily="66" charset="0"/>
            </a:endParaRPr>
          </a:p>
          <a:p>
            <a:pPr marL="457200" indent="-457200">
              <a:buAutoNum type="arabicPeriod"/>
            </a:pPr>
            <a:r>
              <a:rPr lang="en-US" altLang="en-US" sz="2400" b="1" dirty="0" err="1">
                <a:solidFill>
                  <a:srgbClr val="000000"/>
                </a:solidFill>
                <a:latin typeface="Times New Roman" panose="02020603050405020304" pitchFamily="18" charset="0"/>
                <a:cs typeface="Times New Roman" panose="02020603050405020304" pitchFamily="18" charset="0"/>
              </a:rPr>
              <a:t>Đặt</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tên</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cho</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các</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hình</a:t>
            </a:r>
            <a:r>
              <a:rPr lang="en-US" altLang="en-US" sz="2400" b="1" dirty="0">
                <a:solidFill>
                  <a:srgbClr val="000000"/>
                </a:solidFill>
                <a:latin typeface="Times New Roman" panose="02020603050405020304" pitchFamily="18" charset="0"/>
                <a:cs typeface="Times New Roman" panose="02020603050405020304" pitchFamily="18" charset="0"/>
              </a:rPr>
              <a:t> </a:t>
            </a:r>
            <a:r>
              <a:rPr lang="en-US" altLang="en-US" sz="2400" b="1" dirty="0" err="1">
                <a:solidFill>
                  <a:srgbClr val="000000"/>
                </a:solidFill>
                <a:latin typeface="Times New Roman" panose="02020603050405020304" pitchFamily="18" charset="0"/>
                <a:cs typeface="Times New Roman" panose="02020603050405020304" pitchFamily="18" charset="0"/>
              </a:rPr>
              <a:t>ảnh</a:t>
            </a:r>
            <a:endParaRPr lang="en-US" altLang="en-US" sz="2400" b="1"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1: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học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tập</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2: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bảo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vệ</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3: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vui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chơi</a:t>
            </a:r>
            <a:endParaRPr lang="en-US" sz="2400" dirty="0">
              <a:solidFill>
                <a:srgbClr val="000000"/>
              </a:solidFill>
              <a:latin typeface="Times New Roman" panose="02020603050405020304" pitchFamily="18" charset="0"/>
              <a:cs typeface="Times New Roman" panose="02020603050405020304" pitchFamily="18" charset="0"/>
            </a:endParaRPr>
          </a:p>
          <a:p>
            <a:pPr>
              <a:buNone/>
            </a:pPr>
            <a:r>
              <a:rPr lang="en-US" sz="2400" dirty="0" err="1">
                <a:solidFill>
                  <a:srgbClr val="000000"/>
                </a:solidFill>
                <a:latin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cs typeface="Times New Roman" panose="02020603050405020304" pitchFamily="18" charset="0"/>
              </a:rPr>
              <a:t> 4: </a:t>
            </a:r>
            <a:r>
              <a:rPr lang="en-US" sz="2400" dirty="0" err="1">
                <a:solidFill>
                  <a:srgbClr val="000000"/>
                </a:solidFill>
                <a:latin typeface="Times New Roman" panose="02020603050405020304" pitchFamily="18" charset="0"/>
                <a:cs typeface="Times New Roman" panose="02020603050405020304" pitchFamily="18" charset="0"/>
              </a:rPr>
              <a:t>Quyền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được</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chăm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sóc</a:t>
            </a:r>
            <a:r>
              <a:rPr lang="en-US" sz="2400" dirty="0">
                <a:solidFill>
                  <a:srgbClr val="000000"/>
                </a:solidFill>
                <a:latin typeface="Times New Roman" panose="02020603050405020304" pitchFamily="18" charset="0"/>
                <a:cs typeface="Times New Roman" panose="02020603050405020304" pitchFamily="18" charset="0"/>
              </a:rPr>
              <a:t>.</a:t>
            </a:r>
            <a:endParaRPr lang="en-US" sz="2400" dirty="0">
              <a:latin typeface="+mj-lt"/>
            </a:endParaRPr>
          </a:p>
          <a:p>
            <a:pPr>
              <a:buNone/>
            </a:pPr>
            <a:r>
              <a:rPr lang="en-US" altLang="en-US" sz="2400" b="1" dirty="0">
                <a:solidFill>
                  <a:srgbClr val="000000"/>
                </a:solidFill>
                <a:latin typeface="Times New Roman" panose="02020603050405020304" pitchFamily="18" charset="0"/>
                <a:cs typeface="Times New Roman" panose="02020603050405020304" pitchFamily="18" charset="0"/>
              </a:rPr>
              <a:t>2. </a:t>
            </a:r>
            <a:r>
              <a:rPr lang="vi-VN" sz="2400" b="1" dirty="0">
                <a:latin typeface="Times New Roman" panose="02020603050405020304" pitchFamily="18" charset="0"/>
                <a:cs typeface="Times New Roman" panose="02020603050405020304" pitchFamily="18" charset="0"/>
              </a:rPr>
              <a:t>Hãy cho biết gia đình, 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trư</a:t>
            </a:r>
            <a:r>
              <a:rPr lang="vi-VN" sz="2400" b="1" dirty="0">
                <a:latin typeface="Times New Roman" panose="02020603050405020304" pitchFamily="18" charset="0"/>
                <a:cs typeface="Times New Roman" panose="02020603050405020304" pitchFamily="18" charset="0"/>
              </a:rPr>
              <a:t>ờng, xã hội xung quanh em đã thực hiện quyền trẻ em như th</a:t>
            </a:r>
            <a:r>
              <a:rPr lang="en-US" sz="2400" b="1" dirty="0">
                <a:latin typeface="Times New Roman" panose="02020603050405020304" pitchFamily="18" charset="0"/>
                <a:cs typeface="Times New Roman" panose="02020603050405020304" pitchFamily="18" charset="0"/>
              </a:rPr>
              <a:t>ế</a:t>
            </a:r>
            <a:r>
              <a:rPr lang="vi-VN" sz="2400" b="1" dirty="0">
                <a:latin typeface="Times New Roman" panose="02020603050405020304" pitchFamily="18" charset="0"/>
                <a:cs typeface="Times New Roman" panose="02020603050405020304" pitchFamily="18" charset="0"/>
              </a:rPr>
              <a:t> nào?</a:t>
            </a:r>
            <a:endParaRPr lang="en-US" sz="2400" b="1" dirty="0">
              <a:latin typeface="Times New Roman" panose="02020603050405020304" pitchFamily="18" charset="0"/>
              <a:cs typeface="Times New Roman" panose="02020603050405020304" pitchFamily="18" charset="0"/>
            </a:endParaRPr>
          </a:p>
          <a:p>
            <a:pPr>
              <a:buNone/>
            </a:pPr>
            <a:r>
              <a:rPr lang="en-US" sz="2400" dirty="0"/>
              <a:t>Gia </a:t>
            </a:r>
            <a:r>
              <a:rPr lang="en-US" sz="2400" dirty="0" err="1"/>
              <a:t>đình</a:t>
            </a:r>
            <a:r>
              <a:rPr lang="en-US" sz="2400" dirty="0"/>
              <a:t>, </a:t>
            </a:r>
            <a:r>
              <a:rPr lang="en-US" sz="2400" dirty="0" err="1"/>
              <a:t>nhà</a:t>
            </a:r>
            <a:r>
              <a:rPr lang="en-US" sz="2400" dirty="0"/>
              <a:t> </a:t>
            </a:r>
            <a:r>
              <a:rPr lang="en-US" sz="2400" dirty="0" err="1"/>
              <a:t>trường</a:t>
            </a:r>
            <a:r>
              <a:rPr lang="en-US" sz="2400" dirty="0"/>
              <a:t>, </a:t>
            </a:r>
            <a:r>
              <a:rPr lang="en-US" sz="2400" dirty="0" err="1"/>
              <a:t>xã</a:t>
            </a:r>
            <a:r>
              <a:rPr lang="en-US" sz="2400" dirty="0"/>
              <a:t> </a:t>
            </a:r>
            <a:r>
              <a:rPr lang="en-US" sz="2400" dirty="0" err="1"/>
              <a:t>hội</a:t>
            </a:r>
            <a:r>
              <a:rPr lang="en-US" sz="2400" dirty="0"/>
              <a:t> </a:t>
            </a:r>
            <a:r>
              <a:rPr lang="en-US" sz="2400" dirty="0" err="1"/>
              <a:t>xung</a:t>
            </a:r>
            <a:r>
              <a:rPr lang="en-US" sz="2400" dirty="0"/>
              <a:t> </a:t>
            </a:r>
            <a:r>
              <a:rPr lang="en-US" sz="2400" dirty="0" err="1"/>
              <a:t>quanh</a:t>
            </a:r>
            <a:r>
              <a:rPr lang="en-US" sz="2400" dirty="0"/>
              <a:t> </a:t>
            </a:r>
            <a:r>
              <a:rPr lang="en-US" sz="2400" dirty="0" err="1"/>
              <a:t>em</a:t>
            </a:r>
            <a:r>
              <a:rPr lang="en-US" sz="2400" dirty="0"/>
              <a:t> </a:t>
            </a:r>
            <a:r>
              <a:rPr lang="en-US" sz="2400" dirty="0" err="1"/>
              <a:t>đã</a:t>
            </a:r>
            <a:r>
              <a:rPr lang="en-US" sz="2400" dirty="0"/>
              <a:t> </a:t>
            </a:r>
            <a:r>
              <a:rPr lang="en-US" sz="2400" dirty="0" err="1"/>
              <a:t>thực</a:t>
            </a:r>
            <a:r>
              <a:rPr lang="en-US" sz="2400" dirty="0"/>
              <a:t> </a:t>
            </a:r>
            <a:r>
              <a:rPr lang="en-US" sz="2400" dirty="0" err="1"/>
              <a:t>hiện</a:t>
            </a:r>
            <a:r>
              <a:rPr lang="en-US" sz="2400" dirty="0"/>
              <a:t> </a:t>
            </a:r>
            <a:r>
              <a:rPr lang="en-US" sz="2400" dirty="0" err="1"/>
              <a:t>rất</a:t>
            </a:r>
            <a:r>
              <a:rPr lang="en-US" sz="2400" dirty="0"/>
              <a:t> </a:t>
            </a:r>
            <a:r>
              <a:rPr lang="en-US" sz="2400" dirty="0" err="1"/>
              <a:t>tốt</a:t>
            </a:r>
            <a:r>
              <a:rPr lang="en-US" sz="2400" dirty="0"/>
              <a:t> </a:t>
            </a:r>
            <a:r>
              <a:rPr lang="en-US" sz="2400" dirty="0" err="1"/>
              <a:t>quyền</a:t>
            </a:r>
            <a:r>
              <a:rPr lang="en-US" sz="2400" dirty="0"/>
              <a:t> </a:t>
            </a:r>
            <a:r>
              <a:rPr lang="en-US" sz="2400" dirty="0" err="1"/>
              <a:t>của</a:t>
            </a:r>
            <a:r>
              <a:rPr lang="en-US" sz="2400" dirty="0"/>
              <a:t> </a:t>
            </a:r>
            <a:r>
              <a:rPr lang="en-US" sz="2400" dirty="0" err="1"/>
              <a:t>trẻ</a:t>
            </a:r>
            <a:r>
              <a:rPr lang="en-US" sz="2400" dirty="0"/>
              <a:t> </a:t>
            </a:r>
            <a:r>
              <a:rPr lang="en-US" sz="2400" dirty="0" err="1"/>
              <a:t>em</a:t>
            </a:r>
            <a:r>
              <a:rPr lang="en-US" sz="2400" dirty="0"/>
              <a:t>…..</a:t>
            </a:r>
            <a:endParaRPr lang="en-US" altLang="en-US" sz="2400" dirty="0">
              <a:solidFill>
                <a:srgbClr val="000000"/>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3AFF353-C4E7-4371-BE60-3915A0F9CB75}"/>
              </a:ext>
            </a:extLst>
          </p:cNvPr>
          <p:cNvPicPr>
            <a:picLocks noChangeAspect="1"/>
          </p:cNvPicPr>
          <p:nvPr/>
        </p:nvPicPr>
        <p:blipFill>
          <a:blip r:embed="rId3"/>
          <a:stretch>
            <a:fillRect/>
          </a:stretch>
        </p:blipFill>
        <p:spPr>
          <a:xfrm>
            <a:off x="6355353" y="1648622"/>
            <a:ext cx="4145192" cy="1956433"/>
          </a:xfrm>
          <a:prstGeom prst="rect">
            <a:avLst/>
          </a:prstGeom>
        </p:spPr>
      </p:pic>
      <p:pic>
        <p:nvPicPr>
          <p:cNvPr id="3" name="Picture 2">
            <a:extLst>
              <a:ext uri="{FF2B5EF4-FFF2-40B4-BE49-F238E27FC236}">
                <a16:creationId xmlns:a16="http://schemas.microsoft.com/office/drawing/2014/main" id="{809813BD-5510-40FA-A49D-56BA07189277}"/>
              </a:ext>
            </a:extLst>
          </p:cNvPr>
          <p:cNvPicPr>
            <a:picLocks noChangeAspect="1"/>
          </p:cNvPicPr>
          <p:nvPr/>
        </p:nvPicPr>
        <p:blipFill>
          <a:blip r:embed="rId4"/>
          <a:stretch>
            <a:fillRect/>
          </a:stretch>
        </p:blipFill>
        <p:spPr>
          <a:xfrm>
            <a:off x="6261100" y="1648622"/>
            <a:ext cx="4239445" cy="2100852"/>
          </a:xfrm>
          <a:prstGeom prst="rect">
            <a:avLst/>
          </a:prstGeom>
        </p:spPr>
      </p:pic>
      <p:pic>
        <p:nvPicPr>
          <p:cNvPr id="4" name="Picture 3">
            <a:extLst>
              <a:ext uri="{FF2B5EF4-FFF2-40B4-BE49-F238E27FC236}">
                <a16:creationId xmlns:a16="http://schemas.microsoft.com/office/drawing/2014/main" id="{C3C2DB8D-8973-415F-BE57-52B5965214E5}"/>
              </a:ext>
            </a:extLst>
          </p:cNvPr>
          <p:cNvPicPr>
            <a:picLocks noChangeAspect="1"/>
          </p:cNvPicPr>
          <p:nvPr/>
        </p:nvPicPr>
        <p:blipFill>
          <a:blip r:embed="rId5"/>
          <a:stretch>
            <a:fillRect/>
          </a:stretch>
        </p:blipFill>
        <p:spPr>
          <a:xfrm>
            <a:off x="5668628" y="1545276"/>
            <a:ext cx="4594102" cy="2212423"/>
          </a:xfrm>
          <a:prstGeom prst="rect">
            <a:avLst/>
          </a:prstGeom>
        </p:spPr>
      </p:pic>
      <p:pic>
        <p:nvPicPr>
          <p:cNvPr id="7" name="Picture 6">
            <a:extLst>
              <a:ext uri="{FF2B5EF4-FFF2-40B4-BE49-F238E27FC236}">
                <a16:creationId xmlns:a16="http://schemas.microsoft.com/office/drawing/2014/main" id="{91F779F0-2FC6-425D-B35B-A6766661FBC3}"/>
              </a:ext>
            </a:extLst>
          </p:cNvPr>
          <p:cNvPicPr>
            <a:picLocks noChangeAspect="1"/>
          </p:cNvPicPr>
          <p:nvPr/>
        </p:nvPicPr>
        <p:blipFill>
          <a:blip r:embed="rId6"/>
          <a:stretch>
            <a:fillRect/>
          </a:stretch>
        </p:blipFill>
        <p:spPr>
          <a:xfrm>
            <a:off x="5829282" y="1696738"/>
            <a:ext cx="4527701" cy="2065074"/>
          </a:xfrm>
          <a:prstGeom prst="rect">
            <a:avLst/>
          </a:prstGeom>
        </p:spPr>
      </p:pic>
    </p:spTree>
    <p:extLst>
      <p:ext uri="{BB962C8B-B14F-4D97-AF65-F5344CB8AC3E}">
        <p14:creationId xmlns:p14="http://schemas.microsoft.com/office/powerpoint/2010/main" val="3567354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7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Effect transition="in" filter="wipe(left)">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xit" presetSubtype="1" fill="hold" nodeType="clickEffect">
                                  <p:stCondLst>
                                    <p:cond delay="0"/>
                                  </p:stCondLst>
                                  <p:childTnLst>
                                    <p:animEffect transition="out" filter="wheel(1)">
                                      <p:cBhvr>
                                        <p:cTn id="28" dur="2000"/>
                                        <p:tgtEl>
                                          <p:spTgt spid="2"/>
                                        </p:tgtEl>
                                      </p:cBhvr>
                                    </p:animEffect>
                                    <p:set>
                                      <p:cBhvr>
                                        <p:cTn id="29" dur="1" fill="hold">
                                          <p:stCondLst>
                                            <p:cond delay="1999"/>
                                          </p:stCondLst>
                                        </p:cTn>
                                        <p:tgtEl>
                                          <p:spTgt spid="2"/>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randombar(horizontal)">
                                      <p:cBhvr>
                                        <p:cTn id="34" dur="500"/>
                                        <p:tgtEl>
                                          <p:spTgt spid="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wipe(left)">
                                      <p:cBhvr>
                                        <p:cTn id="38" dur="500"/>
                                        <p:tgtEl>
                                          <p:spTgt spid="5">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xit" presetSubtype="32" fill="hold" nodeType="clickEffect">
                                  <p:stCondLst>
                                    <p:cond delay="0"/>
                                  </p:stCondLst>
                                  <p:childTnLst>
                                    <p:animEffect transition="out" filter="circle(out)">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par>
                          <p:cTn id="49" fill="hold">
                            <p:stCondLst>
                              <p:cond delay="500"/>
                            </p:stCondLst>
                            <p:childTnLst>
                              <p:par>
                                <p:cTn id="50" presetID="22" presetClass="entr" presetSubtype="8" fill="hold" nodeType="after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wipe(left)">
                                      <p:cBhvr>
                                        <p:cTn id="52" dur="500"/>
                                        <p:tgtEl>
                                          <p:spTgt spid="5">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heel(1)">
                                      <p:cBhvr>
                                        <p:cTn id="62" dur="2000"/>
                                        <p:tgtEl>
                                          <p:spTgt spid="7"/>
                                        </p:tgtEl>
                                      </p:cBhvr>
                                    </p:animEffect>
                                  </p:childTnLst>
                                </p:cTn>
                              </p:par>
                            </p:childTnLst>
                          </p:cTn>
                        </p:par>
                        <p:par>
                          <p:cTn id="63" fill="hold">
                            <p:stCondLst>
                              <p:cond delay="2000"/>
                            </p:stCondLst>
                            <p:childTnLst>
                              <p:par>
                                <p:cTn id="64" presetID="22" presetClass="entr" presetSubtype="8" fill="hold" nodeType="afterEffect">
                                  <p:stCondLst>
                                    <p:cond delay="0"/>
                                  </p:stCondLst>
                                  <p:childTnLst>
                                    <p:set>
                                      <p:cBhvr>
                                        <p:cTn id="65" dur="1" fill="hold">
                                          <p:stCondLst>
                                            <p:cond delay="0"/>
                                          </p:stCondLst>
                                        </p:cTn>
                                        <p:tgtEl>
                                          <p:spTgt spid="5">
                                            <p:txEl>
                                              <p:pRg st="6" end="6"/>
                                            </p:txEl>
                                          </p:spTgt>
                                        </p:tgtEl>
                                        <p:attrNameLst>
                                          <p:attrName>style.visibility</p:attrName>
                                        </p:attrNameLst>
                                      </p:cBhvr>
                                      <p:to>
                                        <p:strVal val="visible"/>
                                      </p:to>
                                    </p:set>
                                    <p:animEffect transition="in" filter="wipe(left)">
                                      <p:cBhvr>
                                        <p:cTn id="66" dur="500"/>
                                        <p:tgtEl>
                                          <p:spTgt spid="5">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xit" presetSubtype="1" fill="hold" nodeType="clickEffect">
                                  <p:stCondLst>
                                    <p:cond delay="0"/>
                                  </p:stCondLst>
                                  <p:childTnLst>
                                    <p:animEffect transition="out" filter="wheel(1)">
                                      <p:cBhvr>
                                        <p:cTn id="70" dur="2000"/>
                                        <p:tgtEl>
                                          <p:spTgt spid="7"/>
                                        </p:tgtEl>
                                      </p:cBhvr>
                                    </p:animEffect>
                                    <p:set>
                                      <p:cBhvr>
                                        <p:cTn id="71" dur="1" fill="hold">
                                          <p:stCondLst>
                                            <p:cond delay="1999"/>
                                          </p:stCondLst>
                                        </p:cTn>
                                        <p:tgtEl>
                                          <p:spTgt spid="7"/>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nodeType="clickEffect">
                                  <p:stCondLst>
                                    <p:cond delay="0"/>
                                  </p:stCondLst>
                                  <p:childTnLst>
                                    <p:set>
                                      <p:cBhvr>
                                        <p:cTn id="75" dur="1" fill="hold">
                                          <p:stCondLst>
                                            <p:cond delay="0"/>
                                          </p:stCondLst>
                                        </p:cTn>
                                        <p:tgtEl>
                                          <p:spTgt spid="5">
                                            <p:txEl>
                                              <p:pRg st="7" end="7"/>
                                            </p:txEl>
                                          </p:spTgt>
                                        </p:tgtEl>
                                        <p:attrNameLst>
                                          <p:attrName>style.visibility</p:attrName>
                                        </p:attrNameLst>
                                      </p:cBhvr>
                                      <p:to>
                                        <p:strVal val="visible"/>
                                      </p:to>
                                    </p:set>
                                    <p:animEffect transition="in" filter="wipe(left)">
                                      <p:cBhvr>
                                        <p:cTn id="76" dur="500"/>
                                        <p:tgtEl>
                                          <p:spTgt spid="5">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nodeType="clickEffect">
                                  <p:stCondLst>
                                    <p:cond delay="0"/>
                                  </p:stCondLst>
                                  <p:childTnLst>
                                    <p:set>
                                      <p:cBhvr>
                                        <p:cTn id="80" dur="1" fill="hold">
                                          <p:stCondLst>
                                            <p:cond delay="0"/>
                                          </p:stCondLst>
                                        </p:cTn>
                                        <p:tgtEl>
                                          <p:spTgt spid="5">
                                            <p:txEl>
                                              <p:pRg st="8" end="8"/>
                                            </p:txEl>
                                          </p:spTgt>
                                        </p:tgtEl>
                                        <p:attrNameLst>
                                          <p:attrName>style.visibility</p:attrName>
                                        </p:attrNameLst>
                                      </p:cBhvr>
                                      <p:to>
                                        <p:strVal val="visible"/>
                                      </p:to>
                                    </p:set>
                                    <p:animEffect transition="in" filter="wipe(left)">
                                      <p:cBhvr>
                                        <p:cTn id="8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131389" y="2320506"/>
            <a:ext cx="6009667" cy="1366528"/>
          </a:xfrm>
          <a:prstGeom prst="rect">
            <a:avLst/>
          </a:prstGeom>
        </p:spPr>
        <p:txBody>
          <a:bodyPr wrap="square">
            <a:spAutoFit/>
          </a:bodyPr>
          <a:lstStyle/>
          <a:p>
            <a:pPr marR="0" lvl="0">
              <a:lnSpc>
                <a:spcPct val="115000"/>
              </a:lnSpc>
              <a:spcBef>
                <a:spcPts val="0"/>
              </a:spcBef>
              <a:spcAft>
                <a:spcPts val="500"/>
              </a:spcAft>
              <a:buClr>
                <a:srgbClr val="000000"/>
              </a:buClr>
              <a:buSzPts val="1200"/>
              <a:tabLst>
                <a:tab pos="252730" algn="l"/>
              </a:tabLst>
            </a:pP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1.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Thế</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nào</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là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và</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các</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nhóm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quyền</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trẻ</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FF0000"/>
                </a:solidFill>
                <a:latin typeface="#9Slide06 SVNSlow Attack" pitchFamily="2" charset="0"/>
                <a:ea typeface="Arial" panose="020B0604020202020204" pitchFamily="34" charset="0"/>
                <a:cs typeface="Arial" panose="020B0604020202020204" pitchFamily="34" charset="0"/>
              </a:rPr>
              <a:t>em</a:t>
            </a:r>
            <a:r>
              <a:rPr lang="en-US" sz="3600" b="1" dirty="0">
                <a:solidFill>
                  <a:srgbClr val="FF0000"/>
                </a:solidFill>
                <a:latin typeface="#9Slide06 SVNSlow Attack" pitchFamily="2" charset="0"/>
                <a:ea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339861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10065</TotalTime>
  <Words>3552</Words>
  <Application>Microsoft Office PowerPoint</Application>
  <PresentationFormat>Widescreen</PresentationFormat>
  <Paragraphs>274</Paragraphs>
  <Slides>34</Slides>
  <Notes>5</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34</vt:i4>
      </vt:variant>
    </vt:vector>
  </HeadingPairs>
  <TitlesOfParts>
    <vt:vector size="56" baseType="lpstr">
      <vt:lpstr>#9Slide05 Fourth</vt:lpstr>
      <vt:lpstr>#9Slide06 SVNSlow Attack</vt:lpstr>
      <vt:lpstr>#9Slide07 HLT Fall For You</vt:lpstr>
      <vt:lpstr>#9Slide07 IcielBC Cubano Normal</vt:lpstr>
      <vt:lpstr>#9Slide07 IcielPony</vt:lpstr>
      <vt:lpstr>.VnTime</vt:lpstr>
      <vt:lpstr>Algerian</vt:lpstr>
      <vt:lpstr>Amazone</vt:lpstr>
      <vt:lpstr>Arial</vt:lpstr>
      <vt:lpstr>Calibri</vt:lpstr>
      <vt:lpstr>Calibri Light</vt:lpstr>
      <vt:lpstr>Cambria</vt:lpstr>
      <vt:lpstr>Courier New</vt:lpstr>
      <vt:lpstr>SVN-Clementine</vt:lpstr>
      <vt:lpstr>SVN-Vanilla Daisy Pro</vt:lpstr>
      <vt:lpstr>Times New Roman</vt:lpstr>
      <vt:lpstr>VNI-Times</vt:lpstr>
      <vt:lpstr>Office Theme</vt:lpstr>
      <vt:lpstr>1_Office Theme</vt:lpstr>
      <vt:lpstr>2_Office Theme</vt:lpstr>
      <vt:lpstr>24_Office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Ô CHỮ</vt:lpstr>
      <vt:lpstr>TRÒ CHƠI Ô CHỮ</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lastModifiedBy>Cường Lý Quang</cp:lastModifiedBy>
  <cp:revision>22</cp:revision>
  <dcterms:created xsi:type="dcterms:W3CDTF">2021-06-28T15:32:15Z</dcterms:created>
  <dcterms:modified xsi:type="dcterms:W3CDTF">2025-01-10T01:56:32Z</dcterms:modified>
</cp:coreProperties>
</file>