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363" r:id="rId3"/>
    <p:sldId id="270" r:id="rId4"/>
    <p:sldId id="333" r:id="rId5"/>
    <p:sldId id="343" r:id="rId6"/>
    <p:sldId id="260" r:id="rId7"/>
    <p:sldId id="306" r:id="rId8"/>
    <p:sldId id="344" r:id="rId9"/>
    <p:sldId id="345" r:id="rId10"/>
    <p:sldId id="364" r:id="rId11"/>
    <p:sldId id="301" r:id="rId12"/>
    <p:sldId id="350" r:id="rId13"/>
    <p:sldId id="351" r:id="rId14"/>
    <p:sldId id="365" r:id="rId15"/>
    <p:sldId id="366" r:id="rId16"/>
    <p:sldId id="352" r:id="rId17"/>
    <p:sldId id="367" r:id="rId18"/>
    <p:sldId id="368" r:id="rId19"/>
    <p:sldId id="369" r:id="rId20"/>
    <p:sldId id="370" r:id="rId21"/>
    <p:sldId id="371" r:id="rId22"/>
    <p:sldId id="372" r:id="rId23"/>
    <p:sldId id="356" r:id="rId24"/>
    <p:sldId id="358" r:id="rId25"/>
    <p:sldId id="357" r:id="rId26"/>
    <p:sldId id="331" r:id="rId27"/>
    <p:sldId id="314" r:id="rId28"/>
    <p:sldId id="359" r:id="rId29"/>
    <p:sldId id="318" r:id="rId3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173F47-D848-7466-EB58-416C94B060E7}"/>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651D5480-B132-7AB5-01F6-777039829183}"/>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AE1165C8-9AF8-2A7D-1868-2451D0990F9D}"/>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AB6EBE82-DFE7-2FE5-4085-6D4CA1932429}"/>
              </a:ext>
            </a:extLst>
          </p:cNvPr>
          <p:cNvSpPr>
            <a:spLocks noGrp="1"/>
          </p:cNvSpPr>
          <p:nvPr>
            <p:ph type="dt" sz="half" idx="10"/>
          </p:nvPr>
        </p:nvSpPr>
        <p:spPr/>
        <p:txBody>
          <a:bodyPr/>
          <a:lstStyle>
            <a:lvl1pPr>
              <a:defRPr/>
            </a:lvl1pPr>
          </a:lstStyle>
          <a:p>
            <a:pPr>
              <a:defRPr/>
            </a:pPr>
            <a:fld id="{AB745C08-2952-4F12-ACC9-554DFA7A4EEC}" type="datetimeFigureOut">
              <a:rPr lang="en-US"/>
              <a:pPr>
                <a:defRPr/>
              </a:pPr>
              <a:t>10/1/2025</a:t>
            </a:fld>
            <a:endParaRPr lang="en-US" dirty="0"/>
          </a:p>
        </p:txBody>
      </p:sp>
      <p:sp>
        <p:nvSpPr>
          <p:cNvPr id="8" name="Footer Placeholder 4">
            <a:extLst>
              <a:ext uri="{FF2B5EF4-FFF2-40B4-BE49-F238E27FC236}">
                <a16:creationId xmlns:a16="http://schemas.microsoft.com/office/drawing/2014/main" id="{0BC56B08-4B8A-5B08-A330-33CC4CA9FAE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EEC73CB-84B0-6605-2419-B9FE128080F8}"/>
              </a:ext>
            </a:extLst>
          </p:cNvPr>
          <p:cNvSpPr>
            <a:spLocks noGrp="1"/>
          </p:cNvSpPr>
          <p:nvPr>
            <p:ph type="sldNum" sz="quarter" idx="12"/>
          </p:nvPr>
        </p:nvSpPr>
        <p:spPr/>
        <p:txBody>
          <a:bodyPr/>
          <a:lstStyle>
            <a:lvl1pPr>
              <a:defRPr/>
            </a:lvl1pPr>
          </a:lstStyle>
          <a:p>
            <a:fld id="{616F8A41-72E4-4BBF-9641-479E18E6A056}" type="slidenum">
              <a:rPr lang="en-US" altLang="en-US"/>
              <a:pPr/>
              <a:t>‹#›</a:t>
            </a:fld>
            <a:endParaRPr lang="en-US" altLang="en-US"/>
          </a:p>
        </p:txBody>
      </p:sp>
    </p:spTree>
    <p:extLst>
      <p:ext uri="{BB962C8B-B14F-4D97-AF65-F5344CB8AC3E}">
        <p14:creationId xmlns:p14="http://schemas.microsoft.com/office/powerpoint/2010/main" val="407346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4B3AFFF-AD8F-61C5-BBEE-721B6572A05C}"/>
              </a:ext>
            </a:extLst>
          </p:cNvPr>
          <p:cNvSpPr>
            <a:spLocks noGrp="1"/>
          </p:cNvSpPr>
          <p:nvPr>
            <p:ph type="dt" sz="half" idx="10"/>
          </p:nvPr>
        </p:nvSpPr>
        <p:spPr/>
        <p:txBody>
          <a:bodyPr/>
          <a:lstStyle>
            <a:lvl1pPr>
              <a:defRPr/>
            </a:lvl1pPr>
          </a:lstStyle>
          <a:p>
            <a:pPr>
              <a:defRPr/>
            </a:pPr>
            <a:fld id="{57B07458-E652-4F11-9BB7-0BBC72E643A4}" type="datetimeFigureOut">
              <a:rPr lang="en-US"/>
              <a:pPr>
                <a:defRPr/>
              </a:pPr>
              <a:t>10/1/2025</a:t>
            </a:fld>
            <a:endParaRPr lang="en-US" dirty="0"/>
          </a:p>
        </p:txBody>
      </p:sp>
      <p:sp>
        <p:nvSpPr>
          <p:cNvPr id="5" name="Footer Placeholder 4">
            <a:extLst>
              <a:ext uri="{FF2B5EF4-FFF2-40B4-BE49-F238E27FC236}">
                <a16:creationId xmlns:a16="http://schemas.microsoft.com/office/drawing/2014/main" id="{FE9A2B37-5AFB-616B-5A29-C0353F90DA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3A9104-FCC9-054C-322D-220ED3186D2C}"/>
              </a:ext>
            </a:extLst>
          </p:cNvPr>
          <p:cNvSpPr>
            <a:spLocks noGrp="1"/>
          </p:cNvSpPr>
          <p:nvPr>
            <p:ph type="sldNum" sz="quarter" idx="12"/>
          </p:nvPr>
        </p:nvSpPr>
        <p:spPr/>
        <p:txBody>
          <a:bodyPr/>
          <a:lstStyle>
            <a:lvl1pPr>
              <a:defRPr/>
            </a:lvl1pPr>
          </a:lstStyle>
          <a:p>
            <a:fld id="{4637DFF1-C50A-49BD-B7D8-F0498F656F88}" type="slidenum">
              <a:rPr lang="en-US" altLang="en-US"/>
              <a:pPr/>
              <a:t>‹#›</a:t>
            </a:fld>
            <a:endParaRPr lang="en-US" altLang="en-US"/>
          </a:p>
        </p:txBody>
      </p:sp>
    </p:spTree>
    <p:extLst>
      <p:ext uri="{BB962C8B-B14F-4D97-AF65-F5344CB8AC3E}">
        <p14:creationId xmlns:p14="http://schemas.microsoft.com/office/powerpoint/2010/main" val="276610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8F9371-E0ED-0F71-7D28-F74327D97FD2}"/>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DAEA11A9-FC33-194C-4FAE-B3D23F2ECEC4}"/>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52A98E6C-BF9A-CF03-F147-1E2CFFBFA651}"/>
              </a:ext>
            </a:extLst>
          </p:cNvPr>
          <p:cNvSpPr>
            <a:spLocks noGrp="1"/>
          </p:cNvSpPr>
          <p:nvPr>
            <p:ph type="dt" sz="half" idx="10"/>
          </p:nvPr>
        </p:nvSpPr>
        <p:spPr/>
        <p:txBody>
          <a:bodyPr/>
          <a:lstStyle>
            <a:lvl1pPr>
              <a:defRPr/>
            </a:lvl1pPr>
          </a:lstStyle>
          <a:p>
            <a:pPr>
              <a:defRPr/>
            </a:pPr>
            <a:fld id="{6685290B-9A14-4433-9AB5-1C4A47BC150D}" type="datetimeFigureOut">
              <a:rPr lang="en-US"/>
              <a:pPr>
                <a:defRPr/>
              </a:pPr>
              <a:t>10/1/2025</a:t>
            </a:fld>
            <a:endParaRPr lang="en-US" dirty="0"/>
          </a:p>
        </p:txBody>
      </p:sp>
      <p:sp>
        <p:nvSpPr>
          <p:cNvPr id="7" name="Footer Placeholder 4">
            <a:extLst>
              <a:ext uri="{FF2B5EF4-FFF2-40B4-BE49-F238E27FC236}">
                <a16:creationId xmlns:a16="http://schemas.microsoft.com/office/drawing/2014/main" id="{47BB03F4-1416-1601-9364-CFE2ED5BB8D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1413F534-D42E-E3EC-EBB6-80074B9021CD}"/>
              </a:ext>
            </a:extLst>
          </p:cNvPr>
          <p:cNvSpPr>
            <a:spLocks noGrp="1"/>
          </p:cNvSpPr>
          <p:nvPr>
            <p:ph type="sldNum" sz="quarter" idx="12"/>
          </p:nvPr>
        </p:nvSpPr>
        <p:spPr/>
        <p:txBody>
          <a:bodyPr/>
          <a:lstStyle>
            <a:lvl1pPr>
              <a:defRPr/>
            </a:lvl1pPr>
          </a:lstStyle>
          <a:p>
            <a:fld id="{2667BFB3-8A71-491F-A85A-C053EF5A10D2}" type="slidenum">
              <a:rPr lang="en-US" altLang="en-US"/>
              <a:pPr/>
              <a:t>‹#›</a:t>
            </a:fld>
            <a:endParaRPr lang="en-US" altLang="en-US"/>
          </a:p>
        </p:txBody>
      </p:sp>
    </p:spTree>
    <p:extLst>
      <p:ext uri="{BB962C8B-B14F-4D97-AF65-F5344CB8AC3E}">
        <p14:creationId xmlns:p14="http://schemas.microsoft.com/office/powerpoint/2010/main" val="2674434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33C3226-3E31-7F21-3EB3-E2B59284ED3A}"/>
              </a:ext>
            </a:extLst>
          </p:cNvPr>
          <p:cNvSpPr>
            <a:spLocks noGrp="1"/>
          </p:cNvSpPr>
          <p:nvPr>
            <p:ph type="dt" sz="half" idx="10"/>
          </p:nvPr>
        </p:nvSpPr>
        <p:spPr/>
        <p:txBody>
          <a:bodyPr/>
          <a:lstStyle>
            <a:lvl1pPr>
              <a:defRPr/>
            </a:lvl1pPr>
          </a:lstStyle>
          <a:p>
            <a:pPr>
              <a:defRPr/>
            </a:pPr>
            <a:fld id="{902461D3-C972-4716-89AB-A2CF36328E75}" type="datetimeFigureOut">
              <a:rPr lang="en-US"/>
              <a:pPr>
                <a:defRPr/>
              </a:pPr>
              <a:t>10/1/2025</a:t>
            </a:fld>
            <a:endParaRPr lang="en-US" dirty="0"/>
          </a:p>
        </p:txBody>
      </p:sp>
      <p:sp>
        <p:nvSpPr>
          <p:cNvPr id="3" name="Footer Placeholder 4">
            <a:extLst>
              <a:ext uri="{FF2B5EF4-FFF2-40B4-BE49-F238E27FC236}">
                <a16:creationId xmlns:a16="http://schemas.microsoft.com/office/drawing/2014/main" id="{42AD4CBA-EC07-C9C2-76EE-3A69DE883EF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0B35ACA-8401-A24A-FCF6-4BA88C55DFFF}"/>
              </a:ext>
            </a:extLst>
          </p:cNvPr>
          <p:cNvSpPr>
            <a:spLocks noGrp="1"/>
          </p:cNvSpPr>
          <p:nvPr>
            <p:ph type="sldNum" sz="quarter" idx="12"/>
          </p:nvPr>
        </p:nvSpPr>
        <p:spPr/>
        <p:txBody>
          <a:bodyPr/>
          <a:lstStyle>
            <a:lvl1pPr>
              <a:defRPr/>
            </a:lvl1pPr>
          </a:lstStyle>
          <a:p>
            <a:fld id="{455ADC98-19CF-4A1C-8888-7A945B4069BD}" type="slidenum">
              <a:rPr lang="en-US" altLang="en-US"/>
              <a:pPr/>
              <a:t>‹#›</a:t>
            </a:fld>
            <a:endParaRPr lang="en-US" altLang="en-US"/>
          </a:p>
        </p:txBody>
      </p:sp>
    </p:spTree>
    <p:extLst>
      <p:ext uri="{BB962C8B-B14F-4D97-AF65-F5344CB8AC3E}">
        <p14:creationId xmlns:p14="http://schemas.microsoft.com/office/powerpoint/2010/main" val="625615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45A9E66-4DBC-0FF8-354D-662E9796BCDA}"/>
              </a:ext>
            </a:extLst>
          </p:cNvPr>
          <p:cNvSpPr>
            <a:spLocks noGrp="1"/>
          </p:cNvSpPr>
          <p:nvPr>
            <p:ph type="dt" sz="half" idx="10"/>
          </p:nvPr>
        </p:nvSpPr>
        <p:spPr/>
        <p:txBody>
          <a:bodyPr/>
          <a:lstStyle>
            <a:lvl1pPr>
              <a:defRPr/>
            </a:lvl1pPr>
          </a:lstStyle>
          <a:p>
            <a:pPr>
              <a:defRPr/>
            </a:pPr>
            <a:fld id="{6D47F86D-1FAB-4D8A-90D1-379EADB3168D}" type="datetimeFigureOut">
              <a:rPr lang="en-US"/>
              <a:pPr>
                <a:defRPr/>
              </a:pPr>
              <a:t>10/1/2025</a:t>
            </a:fld>
            <a:endParaRPr lang="en-US" dirty="0"/>
          </a:p>
        </p:txBody>
      </p:sp>
      <p:sp>
        <p:nvSpPr>
          <p:cNvPr id="5" name="Footer Placeholder 4">
            <a:extLst>
              <a:ext uri="{FF2B5EF4-FFF2-40B4-BE49-F238E27FC236}">
                <a16:creationId xmlns:a16="http://schemas.microsoft.com/office/drawing/2014/main" id="{E01F7B0C-3744-75BE-B89C-F6E0C30964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5EC42F-5BC7-844A-117A-47D1B4C5F504}"/>
              </a:ext>
            </a:extLst>
          </p:cNvPr>
          <p:cNvSpPr>
            <a:spLocks noGrp="1"/>
          </p:cNvSpPr>
          <p:nvPr>
            <p:ph type="sldNum" sz="quarter" idx="12"/>
          </p:nvPr>
        </p:nvSpPr>
        <p:spPr/>
        <p:txBody>
          <a:bodyPr/>
          <a:lstStyle>
            <a:lvl1pPr>
              <a:defRPr/>
            </a:lvl1pPr>
          </a:lstStyle>
          <a:p>
            <a:fld id="{A9508F13-FC0C-4207-82AB-4BCD843C0993}" type="slidenum">
              <a:rPr lang="en-US" altLang="en-US"/>
              <a:pPr/>
              <a:t>‹#›</a:t>
            </a:fld>
            <a:endParaRPr lang="en-US" altLang="en-US"/>
          </a:p>
        </p:txBody>
      </p:sp>
    </p:spTree>
    <p:extLst>
      <p:ext uri="{BB962C8B-B14F-4D97-AF65-F5344CB8AC3E}">
        <p14:creationId xmlns:p14="http://schemas.microsoft.com/office/powerpoint/2010/main" val="2654812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DA283-E0B0-612F-9D48-2F1340889FCC}"/>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6CACDE23-D40E-126B-C319-6FF4B998387B}"/>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3C6C371B-4A87-5268-8BDC-84872A47243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8D82F0D9-CBC5-D63B-BBF0-6C4D3F1E7C7C}"/>
              </a:ext>
            </a:extLst>
          </p:cNvPr>
          <p:cNvSpPr>
            <a:spLocks noGrp="1"/>
          </p:cNvSpPr>
          <p:nvPr>
            <p:ph type="dt" sz="half" idx="10"/>
          </p:nvPr>
        </p:nvSpPr>
        <p:spPr/>
        <p:txBody>
          <a:bodyPr/>
          <a:lstStyle>
            <a:lvl1pPr>
              <a:defRPr/>
            </a:lvl1pPr>
          </a:lstStyle>
          <a:p>
            <a:pPr>
              <a:defRPr/>
            </a:pPr>
            <a:fld id="{3AFF4E62-CA61-432A-8133-437E7FF3CFCB}" type="datetimeFigureOut">
              <a:rPr lang="en-US"/>
              <a:pPr>
                <a:defRPr/>
              </a:pPr>
              <a:t>10/1/2025</a:t>
            </a:fld>
            <a:endParaRPr lang="en-US" dirty="0"/>
          </a:p>
        </p:txBody>
      </p:sp>
      <p:sp>
        <p:nvSpPr>
          <p:cNvPr id="8" name="Footer Placeholder 4">
            <a:extLst>
              <a:ext uri="{FF2B5EF4-FFF2-40B4-BE49-F238E27FC236}">
                <a16:creationId xmlns:a16="http://schemas.microsoft.com/office/drawing/2014/main" id="{11221881-13D1-ADB4-1B0B-E830B64DF42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42A9CC5-3B0F-942B-F92D-2E43EEA75E3B}"/>
              </a:ext>
            </a:extLst>
          </p:cNvPr>
          <p:cNvSpPr>
            <a:spLocks noGrp="1"/>
          </p:cNvSpPr>
          <p:nvPr>
            <p:ph type="sldNum" sz="quarter" idx="12"/>
          </p:nvPr>
        </p:nvSpPr>
        <p:spPr/>
        <p:txBody>
          <a:bodyPr/>
          <a:lstStyle>
            <a:lvl1pPr>
              <a:defRPr/>
            </a:lvl1pPr>
          </a:lstStyle>
          <a:p>
            <a:fld id="{5DAA7092-8EEB-4DB3-8E63-440E3E7A823A}" type="slidenum">
              <a:rPr lang="en-US" altLang="en-US"/>
              <a:pPr/>
              <a:t>‹#›</a:t>
            </a:fld>
            <a:endParaRPr lang="en-US" altLang="en-US"/>
          </a:p>
        </p:txBody>
      </p:sp>
    </p:spTree>
    <p:extLst>
      <p:ext uri="{BB962C8B-B14F-4D97-AF65-F5344CB8AC3E}">
        <p14:creationId xmlns:p14="http://schemas.microsoft.com/office/powerpoint/2010/main" val="20237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59D7C3E4-5AEB-C8B4-30F9-83D45EEA4E7C}"/>
              </a:ext>
            </a:extLst>
          </p:cNvPr>
          <p:cNvSpPr>
            <a:spLocks noGrp="1"/>
          </p:cNvSpPr>
          <p:nvPr>
            <p:ph type="dt" sz="half" idx="10"/>
          </p:nvPr>
        </p:nvSpPr>
        <p:spPr/>
        <p:txBody>
          <a:bodyPr/>
          <a:lstStyle>
            <a:lvl1pPr>
              <a:defRPr/>
            </a:lvl1pPr>
          </a:lstStyle>
          <a:p>
            <a:pPr>
              <a:defRPr/>
            </a:pPr>
            <a:fld id="{329AAFAC-7D8F-44DB-8CF0-D9197DFC5C41}" type="datetimeFigureOut">
              <a:rPr lang="en-US"/>
              <a:pPr>
                <a:defRPr/>
              </a:pPr>
              <a:t>10/1/2025</a:t>
            </a:fld>
            <a:endParaRPr lang="en-US" dirty="0"/>
          </a:p>
        </p:txBody>
      </p:sp>
      <p:sp>
        <p:nvSpPr>
          <p:cNvPr id="5" name="Footer Placeholder 4">
            <a:extLst>
              <a:ext uri="{FF2B5EF4-FFF2-40B4-BE49-F238E27FC236}">
                <a16:creationId xmlns:a16="http://schemas.microsoft.com/office/drawing/2014/main" id="{4A3A135D-F515-F31B-AA1C-92D45B7B2C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A0E4E0-AAE4-835F-367D-5CCD4C8A2AD3}"/>
              </a:ext>
            </a:extLst>
          </p:cNvPr>
          <p:cNvSpPr>
            <a:spLocks noGrp="1"/>
          </p:cNvSpPr>
          <p:nvPr>
            <p:ph type="sldNum" sz="quarter" idx="12"/>
          </p:nvPr>
        </p:nvSpPr>
        <p:spPr/>
        <p:txBody>
          <a:bodyPr/>
          <a:lstStyle>
            <a:lvl1pPr>
              <a:defRPr/>
            </a:lvl1pPr>
          </a:lstStyle>
          <a:p>
            <a:fld id="{6BE57C03-398B-4272-8751-3940AC681AC5}" type="slidenum">
              <a:rPr lang="en-US" altLang="en-US"/>
              <a:pPr/>
              <a:t>‹#›</a:t>
            </a:fld>
            <a:endParaRPr lang="en-US" altLang="en-US"/>
          </a:p>
        </p:txBody>
      </p:sp>
    </p:spTree>
    <p:extLst>
      <p:ext uri="{BB962C8B-B14F-4D97-AF65-F5344CB8AC3E}">
        <p14:creationId xmlns:p14="http://schemas.microsoft.com/office/powerpoint/2010/main" val="294132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B913AA26-E201-1CD9-AE2F-649FE8F368DB}"/>
              </a:ext>
            </a:extLst>
          </p:cNvPr>
          <p:cNvSpPr>
            <a:spLocks noGrp="1"/>
          </p:cNvSpPr>
          <p:nvPr>
            <p:ph type="dt" sz="half" idx="10"/>
          </p:nvPr>
        </p:nvSpPr>
        <p:spPr/>
        <p:txBody>
          <a:bodyPr/>
          <a:lstStyle>
            <a:lvl1pPr>
              <a:defRPr/>
            </a:lvl1pPr>
          </a:lstStyle>
          <a:p>
            <a:pPr>
              <a:defRPr/>
            </a:pPr>
            <a:fld id="{DBEFA63A-2B40-4375-BCD0-1EB9F1448D2B}" type="datetimeFigureOut">
              <a:rPr lang="en-US"/>
              <a:pPr>
                <a:defRPr/>
              </a:pPr>
              <a:t>10/1/2025</a:t>
            </a:fld>
            <a:endParaRPr lang="en-US" dirty="0"/>
          </a:p>
        </p:txBody>
      </p:sp>
      <p:sp>
        <p:nvSpPr>
          <p:cNvPr id="7" name="Footer Placeholder 4">
            <a:extLst>
              <a:ext uri="{FF2B5EF4-FFF2-40B4-BE49-F238E27FC236}">
                <a16:creationId xmlns:a16="http://schemas.microsoft.com/office/drawing/2014/main" id="{12FB1CBD-F764-B543-6FDF-5B7E1718A86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DC936F24-BEE8-D232-142E-1C754934BA4E}"/>
              </a:ext>
            </a:extLst>
          </p:cNvPr>
          <p:cNvSpPr>
            <a:spLocks noGrp="1"/>
          </p:cNvSpPr>
          <p:nvPr>
            <p:ph type="sldNum" sz="quarter" idx="12"/>
          </p:nvPr>
        </p:nvSpPr>
        <p:spPr/>
        <p:txBody>
          <a:bodyPr/>
          <a:lstStyle>
            <a:lvl1pPr>
              <a:defRPr/>
            </a:lvl1pPr>
          </a:lstStyle>
          <a:p>
            <a:fld id="{1D112864-76E6-4ADA-8916-987C47560C6F}" type="slidenum">
              <a:rPr lang="en-US" altLang="en-US"/>
              <a:pPr/>
              <a:t>‹#›</a:t>
            </a:fld>
            <a:endParaRPr lang="en-US" altLang="en-US"/>
          </a:p>
        </p:txBody>
      </p:sp>
    </p:spTree>
    <p:extLst>
      <p:ext uri="{BB962C8B-B14F-4D97-AF65-F5344CB8AC3E}">
        <p14:creationId xmlns:p14="http://schemas.microsoft.com/office/powerpoint/2010/main" val="3330490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996C1B3-842C-EE64-781D-8E4E057E7BD8}"/>
              </a:ext>
            </a:extLst>
          </p:cNvPr>
          <p:cNvSpPr>
            <a:spLocks noGrp="1"/>
          </p:cNvSpPr>
          <p:nvPr>
            <p:ph type="dt" sz="half" idx="10"/>
          </p:nvPr>
        </p:nvSpPr>
        <p:spPr/>
        <p:txBody>
          <a:bodyPr/>
          <a:lstStyle>
            <a:lvl1pPr>
              <a:defRPr/>
            </a:lvl1pPr>
          </a:lstStyle>
          <a:p>
            <a:pPr>
              <a:defRPr/>
            </a:pPr>
            <a:fld id="{FCAEA504-B866-467B-AA8B-C630FE7CCBA9}" type="datetimeFigureOut">
              <a:rPr lang="en-US"/>
              <a:pPr>
                <a:defRPr/>
              </a:pPr>
              <a:t>10/1/2025</a:t>
            </a:fld>
            <a:endParaRPr lang="en-US" dirty="0"/>
          </a:p>
        </p:txBody>
      </p:sp>
      <p:sp>
        <p:nvSpPr>
          <p:cNvPr id="4" name="Footer Placeholder 4">
            <a:extLst>
              <a:ext uri="{FF2B5EF4-FFF2-40B4-BE49-F238E27FC236}">
                <a16:creationId xmlns:a16="http://schemas.microsoft.com/office/drawing/2014/main" id="{6CCF6EB5-DAA7-7BE3-D755-432E0DF7C66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7F3034C-7AD9-939E-573B-920DB8F7DB29}"/>
              </a:ext>
            </a:extLst>
          </p:cNvPr>
          <p:cNvSpPr>
            <a:spLocks noGrp="1"/>
          </p:cNvSpPr>
          <p:nvPr>
            <p:ph type="sldNum" sz="quarter" idx="12"/>
          </p:nvPr>
        </p:nvSpPr>
        <p:spPr/>
        <p:txBody>
          <a:bodyPr/>
          <a:lstStyle>
            <a:lvl1pPr>
              <a:defRPr/>
            </a:lvl1pPr>
          </a:lstStyle>
          <a:p>
            <a:fld id="{DAC08767-562C-4973-9114-215A96C5F466}" type="slidenum">
              <a:rPr lang="en-US" altLang="en-US"/>
              <a:pPr/>
              <a:t>‹#›</a:t>
            </a:fld>
            <a:endParaRPr lang="en-US" altLang="en-US"/>
          </a:p>
        </p:txBody>
      </p:sp>
    </p:spTree>
    <p:extLst>
      <p:ext uri="{BB962C8B-B14F-4D97-AF65-F5344CB8AC3E}">
        <p14:creationId xmlns:p14="http://schemas.microsoft.com/office/powerpoint/2010/main" val="3237883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98D1E49-EA0B-8B8C-143B-811FE4379E3E}"/>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a:extLst>
              <a:ext uri="{FF2B5EF4-FFF2-40B4-BE49-F238E27FC236}">
                <a16:creationId xmlns:a16="http://schemas.microsoft.com/office/drawing/2014/main" id="{0B01B9A9-D549-BE0A-D6E9-BF4E595EEC47}"/>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478AF91C-1ED1-3DE0-EF98-D1855684733B}"/>
              </a:ext>
            </a:extLst>
          </p:cNvPr>
          <p:cNvSpPr>
            <a:spLocks noGrp="1"/>
          </p:cNvSpPr>
          <p:nvPr>
            <p:ph type="dt" sz="half" idx="10"/>
          </p:nvPr>
        </p:nvSpPr>
        <p:spPr/>
        <p:txBody>
          <a:bodyPr/>
          <a:lstStyle>
            <a:lvl1pPr>
              <a:defRPr/>
            </a:lvl1pPr>
          </a:lstStyle>
          <a:p>
            <a:pPr>
              <a:defRPr/>
            </a:pPr>
            <a:fld id="{8D23498E-ABED-4A0A-8F32-04DF3CB75D31}" type="datetimeFigureOut">
              <a:rPr lang="en-US"/>
              <a:pPr>
                <a:defRPr/>
              </a:pPr>
              <a:t>10/1/2025</a:t>
            </a:fld>
            <a:endParaRPr lang="en-US" dirty="0"/>
          </a:p>
        </p:txBody>
      </p:sp>
      <p:sp>
        <p:nvSpPr>
          <p:cNvPr id="5" name="Footer Placeholder 7">
            <a:extLst>
              <a:ext uri="{FF2B5EF4-FFF2-40B4-BE49-F238E27FC236}">
                <a16:creationId xmlns:a16="http://schemas.microsoft.com/office/drawing/2014/main" id="{4795F491-F494-8105-4169-C666F3D62CC5}"/>
              </a:ext>
            </a:extLst>
          </p:cNvPr>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a:extLst>
              <a:ext uri="{FF2B5EF4-FFF2-40B4-BE49-F238E27FC236}">
                <a16:creationId xmlns:a16="http://schemas.microsoft.com/office/drawing/2014/main" id="{7AE5D1C6-61A0-7663-7348-857DAFD159AE}"/>
              </a:ext>
            </a:extLst>
          </p:cNvPr>
          <p:cNvSpPr>
            <a:spLocks noGrp="1"/>
          </p:cNvSpPr>
          <p:nvPr>
            <p:ph type="sldNum" sz="quarter" idx="12"/>
          </p:nvPr>
        </p:nvSpPr>
        <p:spPr/>
        <p:txBody>
          <a:bodyPr/>
          <a:lstStyle>
            <a:lvl1pPr>
              <a:defRPr/>
            </a:lvl1pPr>
          </a:lstStyle>
          <a:p>
            <a:fld id="{30E39BA0-1E40-43DE-BAD0-5B2A174B18D6}" type="slidenum">
              <a:rPr lang="en-US" altLang="en-US"/>
              <a:pPr/>
              <a:t>‹#›</a:t>
            </a:fld>
            <a:endParaRPr lang="en-US" altLang="en-US"/>
          </a:p>
        </p:txBody>
      </p:sp>
    </p:spTree>
    <p:extLst>
      <p:ext uri="{BB962C8B-B14F-4D97-AF65-F5344CB8AC3E}">
        <p14:creationId xmlns:p14="http://schemas.microsoft.com/office/powerpoint/2010/main" val="1471802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086616C-5220-DDE9-ED79-C48640D2A776}"/>
              </a:ext>
            </a:extLst>
          </p:cNvPr>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28867653-CD83-8189-EA7B-8FB8C37937C0}"/>
              </a:ext>
            </a:extLst>
          </p:cNvPr>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6EC5B2D9-9541-C32F-0E80-3041539B4BEA}"/>
              </a:ext>
            </a:extLst>
          </p:cNvPr>
          <p:cNvSpPr>
            <a:spLocks noGrp="1"/>
          </p:cNvSpPr>
          <p:nvPr>
            <p:ph type="dt" sz="half" idx="10"/>
          </p:nvPr>
        </p:nvSpPr>
        <p:spPr>
          <a:xfrm>
            <a:off x="465138" y="6459538"/>
            <a:ext cx="2619375" cy="365125"/>
          </a:xfrm>
        </p:spPr>
        <p:txBody>
          <a:bodyPr/>
          <a:lstStyle>
            <a:lvl1pPr algn="l">
              <a:defRPr/>
            </a:lvl1pPr>
          </a:lstStyle>
          <a:p>
            <a:pPr>
              <a:defRPr/>
            </a:pPr>
            <a:fld id="{B2DC63BE-A7F3-4E3E-94F1-6CA7CDF47D22}" type="datetimeFigureOut">
              <a:rPr lang="en-US"/>
              <a:pPr>
                <a:defRPr/>
              </a:pPr>
              <a:t>10/1/2025</a:t>
            </a:fld>
            <a:endParaRPr lang="en-US" dirty="0"/>
          </a:p>
        </p:txBody>
      </p:sp>
      <p:sp>
        <p:nvSpPr>
          <p:cNvPr id="8" name="Footer Placeholder 5">
            <a:extLst>
              <a:ext uri="{FF2B5EF4-FFF2-40B4-BE49-F238E27FC236}">
                <a16:creationId xmlns:a16="http://schemas.microsoft.com/office/drawing/2014/main" id="{8A92B16C-BD5B-8860-1601-F42525FBDB91}"/>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9" name="Slide Number Placeholder 6">
            <a:extLst>
              <a:ext uri="{FF2B5EF4-FFF2-40B4-BE49-F238E27FC236}">
                <a16:creationId xmlns:a16="http://schemas.microsoft.com/office/drawing/2014/main" id="{D9F91C21-8DE4-EED3-6884-2A62DF6F1B8C}"/>
              </a:ext>
            </a:extLst>
          </p:cNvPr>
          <p:cNvSpPr>
            <a:spLocks noGrp="1"/>
          </p:cNvSpPr>
          <p:nvPr>
            <p:ph type="sldNum" sz="quarter" idx="12"/>
          </p:nvPr>
        </p:nvSpPr>
        <p:spPr/>
        <p:txBody>
          <a:bodyPr/>
          <a:lstStyle>
            <a:lvl1pPr>
              <a:defRPr>
                <a:solidFill>
                  <a:schemeClr val="tx2"/>
                </a:solidFill>
              </a:defRPr>
            </a:lvl1pPr>
          </a:lstStyle>
          <a:p>
            <a:fld id="{B3C5F68C-5E6E-43FA-A862-66F1DD01236B}" type="slidenum">
              <a:rPr lang="en-US" altLang="en-US"/>
              <a:pPr/>
              <a:t>‹#›</a:t>
            </a:fld>
            <a:endParaRPr lang="en-US" altLang="en-US"/>
          </a:p>
        </p:txBody>
      </p:sp>
    </p:spTree>
    <p:extLst>
      <p:ext uri="{BB962C8B-B14F-4D97-AF65-F5344CB8AC3E}">
        <p14:creationId xmlns:p14="http://schemas.microsoft.com/office/powerpoint/2010/main" val="137209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D37EB37-89E9-484C-B280-83088FDFDA57}"/>
              </a:ext>
            </a:extLst>
          </p:cNvPr>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35717A69-756A-1EA8-B297-39FBD40A688A}"/>
              </a:ext>
            </a:extLst>
          </p:cNvPr>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FB560955-134C-3842-2331-DD8C2ABD7DC1}"/>
              </a:ext>
            </a:extLst>
          </p:cNvPr>
          <p:cNvSpPr>
            <a:spLocks noGrp="1"/>
          </p:cNvSpPr>
          <p:nvPr>
            <p:ph type="dt" sz="half" idx="10"/>
          </p:nvPr>
        </p:nvSpPr>
        <p:spPr/>
        <p:txBody>
          <a:bodyPr/>
          <a:lstStyle>
            <a:lvl1pPr>
              <a:defRPr/>
            </a:lvl1pPr>
          </a:lstStyle>
          <a:p>
            <a:pPr>
              <a:defRPr/>
            </a:pPr>
            <a:fld id="{A0D49C6A-2E62-41AE-B9B2-62F5F7424D96}" type="datetimeFigureOut">
              <a:rPr lang="en-US"/>
              <a:pPr>
                <a:defRPr/>
              </a:pPr>
              <a:t>10/1/2025</a:t>
            </a:fld>
            <a:endParaRPr lang="en-US" dirty="0"/>
          </a:p>
        </p:txBody>
      </p:sp>
      <p:sp>
        <p:nvSpPr>
          <p:cNvPr id="8" name="Footer Placeholder 5">
            <a:extLst>
              <a:ext uri="{FF2B5EF4-FFF2-40B4-BE49-F238E27FC236}">
                <a16:creationId xmlns:a16="http://schemas.microsoft.com/office/drawing/2014/main" id="{9736A380-889F-DB53-9808-A48FDD1A376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AC9FF80D-67D2-7030-C803-B2224AF7A44F}"/>
              </a:ext>
            </a:extLst>
          </p:cNvPr>
          <p:cNvSpPr>
            <a:spLocks noGrp="1"/>
          </p:cNvSpPr>
          <p:nvPr>
            <p:ph type="sldNum" sz="quarter" idx="12"/>
          </p:nvPr>
        </p:nvSpPr>
        <p:spPr/>
        <p:txBody>
          <a:bodyPr/>
          <a:lstStyle>
            <a:lvl1pPr>
              <a:defRPr/>
            </a:lvl1pPr>
          </a:lstStyle>
          <a:p>
            <a:fld id="{6BC6B6D6-516A-4D9D-9D2F-29552B1B5A9B}" type="slidenum">
              <a:rPr lang="en-US" altLang="en-US"/>
              <a:pPr/>
              <a:t>‹#›</a:t>
            </a:fld>
            <a:endParaRPr lang="en-US" altLang="en-US"/>
          </a:p>
        </p:txBody>
      </p:sp>
    </p:spTree>
    <p:extLst>
      <p:ext uri="{BB962C8B-B14F-4D97-AF65-F5344CB8AC3E}">
        <p14:creationId xmlns:p14="http://schemas.microsoft.com/office/powerpoint/2010/main" val="1017667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722BE4-4DB4-D101-0486-29D212A60C66}"/>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DEFF4FF4-387E-F504-9B20-C835CB5CFB7E}"/>
              </a:ext>
            </a:extLst>
          </p:cNvPr>
          <p:cNvSpPr>
            <a:spLocks noGrp="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962F033-167D-597B-EEE4-6BD6A52F3903}"/>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cs typeface="+mn-cs"/>
              </a:defRPr>
            </a:lvl1pPr>
          </a:lstStyle>
          <a:p>
            <a:pPr>
              <a:defRPr/>
            </a:pPr>
            <a:fld id="{910065D4-6A8D-4452-9568-0263BFAD7CA4}" type="datetimeFigureOut">
              <a:rPr lang="en-US"/>
              <a:pPr>
                <a:defRPr/>
              </a:pPr>
              <a:t>10/1/2025</a:t>
            </a:fld>
            <a:endParaRPr lang="en-US" dirty="0"/>
          </a:p>
        </p:txBody>
      </p:sp>
      <p:sp>
        <p:nvSpPr>
          <p:cNvPr id="5" name="Footer Placeholder 4">
            <a:extLst>
              <a:ext uri="{FF2B5EF4-FFF2-40B4-BE49-F238E27FC236}">
                <a16:creationId xmlns:a16="http://schemas.microsoft.com/office/drawing/2014/main" id="{9EA687E7-E17B-B337-8B3A-CF6725DEB694}"/>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683147FC-D601-0B1C-DDF4-A14EC5FBA648}"/>
              </a:ext>
            </a:extLst>
          </p:cNvPr>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latin typeface="Calibri" panose="020F0502020204030204" pitchFamily="34" charset="0"/>
              </a:defRPr>
            </a:lvl1pPr>
          </a:lstStyle>
          <a:p>
            <a:fld id="{6FAFDE6A-0D4F-4846-85AE-2F22D392EC9F}" type="slidenum">
              <a:rPr lang="en-US" altLang="en-US"/>
              <a:pPr/>
              <a:t>‹#›</a:t>
            </a:fld>
            <a:endParaRPr lang="en-US" altLang="en-US"/>
          </a:p>
        </p:txBody>
      </p:sp>
    </p:spTree>
    <p:extLst>
      <p:ext uri="{BB962C8B-B14F-4D97-AF65-F5344CB8AC3E}">
        <p14:creationId xmlns:p14="http://schemas.microsoft.com/office/powerpoint/2010/main" val="2782118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ight Triangle 2">
            <a:extLst>
              <a:ext uri="{FF2B5EF4-FFF2-40B4-BE49-F238E27FC236}">
                <a16:creationId xmlns:a16="http://schemas.microsoft.com/office/drawing/2014/main" id="{799E723E-7A1C-225B-033F-19A6819E1BB1}"/>
              </a:ext>
            </a:extLst>
          </p:cNvPr>
          <p:cNvSpPr>
            <a:spLocks/>
          </p:cNvSpPr>
          <p:nvPr/>
        </p:nvSpPr>
        <p:spPr bwMode="auto">
          <a:xfrm rot="10800000">
            <a:off x="0" y="862013"/>
            <a:ext cx="204788" cy="163512"/>
          </a:xfrm>
          <a:custGeom>
            <a:avLst/>
            <a:gdLst>
              <a:gd name="T0" fmla="*/ 966903 w 21600"/>
              <a:gd name="T1" fmla="*/ 618817 h 21600"/>
              <a:gd name="T2" fmla="*/ 966903 w 21600"/>
              <a:gd name="T3" fmla="*/ 618817 h 21600"/>
              <a:gd name="T4" fmla="*/ 966903 w 21600"/>
              <a:gd name="T5" fmla="*/ 618817 h 21600"/>
              <a:gd name="T6" fmla="*/ 966903 w 21600"/>
              <a:gd name="T7" fmla="*/ 61881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21600"/>
                </a:moveTo>
                <a:lnTo>
                  <a:pt x="21600" y="21600"/>
                </a:lnTo>
                <a:lnTo>
                  <a:pt x="0" y="0"/>
                </a:lnTo>
                <a:lnTo>
                  <a:pt x="0" y="21600"/>
                </a:lnTo>
                <a:close/>
              </a:path>
            </a:pathLst>
          </a:custGeom>
          <a:gradFill rotWithShape="0">
            <a:gsLst>
              <a:gs pos="0">
                <a:srgbClr val="6A81BE"/>
              </a:gs>
              <a:gs pos="29747">
                <a:srgbClr val="6A81BE"/>
              </a:gs>
              <a:gs pos="100000">
                <a:srgbClr val="303D4C"/>
              </a:gs>
            </a:gsLst>
            <a:lin ang="44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 name="Arrow: Pentagon 67">
            <a:extLst>
              <a:ext uri="{FF2B5EF4-FFF2-40B4-BE49-F238E27FC236}">
                <a16:creationId xmlns:a16="http://schemas.microsoft.com/office/drawing/2014/main" id="{5085723E-D014-6EF2-BBCD-736C8CCFE120}"/>
              </a:ext>
            </a:extLst>
          </p:cNvPr>
          <p:cNvSpPr>
            <a:spLocks/>
          </p:cNvSpPr>
          <p:nvPr/>
        </p:nvSpPr>
        <p:spPr bwMode="auto">
          <a:xfrm rot="2428">
            <a:off x="3175" y="0"/>
            <a:ext cx="3581400" cy="868363"/>
          </a:xfrm>
          <a:custGeom>
            <a:avLst/>
            <a:gdLst>
              <a:gd name="T0" fmla="*/ 296868049 w 21600"/>
              <a:gd name="T1" fmla="*/ 17449312 h 21600"/>
              <a:gd name="T2" fmla="*/ 296868049 w 21600"/>
              <a:gd name="T3" fmla="*/ 17449312 h 21600"/>
              <a:gd name="T4" fmla="*/ 296868049 w 21600"/>
              <a:gd name="T5" fmla="*/ 17449312 h 21600"/>
              <a:gd name="T6" fmla="*/ 296868049 w 21600"/>
              <a:gd name="T7" fmla="*/ 1744931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lnTo>
                  <a:pt x="0" y="0"/>
                </a:lnTo>
                <a:close/>
              </a:path>
            </a:pathLst>
          </a:custGeom>
          <a:gradFill rotWithShape="0">
            <a:gsLst>
              <a:gs pos="0">
                <a:srgbClr val="C23FC6"/>
              </a:gs>
              <a:gs pos="1100">
                <a:srgbClr val="C23FC6"/>
              </a:gs>
              <a:gs pos="35864">
                <a:srgbClr val="E1359B"/>
              </a:gs>
              <a:gs pos="100000">
                <a:srgbClr val="FF2A70"/>
              </a:gs>
            </a:gsLst>
            <a:lin ang="20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 name="TextBox 34">
            <a:extLst>
              <a:ext uri="{FF2B5EF4-FFF2-40B4-BE49-F238E27FC236}">
                <a16:creationId xmlns:a16="http://schemas.microsoft.com/office/drawing/2014/main" id="{8E1308D1-95D5-B495-2FD8-798BBB5DF84E}"/>
              </a:ext>
            </a:extLst>
          </p:cNvPr>
          <p:cNvSpPr txBox="1">
            <a:spLocks noChangeArrowheads="1"/>
          </p:cNvSpPr>
          <p:nvPr/>
        </p:nvSpPr>
        <p:spPr bwMode="auto">
          <a:xfrm>
            <a:off x="158750" y="76200"/>
            <a:ext cx="2978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defRPr/>
            </a:pPr>
            <a:r>
              <a:rPr kumimoji="0" lang="vi-VN" altLang="en-US" sz="4000" b="1" i="0" u="none" strike="noStrike" kern="1200" cap="none" spc="0" normalizeH="0" baseline="0" noProof="0">
                <a:ln>
                  <a:noFill/>
                </a:ln>
                <a:solidFill>
                  <a:srgbClr val="FFFFFF"/>
                </a:solidFill>
                <a:effectLst/>
                <a:uLnTx/>
                <a:uFillTx/>
                <a:latin typeface="Arial "/>
                <a:ea typeface="Arial "/>
                <a:cs typeface="Arial Rounded MT Bold" panose="020F0704030504030204" pitchFamily="34" charset="0"/>
                <a:sym typeface="Arial Rounded MT Bold" panose="020F0704030504030204" pitchFamily="34" charset="0"/>
              </a:rPr>
              <a:t>MỞ ĐẦU</a:t>
            </a:r>
          </a:p>
        </p:txBody>
      </p:sp>
      <p:sp>
        <p:nvSpPr>
          <p:cNvPr id="23578" name="Rectangle 26">
            <a:extLst>
              <a:ext uri="{FF2B5EF4-FFF2-40B4-BE49-F238E27FC236}">
                <a16:creationId xmlns:a16="http://schemas.microsoft.com/office/drawing/2014/main" id="{A6DB506D-7C8A-DF99-F0C7-20ADA6009237}"/>
              </a:ext>
            </a:extLst>
          </p:cNvPr>
          <p:cNvSpPr>
            <a:spLocks noChangeArrowheads="1"/>
          </p:cNvSpPr>
          <p:nvPr/>
        </p:nvSpPr>
        <p:spPr bwMode="auto">
          <a:xfrm>
            <a:off x="1938338" y="885825"/>
            <a:ext cx="9866312" cy="55403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457200" rtl="0" eaLnBrk="1" fontAlgn="base" latinLnBrk="0" hangingPunct="1">
              <a:lnSpc>
                <a:spcPct val="100000"/>
              </a:lnSpc>
              <a:spcBef>
                <a:spcPct val="0"/>
              </a:spcBef>
              <a:spcAft>
                <a:spcPct val="0"/>
              </a:spcAft>
              <a:buClrTx/>
              <a:buSzTx/>
              <a:buFontTx/>
              <a:buNone/>
              <a:tabLst/>
              <a:defRPr/>
            </a:pPr>
            <a:r>
              <a:rPr kumimoji="0" lang="vi-VN" altLang="en-US" sz="3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Em hãy đọc và nêu ý nghĩa của các câu tục ngữ sau: </a:t>
            </a:r>
            <a:endParaRPr kumimoji="0" lang="en-US" altLang="en-US" sz="3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3580" name="Picture 28" descr="png-clipart-computer-icons-icon-design-question-others-miscellaneous-text">
            <a:extLst>
              <a:ext uri="{FF2B5EF4-FFF2-40B4-BE49-F238E27FC236}">
                <a16:creationId xmlns:a16="http://schemas.microsoft.com/office/drawing/2014/main" id="{6A9FA914-AC73-189F-9744-CE125D3A8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738188"/>
            <a:ext cx="18161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
            <a:extLst>
              <a:ext uri="{FF2B5EF4-FFF2-40B4-BE49-F238E27FC236}">
                <a16:creationId xmlns:a16="http://schemas.microsoft.com/office/drawing/2014/main" id="{82B00F19-5CA9-98A4-9386-8F9AE2DC94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7375" y="1531938"/>
            <a:ext cx="4783138"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2">
            <a:extLst>
              <a:ext uri="{FF2B5EF4-FFF2-40B4-BE49-F238E27FC236}">
                <a16:creationId xmlns:a16="http://schemas.microsoft.com/office/drawing/2014/main" id="{36947DB7-E293-48D0-C65A-DFCDAE91A2D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9463" y="1531938"/>
            <a:ext cx="4811712"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3">
            <a:extLst>
              <a:ext uri="{FF2B5EF4-FFF2-40B4-BE49-F238E27FC236}">
                <a16:creationId xmlns:a16="http://schemas.microsoft.com/office/drawing/2014/main" id="{7CEDFB8B-5707-C85F-D0E6-0AD9552F2A4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9763" y="4435475"/>
            <a:ext cx="473075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4">
            <a:extLst>
              <a:ext uri="{FF2B5EF4-FFF2-40B4-BE49-F238E27FC236}">
                <a16:creationId xmlns:a16="http://schemas.microsoft.com/office/drawing/2014/main" id="{4754C232-DF83-E961-A10F-FE5F042BB34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59463" y="4435475"/>
            <a:ext cx="4811712"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9">
            <a:extLst>
              <a:ext uri="{FF2B5EF4-FFF2-40B4-BE49-F238E27FC236}">
                <a16:creationId xmlns:a16="http://schemas.microsoft.com/office/drawing/2014/main" id="{050DEC9F-9888-8B2D-A655-98FC61B8E0B0}"/>
              </a:ext>
            </a:extLst>
          </p:cNvPr>
          <p:cNvSpPr>
            <a:spLocks noChangeArrowheads="1"/>
          </p:cNvSpPr>
          <p:nvPr/>
        </p:nvSpPr>
        <p:spPr bwMode="auto">
          <a:xfrm>
            <a:off x="6007100" y="4967288"/>
            <a:ext cx="232568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Một phút nghĩ hay hơn cả ngày quần quật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par>
                                <p:cTn id="8" presetID="3" presetClass="entr" presetSubtype="1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linds(horizontal)">
                                      <p:cBhvr>
                                        <p:cTn id="10" dur="500"/>
                                        <p:tgtEl>
                                          <p:spTgt spid="5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linds(horizontal)">
                                      <p:cBhvr>
                                        <p:cTn id="13" dur="500"/>
                                        <p:tgtEl>
                                          <p:spTgt spid="6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blinds(horizontal)">
                                      <p:cBhvr>
                                        <p:cTn id="18" dur="500"/>
                                        <p:tgtEl>
                                          <p:spTgt spid="4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3578"/>
                                        </p:tgtEl>
                                        <p:attrNameLst>
                                          <p:attrName>style.visibility</p:attrName>
                                        </p:attrNameLst>
                                      </p:cBhvr>
                                      <p:to>
                                        <p:strVal val="visible"/>
                                      </p:to>
                                    </p:set>
                                    <p:animEffect transition="in" filter="blinds(horizontal)">
                                      <p:cBhvr>
                                        <p:cTn id="23" dur="500"/>
                                        <p:tgtEl>
                                          <p:spTgt spid="23578"/>
                                        </p:tgtEl>
                                      </p:cBhvr>
                                    </p:animEffect>
                                  </p:childTnLst>
                                </p:cTn>
                              </p:par>
                              <p:par>
                                <p:cTn id="24" presetID="3" presetClass="entr" presetSubtype="10" fill="hold" nodeType="withEffect">
                                  <p:stCondLst>
                                    <p:cond delay="0"/>
                                  </p:stCondLst>
                                  <p:childTnLst>
                                    <p:set>
                                      <p:cBhvr>
                                        <p:cTn id="25" dur="1" fill="hold">
                                          <p:stCondLst>
                                            <p:cond delay="0"/>
                                          </p:stCondLst>
                                        </p:cTn>
                                        <p:tgtEl>
                                          <p:spTgt spid="23580"/>
                                        </p:tgtEl>
                                        <p:attrNameLst>
                                          <p:attrName>style.visibility</p:attrName>
                                        </p:attrNameLst>
                                      </p:cBhvr>
                                      <p:to>
                                        <p:strVal val="visible"/>
                                      </p:to>
                                    </p:set>
                                    <p:animEffect transition="in" filter="blinds(horizontal)">
                                      <p:cBhvr>
                                        <p:cTn id="26" dur="500"/>
                                        <p:tgtEl>
                                          <p:spTgt spid="23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2357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BAACFC3C-EA5F-61AA-05B2-825E1924B25F}"/>
              </a:ext>
            </a:extLst>
          </p:cNvPr>
          <p:cNvSpPr>
            <a:spLocks noChangeArrowheads="1"/>
          </p:cNvSpPr>
          <p:nvPr/>
        </p:nvSpPr>
        <p:spPr bwMode="auto">
          <a:xfrm>
            <a:off x="142316" y="396667"/>
            <a:ext cx="11307762" cy="70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defRPr/>
            </a:pPr>
            <a:r>
              <a:rPr kumimoji="0" lang="en-US" alt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altLang="vi-VN"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Khái</a:t>
            </a:r>
            <a:r>
              <a:rPr kumimoji="0" lang="en-US" alt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niệm</a:t>
            </a:r>
            <a:endParaRPr kumimoji="0" lang="en-US" altLang="vi-VN" sz="4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31637057-A1FC-10D8-3AC6-9E09D96BF513}"/>
              </a:ext>
            </a:extLst>
          </p:cNvPr>
          <p:cNvSpPr>
            <a:spLocks noChangeArrowheads="1"/>
          </p:cNvSpPr>
          <p:nvPr/>
        </p:nvSpPr>
        <p:spPr bwMode="auto">
          <a:xfrm>
            <a:off x="142316" y="1388516"/>
            <a:ext cx="11307762" cy="1782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defRPr/>
            </a:pPr>
            <a:r>
              <a:rPr kumimoji="0" lang="en-US" altLang="vi-VN" sz="3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Cần</a:t>
            </a:r>
            <a:r>
              <a:rPr kumimoji="0" lang="en-US" altLang="vi-VN"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cù</a:t>
            </a:r>
            <a:r>
              <a:rPr kumimoji="0" lang="en-US" altLang="vi-VN"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altLang="vi-VN"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chăm</a:t>
            </a:r>
            <a:r>
              <a:rPr kumimoji="0" lang="en-US" altLang="vi-VN"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altLang="vi-VN"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chịu</a:t>
            </a:r>
            <a:r>
              <a:rPr kumimoji="0" lang="en-US" altLang="vi-VN"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khó</a:t>
            </a:r>
            <a:r>
              <a:rPr kumimoji="0" lang="en-US" altLang="vi-VN"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altLang="vi-VN"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altLang="vi-VN"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thường</a:t>
            </a:r>
            <a:r>
              <a:rPr kumimoji="0" lang="en-US" altLang="vi-VN"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xuyên</a:t>
            </a:r>
            <a:r>
              <a:rPr kumimoji="0" lang="en-US" altLang="vi-VN"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altLang="vi-VN"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altLang="vi-VN"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altLang="vi-VN"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vi-VN"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Calibri" panose="020F0502020204030204" pitchFamily="34" charset="0"/>
            </a:endParaRPr>
          </a:p>
          <a:p>
            <a:pPr marL="0" marR="0" lvl="0" indent="0" algn="l" defTabSz="457200" rtl="0" eaLnBrk="1" fontAlgn="base" latinLnBrk="0" hangingPunct="1">
              <a:lnSpc>
                <a:spcPct val="107000"/>
              </a:lnSpc>
              <a:spcBef>
                <a:spcPct val="0"/>
              </a:spcBef>
              <a:spcAft>
                <a:spcPct val="0"/>
              </a:spcAft>
              <a:buClrTx/>
              <a:buSzTx/>
              <a:buFontTx/>
              <a:buNone/>
              <a:tabLst/>
              <a:defRPr/>
            </a:pPr>
            <a:r>
              <a:rPr kumimoji="0" lang="en-US" altLang="vi-VN"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Sáng</a:t>
            </a:r>
            <a:r>
              <a:rPr kumimoji="0" lang="en-US" altLang="vi-VN"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tạo</a:t>
            </a:r>
            <a:r>
              <a:rPr kumimoji="0" lang="en-US" altLang="vi-VN"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altLang="vi-VN"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say </a:t>
            </a:r>
            <a:r>
              <a:rPr kumimoji="0" lang="en-US" altLang="vi-VN"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mê</a:t>
            </a:r>
            <a:r>
              <a:rPr kumimoji="0" lang="en-US" altLang="vi-VN"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nghiên</a:t>
            </a:r>
            <a:r>
              <a:rPr kumimoji="0" lang="en-US" altLang="vi-VN"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cứu</a:t>
            </a:r>
            <a:r>
              <a:rPr kumimoji="0" lang="en-US" altLang="vi-VN"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altLang="vi-VN"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tòi</a:t>
            </a:r>
            <a:r>
              <a:rPr kumimoji="0" lang="en-US" altLang="vi-VN"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altLang="vi-VN"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lao</a:t>
            </a:r>
            <a:r>
              <a:rPr kumimoji="0" lang="en-US" altLang="vi-VN"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altLang="vi-VN"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vi-VN"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Calibri" panose="020F0502020204030204" pitchFamily="34" charset="0"/>
            </a:endParaRPr>
          </a:p>
        </p:txBody>
      </p:sp>
    </p:spTree>
    <p:extLst>
      <p:ext uri="{BB962C8B-B14F-4D97-AF65-F5344CB8AC3E}">
        <p14:creationId xmlns:p14="http://schemas.microsoft.com/office/powerpoint/2010/main" val="3638144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a:extLst>
              <a:ext uri="{FF2B5EF4-FFF2-40B4-BE49-F238E27FC236}">
                <a16:creationId xmlns:a16="http://schemas.microsoft.com/office/drawing/2014/main" id="{7BB8FF13-D6D0-8148-B284-8332E1CB00C0}"/>
              </a:ext>
            </a:extLst>
          </p:cNvPr>
          <p:cNvSpPr>
            <a:spLocks noChangeArrowheads="1"/>
          </p:cNvSpPr>
          <p:nvPr/>
        </p:nvSpPr>
        <p:spPr bwMode="auto">
          <a:xfrm>
            <a:off x="161925" y="187325"/>
            <a:ext cx="1627369"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en-U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Biểu hiện</a:t>
            </a:r>
            <a:endParaRPr kumimoji="0" lang="vi-VN" altLang="en-US" sz="2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51" name="Rectangle 11">
            <a:extLst>
              <a:ext uri="{FF2B5EF4-FFF2-40B4-BE49-F238E27FC236}">
                <a16:creationId xmlns:a16="http://schemas.microsoft.com/office/drawing/2014/main" id="{AADF449B-80E3-24ED-39EA-6A2BAE86C76C}"/>
              </a:ext>
            </a:extLst>
          </p:cNvPr>
          <p:cNvSpPr>
            <a:spLocks noChangeArrowheads="1"/>
          </p:cNvSpPr>
          <p:nvPr/>
        </p:nvSpPr>
        <p:spPr bwMode="auto">
          <a:xfrm>
            <a:off x="298450" y="742950"/>
            <a:ext cx="11510963" cy="504507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Phó Giáo sư, Tiến sĩ Nguyễn Thị Hiệp sinh năm 1981, tại Thành phố Hồ Chí Minh. Từ nhỏ, cô đã chăm chỉ, chịu khó học tập. Năm 2007, cô đến Hàn Quốc nhờ khoản học bổng toàn phần nghiên cứu sinh tiến sĩ ngành Khoa học Y khoa. Năm 2012, cô hoàn thành luận án tiến sĩ và trở về nước tham gia nghiên cứu, giảng dạy. Phó Giáo sư, Tiến sĩ Nguyễn Thị Hiệp hiện là Trưởng Khoa Kĩ thuật Y sinh, Trường Đại học Quốc tế, Đại học Quốc gia Thành phố Hồ Chí Minh. Năm 2016, với đề tài nghiên cứu những phát hiện mới trên việc biến đổi bề mặt của loại vật liệu Titanium làm cải thiện độ bám dính mô nha trong ngành nha khoa phục hỏi, Tiến sĩ Nguyễn Thị Hiệp giành được Giải thưởng nghiên cứu cấp quốc gia do L'Oreal tài trợ và được Hội đồng Giải thưởng Khoa học LOreal - UNESCO danh giá có năng lực cao, khả năng nghiên cứu tốt, tâm huyết với khoa học và cũ nhiều kinh nghiệm trong thiết kế vật liệu sinh học. Năm 2017, nữ Tiến sĩ xuất sắc đoạt giải Nhất ... Giải thưởng ASEAN US về “ Giải pháp giảm áp lực lên các th phố đô thị hóa nhanh mừng sức khoẻ cộng đồng” Năm 2018, cá nhân được giải thưởng tài năng trẻ toàn cầu do L'Oréal - UNESCO trao cho là nhà khoa học nữ đến từ năm châu lục vì đã phát triển một loại gel nano thông minh có thể dạy nhanh quá trình tái tạo mô da. Công trình nghiên cứu này là nền tảng giúp có đoạt giải Nhất. Giải thưởng Sáng tạo Thành phố Hồ Chí Minh năm 2019 Đặc biệt, năm 2019, cô được tạp chí Asian Scientist vinh danh là một trong 100 nhà khoa học hàng đầu châu Á năm 2019 do có những đóng góp nổi bật cho cộng đồng trong lĩnh vực kĩ thuật y sinh. Khi được vinh danh, Phó Giáo sư, Tiến sĩ Nguyễn Thị Hiệp rất bất ngờ và vui mừng. Để đạt được những thành quả này này Phó Giáo sư, Tiến sĩ đã làm việc chăm chỉ, không ngừng nỗ lực vượt qua nhiều khó khăn, thách thức để có thể kiên định theo đuổi con đường nghiên cứu khoa học.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1455" name="Picture 15" descr="png-clipart-computer-icons-icon-design-question-others-miscellaneous-text">
            <a:extLst>
              <a:ext uri="{FF2B5EF4-FFF2-40B4-BE49-F238E27FC236}">
                <a16:creationId xmlns:a16="http://schemas.microsoft.com/office/drawing/2014/main" id="{ACA542DC-BDD9-E9CF-21B8-CDAF80E19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973763"/>
            <a:ext cx="15240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6" name="Rectangle 16">
            <a:extLst>
              <a:ext uri="{FF2B5EF4-FFF2-40B4-BE49-F238E27FC236}">
                <a16:creationId xmlns:a16="http://schemas.microsoft.com/office/drawing/2014/main" id="{C0CFAD46-27B7-AF17-8570-230261A8C410}"/>
              </a:ext>
            </a:extLst>
          </p:cNvPr>
          <p:cNvSpPr>
            <a:spLocks noChangeArrowheads="1"/>
          </p:cNvSpPr>
          <p:nvPr/>
        </p:nvSpPr>
        <p:spPr bwMode="auto">
          <a:xfrm>
            <a:off x="1679575" y="5911850"/>
            <a:ext cx="10075863" cy="8540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500" b="0"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rPr>
              <a:t>Em </a:t>
            </a:r>
            <a:r>
              <a:rPr kumimoji="0" lang="en-US" altLang="en-US" sz="2500" b="0"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rPr>
              <a:t>hãy chỉ ra biểu hiện của lao động cần cù, sáng tạo của nhân vật trong thông tin trên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blinds(horizontal)">
                                      <p:cBhvr>
                                        <p:cTn id="7" dur="500"/>
                                        <p:tgtEl>
                                          <p:spTgt spid="614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51"/>
                                        </p:tgtEl>
                                        <p:attrNameLst>
                                          <p:attrName>style.visibility</p:attrName>
                                        </p:attrNameLst>
                                      </p:cBhvr>
                                      <p:to>
                                        <p:strVal val="visible"/>
                                      </p:to>
                                    </p:set>
                                    <p:animEffect transition="in" filter="blinds(horizontal)">
                                      <p:cBhvr>
                                        <p:cTn id="12" dur="500"/>
                                        <p:tgtEl>
                                          <p:spTgt spid="614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1455"/>
                                        </p:tgtEl>
                                        <p:attrNameLst>
                                          <p:attrName>style.visibility</p:attrName>
                                        </p:attrNameLst>
                                      </p:cBhvr>
                                      <p:to>
                                        <p:strVal val="visible"/>
                                      </p:to>
                                    </p:set>
                                    <p:animEffect transition="in" filter="blinds(horizontal)">
                                      <p:cBhvr>
                                        <p:cTn id="17" dur="500"/>
                                        <p:tgtEl>
                                          <p:spTgt spid="6145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1456"/>
                                        </p:tgtEl>
                                        <p:attrNameLst>
                                          <p:attrName>style.visibility</p:attrName>
                                        </p:attrNameLst>
                                      </p:cBhvr>
                                      <p:to>
                                        <p:strVal val="visible"/>
                                      </p:to>
                                    </p:set>
                                    <p:animEffect transition="in" filter="blinds(horizontal)">
                                      <p:cBhvr>
                                        <p:cTn id="20" dur="500"/>
                                        <p:tgtEl>
                                          <p:spTgt spid="61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P spid="61451" grpId="0" animBg="1"/>
      <p:bldP spid="614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50246D4-DEFB-007F-3747-403567B22D3A}"/>
              </a:ext>
            </a:extLst>
          </p:cNvPr>
          <p:cNvSpPr>
            <a:spLocks noChangeArrowheads="1"/>
          </p:cNvSpPr>
          <p:nvPr/>
        </p:nvSpPr>
        <p:spPr bwMode="auto">
          <a:xfrm>
            <a:off x="196850" y="209550"/>
            <a:ext cx="11777663" cy="504507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Phó Giáo sư, Tiến sĩ Nguyễn Thị Hiệp sinh năm 1981, tại Thành phố Hồ Chí Minh. Từ nhỏ, cô đã </a:t>
            </a:r>
            <a:r>
              <a:rPr kumimoji="0" lang="vi-VN" alt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chăm chỉ, chịu khó học tập</a:t>
            </a:r>
            <a:r>
              <a:rPr kumimoji="0" lang="vi-VN"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Năm 2007, cô đến Hàn Quốc nhờ khoản học bổng toàn phần nghiên cứu sinh tiến sĩ ngành Khoa học Y khoa. Năm 2012, cô </a:t>
            </a:r>
            <a:r>
              <a:rPr kumimoji="0" lang="vi-VN" alt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hoàn thành luận án tiến sĩ và trở về nước tham gia nghiên cứu, giảng dạy</a:t>
            </a:r>
            <a:r>
              <a:rPr kumimoji="0" lang="vi-VN"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Phó Giáo sư, Tiến sĩ Nguyễn Thị Hiệp hiện là Trưởng Khoa Kĩ thuật Y sinh, Trường Đại học Quốc tế, Đại học Quốc gia Thành phố Hồ Chí Minh. Năm 2016, với </a:t>
            </a:r>
            <a:r>
              <a:rPr kumimoji="0" lang="vi-VN" alt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đề tài nghiên cứu những phát hiện mới trên việc biến đổi bề mặt của loại vật liệu Titanium làm cải thiện độ bám dính mô nha trong ngành nha khoa phục hỏi</a:t>
            </a:r>
            <a:r>
              <a:rPr kumimoji="0" lang="vi-VN"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Tiến sĩ Nguyễn Thị Hiệp giành được Giải thưởng nghiên cứu cấp quốc gia do L'Oreal tài trợ và được Hội đồng Giải thưởng Khoa học LOreal - UNESCO danh giá có </a:t>
            </a:r>
            <a:r>
              <a:rPr kumimoji="0" lang="vi-VN" alt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năng lực cao, khả năng nghiên cứu tốt, tâm huyết với khoa học và cũ nhiều kinh nghiệm trong thiết kế vật liệu sinh học. </a:t>
            </a:r>
            <a:r>
              <a:rPr kumimoji="0" lang="vi-VN"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Năm 2017, nữ Tiến sĩ xuất sắc đoạt giải Nhất ... Giải thưởng ASEAN US về “ Giải pháp giảm áp lực lên các th phố đô thị hóa nhanh mừng sức khoẻ cộng đồng” Năm 2018, cá nhân được giải thưởng tài năng trẻ toàn cầu do L'Oréal - UNESCO trao cho là nhà khoa học nữ đến từ năm châu lục vì đã </a:t>
            </a:r>
            <a:r>
              <a:rPr kumimoji="0" lang="vi-VN" alt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phát triển một loại gel nano thông minh có thể dạy nhanh quá trình tái tạo mô da. Công </a:t>
            </a:r>
            <a:r>
              <a:rPr kumimoji="0" lang="vi-VN"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trình nghiên cứu này là nền tảng giúp có đoạt giải Nhất. Giải thưởng Sáng tạo Thành phố Hồ Chí Minh năm 2019 Đặc biệt, năm 2019, cô được tạp chí Asian Scientist vinh danh là một trong 100 nhà khoa học hàng đầu châu Á năm 2019 do có những đóng góp nổi bật cho cộng đồng trong lĩnh vực kĩ thuật y sinh. Khi được vinh danh, Phó Giáo sư, Tiến sĩ Nguyễn Thị Hiệp rất bất ngờ và vui mừng. Để đạt được những thành quả này này Phó Giáo sư, Tiến sĩ đã làm việc chăm </a:t>
            </a:r>
            <a:r>
              <a:rPr kumimoji="0" lang="vi-VN" alt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chỉ, không ngừng nỗ lực vượt qua nhiều khó khăn, thách thức để có thể kiên định theo đuổi con đường nghiên cứu khoa học. </a:t>
            </a: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19811" name="Rectangle 3">
            <a:extLst>
              <a:ext uri="{FF2B5EF4-FFF2-40B4-BE49-F238E27FC236}">
                <a16:creationId xmlns:a16="http://schemas.microsoft.com/office/drawing/2014/main" id="{91890A42-E9E4-05D5-0E8F-84FE009AEA00}"/>
              </a:ext>
            </a:extLst>
          </p:cNvPr>
          <p:cNvSpPr>
            <a:spLocks noChangeArrowheads="1"/>
          </p:cNvSpPr>
          <p:nvPr/>
        </p:nvSpPr>
        <p:spPr bwMode="auto">
          <a:xfrm>
            <a:off x="257175" y="5304463"/>
            <a:ext cx="6833173" cy="14465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4572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Ngay</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từ</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khi</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còn</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nhỏ</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cô</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Nguyễn</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Thị</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Hiệp</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đã</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luôn</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chăm</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chỉ</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chịu</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khó</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học</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không</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ngừng</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nỗ</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lực</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để</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vượt</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qua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nhiều</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khó</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khăn</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gian</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khó</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kiên</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định</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theo</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đuổi</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ước</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mơ</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119812" name="Rectangle 4">
            <a:extLst>
              <a:ext uri="{FF2B5EF4-FFF2-40B4-BE49-F238E27FC236}">
                <a16:creationId xmlns:a16="http://schemas.microsoft.com/office/drawing/2014/main" id="{78AAD053-D7FC-3FC3-2CB4-4D58DC9ADAF8}"/>
              </a:ext>
            </a:extLst>
          </p:cNvPr>
          <p:cNvSpPr>
            <a:spLocks noChangeArrowheads="1"/>
          </p:cNvSpPr>
          <p:nvPr/>
        </p:nvSpPr>
        <p:spPr bwMode="auto">
          <a:xfrm>
            <a:off x="7225259" y="5304463"/>
            <a:ext cx="4966741" cy="1107996"/>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4572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Cô</a:t>
            </a:r>
            <a:r>
              <a:rPr kumimoji="0" lang="en-US" altLang="en-US" sz="2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Nguyễn</a:t>
            </a:r>
            <a:r>
              <a:rPr kumimoji="0" lang="en-US" altLang="en-US" sz="2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Thị</a:t>
            </a:r>
            <a:r>
              <a:rPr kumimoji="0" lang="en-US" altLang="en-US" sz="2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Hiệp</a:t>
            </a:r>
            <a:r>
              <a:rPr kumimoji="0" lang="en-US" altLang="en-US" sz="2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không</a:t>
            </a:r>
            <a:r>
              <a:rPr kumimoji="0" lang="en-US" altLang="en-US" sz="2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ngừng</a:t>
            </a:r>
            <a:r>
              <a:rPr kumimoji="0" lang="en-US" altLang="en-US" sz="2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tìm</a:t>
            </a:r>
            <a:r>
              <a:rPr kumimoji="0" lang="en-US" altLang="en-US" sz="2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tòi</a:t>
            </a:r>
            <a:r>
              <a:rPr kumimoji="0" lang="en-US" altLang="en-US" sz="2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học</a:t>
            </a:r>
            <a:r>
              <a:rPr kumimoji="0" lang="en-US" altLang="en-US" sz="2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hỏi</a:t>
            </a:r>
            <a:r>
              <a:rPr kumimoji="0" lang="en-US" altLang="en-US" sz="2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suy</a:t>
            </a:r>
            <a:r>
              <a:rPr kumimoji="0" lang="en-US" altLang="en-US" sz="2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nghĩ</a:t>
            </a:r>
            <a:r>
              <a:rPr kumimoji="0" lang="en-US" altLang="en-US" sz="2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và</a:t>
            </a:r>
            <a:r>
              <a:rPr kumimoji="0" lang="en-US" altLang="en-US" sz="2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luôn</a:t>
            </a:r>
            <a:r>
              <a:rPr kumimoji="0" lang="en-US" altLang="en-US" sz="2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say </a:t>
            </a:r>
            <a:r>
              <a:rPr kumimoji="0" lang="en-US" altLang="en-US" sz="2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mê</a:t>
            </a:r>
            <a:r>
              <a:rPr kumimoji="0" lang="en-US" altLang="en-US" sz="2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nghiên</a:t>
            </a:r>
            <a:r>
              <a:rPr kumimoji="0" lang="en-US" altLang="en-US" sz="2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cứu</a:t>
            </a:r>
            <a:r>
              <a:rPr kumimoji="0" lang="en-US" altLang="en-US" sz="2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khoa </a:t>
            </a:r>
            <a:r>
              <a:rPr kumimoji="0" lang="en-US" altLang="en-US" sz="2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học</a:t>
            </a:r>
            <a:r>
              <a:rPr kumimoji="0" lang="en-US" altLang="en-US" sz="2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9811"/>
                                        </p:tgtEl>
                                        <p:attrNameLst>
                                          <p:attrName>style.visibility</p:attrName>
                                        </p:attrNameLst>
                                      </p:cBhvr>
                                      <p:to>
                                        <p:strVal val="visible"/>
                                      </p:to>
                                    </p:set>
                                    <p:animEffect transition="in" filter="blinds(horizontal)">
                                      <p:cBhvr>
                                        <p:cTn id="7" dur="500"/>
                                        <p:tgtEl>
                                          <p:spTgt spid="1198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9812"/>
                                        </p:tgtEl>
                                        <p:attrNameLst>
                                          <p:attrName>style.visibility</p:attrName>
                                        </p:attrNameLst>
                                      </p:cBhvr>
                                      <p:to>
                                        <p:strVal val="visible"/>
                                      </p:to>
                                    </p:set>
                                    <p:animEffect transition="in" filter="blinds(horizontal)">
                                      <p:cBhvr>
                                        <p:cTn id="12" dur="500"/>
                                        <p:tgtEl>
                                          <p:spTgt spid="119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animBg="1"/>
      <p:bldP spid="1198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직사각형 69">
            <a:extLst>
              <a:ext uri="{FF2B5EF4-FFF2-40B4-BE49-F238E27FC236}">
                <a16:creationId xmlns:a16="http://schemas.microsoft.com/office/drawing/2014/main" id="{04B5F1B5-09F2-1D52-4D1B-460B7DD549B9}"/>
              </a:ext>
            </a:extLst>
          </p:cNvPr>
          <p:cNvSpPr/>
          <p:nvPr/>
        </p:nvSpPr>
        <p:spPr>
          <a:xfrm>
            <a:off x="927100" y="3781425"/>
            <a:ext cx="3563938" cy="1271588"/>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65000"/>
                  <a:lumOff val="35000"/>
                </a:prstClr>
              </a:solidFill>
              <a:effectLst/>
              <a:uLnTx/>
              <a:uFillTx/>
              <a:latin typeface="Calibri"/>
              <a:ea typeface="맑은 고딕" panose="020B0503020000020004" pitchFamily="34" charset="-127"/>
              <a:cs typeface="+mn-cs"/>
            </a:endParaRPr>
          </a:p>
        </p:txBody>
      </p:sp>
      <p:sp>
        <p:nvSpPr>
          <p:cNvPr id="48" name="직사각형 70">
            <a:extLst>
              <a:ext uri="{FF2B5EF4-FFF2-40B4-BE49-F238E27FC236}">
                <a16:creationId xmlns:a16="http://schemas.microsoft.com/office/drawing/2014/main" id="{F98D3203-C9B4-DC68-CEB3-E30158D99BA0}"/>
              </a:ext>
            </a:extLst>
          </p:cNvPr>
          <p:cNvSpPr/>
          <p:nvPr/>
        </p:nvSpPr>
        <p:spPr>
          <a:xfrm>
            <a:off x="927100" y="5230813"/>
            <a:ext cx="3563938" cy="1271587"/>
          </a:xfrm>
          <a:prstGeom prst="rect">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65000"/>
                  <a:lumOff val="35000"/>
                </a:prstClr>
              </a:solidFill>
              <a:effectLst/>
              <a:uLnTx/>
              <a:uFillTx/>
              <a:latin typeface="Calibri"/>
              <a:ea typeface="맑은 고딕" panose="020B0503020000020004" pitchFamily="34" charset="-127"/>
              <a:cs typeface="+mn-cs"/>
            </a:endParaRPr>
          </a:p>
        </p:txBody>
      </p:sp>
      <p:sp>
        <p:nvSpPr>
          <p:cNvPr id="107" name="직사각형 2">
            <a:extLst>
              <a:ext uri="{FF2B5EF4-FFF2-40B4-BE49-F238E27FC236}">
                <a16:creationId xmlns:a16="http://schemas.microsoft.com/office/drawing/2014/main" id="{7C26EFE6-581C-51A5-B120-FBFFF2BCB166}"/>
              </a:ext>
            </a:extLst>
          </p:cNvPr>
          <p:cNvSpPr/>
          <p:nvPr/>
        </p:nvSpPr>
        <p:spPr>
          <a:xfrm>
            <a:off x="993397" y="3846709"/>
            <a:ext cx="3407752" cy="1126830"/>
          </a:xfrm>
          <a:prstGeom prst="rect">
            <a:avLst/>
          </a:prstGeom>
          <a:solidFill>
            <a:schemeClr val="bg1"/>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701" b="0" i="0" u="none" strike="noStrike" kern="1200" cap="none" spc="0" normalizeH="0" baseline="0" noProof="0">
                <a:ln>
                  <a:noFill/>
                </a:ln>
                <a:solidFill>
                  <a:prstClr val="black"/>
                </a:solidFill>
                <a:effectLst/>
                <a:uLnTx/>
                <a:uFillTx/>
                <a:latin typeface="Calibri"/>
                <a:ea typeface="맑은 고딕" panose="020B0503020000020004" pitchFamily="34" charset="-127"/>
                <a:cs typeface="Arial" panose="020B0604020202020204" pitchFamily="34" charset="0"/>
              </a:rPr>
              <a:t>u</a:t>
            </a:r>
            <a:endParaRPr kumimoji="0" lang="ko-KR" altLang="en-US" sz="2701"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anose="020B0604020202020204" pitchFamily="34" charset="0"/>
            </a:endParaRPr>
          </a:p>
        </p:txBody>
      </p:sp>
      <p:sp>
        <p:nvSpPr>
          <p:cNvPr id="108" name="직사각형 2">
            <a:extLst>
              <a:ext uri="{FF2B5EF4-FFF2-40B4-BE49-F238E27FC236}">
                <a16:creationId xmlns:a16="http://schemas.microsoft.com/office/drawing/2014/main" id="{B832BCCF-B226-AEC0-5648-A8B32698DC18}"/>
              </a:ext>
            </a:extLst>
          </p:cNvPr>
          <p:cNvSpPr/>
          <p:nvPr/>
        </p:nvSpPr>
        <p:spPr>
          <a:xfrm>
            <a:off x="995760" y="5307227"/>
            <a:ext cx="3407752" cy="1126830"/>
          </a:xfrm>
          <a:prstGeom prst="rect">
            <a:avLst/>
          </a:prstGeom>
          <a:solidFill>
            <a:schemeClr val="bg1"/>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anose="020B0604020202020204" pitchFamily="34" charset="0"/>
            </a:endParaRPr>
          </a:p>
        </p:txBody>
      </p:sp>
      <p:sp>
        <p:nvSpPr>
          <p:cNvPr id="46" name="직사각형 68">
            <a:extLst>
              <a:ext uri="{FF2B5EF4-FFF2-40B4-BE49-F238E27FC236}">
                <a16:creationId xmlns:a16="http://schemas.microsoft.com/office/drawing/2014/main" id="{DCAC806A-C7D5-22EE-25A9-961E4E4FCE39}"/>
              </a:ext>
            </a:extLst>
          </p:cNvPr>
          <p:cNvSpPr/>
          <p:nvPr/>
        </p:nvSpPr>
        <p:spPr>
          <a:xfrm>
            <a:off x="927100" y="2363788"/>
            <a:ext cx="3563938" cy="1270000"/>
          </a:xfrm>
          <a:prstGeom prst="rect">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65000"/>
                  <a:lumOff val="35000"/>
                </a:prstClr>
              </a:solidFill>
              <a:effectLst/>
              <a:uLnTx/>
              <a:uFillTx/>
              <a:latin typeface="Calibri"/>
              <a:ea typeface="맑은 고딕" panose="020B0503020000020004" pitchFamily="34" charset="-127"/>
              <a:cs typeface="+mn-cs"/>
            </a:endParaRPr>
          </a:p>
        </p:txBody>
      </p:sp>
      <p:sp>
        <p:nvSpPr>
          <p:cNvPr id="106" name="직사각형 2">
            <a:extLst>
              <a:ext uri="{FF2B5EF4-FFF2-40B4-BE49-F238E27FC236}">
                <a16:creationId xmlns:a16="http://schemas.microsoft.com/office/drawing/2014/main" id="{B7EBFD40-A63E-3D57-1A9E-42F2015C0064}"/>
              </a:ext>
            </a:extLst>
          </p:cNvPr>
          <p:cNvSpPr/>
          <p:nvPr/>
        </p:nvSpPr>
        <p:spPr>
          <a:xfrm>
            <a:off x="974640" y="2435467"/>
            <a:ext cx="3427362" cy="1126830"/>
          </a:xfrm>
          <a:prstGeom prst="rect">
            <a:avLst/>
          </a:prstGeom>
          <a:solidFill>
            <a:schemeClr val="bg1"/>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anose="020B0604020202020204" pitchFamily="34" charset="0"/>
            </a:endParaRPr>
          </a:p>
        </p:txBody>
      </p:sp>
      <p:sp>
        <p:nvSpPr>
          <p:cNvPr id="51" name="직사각형 64">
            <a:extLst>
              <a:ext uri="{FF2B5EF4-FFF2-40B4-BE49-F238E27FC236}">
                <a16:creationId xmlns:a16="http://schemas.microsoft.com/office/drawing/2014/main" id="{B929C835-770F-10A4-B320-893EB1437385}"/>
              </a:ext>
            </a:extLst>
          </p:cNvPr>
          <p:cNvSpPr/>
          <p:nvPr/>
        </p:nvSpPr>
        <p:spPr>
          <a:xfrm>
            <a:off x="7712075" y="5235575"/>
            <a:ext cx="3563938" cy="1270000"/>
          </a:xfrm>
          <a:prstGeom prst="rect">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65000"/>
                  <a:lumOff val="35000"/>
                </a:prstClr>
              </a:solidFill>
              <a:effectLst/>
              <a:uLnTx/>
              <a:uFillTx/>
              <a:latin typeface="Calibri"/>
              <a:ea typeface="맑은 고딕" panose="020B0503020000020004" pitchFamily="34" charset="-127"/>
              <a:cs typeface="+mn-cs"/>
            </a:endParaRPr>
          </a:p>
        </p:txBody>
      </p:sp>
      <p:sp>
        <p:nvSpPr>
          <p:cNvPr id="105" name="직사각형 2">
            <a:extLst>
              <a:ext uri="{FF2B5EF4-FFF2-40B4-BE49-F238E27FC236}">
                <a16:creationId xmlns:a16="http://schemas.microsoft.com/office/drawing/2014/main" id="{A9CBCEDE-1FA6-5902-2702-570F3B10647E}"/>
              </a:ext>
            </a:extLst>
          </p:cNvPr>
          <p:cNvSpPr/>
          <p:nvPr/>
        </p:nvSpPr>
        <p:spPr>
          <a:xfrm>
            <a:off x="7789998" y="5300694"/>
            <a:ext cx="3407752" cy="1126830"/>
          </a:xfrm>
          <a:prstGeom prst="rect">
            <a:avLst/>
          </a:prstGeom>
          <a:solidFill>
            <a:schemeClr val="bg1"/>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anose="020B0604020202020204" pitchFamily="34" charset="0"/>
            </a:endParaRPr>
          </a:p>
        </p:txBody>
      </p:sp>
      <p:sp>
        <p:nvSpPr>
          <p:cNvPr id="50" name="직사각형 63">
            <a:extLst>
              <a:ext uri="{FF2B5EF4-FFF2-40B4-BE49-F238E27FC236}">
                <a16:creationId xmlns:a16="http://schemas.microsoft.com/office/drawing/2014/main" id="{238B26FC-1514-5364-D2D5-7AF57B40CECB}"/>
              </a:ext>
            </a:extLst>
          </p:cNvPr>
          <p:cNvSpPr/>
          <p:nvPr/>
        </p:nvSpPr>
        <p:spPr>
          <a:xfrm>
            <a:off x="7712075" y="3784600"/>
            <a:ext cx="3563938" cy="1271588"/>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65000"/>
                  <a:lumOff val="35000"/>
                </a:prstClr>
              </a:solidFill>
              <a:effectLst/>
              <a:uLnTx/>
              <a:uFillTx/>
              <a:latin typeface="Calibri"/>
              <a:ea typeface="맑은 고딕" panose="020B0503020000020004" pitchFamily="34" charset="-127"/>
              <a:cs typeface="+mn-cs"/>
            </a:endParaRPr>
          </a:p>
        </p:txBody>
      </p:sp>
      <p:sp>
        <p:nvSpPr>
          <p:cNvPr id="104" name="직사각형 2">
            <a:extLst>
              <a:ext uri="{FF2B5EF4-FFF2-40B4-BE49-F238E27FC236}">
                <a16:creationId xmlns:a16="http://schemas.microsoft.com/office/drawing/2014/main" id="{362729D5-D4F7-E0BD-86EA-4C17B5AB9BCF}"/>
              </a:ext>
            </a:extLst>
          </p:cNvPr>
          <p:cNvSpPr/>
          <p:nvPr/>
        </p:nvSpPr>
        <p:spPr>
          <a:xfrm>
            <a:off x="7789998" y="3852184"/>
            <a:ext cx="3407752" cy="1126830"/>
          </a:xfrm>
          <a:prstGeom prst="rect">
            <a:avLst/>
          </a:prstGeom>
          <a:solidFill>
            <a:schemeClr val="bg1"/>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anose="020B0604020202020204" pitchFamily="34" charset="0"/>
            </a:endParaRPr>
          </a:p>
        </p:txBody>
      </p:sp>
      <p:sp>
        <p:nvSpPr>
          <p:cNvPr id="49" name="직사각형 2">
            <a:extLst>
              <a:ext uri="{FF2B5EF4-FFF2-40B4-BE49-F238E27FC236}">
                <a16:creationId xmlns:a16="http://schemas.microsoft.com/office/drawing/2014/main" id="{FC037DE9-12EC-166F-564D-ADD120E4D1F6}"/>
              </a:ext>
            </a:extLst>
          </p:cNvPr>
          <p:cNvSpPr/>
          <p:nvPr/>
        </p:nvSpPr>
        <p:spPr>
          <a:xfrm>
            <a:off x="7712075" y="2366963"/>
            <a:ext cx="3563938" cy="1271587"/>
          </a:xfrm>
          <a:prstGeom prst="rec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65000"/>
                  <a:lumOff val="35000"/>
                </a:prstClr>
              </a:solidFill>
              <a:effectLst/>
              <a:uLnTx/>
              <a:uFillTx/>
              <a:latin typeface="Calibri"/>
              <a:ea typeface="맑은 고딕" panose="020B0503020000020004" pitchFamily="34" charset="-127"/>
              <a:cs typeface="+mn-cs"/>
            </a:endParaRPr>
          </a:p>
        </p:txBody>
      </p:sp>
      <p:sp>
        <p:nvSpPr>
          <p:cNvPr id="103" name="직사각형 2">
            <a:extLst>
              <a:ext uri="{FF2B5EF4-FFF2-40B4-BE49-F238E27FC236}">
                <a16:creationId xmlns:a16="http://schemas.microsoft.com/office/drawing/2014/main" id="{32EE0756-1BC3-AA64-3C73-C7008130193E}"/>
              </a:ext>
            </a:extLst>
          </p:cNvPr>
          <p:cNvSpPr/>
          <p:nvPr/>
        </p:nvSpPr>
        <p:spPr>
          <a:xfrm>
            <a:off x="7789998" y="2429048"/>
            <a:ext cx="3407752" cy="1126830"/>
          </a:xfrm>
          <a:prstGeom prst="rect">
            <a:avLst/>
          </a:prstGeom>
          <a:solidFill>
            <a:schemeClr val="bg1"/>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anose="020B0604020202020204" pitchFamily="34" charset="0"/>
            </a:endParaRPr>
          </a:p>
        </p:txBody>
      </p:sp>
      <p:sp>
        <p:nvSpPr>
          <p:cNvPr id="52" name="Rounded Rectangle 8">
            <a:extLst>
              <a:ext uri="{FF2B5EF4-FFF2-40B4-BE49-F238E27FC236}">
                <a16:creationId xmlns:a16="http://schemas.microsoft.com/office/drawing/2014/main" id="{6CB7CAF5-4D3C-A70A-856C-D27434F182BA}"/>
              </a:ext>
            </a:extLst>
          </p:cNvPr>
          <p:cNvSpPr>
            <a:spLocks noChangeArrowheads="1"/>
          </p:cNvSpPr>
          <p:nvPr/>
        </p:nvSpPr>
        <p:spPr bwMode="auto">
          <a:xfrm rot="2700000">
            <a:off x="4297363" y="3954463"/>
            <a:ext cx="955675" cy="955675"/>
          </a:xfrm>
          <a:prstGeom prst="roundRect">
            <a:avLst>
              <a:gd name="adj" fmla="val 9009"/>
            </a:avLst>
          </a:prstGeom>
          <a:solidFill>
            <a:schemeClr val="accent2"/>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vert="eaVert"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a:ea typeface="맑은 고딕" panose="020B0503020000020004" pitchFamily="34" charset="-127"/>
              <a:cs typeface="Arial" panose="020B0604020202020204" pitchFamily="34" charset="0"/>
            </a:endParaRPr>
          </a:p>
        </p:txBody>
      </p:sp>
      <p:sp>
        <p:nvSpPr>
          <p:cNvPr id="53" name="Rounded Rectangle 9">
            <a:extLst>
              <a:ext uri="{FF2B5EF4-FFF2-40B4-BE49-F238E27FC236}">
                <a16:creationId xmlns:a16="http://schemas.microsoft.com/office/drawing/2014/main" id="{63360984-48E2-865F-34E7-E556954CE95B}"/>
              </a:ext>
            </a:extLst>
          </p:cNvPr>
          <p:cNvSpPr>
            <a:spLocks noChangeArrowheads="1"/>
          </p:cNvSpPr>
          <p:nvPr/>
        </p:nvSpPr>
        <p:spPr bwMode="auto">
          <a:xfrm rot="2700000">
            <a:off x="4027488" y="3954463"/>
            <a:ext cx="955675" cy="955675"/>
          </a:xfrm>
          <a:prstGeom prst="roundRect">
            <a:avLst>
              <a:gd name="adj" fmla="val 9009"/>
            </a:avLst>
          </a:prstGeom>
          <a:solidFill>
            <a:schemeClr val="bg1"/>
          </a:solidFill>
          <a:ln w="63500">
            <a:solidFill>
              <a:schemeClr val="accent2"/>
            </a:solidFill>
            <a:round/>
            <a:headEnd/>
            <a:tailEnd/>
          </a:ln>
          <a:effectLst>
            <a:outerShdw dist="38100" dir="8100000" algn="tr" rotWithShape="0">
              <a:srgbClr val="000000">
                <a:alpha val="32999"/>
              </a:srgbClr>
            </a:outerShdw>
          </a:effectLst>
        </p:spPr>
        <p:txBody>
          <a:bodyPr rot="10800000" vert="eaVe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black"/>
              </a:solidFill>
              <a:effectLst/>
              <a:uLnTx/>
              <a:uFillTx/>
              <a:latin typeface="Calibri"/>
              <a:ea typeface="맑은 고딕" panose="020B0503020000020004" pitchFamily="34" charset="-127"/>
              <a:cs typeface="Arial" panose="020B0604020202020204" pitchFamily="34" charset="0"/>
            </a:endParaRPr>
          </a:p>
        </p:txBody>
      </p:sp>
      <p:sp>
        <p:nvSpPr>
          <p:cNvPr id="54" name="Rounded Rectangle 11">
            <a:extLst>
              <a:ext uri="{FF2B5EF4-FFF2-40B4-BE49-F238E27FC236}">
                <a16:creationId xmlns:a16="http://schemas.microsoft.com/office/drawing/2014/main" id="{FF4137F0-A6CD-0839-4422-05A3B9DE2B41}"/>
              </a:ext>
            </a:extLst>
          </p:cNvPr>
          <p:cNvSpPr>
            <a:spLocks noChangeArrowheads="1"/>
          </p:cNvSpPr>
          <p:nvPr/>
        </p:nvSpPr>
        <p:spPr bwMode="auto">
          <a:xfrm rot="2700000">
            <a:off x="4297363" y="2525713"/>
            <a:ext cx="955675" cy="955675"/>
          </a:xfrm>
          <a:prstGeom prst="roundRect">
            <a:avLst>
              <a:gd name="adj" fmla="val 9009"/>
            </a:avLst>
          </a:prstGeom>
          <a:solidFill>
            <a:srgbClr val="F7A60B"/>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vert="eaVert"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a:ea typeface="맑은 고딕" panose="020B0503020000020004" pitchFamily="34" charset="-127"/>
              <a:cs typeface="Arial" panose="020B0604020202020204" pitchFamily="34" charset="0"/>
            </a:endParaRPr>
          </a:p>
        </p:txBody>
      </p:sp>
      <p:sp>
        <p:nvSpPr>
          <p:cNvPr id="55" name="Rounded Rectangle 12">
            <a:extLst>
              <a:ext uri="{FF2B5EF4-FFF2-40B4-BE49-F238E27FC236}">
                <a16:creationId xmlns:a16="http://schemas.microsoft.com/office/drawing/2014/main" id="{1F2B1FA5-012B-524A-5B7B-96F716540B50}"/>
              </a:ext>
            </a:extLst>
          </p:cNvPr>
          <p:cNvSpPr>
            <a:spLocks noChangeArrowheads="1"/>
          </p:cNvSpPr>
          <p:nvPr/>
        </p:nvSpPr>
        <p:spPr bwMode="auto">
          <a:xfrm rot="2700000">
            <a:off x="4026695" y="2526506"/>
            <a:ext cx="957262" cy="955675"/>
          </a:xfrm>
          <a:prstGeom prst="roundRect">
            <a:avLst>
              <a:gd name="adj" fmla="val 9009"/>
            </a:avLst>
          </a:prstGeom>
          <a:solidFill>
            <a:schemeClr val="bg1"/>
          </a:solidFill>
          <a:ln w="63500">
            <a:solidFill>
              <a:srgbClr val="F7A60B"/>
            </a:solidFill>
            <a:round/>
            <a:headEnd/>
            <a:tailEnd/>
          </a:ln>
          <a:effectLst>
            <a:outerShdw dist="38100" dir="8100000" algn="tr" rotWithShape="0">
              <a:srgbClr val="000000">
                <a:alpha val="32999"/>
              </a:srgbClr>
            </a:outerShdw>
          </a:effectLst>
        </p:spPr>
        <p:txBody>
          <a:bodyPr rot="10800000" vert="eaVe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black"/>
              </a:solidFill>
              <a:effectLst/>
              <a:uLnTx/>
              <a:uFillTx/>
              <a:latin typeface="Calibri"/>
              <a:ea typeface="맑은 고딕" panose="020B0503020000020004" pitchFamily="34" charset="-127"/>
              <a:cs typeface="Arial" panose="020B0604020202020204" pitchFamily="34" charset="0"/>
            </a:endParaRPr>
          </a:p>
        </p:txBody>
      </p:sp>
      <p:sp>
        <p:nvSpPr>
          <p:cNvPr id="56" name="Rounded Rectangle 20">
            <a:extLst>
              <a:ext uri="{FF2B5EF4-FFF2-40B4-BE49-F238E27FC236}">
                <a16:creationId xmlns:a16="http://schemas.microsoft.com/office/drawing/2014/main" id="{BF0D05C5-3DD1-0B7B-EC04-D45D5268B27C}"/>
              </a:ext>
            </a:extLst>
          </p:cNvPr>
          <p:cNvSpPr>
            <a:spLocks noChangeArrowheads="1"/>
          </p:cNvSpPr>
          <p:nvPr/>
        </p:nvSpPr>
        <p:spPr bwMode="auto">
          <a:xfrm rot="2700000">
            <a:off x="4297363" y="5389563"/>
            <a:ext cx="955675" cy="955675"/>
          </a:xfrm>
          <a:prstGeom prst="roundRect">
            <a:avLst>
              <a:gd name="adj" fmla="val 9009"/>
            </a:avLst>
          </a:prstGeom>
          <a:solidFill>
            <a:srgbClr val="CBCBCB"/>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vert="eaVert"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a:ea typeface="맑은 고딕" panose="020B0503020000020004" pitchFamily="34" charset="-127"/>
              <a:cs typeface="Arial" panose="020B0604020202020204" pitchFamily="34" charset="0"/>
            </a:endParaRPr>
          </a:p>
        </p:txBody>
      </p:sp>
      <p:sp>
        <p:nvSpPr>
          <p:cNvPr id="57" name="Rounded Rectangle 21">
            <a:extLst>
              <a:ext uri="{FF2B5EF4-FFF2-40B4-BE49-F238E27FC236}">
                <a16:creationId xmlns:a16="http://schemas.microsoft.com/office/drawing/2014/main" id="{84CFF137-461A-1297-1FFA-44DB39A7857E}"/>
              </a:ext>
            </a:extLst>
          </p:cNvPr>
          <p:cNvSpPr>
            <a:spLocks noChangeArrowheads="1"/>
          </p:cNvSpPr>
          <p:nvPr/>
        </p:nvSpPr>
        <p:spPr bwMode="auto">
          <a:xfrm rot="2700000">
            <a:off x="4027488" y="5389563"/>
            <a:ext cx="955675" cy="955675"/>
          </a:xfrm>
          <a:prstGeom prst="roundRect">
            <a:avLst>
              <a:gd name="adj" fmla="val 9009"/>
            </a:avLst>
          </a:prstGeom>
          <a:solidFill>
            <a:schemeClr val="bg1"/>
          </a:solidFill>
          <a:ln w="63500">
            <a:solidFill>
              <a:srgbClr val="CBCBCB"/>
            </a:solidFill>
            <a:round/>
            <a:headEnd/>
            <a:tailEnd/>
          </a:ln>
          <a:effectLst>
            <a:outerShdw dist="38100" dir="8100000" algn="tr" rotWithShape="0">
              <a:srgbClr val="000000">
                <a:alpha val="32999"/>
              </a:srgbClr>
            </a:outerShdw>
          </a:effectLst>
        </p:spPr>
        <p:txBody>
          <a:bodyPr rot="10800000" vert="eaVe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black"/>
              </a:solidFill>
              <a:effectLst/>
              <a:uLnTx/>
              <a:uFillTx/>
              <a:latin typeface="Calibri"/>
              <a:ea typeface="맑은 고딕" panose="020B0503020000020004" pitchFamily="34" charset="-127"/>
              <a:cs typeface="Arial" panose="020B0604020202020204" pitchFamily="34" charset="0"/>
            </a:endParaRPr>
          </a:p>
        </p:txBody>
      </p:sp>
      <p:sp>
        <p:nvSpPr>
          <p:cNvPr id="58" name="Rounded Rectangle 23">
            <a:extLst>
              <a:ext uri="{FF2B5EF4-FFF2-40B4-BE49-F238E27FC236}">
                <a16:creationId xmlns:a16="http://schemas.microsoft.com/office/drawing/2014/main" id="{A528F854-0E57-02E8-9AFB-4E434BDD7A22}"/>
              </a:ext>
            </a:extLst>
          </p:cNvPr>
          <p:cNvSpPr>
            <a:spLocks noChangeArrowheads="1"/>
          </p:cNvSpPr>
          <p:nvPr/>
        </p:nvSpPr>
        <p:spPr bwMode="auto">
          <a:xfrm rot="18900000" flipH="1">
            <a:off x="6919913" y="3954463"/>
            <a:ext cx="955675" cy="955675"/>
          </a:xfrm>
          <a:prstGeom prst="roundRect">
            <a:avLst>
              <a:gd name="adj" fmla="val 9009"/>
            </a:avLst>
          </a:prstGeom>
          <a:solidFill>
            <a:schemeClr val="accent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vert="eaVert"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a:ea typeface="맑은 고딕" panose="020B0503020000020004" pitchFamily="34" charset="-127"/>
              <a:cs typeface="Arial" panose="020B0604020202020204" pitchFamily="34" charset="0"/>
            </a:endParaRPr>
          </a:p>
        </p:txBody>
      </p:sp>
      <p:sp>
        <p:nvSpPr>
          <p:cNvPr id="59" name="Rounded Rectangle 24">
            <a:extLst>
              <a:ext uri="{FF2B5EF4-FFF2-40B4-BE49-F238E27FC236}">
                <a16:creationId xmlns:a16="http://schemas.microsoft.com/office/drawing/2014/main" id="{47FCC328-84A0-89EF-A0A9-2DBFFBB9C1C4}"/>
              </a:ext>
            </a:extLst>
          </p:cNvPr>
          <p:cNvSpPr>
            <a:spLocks noChangeArrowheads="1"/>
          </p:cNvSpPr>
          <p:nvPr/>
        </p:nvSpPr>
        <p:spPr bwMode="auto">
          <a:xfrm rot="18900000" flipH="1">
            <a:off x="7189788" y="3954463"/>
            <a:ext cx="955675" cy="955675"/>
          </a:xfrm>
          <a:prstGeom prst="roundRect">
            <a:avLst>
              <a:gd name="adj" fmla="val 9009"/>
            </a:avLst>
          </a:prstGeom>
          <a:solidFill>
            <a:schemeClr val="bg1"/>
          </a:solidFill>
          <a:ln w="63500">
            <a:solidFill>
              <a:schemeClr val="accent1"/>
            </a:solidFill>
            <a:round/>
            <a:headEnd/>
            <a:tailEnd/>
          </a:ln>
          <a:effectLst>
            <a:outerShdw dist="38100" dir="8100000" algn="tr" rotWithShape="0">
              <a:srgbClr val="000000">
                <a:alpha val="32999"/>
              </a:srgbClr>
            </a:outerShdw>
          </a:effectLst>
        </p:spPr>
        <p:txBody>
          <a:bodyPr vert="eaVe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black"/>
              </a:solidFill>
              <a:effectLst/>
              <a:uLnTx/>
              <a:uFillTx/>
              <a:latin typeface="Calibri"/>
              <a:ea typeface="맑은 고딕" panose="020B0503020000020004" pitchFamily="34" charset="-127"/>
              <a:cs typeface="Arial" panose="020B0604020202020204" pitchFamily="34" charset="0"/>
            </a:endParaRPr>
          </a:p>
        </p:txBody>
      </p:sp>
      <p:sp>
        <p:nvSpPr>
          <p:cNvPr id="60" name="Rounded Rectangle 26">
            <a:extLst>
              <a:ext uri="{FF2B5EF4-FFF2-40B4-BE49-F238E27FC236}">
                <a16:creationId xmlns:a16="http://schemas.microsoft.com/office/drawing/2014/main" id="{C3D4FBF1-DE40-CDE8-5579-2FBF4AD9C238}"/>
              </a:ext>
            </a:extLst>
          </p:cNvPr>
          <p:cNvSpPr>
            <a:spLocks noChangeArrowheads="1"/>
          </p:cNvSpPr>
          <p:nvPr/>
        </p:nvSpPr>
        <p:spPr bwMode="auto">
          <a:xfrm rot="18900000" flipH="1">
            <a:off x="6919913" y="2525713"/>
            <a:ext cx="955675" cy="955675"/>
          </a:xfrm>
          <a:prstGeom prst="roundRect">
            <a:avLst>
              <a:gd name="adj" fmla="val 9009"/>
            </a:avLst>
          </a:prstGeom>
          <a:solidFill>
            <a:srgbClr val="FDD247"/>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vert="eaVert"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a:ea typeface="맑은 고딕" panose="020B0503020000020004" pitchFamily="34" charset="-127"/>
              <a:cs typeface="Arial" panose="020B0604020202020204" pitchFamily="34" charset="0"/>
            </a:endParaRPr>
          </a:p>
        </p:txBody>
      </p:sp>
      <p:sp>
        <p:nvSpPr>
          <p:cNvPr id="61" name="Rounded Rectangle 27">
            <a:extLst>
              <a:ext uri="{FF2B5EF4-FFF2-40B4-BE49-F238E27FC236}">
                <a16:creationId xmlns:a16="http://schemas.microsoft.com/office/drawing/2014/main" id="{70003778-EB75-F99E-57AE-B2B70223E00F}"/>
              </a:ext>
            </a:extLst>
          </p:cNvPr>
          <p:cNvSpPr>
            <a:spLocks noChangeArrowheads="1"/>
          </p:cNvSpPr>
          <p:nvPr/>
        </p:nvSpPr>
        <p:spPr bwMode="auto">
          <a:xfrm rot="18900000" flipH="1">
            <a:off x="7189788" y="2525713"/>
            <a:ext cx="955675" cy="955675"/>
          </a:xfrm>
          <a:prstGeom prst="roundRect">
            <a:avLst>
              <a:gd name="adj" fmla="val 9009"/>
            </a:avLst>
          </a:prstGeom>
          <a:solidFill>
            <a:schemeClr val="bg1"/>
          </a:solidFill>
          <a:ln w="63500">
            <a:solidFill>
              <a:srgbClr val="FDD247"/>
            </a:solidFill>
            <a:round/>
            <a:headEnd/>
            <a:tailEnd/>
          </a:ln>
          <a:effectLst>
            <a:outerShdw dist="38100" dir="8100000" algn="tr" rotWithShape="0">
              <a:srgbClr val="000000">
                <a:alpha val="32999"/>
              </a:srgbClr>
            </a:outerShdw>
          </a:effectLst>
        </p:spPr>
        <p:txBody>
          <a:bodyPr vert="eaVe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black"/>
              </a:solidFill>
              <a:effectLst/>
              <a:uLnTx/>
              <a:uFillTx/>
              <a:latin typeface="Calibri"/>
              <a:ea typeface="맑은 고딕" panose="020B0503020000020004" pitchFamily="34" charset="-127"/>
              <a:cs typeface="Arial" panose="020B0604020202020204" pitchFamily="34" charset="0"/>
            </a:endParaRPr>
          </a:p>
        </p:txBody>
      </p:sp>
      <p:sp>
        <p:nvSpPr>
          <p:cNvPr id="62" name="Rounded Rectangle 29">
            <a:extLst>
              <a:ext uri="{FF2B5EF4-FFF2-40B4-BE49-F238E27FC236}">
                <a16:creationId xmlns:a16="http://schemas.microsoft.com/office/drawing/2014/main" id="{7D684001-EF50-A78E-177C-88190B41C2D1}"/>
              </a:ext>
            </a:extLst>
          </p:cNvPr>
          <p:cNvSpPr>
            <a:spLocks noChangeArrowheads="1"/>
          </p:cNvSpPr>
          <p:nvPr/>
        </p:nvSpPr>
        <p:spPr bwMode="auto">
          <a:xfrm rot="18900000" flipH="1">
            <a:off x="6919913" y="5389563"/>
            <a:ext cx="955675" cy="955675"/>
          </a:xfrm>
          <a:prstGeom prst="roundRect">
            <a:avLst>
              <a:gd name="adj" fmla="val 9009"/>
            </a:avLst>
          </a:prstGeom>
          <a:solidFill>
            <a:srgbClr val="576868"/>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vert="eaVert"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a:ea typeface="맑은 고딕" panose="020B0503020000020004" pitchFamily="34" charset="-127"/>
              <a:cs typeface="Arial" panose="020B0604020202020204" pitchFamily="34" charset="0"/>
            </a:endParaRPr>
          </a:p>
        </p:txBody>
      </p:sp>
      <p:sp>
        <p:nvSpPr>
          <p:cNvPr id="63" name="Rounded Rectangle 30">
            <a:extLst>
              <a:ext uri="{FF2B5EF4-FFF2-40B4-BE49-F238E27FC236}">
                <a16:creationId xmlns:a16="http://schemas.microsoft.com/office/drawing/2014/main" id="{8FDC7173-23A5-73F2-B583-B26B88E8AD31}"/>
              </a:ext>
            </a:extLst>
          </p:cNvPr>
          <p:cNvSpPr>
            <a:spLocks noChangeArrowheads="1"/>
          </p:cNvSpPr>
          <p:nvPr/>
        </p:nvSpPr>
        <p:spPr bwMode="auto">
          <a:xfrm rot="18900000" flipH="1">
            <a:off x="7189788" y="5389563"/>
            <a:ext cx="955675" cy="955675"/>
          </a:xfrm>
          <a:prstGeom prst="roundRect">
            <a:avLst>
              <a:gd name="adj" fmla="val 9009"/>
            </a:avLst>
          </a:prstGeom>
          <a:solidFill>
            <a:schemeClr val="bg1"/>
          </a:solidFill>
          <a:ln w="63500">
            <a:solidFill>
              <a:srgbClr val="576868"/>
            </a:solidFill>
            <a:round/>
            <a:headEnd/>
            <a:tailEnd/>
          </a:ln>
          <a:effectLst>
            <a:outerShdw dist="38100" dir="8100000" algn="tr" rotWithShape="0">
              <a:srgbClr val="000000">
                <a:alpha val="32999"/>
              </a:srgbClr>
            </a:outerShdw>
          </a:effectLst>
        </p:spPr>
        <p:txBody>
          <a:bodyPr vert="eaVe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anose="020B0604020202020204" pitchFamily="34" charset="0"/>
            </a:endParaRPr>
          </a:p>
        </p:txBody>
      </p:sp>
      <p:grpSp>
        <p:nvGrpSpPr>
          <p:cNvPr id="120870" name="Group 63">
            <a:extLst>
              <a:ext uri="{FF2B5EF4-FFF2-40B4-BE49-F238E27FC236}">
                <a16:creationId xmlns:a16="http://schemas.microsoft.com/office/drawing/2014/main" id="{AF2B3693-CC73-4FF0-34E5-729CD68E9FCE}"/>
              </a:ext>
            </a:extLst>
          </p:cNvPr>
          <p:cNvGrpSpPr>
            <a:grpSpLocks/>
          </p:cNvGrpSpPr>
          <p:nvPr/>
        </p:nvGrpSpPr>
        <p:grpSpPr bwMode="auto">
          <a:xfrm>
            <a:off x="6046788" y="0"/>
            <a:ext cx="42862" cy="6858000"/>
            <a:chOff x="4304926" y="2101029"/>
            <a:chExt cx="68958" cy="3877695"/>
          </a:xfrm>
        </p:grpSpPr>
        <p:sp>
          <p:nvSpPr>
            <p:cNvPr id="65" name="Rectangle 64">
              <a:extLst>
                <a:ext uri="{FF2B5EF4-FFF2-40B4-BE49-F238E27FC236}">
                  <a16:creationId xmlns:a16="http://schemas.microsoft.com/office/drawing/2014/main" id="{8502CF40-8EB1-3B93-3F51-F845B80C4614}"/>
                </a:ext>
              </a:extLst>
            </p:cNvPr>
            <p:cNvSpPr/>
            <p:nvPr/>
          </p:nvSpPr>
          <p:spPr>
            <a:xfrm>
              <a:off x="4304926" y="2101029"/>
              <a:ext cx="68958" cy="6480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66" name="Rectangle 65">
              <a:extLst>
                <a:ext uri="{FF2B5EF4-FFF2-40B4-BE49-F238E27FC236}">
                  <a16:creationId xmlns:a16="http://schemas.microsoft.com/office/drawing/2014/main" id="{9051E244-ACDA-0D8F-DBD0-8948B1F36A61}"/>
                </a:ext>
              </a:extLst>
            </p:cNvPr>
            <p:cNvSpPr/>
            <p:nvPr/>
          </p:nvSpPr>
          <p:spPr>
            <a:xfrm>
              <a:off x="4304926" y="4034491"/>
              <a:ext cx="68958" cy="6480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67" name="Rectangle 66">
              <a:extLst>
                <a:ext uri="{FF2B5EF4-FFF2-40B4-BE49-F238E27FC236}">
                  <a16:creationId xmlns:a16="http://schemas.microsoft.com/office/drawing/2014/main" id="{37845CEB-01E0-624D-9249-EA5200B503DC}"/>
                </a:ext>
              </a:extLst>
            </p:cNvPr>
            <p:cNvSpPr/>
            <p:nvPr/>
          </p:nvSpPr>
          <p:spPr>
            <a:xfrm>
              <a:off x="4304926" y="3387311"/>
              <a:ext cx="68958" cy="6480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68" name="Rectangle 67">
              <a:extLst>
                <a:ext uri="{FF2B5EF4-FFF2-40B4-BE49-F238E27FC236}">
                  <a16:creationId xmlns:a16="http://schemas.microsoft.com/office/drawing/2014/main" id="{0DB7AB3E-28E7-FCA0-5900-54FFB3CAB1A8}"/>
                </a:ext>
              </a:extLst>
            </p:cNvPr>
            <p:cNvSpPr/>
            <p:nvPr/>
          </p:nvSpPr>
          <p:spPr>
            <a:xfrm>
              <a:off x="4304926" y="2737438"/>
              <a:ext cx="68958" cy="6480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69" name="Rectangle 68">
              <a:extLst>
                <a:ext uri="{FF2B5EF4-FFF2-40B4-BE49-F238E27FC236}">
                  <a16:creationId xmlns:a16="http://schemas.microsoft.com/office/drawing/2014/main" id="{57E1BF1B-61A0-2726-3726-8C42CDFD2AF6}"/>
                </a:ext>
              </a:extLst>
            </p:cNvPr>
            <p:cNvSpPr/>
            <p:nvPr/>
          </p:nvSpPr>
          <p:spPr>
            <a:xfrm>
              <a:off x="4304926" y="5330646"/>
              <a:ext cx="68958" cy="6480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70" name="Rectangle 69">
              <a:extLst>
                <a:ext uri="{FF2B5EF4-FFF2-40B4-BE49-F238E27FC236}">
                  <a16:creationId xmlns:a16="http://schemas.microsoft.com/office/drawing/2014/main" id="{FFEF7FA7-CCC1-A3B8-B710-959162C8899B}"/>
                </a:ext>
              </a:extLst>
            </p:cNvPr>
            <p:cNvSpPr/>
            <p:nvPr/>
          </p:nvSpPr>
          <p:spPr>
            <a:xfrm>
              <a:off x="4304926" y="4682569"/>
              <a:ext cx="68958" cy="6480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cxnSp>
        <p:nvCxnSpPr>
          <p:cNvPr id="71" name="Straight Connector 70">
            <a:extLst>
              <a:ext uri="{FF2B5EF4-FFF2-40B4-BE49-F238E27FC236}">
                <a16:creationId xmlns:a16="http://schemas.microsoft.com/office/drawing/2014/main" id="{197D2943-55DC-D890-5BE2-58517E3636A5}"/>
              </a:ext>
            </a:extLst>
          </p:cNvPr>
          <p:cNvCxnSpPr/>
          <p:nvPr/>
        </p:nvCxnSpPr>
        <p:spPr>
          <a:xfrm>
            <a:off x="6234113" y="3408363"/>
            <a:ext cx="360362" cy="0"/>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A2F9A26-E5F8-422E-740F-EA49822C056F}"/>
              </a:ext>
            </a:extLst>
          </p:cNvPr>
          <p:cNvCxnSpPr/>
          <p:nvPr/>
        </p:nvCxnSpPr>
        <p:spPr>
          <a:xfrm>
            <a:off x="6302375" y="4727575"/>
            <a:ext cx="360363" cy="0"/>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B727168-DE14-7FFF-25F8-45E285B10D84}"/>
              </a:ext>
            </a:extLst>
          </p:cNvPr>
          <p:cNvCxnSpPr/>
          <p:nvPr/>
        </p:nvCxnSpPr>
        <p:spPr>
          <a:xfrm>
            <a:off x="6302375" y="6054725"/>
            <a:ext cx="360363" cy="0"/>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5F48E0B-61A2-5F9F-7B4F-C7F913F62917}"/>
              </a:ext>
            </a:extLst>
          </p:cNvPr>
          <p:cNvCxnSpPr/>
          <p:nvPr/>
        </p:nvCxnSpPr>
        <p:spPr>
          <a:xfrm>
            <a:off x="5478463" y="2749550"/>
            <a:ext cx="358775" cy="0"/>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81D72B1-1FE6-9DDE-E3DD-85076764A82C}"/>
              </a:ext>
            </a:extLst>
          </p:cNvPr>
          <p:cNvCxnSpPr/>
          <p:nvPr/>
        </p:nvCxnSpPr>
        <p:spPr>
          <a:xfrm>
            <a:off x="5519738" y="4067175"/>
            <a:ext cx="360362" cy="0"/>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6FA97ED-1446-339D-91B5-F49FAB481EC5}"/>
              </a:ext>
            </a:extLst>
          </p:cNvPr>
          <p:cNvCxnSpPr/>
          <p:nvPr/>
        </p:nvCxnSpPr>
        <p:spPr>
          <a:xfrm>
            <a:off x="5519738" y="5386388"/>
            <a:ext cx="360362" cy="0"/>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95" name="Rounded Rectangle 10">
            <a:extLst>
              <a:ext uri="{FF2B5EF4-FFF2-40B4-BE49-F238E27FC236}">
                <a16:creationId xmlns:a16="http://schemas.microsoft.com/office/drawing/2014/main" id="{95B413B9-DAB9-2C73-1952-E16D98C4E802}"/>
              </a:ext>
            </a:extLst>
          </p:cNvPr>
          <p:cNvSpPr/>
          <p:nvPr/>
        </p:nvSpPr>
        <p:spPr>
          <a:xfrm>
            <a:off x="4368800" y="5716588"/>
            <a:ext cx="269875" cy="358775"/>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96" name="Rounded Rectangle 6">
            <a:extLst>
              <a:ext uri="{FF2B5EF4-FFF2-40B4-BE49-F238E27FC236}">
                <a16:creationId xmlns:a16="http://schemas.microsoft.com/office/drawing/2014/main" id="{30E9E70E-EB4A-FC04-EC70-D1D201237660}"/>
              </a:ext>
            </a:extLst>
          </p:cNvPr>
          <p:cNvSpPr/>
          <p:nvPr/>
        </p:nvSpPr>
        <p:spPr>
          <a:xfrm>
            <a:off x="4327525" y="4244975"/>
            <a:ext cx="368300" cy="37306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97" name="Rectangle 16">
            <a:extLst>
              <a:ext uri="{FF2B5EF4-FFF2-40B4-BE49-F238E27FC236}">
                <a16:creationId xmlns:a16="http://schemas.microsoft.com/office/drawing/2014/main" id="{4C643C8D-493C-5AC1-1510-13311DBB03C7}"/>
              </a:ext>
            </a:extLst>
          </p:cNvPr>
          <p:cNvSpPr/>
          <p:nvPr/>
        </p:nvSpPr>
        <p:spPr>
          <a:xfrm rot="2700000">
            <a:off x="7540625" y="4189413"/>
            <a:ext cx="282575" cy="50800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98" name="Rounded Rectangle 5">
            <a:extLst>
              <a:ext uri="{FF2B5EF4-FFF2-40B4-BE49-F238E27FC236}">
                <a16:creationId xmlns:a16="http://schemas.microsoft.com/office/drawing/2014/main" id="{8DB05A91-2224-8DCC-527E-E231148B153C}"/>
              </a:ext>
            </a:extLst>
          </p:cNvPr>
          <p:cNvSpPr/>
          <p:nvPr/>
        </p:nvSpPr>
        <p:spPr>
          <a:xfrm flipH="1">
            <a:off x="7459663" y="2862263"/>
            <a:ext cx="415925" cy="342900"/>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99" name="Teardrop 1">
            <a:extLst>
              <a:ext uri="{FF2B5EF4-FFF2-40B4-BE49-F238E27FC236}">
                <a16:creationId xmlns:a16="http://schemas.microsoft.com/office/drawing/2014/main" id="{C7C6C6E0-3788-D79A-0B7D-26A328CAB705}"/>
              </a:ext>
            </a:extLst>
          </p:cNvPr>
          <p:cNvSpPr/>
          <p:nvPr/>
        </p:nvSpPr>
        <p:spPr>
          <a:xfrm rot="18805991">
            <a:off x="7464426" y="5668962"/>
            <a:ext cx="400050" cy="396875"/>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mn-cs"/>
            </a:endParaRPr>
          </a:p>
        </p:txBody>
      </p:sp>
      <p:sp>
        <p:nvSpPr>
          <p:cNvPr id="100" name="Rectangle 36">
            <a:extLst>
              <a:ext uri="{FF2B5EF4-FFF2-40B4-BE49-F238E27FC236}">
                <a16:creationId xmlns:a16="http://schemas.microsoft.com/office/drawing/2014/main" id="{EFAF8D9C-823B-DAA7-F718-60845479C0CF}"/>
              </a:ext>
            </a:extLst>
          </p:cNvPr>
          <p:cNvSpPr/>
          <p:nvPr/>
        </p:nvSpPr>
        <p:spPr>
          <a:xfrm>
            <a:off x="4297363" y="2825750"/>
            <a:ext cx="414337" cy="34607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120889" name="Rectangle 57">
            <a:extLst>
              <a:ext uri="{FF2B5EF4-FFF2-40B4-BE49-F238E27FC236}">
                <a16:creationId xmlns:a16="http://schemas.microsoft.com/office/drawing/2014/main" id="{5607E00D-8712-27D7-1665-FEA38AD5F0E8}"/>
              </a:ext>
            </a:extLst>
          </p:cNvPr>
          <p:cNvSpPr>
            <a:spLocks noChangeArrowheads="1"/>
          </p:cNvSpPr>
          <p:nvPr/>
        </p:nvSpPr>
        <p:spPr bwMode="auto">
          <a:xfrm>
            <a:off x="334963" y="768350"/>
            <a:ext cx="5197475" cy="1106488"/>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2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Lao động cần cù là chăm chỉ, chịu khó làm việc một cách thường xuyên, phần đấu hết mình vì công việc </a:t>
            </a:r>
          </a:p>
        </p:txBody>
      </p:sp>
      <p:sp>
        <p:nvSpPr>
          <p:cNvPr id="120890" name="Rectangle 58">
            <a:extLst>
              <a:ext uri="{FF2B5EF4-FFF2-40B4-BE49-F238E27FC236}">
                <a16:creationId xmlns:a16="http://schemas.microsoft.com/office/drawing/2014/main" id="{A141C192-91EA-B35F-0F71-C0961948B375}"/>
              </a:ext>
            </a:extLst>
          </p:cNvPr>
          <p:cNvSpPr>
            <a:spLocks noChangeArrowheads="1"/>
          </p:cNvSpPr>
          <p:nvPr/>
        </p:nvSpPr>
        <p:spPr bwMode="auto">
          <a:xfrm>
            <a:off x="1362075" y="2373313"/>
            <a:ext cx="238918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Không</a:t>
            </a: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ngừng</a:t>
            </a: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ượt</a:t>
            </a: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qua </a:t>
            </a:r>
            <a:r>
              <a:rPr kumimoji="0" lang="en-US" alt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khó</a:t>
            </a: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khăn</a:t>
            </a: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thử</a:t>
            </a: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thách</a:t>
            </a:r>
            <a:r>
              <a:rPr kumimoji="0" lang="vi-VN"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20891" name="Rectangle 59">
            <a:extLst>
              <a:ext uri="{FF2B5EF4-FFF2-40B4-BE49-F238E27FC236}">
                <a16:creationId xmlns:a16="http://schemas.microsoft.com/office/drawing/2014/main" id="{413CD746-6AF2-A7F5-37A2-1C7EBDCF89D9}"/>
              </a:ext>
            </a:extLst>
          </p:cNvPr>
          <p:cNvSpPr>
            <a:spLocks noChangeArrowheads="1"/>
          </p:cNvSpPr>
          <p:nvPr/>
        </p:nvSpPr>
        <p:spPr bwMode="auto">
          <a:xfrm>
            <a:off x="1622425" y="4057650"/>
            <a:ext cx="17907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3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Chịu khó </a:t>
            </a:r>
          </a:p>
        </p:txBody>
      </p:sp>
      <p:sp>
        <p:nvSpPr>
          <p:cNvPr id="120892" name="Rectangle 60">
            <a:extLst>
              <a:ext uri="{FF2B5EF4-FFF2-40B4-BE49-F238E27FC236}">
                <a16:creationId xmlns:a16="http://schemas.microsoft.com/office/drawing/2014/main" id="{2F13071F-252E-A261-036F-7406CE8E2C0E}"/>
              </a:ext>
            </a:extLst>
          </p:cNvPr>
          <p:cNvSpPr>
            <a:spLocks noChangeArrowheads="1"/>
          </p:cNvSpPr>
          <p:nvPr/>
        </p:nvSpPr>
        <p:spPr bwMode="auto">
          <a:xfrm>
            <a:off x="1090613" y="5365750"/>
            <a:ext cx="2555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vi-VN" altLang="en-US" sz="3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Làm việc thường xuyên </a:t>
            </a:r>
          </a:p>
        </p:txBody>
      </p:sp>
      <p:sp>
        <p:nvSpPr>
          <p:cNvPr id="120893" name="Rectangle 61">
            <a:extLst>
              <a:ext uri="{FF2B5EF4-FFF2-40B4-BE49-F238E27FC236}">
                <a16:creationId xmlns:a16="http://schemas.microsoft.com/office/drawing/2014/main" id="{F324E4E8-3CCB-E47D-A9C0-2DE4AA9FE9D9}"/>
              </a:ext>
            </a:extLst>
          </p:cNvPr>
          <p:cNvSpPr>
            <a:spLocks noChangeArrowheads="1"/>
          </p:cNvSpPr>
          <p:nvPr/>
        </p:nvSpPr>
        <p:spPr bwMode="auto">
          <a:xfrm>
            <a:off x="0" y="0"/>
            <a:ext cx="12192000" cy="47307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CẦN CÙ, SÁNG TẠO, BIỂU HIỆN CỦA CẦN CÙ, SÁNG TẠO</a:t>
            </a:r>
          </a:p>
        </p:txBody>
      </p:sp>
      <p:sp>
        <p:nvSpPr>
          <p:cNvPr id="120894" name="Rectangle 62">
            <a:extLst>
              <a:ext uri="{FF2B5EF4-FFF2-40B4-BE49-F238E27FC236}">
                <a16:creationId xmlns:a16="http://schemas.microsoft.com/office/drawing/2014/main" id="{BCA8A67A-F357-B98C-01A9-8B6D8580EE92}"/>
              </a:ext>
            </a:extLst>
          </p:cNvPr>
          <p:cNvSpPr>
            <a:spLocks noChangeArrowheads="1"/>
          </p:cNvSpPr>
          <p:nvPr/>
        </p:nvSpPr>
        <p:spPr bwMode="auto">
          <a:xfrm>
            <a:off x="6372225" y="631825"/>
            <a:ext cx="5575300" cy="1441450"/>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2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Lao động sáng tạo là luôn luôn suy nghĩ, cải tiến để tim tòi cái mới, tìm ra cách giải quyết tối ưu nhằm không ngừng nâng cao chất lượng, hiệu quả lao động.</a:t>
            </a:r>
          </a:p>
        </p:txBody>
      </p:sp>
      <p:sp>
        <p:nvSpPr>
          <p:cNvPr id="120895" name="Rectangle 63">
            <a:extLst>
              <a:ext uri="{FF2B5EF4-FFF2-40B4-BE49-F238E27FC236}">
                <a16:creationId xmlns:a16="http://schemas.microsoft.com/office/drawing/2014/main" id="{EF383BEA-E5A6-21BE-AF24-D7C156E8440D}"/>
              </a:ext>
            </a:extLst>
          </p:cNvPr>
          <p:cNvSpPr>
            <a:spLocks noChangeArrowheads="1"/>
          </p:cNvSpPr>
          <p:nvPr/>
        </p:nvSpPr>
        <p:spPr bwMode="auto">
          <a:xfrm>
            <a:off x="8526463" y="2579688"/>
            <a:ext cx="23812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Luôn luôn suy nghĩ, tìm t</a:t>
            </a:r>
            <a:r>
              <a:rPr kumimoji="0" lang="en-US" alt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ò</a:t>
            </a:r>
            <a:r>
              <a:rPr kumimoji="0" lang="vi-VN" alt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a:t>
            </a:r>
          </a:p>
        </p:txBody>
      </p:sp>
      <p:sp>
        <p:nvSpPr>
          <p:cNvPr id="120896" name="Rectangle 64">
            <a:extLst>
              <a:ext uri="{FF2B5EF4-FFF2-40B4-BE49-F238E27FC236}">
                <a16:creationId xmlns:a16="http://schemas.microsoft.com/office/drawing/2014/main" id="{6B7A3B2C-4344-CFCA-304F-4F0D016F0CF4}"/>
              </a:ext>
            </a:extLst>
          </p:cNvPr>
          <p:cNvSpPr>
            <a:spLocks noChangeArrowheads="1"/>
          </p:cNvSpPr>
          <p:nvPr/>
        </p:nvSpPr>
        <p:spPr bwMode="auto">
          <a:xfrm>
            <a:off x="8543925" y="3995738"/>
            <a:ext cx="24288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Cải tiến phương pháp để lao động có hiệu quả </a:t>
            </a:r>
          </a:p>
        </p:txBody>
      </p:sp>
      <p:sp>
        <p:nvSpPr>
          <p:cNvPr id="120897" name="Rectangle 65">
            <a:extLst>
              <a:ext uri="{FF2B5EF4-FFF2-40B4-BE49-F238E27FC236}">
                <a16:creationId xmlns:a16="http://schemas.microsoft.com/office/drawing/2014/main" id="{B2249A82-642A-C3D5-FBA9-C0BB26D72760}"/>
              </a:ext>
            </a:extLst>
          </p:cNvPr>
          <p:cNvSpPr>
            <a:spLocks noChangeArrowheads="1"/>
          </p:cNvSpPr>
          <p:nvPr/>
        </p:nvSpPr>
        <p:spPr bwMode="auto">
          <a:xfrm>
            <a:off x="8423275" y="5332413"/>
            <a:ext cx="269875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Sửa chữa sai lầm, rút ra bài học cho bản thân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0893"/>
                                        </p:tgtEl>
                                        <p:attrNameLst>
                                          <p:attrName>style.visibility</p:attrName>
                                        </p:attrNameLst>
                                      </p:cBhvr>
                                      <p:to>
                                        <p:strVal val="visible"/>
                                      </p:to>
                                    </p:set>
                                    <p:animEffect transition="in" filter="blinds(horizontal)">
                                      <p:cBhvr>
                                        <p:cTn id="7" dur="500"/>
                                        <p:tgtEl>
                                          <p:spTgt spid="1208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0889"/>
                                        </p:tgtEl>
                                        <p:attrNameLst>
                                          <p:attrName>style.visibility</p:attrName>
                                        </p:attrNameLst>
                                      </p:cBhvr>
                                      <p:to>
                                        <p:strVal val="visible"/>
                                      </p:to>
                                    </p:set>
                                    <p:animEffect transition="in" filter="blinds(horizontal)">
                                      <p:cBhvr>
                                        <p:cTn id="12" dur="500"/>
                                        <p:tgtEl>
                                          <p:spTgt spid="1208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linds(horizontal)">
                                      <p:cBhvr>
                                        <p:cTn id="17" dur="500"/>
                                        <p:tgtEl>
                                          <p:spTgt spid="46"/>
                                        </p:tgtEl>
                                      </p:cBhvr>
                                    </p:animEffect>
                                  </p:childTnLst>
                                </p:cTn>
                              </p:par>
                              <p:par>
                                <p:cTn id="18" presetID="3" presetClass="entr" presetSubtype="10" fill="hold" nodeType="withEffect">
                                  <p:stCondLst>
                                    <p:cond delay="0"/>
                                  </p:stCondLst>
                                  <p:childTnLst>
                                    <p:set>
                                      <p:cBhvr>
                                        <p:cTn id="19" dur="1" fill="hold">
                                          <p:stCondLst>
                                            <p:cond delay="0"/>
                                          </p:stCondLst>
                                        </p:cTn>
                                        <p:tgtEl>
                                          <p:spTgt spid="106"/>
                                        </p:tgtEl>
                                        <p:attrNameLst>
                                          <p:attrName>style.visibility</p:attrName>
                                        </p:attrNameLst>
                                      </p:cBhvr>
                                      <p:to>
                                        <p:strVal val="visible"/>
                                      </p:to>
                                    </p:set>
                                    <p:animEffect transition="in" filter="blinds(horizontal)">
                                      <p:cBhvr>
                                        <p:cTn id="20" dur="500"/>
                                        <p:tgtEl>
                                          <p:spTgt spid="10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blinds(horizontal)">
                                      <p:cBhvr>
                                        <p:cTn id="23" dur="500"/>
                                        <p:tgtEl>
                                          <p:spTgt spid="5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blinds(horizontal)">
                                      <p:cBhvr>
                                        <p:cTn id="26" dur="500"/>
                                        <p:tgtEl>
                                          <p:spTgt spid="55"/>
                                        </p:tgtEl>
                                      </p:cBhvr>
                                    </p:animEffect>
                                  </p:childTnLst>
                                </p:cTn>
                              </p:par>
                              <p:par>
                                <p:cTn id="27" presetID="3" presetClass="entr" presetSubtype="10" fill="hold" nodeType="with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blinds(horizontal)">
                                      <p:cBhvr>
                                        <p:cTn id="29" dur="500"/>
                                        <p:tgtEl>
                                          <p:spTgt spid="74"/>
                                        </p:tgtEl>
                                      </p:cBhvr>
                                    </p:animEffect>
                                  </p:childTnLst>
                                </p:cTn>
                              </p:par>
                              <p:par>
                                <p:cTn id="30" presetID="3" presetClass="entr" presetSubtype="10" fill="hold" nodeType="withEffect">
                                  <p:stCondLst>
                                    <p:cond delay="0"/>
                                  </p:stCondLst>
                                  <p:childTnLst>
                                    <p:set>
                                      <p:cBhvr>
                                        <p:cTn id="31" dur="1" fill="hold">
                                          <p:stCondLst>
                                            <p:cond delay="0"/>
                                          </p:stCondLst>
                                        </p:cTn>
                                        <p:tgtEl>
                                          <p:spTgt spid="100"/>
                                        </p:tgtEl>
                                        <p:attrNameLst>
                                          <p:attrName>style.visibility</p:attrName>
                                        </p:attrNameLst>
                                      </p:cBhvr>
                                      <p:to>
                                        <p:strVal val="visible"/>
                                      </p:to>
                                    </p:set>
                                    <p:animEffect transition="in" filter="blinds(horizontal)">
                                      <p:cBhvr>
                                        <p:cTn id="32" dur="500"/>
                                        <p:tgtEl>
                                          <p:spTgt spid="10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20890"/>
                                        </p:tgtEl>
                                        <p:attrNameLst>
                                          <p:attrName>style.visibility</p:attrName>
                                        </p:attrNameLst>
                                      </p:cBhvr>
                                      <p:to>
                                        <p:strVal val="visible"/>
                                      </p:to>
                                    </p:set>
                                    <p:animEffect transition="in" filter="blinds(horizontal)">
                                      <p:cBhvr>
                                        <p:cTn id="35" dur="500"/>
                                        <p:tgtEl>
                                          <p:spTgt spid="12089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blinds(horizontal)">
                                      <p:cBhvr>
                                        <p:cTn id="40" dur="500"/>
                                        <p:tgtEl>
                                          <p:spTgt spid="47"/>
                                        </p:tgtEl>
                                      </p:cBhvr>
                                    </p:animEffect>
                                  </p:childTnLst>
                                </p:cTn>
                              </p:par>
                              <p:par>
                                <p:cTn id="41" presetID="3" presetClass="entr" presetSubtype="10" fill="hold" nodeType="withEffect">
                                  <p:stCondLst>
                                    <p:cond delay="0"/>
                                  </p:stCondLst>
                                  <p:childTnLst>
                                    <p:set>
                                      <p:cBhvr>
                                        <p:cTn id="42" dur="1" fill="hold">
                                          <p:stCondLst>
                                            <p:cond delay="0"/>
                                          </p:stCondLst>
                                        </p:cTn>
                                        <p:tgtEl>
                                          <p:spTgt spid="107"/>
                                        </p:tgtEl>
                                        <p:attrNameLst>
                                          <p:attrName>style.visibility</p:attrName>
                                        </p:attrNameLst>
                                      </p:cBhvr>
                                      <p:to>
                                        <p:strVal val="visible"/>
                                      </p:to>
                                    </p:set>
                                    <p:animEffect transition="in" filter="blinds(horizontal)">
                                      <p:cBhvr>
                                        <p:cTn id="43" dur="500"/>
                                        <p:tgtEl>
                                          <p:spTgt spid="10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blinds(horizontal)">
                                      <p:cBhvr>
                                        <p:cTn id="46" dur="500"/>
                                        <p:tgtEl>
                                          <p:spTgt spid="52"/>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blinds(horizontal)">
                                      <p:cBhvr>
                                        <p:cTn id="49" dur="500"/>
                                        <p:tgtEl>
                                          <p:spTgt spid="53"/>
                                        </p:tgtEl>
                                      </p:cBhvr>
                                    </p:animEffect>
                                  </p:childTnLst>
                                </p:cTn>
                              </p:par>
                              <p:par>
                                <p:cTn id="50" presetID="3" presetClass="entr" presetSubtype="10" fill="hold" nodeType="with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blinds(horizontal)">
                                      <p:cBhvr>
                                        <p:cTn id="52" dur="500"/>
                                        <p:tgtEl>
                                          <p:spTgt spid="75"/>
                                        </p:tgtEl>
                                      </p:cBhvr>
                                    </p:animEffect>
                                  </p:childTnLst>
                                </p:cTn>
                              </p:par>
                              <p:par>
                                <p:cTn id="53" presetID="3" presetClass="entr" presetSubtype="10" fill="hold" nodeType="with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blinds(horizontal)">
                                      <p:cBhvr>
                                        <p:cTn id="55" dur="500"/>
                                        <p:tgtEl>
                                          <p:spTgt spid="76"/>
                                        </p:tgtEl>
                                      </p:cBhvr>
                                    </p:animEffect>
                                  </p:childTnLst>
                                </p:cTn>
                              </p:par>
                              <p:par>
                                <p:cTn id="56" presetID="3" presetClass="entr" presetSubtype="10" fill="hold" nodeType="withEffect">
                                  <p:stCondLst>
                                    <p:cond delay="0"/>
                                  </p:stCondLst>
                                  <p:childTnLst>
                                    <p:set>
                                      <p:cBhvr>
                                        <p:cTn id="57" dur="1" fill="hold">
                                          <p:stCondLst>
                                            <p:cond delay="0"/>
                                          </p:stCondLst>
                                        </p:cTn>
                                        <p:tgtEl>
                                          <p:spTgt spid="96"/>
                                        </p:tgtEl>
                                        <p:attrNameLst>
                                          <p:attrName>style.visibility</p:attrName>
                                        </p:attrNameLst>
                                      </p:cBhvr>
                                      <p:to>
                                        <p:strVal val="visible"/>
                                      </p:to>
                                    </p:set>
                                    <p:animEffect transition="in" filter="blinds(horizontal)">
                                      <p:cBhvr>
                                        <p:cTn id="58" dur="500"/>
                                        <p:tgtEl>
                                          <p:spTgt spid="96"/>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20891"/>
                                        </p:tgtEl>
                                        <p:attrNameLst>
                                          <p:attrName>style.visibility</p:attrName>
                                        </p:attrNameLst>
                                      </p:cBhvr>
                                      <p:to>
                                        <p:strVal val="visible"/>
                                      </p:to>
                                    </p:set>
                                    <p:animEffect transition="in" filter="blinds(horizontal)">
                                      <p:cBhvr>
                                        <p:cTn id="61" dur="500"/>
                                        <p:tgtEl>
                                          <p:spTgt spid="120891"/>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blinds(horizontal)">
                                      <p:cBhvr>
                                        <p:cTn id="66" dur="500"/>
                                        <p:tgtEl>
                                          <p:spTgt spid="48"/>
                                        </p:tgtEl>
                                      </p:cBhvr>
                                    </p:animEffect>
                                  </p:childTnLst>
                                </p:cTn>
                              </p:par>
                              <p:par>
                                <p:cTn id="67" presetID="3" presetClass="entr" presetSubtype="10" fill="hold" nodeType="withEffect">
                                  <p:stCondLst>
                                    <p:cond delay="0"/>
                                  </p:stCondLst>
                                  <p:childTnLst>
                                    <p:set>
                                      <p:cBhvr>
                                        <p:cTn id="68" dur="1" fill="hold">
                                          <p:stCondLst>
                                            <p:cond delay="0"/>
                                          </p:stCondLst>
                                        </p:cTn>
                                        <p:tgtEl>
                                          <p:spTgt spid="108"/>
                                        </p:tgtEl>
                                        <p:attrNameLst>
                                          <p:attrName>style.visibility</p:attrName>
                                        </p:attrNameLst>
                                      </p:cBhvr>
                                      <p:to>
                                        <p:strVal val="visible"/>
                                      </p:to>
                                    </p:set>
                                    <p:animEffect transition="in" filter="blinds(horizontal)">
                                      <p:cBhvr>
                                        <p:cTn id="69" dur="500"/>
                                        <p:tgtEl>
                                          <p:spTgt spid="108"/>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blinds(horizontal)">
                                      <p:cBhvr>
                                        <p:cTn id="72" dur="500"/>
                                        <p:tgtEl>
                                          <p:spTgt spid="56"/>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blinds(horizontal)">
                                      <p:cBhvr>
                                        <p:cTn id="75" dur="500"/>
                                        <p:tgtEl>
                                          <p:spTgt spid="57"/>
                                        </p:tgtEl>
                                      </p:cBhvr>
                                    </p:animEffect>
                                  </p:childTnLst>
                                </p:cTn>
                              </p:par>
                              <p:par>
                                <p:cTn id="76" presetID="3" presetClass="entr" presetSubtype="10" fill="hold"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blinds(horizontal)">
                                      <p:cBhvr>
                                        <p:cTn id="78" dur="500"/>
                                        <p:tgtEl>
                                          <p:spTgt spid="76"/>
                                        </p:tgtEl>
                                      </p:cBhvr>
                                    </p:animEffect>
                                  </p:childTnLst>
                                </p:cTn>
                              </p:par>
                              <p:par>
                                <p:cTn id="79" presetID="3" presetClass="entr" presetSubtype="10" fill="hold" nodeType="withEffect">
                                  <p:stCondLst>
                                    <p:cond delay="0"/>
                                  </p:stCondLst>
                                  <p:childTnLst>
                                    <p:set>
                                      <p:cBhvr>
                                        <p:cTn id="80" dur="1" fill="hold">
                                          <p:stCondLst>
                                            <p:cond delay="0"/>
                                          </p:stCondLst>
                                        </p:cTn>
                                        <p:tgtEl>
                                          <p:spTgt spid="95"/>
                                        </p:tgtEl>
                                        <p:attrNameLst>
                                          <p:attrName>style.visibility</p:attrName>
                                        </p:attrNameLst>
                                      </p:cBhvr>
                                      <p:to>
                                        <p:strVal val="visible"/>
                                      </p:to>
                                    </p:set>
                                    <p:animEffect transition="in" filter="blinds(horizontal)">
                                      <p:cBhvr>
                                        <p:cTn id="81" dur="500"/>
                                        <p:tgtEl>
                                          <p:spTgt spid="95"/>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120892"/>
                                        </p:tgtEl>
                                        <p:attrNameLst>
                                          <p:attrName>style.visibility</p:attrName>
                                        </p:attrNameLst>
                                      </p:cBhvr>
                                      <p:to>
                                        <p:strVal val="visible"/>
                                      </p:to>
                                    </p:set>
                                    <p:animEffect transition="in" filter="blinds(horizontal)">
                                      <p:cBhvr>
                                        <p:cTn id="84" dur="500"/>
                                        <p:tgtEl>
                                          <p:spTgt spid="120892"/>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ntr" presetSubtype="10" fill="hold" nodeType="clickEffect">
                                  <p:stCondLst>
                                    <p:cond delay="0"/>
                                  </p:stCondLst>
                                  <p:childTnLst>
                                    <p:set>
                                      <p:cBhvr>
                                        <p:cTn id="88" dur="1" fill="hold">
                                          <p:stCondLst>
                                            <p:cond delay="0"/>
                                          </p:stCondLst>
                                        </p:cTn>
                                        <p:tgtEl>
                                          <p:spTgt spid="120870"/>
                                        </p:tgtEl>
                                        <p:attrNameLst>
                                          <p:attrName>style.visibility</p:attrName>
                                        </p:attrNameLst>
                                      </p:cBhvr>
                                      <p:to>
                                        <p:strVal val="visible"/>
                                      </p:to>
                                    </p:set>
                                    <p:animEffect transition="in" filter="blinds(horizontal)">
                                      <p:cBhvr>
                                        <p:cTn id="89" dur="500"/>
                                        <p:tgtEl>
                                          <p:spTgt spid="120870"/>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120894"/>
                                        </p:tgtEl>
                                        <p:attrNameLst>
                                          <p:attrName>style.visibility</p:attrName>
                                        </p:attrNameLst>
                                      </p:cBhvr>
                                      <p:to>
                                        <p:strVal val="visible"/>
                                      </p:to>
                                    </p:set>
                                    <p:animEffect transition="in" filter="blinds(horizontal)">
                                      <p:cBhvr>
                                        <p:cTn id="94" dur="500"/>
                                        <p:tgtEl>
                                          <p:spTgt spid="120894"/>
                                        </p:tgtEl>
                                      </p:cBhvr>
                                    </p:animEffect>
                                  </p:childTnLst>
                                </p:cTn>
                              </p:par>
                              <p:par>
                                <p:cTn id="95" presetID="3" presetClass="entr" presetSubtype="10" fill="hold" nodeType="with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blinds(horizontal)">
                                      <p:cBhvr>
                                        <p:cTn id="97" dur="500"/>
                                        <p:tgtEl>
                                          <p:spTgt spid="71"/>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blinds(horizontal)">
                                      <p:cBhvr>
                                        <p:cTn id="102" dur="500"/>
                                        <p:tgtEl>
                                          <p:spTgt spid="49"/>
                                        </p:tgtEl>
                                      </p:cBhvr>
                                    </p:animEffect>
                                  </p:childTnLst>
                                </p:cTn>
                              </p:par>
                              <p:par>
                                <p:cTn id="103" presetID="3" presetClass="entr" presetSubtype="10" fill="hold" nodeType="withEffect">
                                  <p:stCondLst>
                                    <p:cond delay="0"/>
                                  </p:stCondLst>
                                  <p:childTnLst>
                                    <p:set>
                                      <p:cBhvr>
                                        <p:cTn id="104" dur="1" fill="hold">
                                          <p:stCondLst>
                                            <p:cond delay="0"/>
                                          </p:stCondLst>
                                        </p:cTn>
                                        <p:tgtEl>
                                          <p:spTgt spid="103"/>
                                        </p:tgtEl>
                                        <p:attrNameLst>
                                          <p:attrName>style.visibility</p:attrName>
                                        </p:attrNameLst>
                                      </p:cBhvr>
                                      <p:to>
                                        <p:strVal val="visible"/>
                                      </p:to>
                                    </p:set>
                                    <p:animEffect transition="in" filter="blinds(horizontal)">
                                      <p:cBhvr>
                                        <p:cTn id="105" dur="500"/>
                                        <p:tgtEl>
                                          <p:spTgt spid="103"/>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blinds(horizontal)">
                                      <p:cBhvr>
                                        <p:cTn id="108" dur="500"/>
                                        <p:tgtEl>
                                          <p:spTgt spid="60"/>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61"/>
                                        </p:tgtEl>
                                        <p:attrNameLst>
                                          <p:attrName>style.visibility</p:attrName>
                                        </p:attrNameLst>
                                      </p:cBhvr>
                                      <p:to>
                                        <p:strVal val="visible"/>
                                      </p:to>
                                    </p:set>
                                    <p:animEffect transition="in" filter="blinds(horizontal)">
                                      <p:cBhvr>
                                        <p:cTn id="111" dur="500"/>
                                        <p:tgtEl>
                                          <p:spTgt spid="61"/>
                                        </p:tgtEl>
                                      </p:cBhvr>
                                    </p:animEffect>
                                  </p:childTnLst>
                                </p:cTn>
                              </p:par>
                              <p:par>
                                <p:cTn id="112" presetID="3" presetClass="entr" presetSubtype="10" fill="hold" nodeType="withEffect">
                                  <p:stCondLst>
                                    <p:cond delay="0"/>
                                  </p:stCondLst>
                                  <p:childTnLst>
                                    <p:set>
                                      <p:cBhvr>
                                        <p:cTn id="113" dur="1" fill="hold">
                                          <p:stCondLst>
                                            <p:cond delay="0"/>
                                          </p:stCondLst>
                                        </p:cTn>
                                        <p:tgtEl>
                                          <p:spTgt spid="98"/>
                                        </p:tgtEl>
                                        <p:attrNameLst>
                                          <p:attrName>style.visibility</p:attrName>
                                        </p:attrNameLst>
                                      </p:cBhvr>
                                      <p:to>
                                        <p:strVal val="visible"/>
                                      </p:to>
                                    </p:set>
                                    <p:animEffect transition="in" filter="blinds(horizontal)">
                                      <p:cBhvr>
                                        <p:cTn id="114" dur="500"/>
                                        <p:tgtEl>
                                          <p:spTgt spid="98"/>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120895"/>
                                        </p:tgtEl>
                                        <p:attrNameLst>
                                          <p:attrName>style.visibility</p:attrName>
                                        </p:attrNameLst>
                                      </p:cBhvr>
                                      <p:to>
                                        <p:strVal val="visible"/>
                                      </p:to>
                                    </p:set>
                                    <p:animEffect transition="in" filter="blinds(horizontal)">
                                      <p:cBhvr>
                                        <p:cTn id="117" dur="500"/>
                                        <p:tgtEl>
                                          <p:spTgt spid="120895"/>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50"/>
                                        </p:tgtEl>
                                        <p:attrNameLst>
                                          <p:attrName>style.visibility</p:attrName>
                                        </p:attrNameLst>
                                      </p:cBhvr>
                                      <p:to>
                                        <p:strVal val="visible"/>
                                      </p:to>
                                    </p:set>
                                    <p:animEffect transition="in" filter="blinds(horizontal)">
                                      <p:cBhvr>
                                        <p:cTn id="122" dur="500"/>
                                        <p:tgtEl>
                                          <p:spTgt spid="50"/>
                                        </p:tgtEl>
                                      </p:cBhvr>
                                    </p:animEffect>
                                  </p:childTnLst>
                                </p:cTn>
                              </p:par>
                              <p:par>
                                <p:cTn id="123" presetID="3" presetClass="entr" presetSubtype="10" fill="hold" nodeType="withEffect">
                                  <p:stCondLst>
                                    <p:cond delay="0"/>
                                  </p:stCondLst>
                                  <p:childTnLst>
                                    <p:set>
                                      <p:cBhvr>
                                        <p:cTn id="124" dur="1" fill="hold">
                                          <p:stCondLst>
                                            <p:cond delay="0"/>
                                          </p:stCondLst>
                                        </p:cTn>
                                        <p:tgtEl>
                                          <p:spTgt spid="104"/>
                                        </p:tgtEl>
                                        <p:attrNameLst>
                                          <p:attrName>style.visibility</p:attrName>
                                        </p:attrNameLst>
                                      </p:cBhvr>
                                      <p:to>
                                        <p:strVal val="visible"/>
                                      </p:to>
                                    </p:set>
                                    <p:animEffect transition="in" filter="blinds(horizontal)">
                                      <p:cBhvr>
                                        <p:cTn id="125" dur="500"/>
                                        <p:tgtEl>
                                          <p:spTgt spid="104"/>
                                        </p:tgtEl>
                                      </p:cBhvr>
                                    </p:animEffect>
                                  </p:childTnLst>
                                </p:cTn>
                              </p:par>
                              <p:par>
                                <p:cTn id="126" presetID="3" presetClass="entr" presetSubtype="10" fill="hold" grpId="0" nodeType="with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blinds(horizontal)">
                                      <p:cBhvr>
                                        <p:cTn id="128" dur="500"/>
                                        <p:tgtEl>
                                          <p:spTgt spid="58"/>
                                        </p:tgtEl>
                                      </p:cBhvr>
                                    </p:animEffect>
                                  </p:childTnLst>
                                </p:cTn>
                              </p:par>
                              <p:par>
                                <p:cTn id="129" presetID="3" presetClass="entr" presetSubtype="10" fill="hold" grpId="0" nodeType="withEffect">
                                  <p:stCondLst>
                                    <p:cond delay="0"/>
                                  </p:stCondLst>
                                  <p:childTnLst>
                                    <p:set>
                                      <p:cBhvr>
                                        <p:cTn id="130" dur="1" fill="hold">
                                          <p:stCondLst>
                                            <p:cond delay="0"/>
                                          </p:stCondLst>
                                        </p:cTn>
                                        <p:tgtEl>
                                          <p:spTgt spid="59"/>
                                        </p:tgtEl>
                                        <p:attrNameLst>
                                          <p:attrName>style.visibility</p:attrName>
                                        </p:attrNameLst>
                                      </p:cBhvr>
                                      <p:to>
                                        <p:strVal val="visible"/>
                                      </p:to>
                                    </p:set>
                                    <p:animEffect transition="in" filter="blinds(horizontal)">
                                      <p:cBhvr>
                                        <p:cTn id="131" dur="500"/>
                                        <p:tgtEl>
                                          <p:spTgt spid="59"/>
                                        </p:tgtEl>
                                      </p:cBhvr>
                                    </p:animEffect>
                                  </p:childTnLst>
                                </p:cTn>
                              </p:par>
                              <p:par>
                                <p:cTn id="132" presetID="3" presetClass="entr" presetSubtype="10" fill="hold" nodeType="withEffect">
                                  <p:stCondLst>
                                    <p:cond delay="0"/>
                                  </p:stCondLst>
                                  <p:childTnLst>
                                    <p:set>
                                      <p:cBhvr>
                                        <p:cTn id="133" dur="1" fill="hold">
                                          <p:stCondLst>
                                            <p:cond delay="0"/>
                                          </p:stCondLst>
                                        </p:cTn>
                                        <p:tgtEl>
                                          <p:spTgt spid="72"/>
                                        </p:tgtEl>
                                        <p:attrNameLst>
                                          <p:attrName>style.visibility</p:attrName>
                                        </p:attrNameLst>
                                      </p:cBhvr>
                                      <p:to>
                                        <p:strVal val="visible"/>
                                      </p:to>
                                    </p:set>
                                    <p:animEffect transition="in" filter="blinds(horizontal)">
                                      <p:cBhvr>
                                        <p:cTn id="134" dur="500"/>
                                        <p:tgtEl>
                                          <p:spTgt spid="72"/>
                                        </p:tgtEl>
                                      </p:cBhvr>
                                    </p:animEffect>
                                  </p:childTnLst>
                                </p:cTn>
                              </p:par>
                              <p:par>
                                <p:cTn id="135" presetID="3" presetClass="entr" presetSubtype="10" fill="hold" nodeType="withEffect">
                                  <p:stCondLst>
                                    <p:cond delay="0"/>
                                  </p:stCondLst>
                                  <p:childTnLst>
                                    <p:set>
                                      <p:cBhvr>
                                        <p:cTn id="136" dur="1" fill="hold">
                                          <p:stCondLst>
                                            <p:cond delay="0"/>
                                          </p:stCondLst>
                                        </p:cTn>
                                        <p:tgtEl>
                                          <p:spTgt spid="97"/>
                                        </p:tgtEl>
                                        <p:attrNameLst>
                                          <p:attrName>style.visibility</p:attrName>
                                        </p:attrNameLst>
                                      </p:cBhvr>
                                      <p:to>
                                        <p:strVal val="visible"/>
                                      </p:to>
                                    </p:set>
                                    <p:animEffect transition="in" filter="blinds(horizontal)">
                                      <p:cBhvr>
                                        <p:cTn id="137" dur="500"/>
                                        <p:tgtEl>
                                          <p:spTgt spid="97"/>
                                        </p:tgtEl>
                                      </p:cBhvr>
                                    </p:animEffect>
                                  </p:childTnLst>
                                </p:cTn>
                              </p:par>
                              <p:par>
                                <p:cTn id="138" presetID="3" presetClass="entr" presetSubtype="10" fill="hold" grpId="0" nodeType="withEffect">
                                  <p:stCondLst>
                                    <p:cond delay="0"/>
                                  </p:stCondLst>
                                  <p:childTnLst>
                                    <p:set>
                                      <p:cBhvr>
                                        <p:cTn id="139" dur="1" fill="hold">
                                          <p:stCondLst>
                                            <p:cond delay="0"/>
                                          </p:stCondLst>
                                        </p:cTn>
                                        <p:tgtEl>
                                          <p:spTgt spid="120896"/>
                                        </p:tgtEl>
                                        <p:attrNameLst>
                                          <p:attrName>style.visibility</p:attrName>
                                        </p:attrNameLst>
                                      </p:cBhvr>
                                      <p:to>
                                        <p:strVal val="visible"/>
                                      </p:to>
                                    </p:set>
                                    <p:animEffect transition="in" filter="blinds(horizontal)">
                                      <p:cBhvr>
                                        <p:cTn id="140" dur="500"/>
                                        <p:tgtEl>
                                          <p:spTgt spid="120896"/>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51"/>
                                        </p:tgtEl>
                                        <p:attrNameLst>
                                          <p:attrName>style.visibility</p:attrName>
                                        </p:attrNameLst>
                                      </p:cBhvr>
                                      <p:to>
                                        <p:strVal val="visible"/>
                                      </p:to>
                                    </p:set>
                                    <p:animEffect transition="in" filter="blinds(horizontal)">
                                      <p:cBhvr>
                                        <p:cTn id="145" dur="500"/>
                                        <p:tgtEl>
                                          <p:spTgt spid="51"/>
                                        </p:tgtEl>
                                      </p:cBhvr>
                                    </p:animEffect>
                                  </p:childTnLst>
                                </p:cTn>
                              </p:par>
                              <p:par>
                                <p:cTn id="146" presetID="3" presetClass="entr" presetSubtype="10" fill="hold" nodeType="withEffect">
                                  <p:stCondLst>
                                    <p:cond delay="0"/>
                                  </p:stCondLst>
                                  <p:childTnLst>
                                    <p:set>
                                      <p:cBhvr>
                                        <p:cTn id="147" dur="1" fill="hold">
                                          <p:stCondLst>
                                            <p:cond delay="0"/>
                                          </p:stCondLst>
                                        </p:cTn>
                                        <p:tgtEl>
                                          <p:spTgt spid="105"/>
                                        </p:tgtEl>
                                        <p:attrNameLst>
                                          <p:attrName>style.visibility</p:attrName>
                                        </p:attrNameLst>
                                      </p:cBhvr>
                                      <p:to>
                                        <p:strVal val="visible"/>
                                      </p:to>
                                    </p:set>
                                    <p:animEffect transition="in" filter="blinds(horizontal)">
                                      <p:cBhvr>
                                        <p:cTn id="148" dur="500"/>
                                        <p:tgtEl>
                                          <p:spTgt spid="105"/>
                                        </p:tgtEl>
                                      </p:cBhvr>
                                    </p:animEffect>
                                  </p:childTnLst>
                                </p:cTn>
                              </p:par>
                              <p:par>
                                <p:cTn id="149" presetID="3" presetClass="entr" presetSubtype="10" fill="hold" grpId="0" nodeType="withEffect">
                                  <p:stCondLst>
                                    <p:cond delay="0"/>
                                  </p:stCondLst>
                                  <p:childTnLst>
                                    <p:set>
                                      <p:cBhvr>
                                        <p:cTn id="150" dur="1" fill="hold">
                                          <p:stCondLst>
                                            <p:cond delay="0"/>
                                          </p:stCondLst>
                                        </p:cTn>
                                        <p:tgtEl>
                                          <p:spTgt spid="62"/>
                                        </p:tgtEl>
                                        <p:attrNameLst>
                                          <p:attrName>style.visibility</p:attrName>
                                        </p:attrNameLst>
                                      </p:cBhvr>
                                      <p:to>
                                        <p:strVal val="visible"/>
                                      </p:to>
                                    </p:set>
                                    <p:animEffect transition="in" filter="blinds(horizontal)">
                                      <p:cBhvr>
                                        <p:cTn id="151" dur="500"/>
                                        <p:tgtEl>
                                          <p:spTgt spid="62"/>
                                        </p:tgtEl>
                                      </p:cBhvr>
                                    </p:animEffect>
                                  </p:childTnLst>
                                </p:cTn>
                              </p:par>
                              <p:par>
                                <p:cTn id="152" presetID="3" presetClass="entr" presetSubtype="10" fill="hold" grpId="0" nodeType="withEffect">
                                  <p:stCondLst>
                                    <p:cond delay="0"/>
                                  </p:stCondLst>
                                  <p:childTnLst>
                                    <p:set>
                                      <p:cBhvr>
                                        <p:cTn id="153" dur="1" fill="hold">
                                          <p:stCondLst>
                                            <p:cond delay="0"/>
                                          </p:stCondLst>
                                        </p:cTn>
                                        <p:tgtEl>
                                          <p:spTgt spid="63"/>
                                        </p:tgtEl>
                                        <p:attrNameLst>
                                          <p:attrName>style.visibility</p:attrName>
                                        </p:attrNameLst>
                                      </p:cBhvr>
                                      <p:to>
                                        <p:strVal val="visible"/>
                                      </p:to>
                                    </p:set>
                                    <p:animEffect transition="in" filter="blinds(horizontal)">
                                      <p:cBhvr>
                                        <p:cTn id="154" dur="500"/>
                                        <p:tgtEl>
                                          <p:spTgt spid="63"/>
                                        </p:tgtEl>
                                      </p:cBhvr>
                                    </p:animEffect>
                                  </p:childTnLst>
                                </p:cTn>
                              </p:par>
                              <p:par>
                                <p:cTn id="155" presetID="3" presetClass="entr" presetSubtype="10" fill="hold" nodeType="withEffect">
                                  <p:stCondLst>
                                    <p:cond delay="0"/>
                                  </p:stCondLst>
                                  <p:childTnLst>
                                    <p:set>
                                      <p:cBhvr>
                                        <p:cTn id="156" dur="1" fill="hold">
                                          <p:stCondLst>
                                            <p:cond delay="0"/>
                                          </p:stCondLst>
                                        </p:cTn>
                                        <p:tgtEl>
                                          <p:spTgt spid="73"/>
                                        </p:tgtEl>
                                        <p:attrNameLst>
                                          <p:attrName>style.visibility</p:attrName>
                                        </p:attrNameLst>
                                      </p:cBhvr>
                                      <p:to>
                                        <p:strVal val="visible"/>
                                      </p:to>
                                    </p:set>
                                    <p:animEffect transition="in" filter="blinds(horizontal)">
                                      <p:cBhvr>
                                        <p:cTn id="157" dur="500"/>
                                        <p:tgtEl>
                                          <p:spTgt spid="73"/>
                                        </p:tgtEl>
                                      </p:cBhvr>
                                    </p:animEffect>
                                  </p:childTnLst>
                                </p:cTn>
                              </p:par>
                              <p:par>
                                <p:cTn id="158" presetID="3" presetClass="entr" presetSubtype="10" fill="hold" nodeType="withEffect">
                                  <p:stCondLst>
                                    <p:cond delay="0"/>
                                  </p:stCondLst>
                                  <p:childTnLst>
                                    <p:set>
                                      <p:cBhvr>
                                        <p:cTn id="159" dur="1" fill="hold">
                                          <p:stCondLst>
                                            <p:cond delay="0"/>
                                          </p:stCondLst>
                                        </p:cTn>
                                        <p:tgtEl>
                                          <p:spTgt spid="99"/>
                                        </p:tgtEl>
                                        <p:attrNameLst>
                                          <p:attrName>style.visibility</p:attrName>
                                        </p:attrNameLst>
                                      </p:cBhvr>
                                      <p:to>
                                        <p:strVal val="visible"/>
                                      </p:to>
                                    </p:set>
                                    <p:animEffect transition="in" filter="blinds(horizontal)">
                                      <p:cBhvr>
                                        <p:cTn id="160" dur="500"/>
                                        <p:tgtEl>
                                          <p:spTgt spid="99"/>
                                        </p:tgtEl>
                                      </p:cBhvr>
                                    </p:animEffect>
                                  </p:childTnLst>
                                </p:cTn>
                              </p:par>
                              <p:par>
                                <p:cTn id="161" presetID="3" presetClass="entr" presetSubtype="10" fill="hold" grpId="0" nodeType="withEffect">
                                  <p:stCondLst>
                                    <p:cond delay="0"/>
                                  </p:stCondLst>
                                  <p:childTnLst>
                                    <p:set>
                                      <p:cBhvr>
                                        <p:cTn id="162" dur="1" fill="hold">
                                          <p:stCondLst>
                                            <p:cond delay="0"/>
                                          </p:stCondLst>
                                        </p:cTn>
                                        <p:tgtEl>
                                          <p:spTgt spid="120897"/>
                                        </p:tgtEl>
                                        <p:attrNameLst>
                                          <p:attrName>style.visibility</p:attrName>
                                        </p:attrNameLst>
                                      </p:cBhvr>
                                      <p:to>
                                        <p:strVal val="visible"/>
                                      </p:to>
                                    </p:set>
                                    <p:animEffect transition="in" filter="blinds(horizontal)">
                                      <p:cBhvr>
                                        <p:cTn id="163" dur="500"/>
                                        <p:tgtEl>
                                          <p:spTgt spid="120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6" grpId="0" animBg="1"/>
      <p:bldP spid="51" grpId="0" animBg="1"/>
      <p:bldP spid="50" grpId="0" animBg="1"/>
      <p:bldP spid="49"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120889" grpId="0" animBg="1"/>
      <p:bldP spid="120890" grpId="0"/>
      <p:bldP spid="120891" grpId="0"/>
      <p:bldP spid="120892" grpId="0"/>
      <p:bldP spid="120893" grpId="0" animBg="1"/>
      <p:bldP spid="120894" grpId="0" animBg="1"/>
      <p:bldP spid="120895" grpId="0"/>
      <p:bldP spid="120896" grpId="0"/>
      <p:bldP spid="12089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id="{3584A138-3076-97A7-C204-3B0B4F0E2F1A}"/>
              </a:ext>
            </a:extLst>
          </p:cNvPr>
          <p:cNvSpPr>
            <a:spLocks noChangeArrowheads="1"/>
          </p:cNvSpPr>
          <p:nvPr/>
        </p:nvSpPr>
        <p:spPr bwMode="auto">
          <a:xfrm>
            <a:off x="317500" y="384175"/>
            <a:ext cx="11260138" cy="5055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defRPr/>
            </a:pPr>
            <a:r>
              <a:rPr kumimoji="0" lang="en-US" altLang="vi-VN" sz="3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 </a:t>
            </a:r>
            <a:r>
              <a:rPr kumimoji="0" lang="en-US" altLang="vi-VN" sz="3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Biểu</a:t>
            </a:r>
            <a:r>
              <a:rPr kumimoji="0" lang="en-US" altLang="vi-VN" sz="3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hiện</a:t>
            </a:r>
            <a:r>
              <a:rPr kumimoji="0" lang="en-US" altLang="vi-VN" sz="3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vi-VN" sz="3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cần</a:t>
            </a:r>
            <a:r>
              <a:rPr kumimoji="0" lang="en-US" altLang="vi-VN" sz="3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cù</a:t>
            </a:r>
            <a:r>
              <a:rPr kumimoji="0" lang="en-US" altLang="vi-VN" sz="3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sáng</a:t>
            </a:r>
            <a:r>
              <a:rPr kumimoji="0" lang="en-US" altLang="vi-VN" sz="3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tạo</a:t>
            </a:r>
            <a:r>
              <a:rPr kumimoji="0" lang="en-US" altLang="vi-VN" sz="3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trong</a:t>
            </a:r>
            <a:r>
              <a:rPr kumimoji="0" lang="en-US" altLang="vi-VN" sz="3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lao</a:t>
            </a:r>
            <a:r>
              <a:rPr kumimoji="0" lang="en-US" altLang="vi-VN" sz="3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động</a:t>
            </a:r>
            <a:endParaRPr kumimoji="0" lang="en-US" altLang="vi-VN" sz="3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07000"/>
              </a:lnSpc>
              <a:spcBef>
                <a:spcPct val="0"/>
              </a:spcBef>
              <a:spcAft>
                <a:spcPct val="0"/>
              </a:spcAft>
              <a:buClrTx/>
              <a:buSzTx/>
              <a:buFontTx/>
              <a:buNone/>
              <a:tabLst/>
              <a:defRPr/>
            </a:pPr>
            <a:r>
              <a:rPr kumimoji="0" lang="en-US" altLang="vi-VN" sz="3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altLang="vi-VN" sz="3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biểu</a:t>
            </a:r>
            <a:r>
              <a:rPr kumimoji="0" lang="en-US" altLang="vi-VN" sz="3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altLang="vi-VN" sz="3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vi-VN" sz="3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cần</a:t>
            </a:r>
            <a:r>
              <a:rPr kumimoji="0" lang="en-US" altLang="vi-VN" sz="3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cù</a:t>
            </a:r>
            <a:r>
              <a:rPr kumimoji="0" lang="en-US" altLang="vi-VN" sz="3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altLang="vi-VN" sz="3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lao</a:t>
            </a:r>
            <a:r>
              <a:rPr kumimoji="0" lang="en-US" altLang="vi-VN" sz="3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altLang="vi-VN" sz="3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Calibri" panose="020F0502020204030204" pitchFamily="34" charset="0"/>
            </a:endParaRPr>
          </a:p>
          <a:p>
            <a:pPr marL="0" marR="0" lvl="0" indent="0" algn="l" defTabSz="457200" rtl="0" eaLnBrk="1" fontAlgn="base" latinLnBrk="0" hangingPunct="1">
              <a:lnSpc>
                <a:spcPct val="107000"/>
              </a:lnSpc>
              <a:spcBef>
                <a:spcPct val="0"/>
              </a:spcBef>
              <a:spcAft>
                <a:spcPct val="0"/>
              </a:spcAft>
              <a:buClrTx/>
              <a:buSzTx/>
              <a:buFontTx/>
              <a:buNone/>
              <a:tabLst/>
              <a:defRPr/>
            </a:pP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thường</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xuyên</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đều</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đặn</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457200" rtl="0" eaLnBrk="1" fontAlgn="base" latinLnBrk="0" hangingPunct="1">
              <a:lnSpc>
                <a:spcPct val="107000"/>
              </a:lnSpc>
              <a:spcBef>
                <a:spcPct val="0"/>
              </a:spcBef>
              <a:spcAft>
                <a:spcPct val="0"/>
              </a:spcAft>
              <a:buClrTx/>
              <a:buSzTx/>
              <a:buFontTx/>
              <a:buNone/>
              <a:tabLst/>
              <a:defRPr/>
            </a:pP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altLang="vi-VN" sz="3800" dirty="0">
                <a:solidFill>
                  <a:prstClr val="black"/>
                </a:solidFill>
                <a:latin typeface="Times New Roman" panose="02020603050405020304" pitchFamily="18" charset="0"/>
                <a:cs typeface="Times New Roman" panose="02020603050405020304" pitchFamily="18" charset="0"/>
              </a:rPr>
              <a:t>K</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hông</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ngừng</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nỗ</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lực</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vượt</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qua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khó</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khăn</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thử</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thách</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Calibri" panose="020F0502020204030204" pitchFamily="34" charset="0"/>
            </a:endParaRPr>
          </a:p>
          <a:p>
            <a:pPr marL="0" marR="0" lvl="0" indent="0" algn="l" defTabSz="457200" rtl="0" eaLnBrk="1" fontAlgn="base" latinLnBrk="0" hangingPunct="1">
              <a:lnSpc>
                <a:spcPct val="107000"/>
              </a:lnSpc>
              <a:spcBef>
                <a:spcPct val="0"/>
              </a:spcBef>
              <a:spcAft>
                <a:spcPct val="0"/>
              </a:spcAft>
              <a:buClrTx/>
              <a:buSzTx/>
              <a:buFontTx/>
              <a:buNone/>
              <a:tabLst/>
              <a:defRPr/>
            </a:pP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altLang="vi-VN" sz="3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biểu</a:t>
            </a:r>
            <a:r>
              <a:rPr kumimoji="0" lang="en-US" altLang="vi-VN" sz="3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altLang="vi-VN" sz="3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vi-VN" sz="3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sáng</a:t>
            </a:r>
            <a:r>
              <a:rPr kumimoji="0" lang="en-US" altLang="vi-VN" sz="3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tạo</a:t>
            </a:r>
            <a:r>
              <a:rPr kumimoji="0" lang="en-US" altLang="vi-VN" sz="3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altLang="vi-VN" sz="3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lao</a:t>
            </a:r>
            <a:r>
              <a:rPr kumimoji="0" lang="en-US" altLang="vi-VN" sz="3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altLang="vi-VN" sz="3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Calibri" panose="020F0502020204030204" pitchFamily="34" charset="0"/>
            </a:endParaRPr>
          </a:p>
          <a:p>
            <a:pPr marL="0" marR="0" lvl="0" indent="0" algn="l" defTabSz="457200" rtl="0" eaLnBrk="1" fontAlgn="base" latinLnBrk="0" hangingPunct="1">
              <a:lnSpc>
                <a:spcPct val="107000"/>
              </a:lnSpc>
              <a:spcBef>
                <a:spcPct val="0"/>
              </a:spcBef>
              <a:spcAft>
                <a:spcPct val="0"/>
              </a:spcAft>
              <a:buClrTx/>
              <a:buSzTx/>
              <a:buFontTx/>
              <a:buNone/>
              <a:tabLst/>
              <a:defRPr/>
            </a:pP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Luôn</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suy</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nghĩ</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tòi</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457200" rtl="0" eaLnBrk="1" fontAlgn="base" latinLnBrk="0" hangingPunct="1">
              <a:lnSpc>
                <a:spcPct val="107000"/>
              </a:lnSpc>
              <a:spcBef>
                <a:spcPct val="0"/>
              </a:spcBef>
              <a:spcAft>
                <a:spcPct val="0"/>
              </a:spcAft>
              <a:buClrTx/>
              <a:buSzTx/>
              <a:buFontTx/>
              <a:buNone/>
              <a:tabLst/>
              <a:defRPr/>
            </a:pP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Phát</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hiệu</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quả</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đem</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kết</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quả</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cao</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hơn</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vi-VN" sz="3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a:extLst>
              <a:ext uri="{FF2B5EF4-FFF2-40B4-BE49-F238E27FC236}">
                <a16:creationId xmlns:a16="http://schemas.microsoft.com/office/drawing/2014/main" id="{049C3D19-AF71-EFB7-0208-AA5D41132E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298450"/>
            <a:ext cx="5240337"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3">
            <a:extLst>
              <a:ext uri="{FF2B5EF4-FFF2-40B4-BE49-F238E27FC236}">
                <a16:creationId xmlns:a16="http://schemas.microsoft.com/office/drawing/2014/main" id="{2A4ECC5B-44C5-B30C-1E56-1475A2B67CF8}"/>
              </a:ext>
            </a:extLst>
          </p:cNvPr>
          <p:cNvSpPr txBox="1">
            <a:spLocks noChangeArrowheads="1"/>
          </p:cNvSpPr>
          <p:nvPr/>
        </p:nvSpPr>
        <p:spPr bwMode="auto">
          <a:xfrm>
            <a:off x="5872163" y="1055688"/>
            <a:ext cx="5937250"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vi-VN" sz="4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Hoạt</a:t>
            </a:r>
            <a:r>
              <a:rPr kumimoji="0" lang="en-US" altLang="vi-VN"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động</a:t>
            </a:r>
            <a:r>
              <a:rPr kumimoji="0" lang="en-US" altLang="vi-VN"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a:t>
            </a:r>
            <a:r>
              <a:rPr kumimoji="0" lang="en-US" altLang="vi-VN"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nhân</a:t>
            </a:r>
            <a:endParaRPr kumimoji="0" lang="en-US" altLang="vi-VN"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điều</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qua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vật</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Nguyễn</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Hiệp</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vi-VN" sz="4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?Theo </a:t>
            </a:r>
            <a:r>
              <a:rPr kumimoji="0" lang="en-US" altLang="vi-VN" sz="40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em</a:t>
            </a:r>
            <a:r>
              <a:rPr kumimoji="0" lang="en-US" altLang="vi-VN" sz="4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lao</a:t>
            </a:r>
            <a:r>
              <a:rPr kumimoji="0" lang="en-US" altLang="vi-VN" sz="4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động</a:t>
            </a:r>
            <a:r>
              <a:rPr kumimoji="0" lang="en-US" altLang="vi-VN" sz="4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cần</a:t>
            </a:r>
            <a:r>
              <a:rPr kumimoji="0" lang="en-US" altLang="vi-VN" sz="4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cù</a:t>
            </a:r>
            <a:r>
              <a:rPr kumimoji="0" lang="en-US" altLang="vi-VN" sz="4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sang </a:t>
            </a:r>
            <a:r>
              <a:rPr kumimoji="0" lang="en-US" altLang="vi-VN" sz="40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tạo</a:t>
            </a:r>
            <a:r>
              <a:rPr kumimoji="0" lang="en-US" altLang="vi-VN" sz="4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có</a:t>
            </a:r>
            <a:r>
              <a:rPr kumimoji="0" lang="en-US" altLang="vi-VN" sz="4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ý </a:t>
            </a:r>
            <a:r>
              <a:rPr kumimoji="0" lang="en-US" altLang="vi-VN" sz="40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nghĩa</a:t>
            </a:r>
            <a:r>
              <a:rPr kumimoji="0" lang="en-US" altLang="vi-VN" sz="4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như</a:t>
            </a:r>
            <a:r>
              <a:rPr kumimoji="0" lang="en-US" altLang="vi-VN" sz="4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thế</a:t>
            </a:r>
            <a:r>
              <a:rPr kumimoji="0" lang="en-US" altLang="vi-VN" sz="4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nào</a:t>
            </a:r>
            <a:r>
              <a:rPr kumimoji="0" lang="en-US" altLang="vi-VN" sz="4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858" name="Group 5">
            <a:extLst>
              <a:ext uri="{FF2B5EF4-FFF2-40B4-BE49-F238E27FC236}">
                <a16:creationId xmlns:a16="http://schemas.microsoft.com/office/drawing/2014/main" id="{91883EA6-E739-6F1C-A910-E2E50A6B825B}"/>
              </a:ext>
            </a:extLst>
          </p:cNvPr>
          <p:cNvGrpSpPr>
            <a:grpSpLocks/>
          </p:cNvGrpSpPr>
          <p:nvPr/>
        </p:nvGrpSpPr>
        <p:grpSpPr bwMode="auto">
          <a:xfrm>
            <a:off x="966788" y="2252663"/>
            <a:ext cx="4294187" cy="481012"/>
            <a:chOff x="6372201" y="2011203"/>
            <a:chExt cx="2736305" cy="481042"/>
          </a:xfrm>
        </p:grpSpPr>
        <p:sp>
          <p:nvSpPr>
            <p:cNvPr id="23580" name="TextBox 6">
              <a:extLst>
                <a:ext uri="{FF2B5EF4-FFF2-40B4-BE49-F238E27FC236}">
                  <a16:creationId xmlns:a16="http://schemas.microsoft.com/office/drawing/2014/main" id="{A8D07562-C4AF-141A-FFA0-4812BDF76576}"/>
                </a:ext>
              </a:extLst>
            </p:cNvPr>
            <p:cNvSpPr txBox="1">
              <a:spLocks noChangeArrowheads="1"/>
            </p:cNvSpPr>
            <p:nvPr/>
          </p:nvSpPr>
          <p:spPr bwMode="auto">
            <a:xfrm>
              <a:off x="6372201" y="2217591"/>
              <a:ext cx="2736305" cy="27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ko-KR" sz="1200" b="0" i="0" u="none" strike="noStrike" kern="1200" cap="none" spc="0" normalizeH="0" baseline="0" noProof="0">
                <a:ln>
                  <a:noFill/>
                </a:ln>
                <a:solidFill>
                  <a:srgbClr val="595959"/>
                </a:solidFill>
                <a:effectLst/>
                <a:uLnTx/>
                <a:uFillTx/>
                <a:latin typeface="Arial" panose="020B0604020202020204" pitchFamily="34" charset="0"/>
                <a:ea typeface="Arial Unicode MS" pitchFamily="34" charset="-128"/>
                <a:cs typeface="Arial" panose="020B0604020202020204" pitchFamily="34" charset="0"/>
              </a:endParaRPr>
            </a:p>
          </p:txBody>
        </p:sp>
        <p:sp>
          <p:nvSpPr>
            <p:cNvPr id="23581" name="TextBox 7">
              <a:extLst>
                <a:ext uri="{FF2B5EF4-FFF2-40B4-BE49-F238E27FC236}">
                  <a16:creationId xmlns:a16="http://schemas.microsoft.com/office/drawing/2014/main" id="{BE875DB9-2503-3B8F-78D5-479AF556971E}"/>
                </a:ext>
              </a:extLst>
            </p:cNvPr>
            <p:cNvSpPr txBox="1">
              <a:spLocks noChangeArrowheads="1"/>
            </p:cNvSpPr>
            <p:nvPr/>
          </p:nvSpPr>
          <p:spPr bwMode="auto">
            <a:xfrm>
              <a:off x="6372201" y="2011203"/>
              <a:ext cx="2736305" cy="30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400" b="1" i="0" u="none" strike="noStrike" kern="1200" cap="none" spc="0" normalizeH="0" baseline="0" noProof="0">
                <a:ln>
                  <a:noFill/>
                </a:ln>
                <a:solidFill>
                  <a:srgbClr val="595959"/>
                </a:solidFill>
                <a:effectLst/>
                <a:uLnTx/>
                <a:uFillTx/>
                <a:latin typeface="Arial" panose="020B0604020202020204" pitchFamily="34" charset="0"/>
                <a:ea typeface="Arial Unicode MS" pitchFamily="34" charset="-128"/>
                <a:cs typeface="Arial" panose="020B0604020202020204" pitchFamily="34" charset="0"/>
              </a:endParaRPr>
            </a:p>
          </p:txBody>
        </p:sp>
      </p:grpSp>
      <p:grpSp>
        <p:nvGrpSpPr>
          <p:cNvPr id="121861" name="Group 8">
            <a:extLst>
              <a:ext uri="{FF2B5EF4-FFF2-40B4-BE49-F238E27FC236}">
                <a16:creationId xmlns:a16="http://schemas.microsoft.com/office/drawing/2014/main" id="{311F7B57-FFA8-2370-4FFC-24E46ED24DD7}"/>
              </a:ext>
            </a:extLst>
          </p:cNvPr>
          <p:cNvGrpSpPr>
            <a:grpSpLocks/>
          </p:cNvGrpSpPr>
          <p:nvPr/>
        </p:nvGrpSpPr>
        <p:grpSpPr bwMode="auto">
          <a:xfrm>
            <a:off x="1041400" y="3954463"/>
            <a:ext cx="4294188" cy="481012"/>
            <a:chOff x="6372201" y="2011203"/>
            <a:chExt cx="2736305" cy="481042"/>
          </a:xfrm>
        </p:grpSpPr>
        <p:sp>
          <p:nvSpPr>
            <p:cNvPr id="23578" name="TextBox 9">
              <a:extLst>
                <a:ext uri="{FF2B5EF4-FFF2-40B4-BE49-F238E27FC236}">
                  <a16:creationId xmlns:a16="http://schemas.microsoft.com/office/drawing/2014/main" id="{A2171B79-C42F-F11F-2D89-AF8401B3824F}"/>
                </a:ext>
              </a:extLst>
            </p:cNvPr>
            <p:cNvSpPr txBox="1">
              <a:spLocks noChangeArrowheads="1"/>
            </p:cNvSpPr>
            <p:nvPr/>
          </p:nvSpPr>
          <p:spPr bwMode="auto">
            <a:xfrm>
              <a:off x="6372201" y="2217591"/>
              <a:ext cx="2736305" cy="27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ko-KR" sz="1200" b="0" i="0" u="none" strike="noStrike" kern="1200" cap="none" spc="0" normalizeH="0" baseline="0" noProof="0">
                <a:ln>
                  <a:noFill/>
                </a:ln>
                <a:solidFill>
                  <a:srgbClr val="595959"/>
                </a:solidFill>
                <a:effectLst/>
                <a:uLnTx/>
                <a:uFillTx/>
                <a:latin typeface="Arial" panose="020B0604020202020204" pitchFamily="34" charset="0"/>
                <a:ea typeface="Arial Unicode MS" pitchFamily="34" charset="-128"/>
                <a:cs typeface="Arial" panose="020B0604020202020204" pitchFamily="34" charset="0"/>
              </a:endParaRPr>
            </a:p>
          </p:txBody>
        </p:sp>
        <p:sp>
          <p:nvSpPr>
            <p:cNvPr id="23579" name="TextBox 10">
              <a:extLst>
                <a:ext uri="{FF2B5EF4-FFF2-40B4-BE49-F238E27FC236}">
                  <a16:creationId xmlns:a16="http://schemas.microsoft.com/office/drawing/2014/main" id="{C799F87E-CCC7-078D-46F2-7F004A5DDC84}"/>
                </a:ext>
              </a:extLst>
            </p:cNvPr>
            <p:cNvSpPr txBox="1">
              <a:spLocks noChangeArrowheads="1"/>
            </p:cNvSpPr>
            <p:nvPr/>
          </p:nvSpPr>
          <p:spPr bwMode="auto">
            <a:xfrm>
              <a:off x="6372201" y="2011203"/>
              <a:ext cx="2736305" cy="30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400" b="1" i="0" u="none" strike="noStrike" kern="1200" cap="none" spc="0" normalizeH="0" baseline="0" noProof="0">
                <a:ln>
                  <a:noFill/>
                </a:ln>
                <a:solidFill>
                  <a:srgbClr val="595959"/>
                </a:solidFill>
                <a:effectLst/>
                <a:uLnTx/>
                <a:uFillTx/>
                <a:latin typeface="Arial" panose="020B0604020202020204" pitchFamily="34" charset="0"/>
                <a:ea typeface="Arial Unicode MS" pitchFamily="34" charset="-128"/>
                <a:cs typeface="Arial" panose="020B0604020202020204" pitchFamily="34" charset="0"/>
              </a:endParaRPr>
            </a:p>
          </p:txBody>
        </p:sp>
      </p:grpSp>
      <p:grpSp>
        <p:nvGrpSpPr>
          <p:cNvPr id="121864" name="Group 14">
            <a:extLst>
              <a:ext uri="{FF2B5EF4-FFF2-40B4-BE49-F238E27FC236}">
                <a16:creationId xmlns:a16="http://schemas.microsoft.com/office/drawing/2014/main" id="{204270FF-50AE-FF9B-0880-30620CBC14A1}"/>
              </a:ext>
            </a:extLst>
          </p:cNvPr>
          <p:cNvGrpSpPr>
            <a:grpSpLocks/>
          </p:cNvGrpSpPr>
          <p:nvPr/>
        </p:nvGrpSpPr>
        <p:grpSpPr bwMode="auto">
          <a:xfrm>
            <a:off x="146050" y="2260600"/>
            <a:ext cx="5049838" cy="738188"/>
            <a:chOff x="2625593" y="2891686"/>
            <a:chExt cx="5049081" cy="738667"/>
          </a:xfrm>
        </p:grpSpPr>
        <p:cxnSp>
          <p:nvCxnSpPr>
            <p:cNvPr id="16" name="Straight Connector 15">
              <a:extLst>
                <a:ext uri="{FF2B5EF4-FFF2-40B4-BE49-F238E27FC236}">
                  <a16:creationId xmlns:a16="http://schemas.microsoft.com/office/drawing/2014/main" id="{0B83F97E-B123-7333-A896-0A87ADE6F1B2}"/>
                </a:ext>
              </a:extLst>
            </p:cNvPr>
            <p:cNvCxnSpPr>
              <a:cxnSpLocks/>
            </p:cNvCxnSpPr>
            <p:nvPr/>
          </p:nvCxnSpPr>
          <p:spPr>
            <a:xfrm flipV="1">
              <a:off x="3304941" y="3604937"/>
              <a:ext cx="4369733" cy="7942"/>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072E868-6326-E894-C544-D45AEDCB85C1}"/>
                </a:ext>
              </a:extLst>
            </p:cNvPr>
            <p:cNvSpPr/>
            <p:nvPr/>
          </p:nvSpPr>
          <p:spPr>
            <a:xfrm>
              <a:off x="2625593" y="2891686"/>
              <a:ext cx="738077" cy="738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21867" name="Group 17">
            <a:extLst>
              <a:ext uri="{FF2B5EF4-FFF2-40B4-BE49-F238E27FC236}">
                <a16:creationId xmlns:a16="http://schemas.microsoft.com/office/drawing/2014/main" id="{0D1DAA55-3884-4676-E2CA-5E0691C5371D}"/>
              </a:ext>
            </a:extLst>
          </p:cNvPr>
          <p:cNvGrpSpPr>
            <a:grpSpLocks/>
          </p:cNvGrpSpPr>
          <p:nvPr/>
        </p:nvGrpSpPr>
        <p:grpSpPr bwMode="auto">
          <a:xfrm>
            <a:off x="219075" y="3965575"/>
            <a:ext cx="5045075" cy="738188"/>
            <a:chOff x="1846976" y="4010395"/>
            <a:chExt cx="5043977" cy="738667"/>
          </a:xfrm>
        </p:grpSpPr>
        <p:cxnSp>
          <p:nvCxnSpPr>
            <p:cNvPr id="19" name="Straight Connector 18">
              <a:extLst>
                <a:ext uri="{FF2B5EF4-FFF2-40B4-BE49-F238E27FC236}">
                  <a16:creationId xmlns:a16="http://schemas.microsoft.com/office/drawing/2014/main" id="{66B6A113-A84B-AF38-B75E-A51C90103237}"/>
                </a:ext>
              </a:extLst>
            </p:cNvPr>
            <p:cNvCxnSpPr>
              <a:cxnSpLocks/>
            </p:cNvCxnSpPr>
            <p:nvPr/>
          </p:nvCxnSpPr>
          <p:spPr>
            <a:xfrm flipV="1">
              <a:off x="2519930" y="4723646"/>
              <a:ext cx="4371023" cy="7942"/>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DADC535-196A-AA4B-DB38-9EAC6D8F1701}"/>
                </a:ext>
              </a:extLst>
            </p:cNvPr>
            <p:cNvSpPr/>
            <p:nvPr/>
          </p:nvSpPr>
          <p:spPr>
            <a:xfrm>
              <a:off x="1846976" y="4010395"/>
              <a:ext cx="738027" cy="7386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grpSp>
      <p:sp>
        <p:nvSpPr>
          <p:cNvPr id="21" name="Rounded Rectangle 5">
            <a:extLst>
              <a:ext uri="{FF2B5EF4-FFF2-40B4-BE49-F238E27FC236}">
                <a16:creationId xmlns:a16="http://schemas.microsoft.com/office/drawing/2014/main" id="{140A11FF-A8F9-39CC-C47C-F7B4F2200A35}"/>
              </a:ext>
            </a:extLst>
          </p:cNvPr>
          <p:cNvSpPr/>
          <p:nvPr/>
        </p:nvSpPr>
        <p:spPr>
          <a:xfrm flipH="1">
            <a:off x="338138" y="2503488"/>
            <a:ext cx="334962" cy="276225"/>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23" name="Rounded Rectangle 27">
            <a:extLst>
              <a:ext uri="{FF2B5EF4-FFF2-40B4-BE49-F238E27FC236}">
                <a16:creationId xmlns:a16="http://schemas.microsoft.com/office/drawing/2014/main" id="{295A10E9-7427-D0DB-656E-43AC33820C8B}"/>
              </a:ext>
            </a:extLst>
          </p:cNvPr>
          <p:cNvSpPr/>
          <p:nvPr/>
        </p:nvSpPr>
        <p:spPr>
          <a:xfrm>
            <a:off x="439738" y="4221163"/>
            <a:ext cx="295275" cy="227012"/>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grpSp>
        <p:nvGrpSpPr>
          <p:cNvPr id="121872" name="Group 23">
            <a:extLst>
              <a:ext uri="{FF2B5EF4-FFF2-40B4-BE49-F238E27FC236}">
                <a16:creationId xmlns:a16="http://schemas.microsoft.com/office/drawing/2014/main" id="{5F031F27-D6B6-2A4D-1831-408FA6C1BBBB}"/>
              </a:ext>
            </a:extLst>
          </p:cNvPr>
          <p:cNvGrpSpPr>
            <a:grpSpLocks/>
          </p:cNvGrpSpPr>
          <p:nvPr/>
        </p:nvGrpSpPr>
        <p:grpSpPr bwMode="auto">
          <a:xfrm>
            <a:off x="7018338" y="942975"/>
            <a:ext cx="4619625" cy="5259388"/>
            <a:chOff x="794796" y="1552872"/>
            <a:chExt cx="4243140" cy="4286977"/>
          </a:xfrm>
        </p:grpSpPr>
        <p:sp>
          <p:nvSpPr>
            <p:cNvPr id="25" name="Curved Up Arrow 1">
              <a:extLst>
                <a:ext uri="{FF2B5EF4-FFF2-40B4-BE49-F238E27FC236}">
                  <a16:creationId xmlns:a16="http://schemas.microsoft.com/office/drawing/2014/main" id="{3651C15C-152D-526C-1A22-AF970E61A9CB}"/>
                </a:ext>
              </a:extLst>
            </p:cNvPr>
            <p:cNvSpPr/>
            <p:nvPr/>
          </p:nvSpPr>
          <p:spPr>
            <a:xfrm>
              <a:off x="794796" y="1552872"/>
              <a:ext cx="4243140" cy="4286977"/>
            </a:xfrm>
            <a:custGeom>
              <a:avLst/>
              <a:gdLst>
                <a:gd name="connsiteX0" fmla="*/ 467810 w 635736"/>
                <a:gd name="connsiteY0" fmla="*/ 0 h 731523"/>
                <a:gd name="connsiteX1" fmla="*/ 635736 w 635736"/>
                <a:gd name="connsiteY1" fmla="*/ 182880 h 731523"/>
                <a:gd name="connsiteX2" fmla="*/ 544296 w 635736"/>
                <a:gd name="connsiteY2" fmla="*/ 182880 h 731523"/>
                <a:gd name="connsiteX3" fmla="*/ 87404 w 635736"/>
                <a:gd name="connsiteY3" fmla="*/ 731520 h 731523"/>
                <a:gd name="connsiteX4" fmla="*/ 0 w 635736"/>
                <a:gd name="connsiteY4" fmla="*/ 731520 h 731523"/>
                <a:gd name="connsiteX5" fmla="*/ 0 w 635736"/>
                <a:gd name="connsiteY5" fmla="*/ 718075 h 731523"/>
                <a:gd name="connsiteX6" fmla="*/ 0 w 635736"/>
                <a:gd name="connsiteY6" fmla="*/ 716278 h 731523"/>
                <a:gd name="connsiteX7" fmla="*/ 361416 w 635736"/>
                <a:gd name="connsiteY7" fmla="*/ 182880 h 731523"/>
                <a:gd name="connsiteX8" fmla="*/ 269976 w 635736"/>
                <a:gd name="connsiteY8" fmla="*/ 182880 h 731523"/>
                <a:gd name="connsiteX9" fmla="*/ 467810 w 635736"/>
                <a:gd name="connsiteY9" fmla="*/ 0 h 731523"/>
                <a:gd name="connsiteX0" fmla="*/ 467810 w 635736"/>
                <a:gd name="connsiteY0" fmla="*/ 0 h 731523"/>
                <a:gd name="connsiteX1" fmla="*/ 635736 w 635736"/>
                <a:gd name="connsiteY1" fmla="*/ 182880 h 731523"/>
                <a:gd name="connsiteX2" fmla="*/ 544296 w 635736"/>
                <a:gd name="connsiteY2" fmla="*/ 182880 h 731523"/>
                <a:gd name="connsiteX3" fmla="*/ 87404 w 635736"/>
                <a:gd name="connsiteY3" fmla="*/ 731520 h 731523"/>
                <a:gd name="connsiteX4" fmla="*/ 0 w 635736"/>
                <a:gd name="connsiteY4" fmla="*/ 731520 h 731523"/>
                <a:gd name="connsiteX5" fmla="*/ 0 w 635736"/>
                <a:gd name="connsiteY5" fmla="*/ 716278 h 731523"/>
                <a:gd name="connsiteX6" fmla="*/ 361416 w 635736"/>
                <a:gd name="connsiteY6" fmla="*/ 182880 h 731523"/>
                <a:gd name="connsiteX7" fmla="*/ 269976 w 635736"/>
                <a:gd name="connsiteY7" fmla="*/ 182880 h 731523"/>
                <a:gd name="connsiteX8" fmla="*/ 467810 w 635736"/>
                <a:gd name="connsiteY8" fmla="*/ 0 h 731523"/>
                <a:gd name="connsiteX0" fmla="*/ 582986 w 750912"/>
                <a:gd name="connsiteY0" fmla="*/ 0 h 736598"/>
                <a:gd name="connsiteX1" fmla="*/ 750912 w 750912"/>
                <a:gd name="connsiteY1" fmla="*/ 182880 h 736598"/>
                <a:gd name="connsiteX2" fmla="*/ 659472 w 750912"/>
                <a:gd name="connsiteY2" fmla="*/ 182880 h 736598"/>
                <a:gd name="connsiteX3" fmla="*/ 202580 w 750912"/>
                <a:gd name="connsiteY3" fmla="*/ 731520 h 736598"/>
                <a:gd name="connsiteX4" fmla="*/ 0 w 750912"/>
                <a:gd name="connsiteY4" fmla="*/ 736598 h 736598"/>
                <a:gd name="connsiteX5" fmla="*/ 115176 w 750912"/>
                <a:gd name="connsiteY5" fmla="*/ 716278 h 736598"/>
                <a:gd name="connsiteX6" fmla="*/ 476592 w 750912"/>
                <a:gd name="connsiteY6" fmla="*/ 182880 h 736598"/>
                <a:gd name="connsiteX7" fmla="*/ 385152 w 750912"/>
                <a:gd name="connsiteY7" fmla="*/ 182880 h 736598"/>
                <a:gd name="connsiteX8" fmla="*/ 582986 w 750912"/>
                <a:gd name="connsiteY8" fmla="*/ 0 h 736598"/>
                <a:gd name="connsiteX0" fmla="*/ 582986 w 750912"/>
                <a:gd name="connsiteY0" fmla="*/ 0 h 736598"/>
                <a:gd name="connsiteX1" fmla="*/ 750912 w 750912"/>
                <a:gd name="connsiteY1" fmla="*/ 182880 h 736598"/>
                <a:gd name="connsiteX2" fmla="*/ 659472 w 750912"/>
                <a:gd name="connsiteY2" fmla="*/ 182880 h 736598"/>
                <a:gd name="connsiteX3" fmla="*/ 202580 w 750912"/>
                <a:gd name="connsiteY3" fmla="*/ 731520 h 736598"/>
                <a:gd name="connsiteX4" fmla="*/ 0 w 750912"/>
                <a:gd name="connsiteY4" fmla="*/ 736598 h 736598"/>
                <a:gd name="connsiteX5" fmla="*/ 115176 w 750912"/>
                <a:gd name="connsiteY5" fmla="*/ 716278 h 736598"/>
                <a:gd name="connsiteX6" fmla="*/ 476592 w 750912"/>
                <a:gd name="connsiteY6" fmla="*/ 182880 h 736598"/>
                <a:gd name="connsiteX7" fmla="*/ 385152 w 750912"/>
                <a:gd name="connsiteY7" fmla="*/ 182880 h 736598"/>
                <a:gd name="connsiteX8" fmla="*/ 582986 w 750912"/>
                <a:gd name="connsiteY8" fmla="*/ 0 h 736598"/>
                <a:gd name="connsiteX0" fmla="*/ 582986 w 750912"/>
                <a:gd name="connsiteY0" fmla="*/ 0 h 736598"/>
                <a:gd name="connsiteX1" fmla="*/ 750912 w 750912"/>
                <a:gd name="connsiteY1" fmla="*/ 182880 h 736598"/>
                <a:gd name="connsiteX2" fmla="*/ 659472 w 750912"/>
                <a:gd name="connsiteY2" fmla="*/ 182880 h 736598"/>
                <a:gd name="connsiteX3" fmla="*/ 202580 w 750912"/>
                <a:gd name="connsiteY3" fmla="*/ 731520 h 736598"/>
                <a:gd name="connsiteX4" fmla="*/ 0 w 750912"/>
                <a:gd name="connsiteY4" fmla="*/ 736598 h 736598"/>
                <a:gd name="connsiteX5" fmla="*/ 115176 w 750912"/>
                <a:gd name="connsiteY5" fmla="*/ 716278 h 736598"/>
                <a:gd name="connsiteX6" fmla="*/ 476592 w 750912"/>
                <a:gd name="connsiteY6" fmla="*/ 182880 h 736598"/>
                <a:gd name="connsiteX7" fmla="*/ 385152 w 750912"/>
                <a:gd name="connsiteY7" fmla="*/ 182880 h 736598"/>
                <a:gd name="connsiteX8" fmla="*/ 582986 w 750912"/>
                <a:gd name="connsiteY8" fmla="*/ 0 h 73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912" h="736598">
                  <a:moveTo>
                    <a:pt x="582986" y="0"/>
                  </a:moveTo>
                  <a:lnTo>
                    <a:pt x="750912" y="182880"/>
                  </a:lnTo>
                  <a:lnTo>
                    <a:pt x="659472" y="182880"/>
                  </a:lnTo>
                  <a:cubicBezTo>
                    <a:pt x="604805" y="511774"/>
                    <a:pt x="413733" y="732568"/>
                    <a:pt x="202580" y="731520"/>
                  </a:cubicBezTo>
                  <a:lnTo>
                    <a:pt x="0" y="736598"/>
                  </a:lnTo>
                  <a:cubicBezTo>
                    <a:pt x="38392" y="729825"/>
                    <a:pt x="73200" y="726606"/>
                    <a:pt x="115176" y="716278"/>
                  </a:cubicBezTo>
                  <a:cubicBezTo>
                    <a:pt x="291341" y="660491"/>
                    <a:pt x="431613" y="453492"/>
                    <a:pt x="476592" y="182880"/>
                  </a:cubicBezTo>
                  <a:lnTo>
                    <a:pt x="385152" y="182880"/>
                  </a:lnTo>
                  <a:lnTo>
                    <a:pt x="58298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a:ea typeface="맑은 고딕" panose="020B0503020000020004" pitchFamily="34" charset="-127"/>
                <a:cs typeface="+mn-cs"/>
              </a:endParaRPr>
            </a:p>
          </p:txBody>
        </p:sp>
        <p:sp>
          <p:nvSpPr>
            <p:cNvPr id="26" name="Curved Up Arrow 1">
              <a:extLst>
                <a:ext uri="{FF2B5EF4-FFF2-40B4-BE49-F238E27FC236}">
                  <a16:creationId xmlns:a16="http://schemas.microsoft.com/office/drawing/2014/main" id="{196D70D3-201F-0CF3-64AF-744E8981978B}"/>
                </a:ext>
              </a:extLst>
            </p:cNvPr>
            <p:cNvSpPr/>
            <p:nvPr/>
          </p:nvSpPr>
          <p:spPr>
            <a:xfrm>
              <a:off x="2608702" y="1552872"/>
              <a:ext cx="2429234" cy="3278961"/>
            </a:xfrm>
            <a:custGeom>
              <a:avLst/>
              <a:gdLst/>
              <a:ahLst/>
              <a:cxnLst/>
              <a:rect l="l" t="t" r="r" b="b"/>
              <a:pathLst>
                <a:path w="2429697" h="3278977">
                  <a:moveTo>
                    <a:pt x="1480806" y="0"/>
                  </a:moveTo>
                  <a:lnTo>
                    <a:pt x="2429697" y="1064356"/>
                  </a:lnTo>
                  <a:lnTo>
                    <a:pt x="1913002" y="1064356"/>
                  </a:lnTo>
                  <a:cubicBezTo>
                    <a:pt x="1767557" y="1965619"/>
                    <a:pt x="1451237" y="2727407"/>
                    <a:pt x="1030480" y="3278977"/>
                  </a:cubicBezTo>
                  <a:lnTo>
                    <a:pt x="0" y="3278977"/>
                  </a:lnTo>
                  <a:cubicBezTo>
                    <a:pt x="423651" y="2718190"/>
                    <a:pt x="736725" y="1949779"/>
                    <a:pt x="879611" y="1064356"/>
                  </a:cubicBezTo>
                  <a:lnTo>
                    <a:pt x="362916" y="106435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a:ea typeface="맑은 고딕" panose="020B0503020000020004" pitchFamily="34" charset="-127"/>
                <a:cs typeface="+mn-cs"/>
              </a:endParaRPr>
            </a:p>
          </p:txBody>
        </p:sp>
        <p:sp>
          <p:nvSpPr>
            <p:cNvPr id="27" name="Curved Up Arrow 1">
              <a:extLst>
                <a:ext uri="{FF2B5EF4-FFF2-40B4-BE49-F238E27FC236}">
                  <a16:creationId xmlns:a16="http://schemas.microsoft.com/office/drawing/2014/main" id="{4724E941-0466-51C5-F726-297164E72C2F}"/>
                </a:ext>
              </a:extLst>
            </p:cNvPr>
            <p:cNvSpPr/>
            <p:nvPr/>
          </p:nvSpPr>
          <p:spPr>
            <a:xfrm>
              <a:off x="2971774" y="1552872"/>
              <a:ext cx="2066162" cy="2270946"/>
            </a:xfrm>
            <a:custGeom>
              <a:avLst/>
              <a:gdLst/>
              <a:ahLst/>
              <a:cxnLst/>
              <a:rect l="l" t="t" r="r" b="b"/>
              <a:pathLst>
                <a:path w="2066781" h="2270977">
                  <a:moveTo>
                    <a:pt x="1117890" y="0"/>
                  </a:moveTo>
                  <a:lnTo>
                    <a:pt x="2066781" y="1064356"/>
                  </a:lnTo>
                  <a:lnTo>
                    <a:pt x="1550086" y="1064356"/>
                  </a:lnTo>
                  <a:cubicBezTo>
                    <a:pt x="1479389" y="1502438"/>
                    <a:pt x="1368319" y="1907566"/>
                    <a:pt x="1222656" y="2270977"/>
                  </a:cubicBezTo>
                  <a:lnTo>
                    <a:pt x="189248" y="2270977"/>
                  </a:lnTo>
                  <a:cubicBezTo>
                    <a:pt x="335680" y="1904432"/>
                    <a:pt x="446642" y="1498457"/>
                    <a:pt x="516695" y="1064356"/>
                  </a:cubicBezTo>
                  <a:lnTo>
                    <a:pt x="0" y="106435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a:ea typeface="맑은 고딕" panose="020B0503020000020004" pitchFamily="34" charset="-127"/>
                <a:cs typeface="+mn-cs"/>
              </a:endParaRPr>
            </a:p>
          </p:txBody>
        </p:sp>
        <p:sp>
          <p:nvSpPr>
            <p:cNvPr id="28" name="Curved Up Arrow 1">
              <a:extLst>
                <a:ext uri="{FF2B5EF4-FFF2-40B4-BE49-F238E27FC236}">
                  <a16:creationId xmlns:a16="http://schemas.microsoft.com/office/drawing/2014/main" id="{0FDC853B-88FD-BE1F-D0B9-ED323727DB74}"/>
                </a:ext>
              </a:extLst>
            </p:cNvPr>
            <p:cNvSpPr/>
            <p:nvPr/>
          </p:nvSpPr>
          <p:spPr>
            <a:xfrm>
              <a:off x="2971774" y="1552872"/>
              <a:ext cx="2066162" cy="1262931"/>
            </a:xfrm>
            <a:custGeom>
              <a:avLst/>
              <a:gdLst/>
              <a:ahLst/>
              <a:cxnLst/>
              <a:rect l="l" t="t" r="r" b="b"/>
              <a:pathLst>
                <a:path w="2066781" h="1262977">
                  <a:moveTo>
                    <a:pt x="1117890" y="0"/>
                  </a:moveTo>
                  <a:lnTo>
                    <a:pt x="2066781" y="1064356"/>
                  </a:lnTo>
                  <a:lnTo>
                    <a:pt x="1550086" y="1064356"/>
                  </a:lnTo>
                  <a:lnTo>
                    <a:pt x="1512330" y="1262977"/>
                  </a:lnTo>
                  <a:lnTo>
                    <a:pt x="479897" y="1262977"/>
                  </a:lnTo>
                  <a:cubicBezTo>
                    <a:pt x="494102" y="1197656"/>
                    <a:pt x="505885" y="1131341"/>
                    <a:pt x="516695" y="1064356"/>
                  </a:cubicBezTo>
                  <a:lnTo>
                    <a:pt x="0" y="10643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a:ea typeface="맑은 고딕" panose="020B0503020000020004" pitchFamily="34" charset="-127"/>
                <a:cs typeface="+mn-cs"/>
              </a:endParaRPr>
            </a:p>
          </p:txBody>
        </p:sp>
      </p:grpSp>
      <p:grpSp>
        <p:nvGrpSpPr>
          <p:cNvPr id="121877" name="Group 28">
            <a:extLst>
              <a:ext uri="{FF2B5EF4-FFF2-40B4-BE49-F238E27FC236}">
                <a16:creationId xmlns:a16="http://schemas.microsoft.com/office/drawing/2014/main" id="{6787A5AD-837E-08F9-83BF-CCEFC514D174}"/>
              </a:ext>
            </a:extLst>
          </p:cNvPr>
          <p:cNvGrpSpPr>
            <a:grpSpLocks/>
          </p:cNvGrpSpPr>
          <p:nvPr/>
        </p:nvGrpSpPr>
        <p:grpSpPr bwMode="auto">
          <a:xfrm>
            <a:off x="214313" y="5730875"/>
            <a:ext cx="5045075" cy="738188"/>
            <a:chOff x="770669" y="5355395"/>
            <a:chExt cx="5043977" cy="738667"/>
          </a:xfrm>
        </p:grpSpPr>
        <p:cxnSp>
          <p:nvCxnSpPr>
            <p:cNvPr id="30" name="Straight Connector 29">
              <a:extLst>
                <a:ext uri="{FF2B5EF4-FFF2-40B4-BE49-F238E27FC236}">
                  <a16:creationId xmlns:a16="http://schemas.microsoft.com/office/drawing/2014/main" id="{C01D6A17-EC3C-B1FA-33AA-E0FCE58981A8}"/>
                </a:ext>
              </a:extLst>
            </p:cNvPr>
            <p:cNvCxnSpPr>
              <a:cxnSpLocks/>
            </p:cNvCxnSpPr>
            <p:nvPr/>
          </p:nvCxnSpPr>
          <p:spPr>
            <a:xfrm flipV="1">
              <a:off x="1443623" y="6076588"/>
              <a:ext cx="4371023" cy="7943"/>
            </a:xfrm>
            <a:prstGeom prst="line">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FCE7130B-8657-0C51-1C8B-6B4D1C93B907}"/>
                </a:ext>
              </a:extLst>
            </p:cNvPr>
            <p:cNvSpPr/>
            <p:nvPr/>
          </p:nvSpPr>
          <p:spPr>
            <a:xfrm>
              <a:off x="770669" y="5355395"/>
              <a:ext cx="738026" cy="7386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grpSp>
      <p:sp>
        <p:nvSpPr>
          <p:cNvPr id="32" name="Rectangle 16">
            <a:extLst>
              <a:ext uri="{FF2B5EF4-FFF2-40B4-BE49-F238E27FC236}">
                <a16:creationId xmlns:a16="http://schemas.microsoft.com/office/drawing/2014/main" id="{61AF5D75-71A5-A0B7-56D0-6560BCD35BC5}"/>
              </a:ext>
            </a:extLst>
          </p:cNvPr>
          <p:cNvSpPr/>
          <p:nvPr/>
        </p:nvSpPr>
        <p:spPr>
          <a:xfrm rot="2700000">
            <a:off x="1023938" y="5680075"/>
            <a:ext cx="230188" cy="41433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121881" name="Rectangle 25">
            <a:extLst>
              <a:ext uri="{FF2B5EF4-FFF2-40B4-BE49-F238E27FC236}">
                <a16:creationId xmlns:a16="http://schemas.microsoft.com/office/drawing/2014/main" id="{40F16C21-4D91-DA97-984B-F2C566C4DB7A}"/>
              </a:ext>
            </a:extLst>
          </p:cNvPr>
          <p:cNvSpPr>
            <a:spLocks noChangeArrowheads="1"/>
          </p:cNvSpPr>
          <p:nvPr/>
        </p:nvSpPr>
        <p:spPr bwMode="auto">
          <a:xfrm>
            <a:off x="479425" y="338138"/>
            <a:ext cx="85788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Ý NGHĨA CỦA CẦN CÙ, SÁNG TẠO TRONG LAO ĐỘNG.</a:t>
            </a:r>
          </a:p>
        </p:txBody>
      </p:sp>
      <p:sp>
        <p:nvSpPr>
          <p:cNvPr id="121882" name="Rectangle 26">
            <a:extLst>
              <a:ext uri="{FF2B5EF4-FFF2-40B4-BE49-F238E27FC236}">
                <a16:creationId xmlns:a16="http://schemas.microsoft.com/office/drawing/2014/main" id="{09338A83-D051-DB9A-D634-BAB29387B5D8}"/>
              </a:ext>
            </a:extLst>
          </p:cNvPr>
          <p:cNvSpPr>
            <a:spLocks noChangeArrowheads="1"/>
          </p:cNvSpPr>
          <p:nvPr/>
        </p:nvSpPr>
        <p:spPr bwMode="auto">
          <a:xfrm>
            <a:off x="2127250" y="1114425"/>
            <a:ext cx="7010400" cy="47307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Cần cù, sáng tạo trong lao động giúp con người </a:t>
            </a:r>
          </a:p>
        </p:txBody>
      </p:sp>
      <p:sp>
        <p:nvSpPr>
          <p:cNvPr id="121883" name="Rectangle 27">
            <a:extLst>
              <a:ext uri="{FF2B5EF4-FFF2-40B4-BE49-F238E27FC236}">
                <a16:creationId xmlns:a16="http://schemas.microsoft.com/office/drawing/2014/main" id="{6757D008-CB5B-24BD-4FC8-B6C659C1BE69}"/>
              </a:ext>
            </a:extLst>
          </p:cNvPr>
          <p:cNvSpPr>
            <a:spLocks noChangeArrowheads="1"/>
          </p:cNvSpPr>
          <p:nvPr/>
        </p:nvSpPr>
        <p:spPr bwMode="auto">
          <a:xfrm>
            <a:off x="1128713" y="1769180"/>
            <a:ext cx="81200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Ho</a:t>
            </a:r>
            <a:r>
              <a:rPr kumimoji="0" lang="en-US" altLang="en-US" sz="2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à</a:t>
            </a:r>
            <a:r>
              <a:rPr kumimoji="0" lang="vi-VN" altLang="en-US" sz="2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n thiện và phát triển phẩm chất, năng lực của mỗi cá nhân để nâng cao hiệu quả lao động, góp phần xây dựng quê hương, đất nước </a:t>
            </a:r>
          </a:p>
        </p:txBody>
      </p:sp>
      <p:sp>
        <p:nvSpPr>
          <p:cNvPr id="121884" name="Rectangle 28">
            <a:extLst>
              <a:ext uri="{FF2B5EF4-FFF2-40B4-BE49-F238E27FC236}">
                <a16:creationId xmlns:a16="http://schemas.microsoft.com/office/drawing/2014/main" id="{EACE33F8-8F07-5C87-589A-78879E1C0C5B}"/>
              </a:ext>
            </a:extLst>
          </p:cNvPr>
          <p:cNvSpPr>
            <a:spLocks noChangeArrowheads="1"/>
          </p:cNvSpPr>
          <p:nvPr/>
        </p:nvSpPr>
        <p:spPr bwMode="auto">
          <a:xfrm>
            <a:off x="1304925" y="3602822"/>
            <a:ext cx="77914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Tạo ra được nhiều giá trị vật chất, tinh thần góp phần cải thiện và nâng cao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đời</a:t>
            </a:r>
            <a:r>
              <a:rPr kumimoji="0" lang="vi-VN"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s</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ố</a:t>
            </a:r>
            <a:r>
              <a:rPr kumimoji="0" lang="vi-VN"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ng </a:t>
            </a:r>
          </a:p>
        </p:txBody>
      </p:sp>
      <p:sp>
        <p:nvSpPr>
          <p:cNvPr id="121885" name="Rectangle 29">
            <a:extLst>
              <a:ext uri="{FF2B5EF4-FFF2-40B4-BE49-F238E27FC236}">
                <a16:creationId xmlns:a16="http://schemas.microsoft.com/office/drawing/2014/main" id="{AF59302F-2D12-2994-8308-99AFE4E5992A}"/>
              </a:ext>
            </a:extLst>
          </p:cNvPr>
          <p:cNvSpPr>
            <a:spLocks noChangeArrowheads="1"/>
          </p:cNvSpPr>
          <p:nvPr/>
        </p:nvSpPr>
        <p:spPr bwMode="auto">
          <a:xfrm>
            <a:off x="1243013" y="5380038"/>
            <a:ext cx="50307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Được mọi người yêu quý, tôn trọng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1881"/>
                                        </p:tgtEl>
                                        <p:attrNameLst>
                                          <p:attrName>style.visibility</p:attrName>
                                        </p:attrNameLst>
                                      </p:cBhvr>
                                      <p:to>
                                        <p:strVal val="visible"/>
                                      </p:to>
                                    </p:set>
                                    <p:animEffect transition="in" filter="blinds(horizontal)">
                                      <p:cBhvr>
                                        <p:cTn id="7" dur="500"/>
                                        <p:tgtEl>
                                          <p:spTgt spid="1218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1872"/>
                                        </p:tgtEl>
                                        <p:attrNameLst>
                                          <p:attrName>style.visibility</p:attrName>
                                        </p:attrNameLst>
                                      </p:cBhvr>
                                      <p:to>
                                        <p:strVal val="visible"/>
                                      </p:to>
                                    </p:set>
                                    <p:animEffect transition="in" filter="blinds(horizontal)">
                                      <p:cBhvr>
                                        <p:cTn id="12" dur="500"/>
                                        <p:tgtEl>
                                          <p:spTgt spid="1218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1882"/>
                                        </p:tgtEl>
                                        <p:attrNameLst>
                                          <p:attrName>style.visibility</p:attrName>
                                        </p:attrNameLst>
                                      </p:cBhvr>
                                      <p:to>
                                        <p:strVal val="visible"/>
                                      </p:to>
                                    </p:set>
                                    <p:animEffect transition="in" filter="blinds(horizontal)">
                                      <p:cBhvr>
                                        <p:cTn id="17" dur="500"/>
                                        <p:tgtEl>
                                          <p:spTgt spid="1218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21858"/>
                                        </p:tgtEl>
                                        <p:attrNameLst>
                                          <p:attrName>style.visibility</p:attrName>
                                        </p:attrNameLst>
                                      </p:cBhvr>
                                      <p:to>
                                        <p:strVal val="visible"/>
                                      </p:to>
                                    </p:set>
                                    <p:animEffect transition="in" filter="blinds(horizontal)">
                                      <p:cBhvr>
                                        <p:cTn id="22" dur="500"/>
                                        <p:tgtEl>
                                          <p:spTgt spid="121858"/>
                                        </p:tgtEl>
                                      </p:cBhvr>
                                    </p:animEffect>
                                  </p:childTnLst>
                                </p:cTn>
                              </p:par>
                              <p:par>
                                <p:cTn id="23" presetID="3" presetClass="entr" presetSubtype="10" fill="hold" nodeType="withEffect">
                                  <p:stCondLst>
                                    <p:cond delay="0"/>
                                  </p:stCondLst>
                                  <p:childTnLst>
                                    <p:set>
                                      <p:cBhvr>
                                        <p:cTn id="24" dur="1" fill="hold">
                                          <p:stCondLst>
                                            <p:cond delay="0"/>
                                          </p:stCondLst>
                                        </p:cTn>
                                        <p:tgtEl>
                                          <p:spTgt spid="121864"/>
                                        </p:tgtEl>
                                        <p:attrNameLst>
                                          <p:attrName>style.visibility</p:attrName>
                                        </p:attrNameLst>
                                      </p:cBhvr>
                                      <p:to>
                                        <p:strVal val="visible"/>
                                      </p:to>
                                    </p:set>
                                    <p:animEffect transition="in" filter="blinds(horizontal)">
                                      <p:cBhvr>
                                        <p:cTn id="25" dur="500"/>
                                        <p:tgtEl>
                                          <p:spTgt spid="121864"/>
                                        </p:tgtEl>
                                      </p:cBhvr>
                                    </p:animEffect>
                                  </p:childTnLst>
                                </p:cTn>
                              </p:par>
                              <p:par>
                                <p:cTn id="26" presetID="3" presetClass="entr" presetSubtype="1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1883"/>
                                        </p:tgtEl>
                                        <p:attrNameLst>
                                          <p:attrName>style.visibility</p:attrName>
                                        </p:attrNameLst>
                                      </p:cBhvr>
                                      <p:to>
                                        <p:strVal val="visible"/>
                                      </p:to>
                                    </p:set>
                                    <p:animEffect transition="in" filter="blinds(horizontal)">
                                      <p:cBhvr>
                                        <p:cTn id="31" dur="500"/>
                                        <p:tgtEl>
                                          <p:spTgt spid="12188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121861"/>
                                        </p:tgtEl>
                                        <p:attrNameLst>
                                          <p:attrName>style.visibility</p:attrName>
                                        </p:attrNameLst>
                                      </p:cBhvr>
                                      <p:to>
                                        <p:strVal val="visible"/>
                                      </p:to>
                                    </p:set>
                                    <p:animEffect transition="in" filter="blinds(horizontal)">
                                      <p:cBhvr>
                                        <p:cTn id="36" dur="500"/>
                                        <p:tgtEl>
                                          <p:spTgt spid="121861"/>
                                        </p:tgtEl>
                                      </p:cBhvr>
                                    </p:animEffect>
                                  </p:childTnLst>
                                </p:cTn>
                              </p:par>
                              <p:par>
                                <p:cTn id="37" presetID="3" presetClass="entr" presetSubtype="10" fill="hold" nodeType="withEffect">
                                  <p:stCondLst>
                                    <p:cond delay="0"/>
                                  </p:stCondLst>
                                  <p:childTnLst>
                                    <p:set>
                                      <p:cBhvr>
                                        <p:cTn id="38" dur="1" fill="hold">
                                          <p:stCondLst>
                                            <p:cond delay="0"/>
                                          </p:stCondLst>
                                        </p:cTn>
                                        <p:tgtEl>
                                          <p:spTgt spid="121867"/>
                                        </p:tgtEl>
                                        <p:attrNameLst>
                                          <p:attrName>style.visibility</p:attrName>
                                        </p:attrNameLst>
                                      </p:cBhvr>
                                      <p:to>
                                        <p:strVal val="visible"/>
                                      </p:to>
                                    </p:set>
                                    <p:animEffect transition="in" filter="blinds(horizontal)">
                                      <p:cBhvr>
                                        <p:cTn id="39" dur="500"/>
                                        <p:tgtEl>
                                          <p:spTgt spid="121867"/>
                                        </p:tgtEl>
                                      </p:cBhvr>
                                    </p:animEffect>
                                  </p:childTnLst>
                                </p:cTn>
                              </p:par>
                              <p:par>
                                <p:cTn id="40" presetID="3" presetClass="entr" presetSubtype="1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21884"/>
                                        </p:tgtEl>
                                        <p:attrNameLst>
                                          <p:attrName>style.visibility</p:attrName>
                                        </p:attrNameLst>
                                      </p:cBhvr>
                                      <p:to>
                                        <p:strVal val="visible"/>
                                      </p:to>
                                    </p:set>
                                    <p:animEffect transition="in" filter="blinds(horizontal)">
                                      <p:cBhvr>
                                        <p:cTn id="45" dur="500"/>
                                        <p:tgtEl>
                                          <p:spTgt spid="12188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121877"/>
                                        </p:tgtEl>
                                        <p:attrNameLst>
                                          <p:attrName>style.visibility</p:attrName>
                                        </p:attrNameLst>
                                      </p:cBhvr>
                                      <p:to>
                                        <p:strVal val="visible"/>
                                      </p:to>
                                    </p:set>
                                    <p:animEffect transition="in" filter="blinds(horizontal)">
                                      <p:cBhvr>
                                        <p:cTn id="50" dur="500"/>
                                        <p:tgtEl>
                                          <p:spTgt spid="121877"/>
                                        </p:tgtEl>
                                      </p:cBhvr>
                                    </p:animEffect>
                                  </p:childTnLst>
                                </p:cTn>
                              </p:par>
                              <p:par>
                                <p:cTn id="51" presetID="3" presetClass="entr" presetSubtype="1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linds(horizontal)">
                                      <p:cBhvr>
                                        <p:cTn id="53" dur="500"/>
                                        <p:tgtEl>
                                          <p:spTgt spid="32"/>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21885"/>
                                        </p:tgtEl>
                                        <p:attrNameLst>
                                          <p:attrName>style.visibility</p:attrName>
                                        </p:attrNameLst>
                                      </p:cBhvr>
                                      <p:to>
                                        <p:strVal val="visible"/>
                                      </p:to>
                                    </p:set>
                                    <p:animEffect transition="in" filter="blinds(horizontal)">
                                      <p:cBhvr>
                                        <p:cTn id="56" dur="500"/>
                                        <p:tgtEl>
                                          <p:spTgt spid="121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81" grpId="0"/>
      <p:bldP spid="121882" grpId="0" animBg="1"/>
      <p:bldP spid="121883" grpId="0"/>
      <p:bldP spid="121884" grpId="0"/>
      <p:bldP spid="1218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B571E616-FD16-6D68-FD87-383FA938C203}"/>
              </a:ext>
            </a:extLst>
          </p:cNvPr>
          <p:cNvSpPr>
            <a:spLocks noChangeArrowheads="1"/>
          </p:cNvSpPr>
          <p:nvPr/>
        </p:nvSpPr>
        <p:spPr bwMode="auto">
          <a:xfrm>
            <a:off x="266700" y="373063"/>
            <a:ext cx="11414125" cy="506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defRPr/>
            </a:pPr>
            <a:r>
              <a:rPr kumimoji="0" lang="en-US" alt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 Ý </a:t>
            </a:r>
            <a:r>
              <a:rPr kumimoji="0" lang="en-US" altLang="vi-VN"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nghĩa</a:t>
            </a:r>
            <a:r>
              <a:rPr kumimoji="0" lang="en-US" alt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cần</a:t>
            </a:r>
            <a:r>
              <a:rPr kumimoji="0" lang="en-US" alt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cù</a:t>
            </a:r>
            <a:r>
              <a:rPr kumimoji="0" lang="en-US" alt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sáng</a:t>
            </a:r>
            <a:r>
              <a:rPr kumimoji="0" lang="en-US" alt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tạo</a:t>
            </a:r>
            <a:r>
              <a:rPr kumimoji="0" lang="en-US" alt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trong</a:t>
            </a:r>
            <a:r>
              <a:rPr kumimoji="0" lang="en-US" alt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công</a:t>
            </a:r>
            <a:r>
              <a:rPr kumimoji="0" lang="en-US" alt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việc</a:t>
            </a:r>
            <a:endParaRPr kumimoji="0" lang="en-US" altLang="vi-VN" sz="4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457200" rtl="0" eaLnBrk="1" fontAlgn="base" latinLnBrk="0" hangingPunct="1">
              <a:lnSpc>
                <a:spcPct val="107000"/>
              </a:lnSpc>
              <a:spcBef>
                <a:spcPct val="0"/>
              </a:spcBef>
              <a:spcAft>
                <a:spcPct val="0"/>
              </a:spcAft>
              <a:buClrTx/>
              <a:buSzTx/>
              <a:buFontTx/>
              <a:buNone/>
              <a:tabLst/>
              <a:defRPr/>
            </a:pP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phẩm</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chất</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cần</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thiết</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điều</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kiện</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giúp</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con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nâng</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cao</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vốn</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hiểu</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biết</a:t>
            </a:r>
            <a:endPar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base" latinLnBrk="0" hangingPunct="1">
              <a:lnSpc>
                <a:spcPct val="107000"/>
              </a:lnSpc>
              <a:spcBef>
                <a:spcPct val="0"/>
              </a:spcBef>
              <a:spcAft>
                <a:spcPct val="0"/>
              </a:spcAft>
              <a:buClrTx/>
              <a:buSzTx/>
              <a:buFontTx/>
              <a:buNone/>
              <a:tabLst/>
              <a:defRPr/>
            </a:pPr>
            <a:r>
              <a:rPr lang="en-US" altLang="vi-VN" sz="4400" dirty="0">
                <a:solidFill>
                  <a:prstClr val="black"/>
                </a:solidFill>
                <a:latin typeface="Times New Roman" panose="02020603050405020304" pitchFamily="18" charset="0"/>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Rèn</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luyện</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kĩ</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năng</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kiệm</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thời</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gian</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đạt</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hiệu</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quả</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cao</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Calibri" panose="020F0502020204030204" pitchFamily="34" charset="0"/>
            </a:endParaRP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Góp</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xây</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dựng</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quê</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hương</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mọi</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quý</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tôn</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trọng</a:t>
            </a:r>
            <a:r>
              <a:rPr kumimoji="0" lang="en-US" alt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EF45DBC4-6224-F48E-2CCE-3DCAE5151D71}"/>
              </a:ext>
            </a:extLst>
          </p:cNvPr>
          <p:cNvSpPr>
            <a:spLocks noChangeArrowheads="1"/>
          </p:cNvSpPr>
          <p:nvPr/>
        </p:nvSpPr>
        <p:spPr bwMode="auto">
          <a:xfrm>
            <a:off x="161925" y="187325"/>
            <a:ext cx="6484938"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3. Rèn luyện phẩm chất cần cù, sáng tạo.</a:t>
            </a:r>
            <a:r>
              <a:rPr kumimoji="0" lang="vi-VN" altLang="en-US" sz="2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p:txBody>
      </p:sp>
      <p:pic>
        <p:nvPicPr>
          <p:cNvPr id="106500" name="Picture 4" descr="png-clipart-computer-icons-icon-design-question-others-miscellaneous-text">
            <a:extLst>
              <a:ext uri="{FF2B5EF4-FFF2-40B4-BE49-F238E27FC236}">
                <a16:creationId xmlns:a16="http://schemas.microsoft.com/office/drawing/2014/main" id="{D8AD5EAE-3463-1A99-E46A-4B134A8917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28900"/>
            <a:ext cx="13335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3" name="Rectangle 7">
            <a:extLst>
              <a:ext uri="{FF2B5EF4-FFF2-40B4-BE49-F238E27FC236}">
                <a16:creationId xmlns:a16="http://schemas.microsoft.com/office/drawing/2014/main" id="{5E2C279A-C9A9-4F76-9A03-94A67E93746F}"/>
              </a:ext>
            </a:extLst>
          </p:cNvPr>
          <p:cNvSpPr>
            <a:spLocks noChangeArrowheads="1"/>
          </p:cNvSpPr>
          <p:nvPr/>
        </p:nvSpPr>
        <p:spPr bwMode="auto">
          <a:xfrm>
            <a:off x="242888" y="798513"/>
            <a:ext cx="11585575" cy="1625600"/>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en-US" sz="2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Bạn Ninh và bạn Hải là học sinh lớp 8, rất chăm chỉ, căn mảnhọc tập. Ngoài giờ học hai bạn còn tham gia các hoạt động ngoại khoá và làm đồ thủ công mang ban. u nhập có được tù những hoạt động trên, hai bạn đã gửi vào quỹ khuyến học của ờng để chia sẻ với các bạn học sinh có hoàn cảnh khó khăn.</a:t>
            </a:r>
          </a:p>
        </p:txBody>
      </p:sp>
      <p:sp>
        <p:nvSpPr>
          <p:cNvPr id="4" name="Up Arrow 6">
            <a:extLst>
              <a:ext uri="{FF2B5EF4-FFF2-40B4-BE49-F238E27FC236}">
                <a16:creationId xmlns:a16="http://schemas.microsoft.com/office/drawing/2014/main" id="{6D8CD893-CC6A-CFCA-7B88-23E3C7201030}"/>
              </a:ext>
            </a:extLst>
          </p:cNvPr>
          <p:cNvSpPr>
            <a:spLocks noChangeArrowheads="1"/>
          </p:cNvSpPr>
          <p:nvPr/>
        </p:nvSpPr>
        <p:spPr bwMode="auto">
          <a:xfrm rot="5400000">
            <a:off x="908844" y="3866356"/>
            <a:ext cx="1822450" cy="2300288"/>
          </a:xfrm>
          <a:prstGeom prst="upArrow">
            <a:avLst>
              <a:gd name="adj1" fmla="val 50000"/>
              <a:gd name="adj2" fmla="val 51610"/>
            </a:avLst>
          </a:prstGeom>
          <a:solidFill>
            <a:srgbClr val="FFC000"/>
          </a:solidFill>
          <a:ln>
            <a:noFill/>
          </a:ln>
          <a:effectLst>
            <a:outerShdw dist="38100" dir="2700000" algn="tl" rotWithShape="0">
              <a:srgbClr val="000000">
                <a:alpha val="39998"/>
              </a:srgbClr>
            </a:outerShdw>
          </a:effectLst>
          <a:extLst>
            <a:ext uri="{91240B29-F687-4F45-9708-019B960494DF}">
              <a14:hiddenLine xmlns:a14="http://schemas.microsoft.com/office/drawing/2010/main" w="12700" algn="ctr">
                <a:solidFill>
                  <a:srgbClr val="000000"/>
                </a:solidFill>
                <a:miter lim="800000"/>
                <a:headEnd/>
                <a:tailEnd/>
              </a14:hiddenLine>
            </a:ext>
          </a:extLst>
        </p:spPr>
        <p:txBody>
          <a:bodyPr rot="10800000" vert="eaVert" lIns="121920" tIns="60960" rIns="121920" bIns="60960" anchor="ct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ko-KR" altLang="en-US" sz="3200" b="0" i="0" u="none" strike="noStrike" kern="1200" cap="none" spc="0" normalizeH="0" baseline="0" noProof="0">
              <a:ln>
                <a:noFill/>
              </a:ln>
              <a:solidFill>
                <a:srgbClr val="FFFFFF"/>
              </a:solidFill>
              <a:effectLst/>
              <a:uLnTx/>
              <a:uFillTx/>
              <a:latin typeface="Calibri" panose="020F0502020204030204" pitchFamily="34" charset="0"/>
              <a:ea typeface="맑은 고딕" panose="020B0503020000020004" pitchFamily="34" charset="-127"/>
              <a:cs typeface="Arial" panose="020B0604020202020204" pitchFamily="34" charset="0"/>
            </a:endParaRPr>
          </a:p>
        </p:txBody>
      </p:sp>
      <p:sp>
        <p:nvSpPr>
          <p:cNvPr id="11" name="Rectangle 9">
            <a:extLst>
              <a:ext uri="{FF2B5EF4-FFF2-40B4-BE49-F238E27FC236}">
                <a16:creationId xmlns:a16="http://schemas.microsoft.com/office/drawing/2014/main" id="{AE301B77-81CB-0203-C2F7-2A8EB77D52CA}"/>
              </a:ext>
            </a:extLst>
          </p:cNvPr>
          <p:cNvSpPr/>
          <p:nvPr/>
        </p:nvSpPr>
        <p:spPr>
          <a:xfrm>
            <a:off x="811213" y="4741863"/>
            <a:ext cx="457200" cy="41433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32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06507" name="Rectangle 11">
            <a:extLst>
              <a:ext uri="{FF2B5EF4-FFF2-40B4-BE49-F238E27FC236}">
                <a16:creationId xmlns:a16="http://schemas.microsoft.com/office/drawing/2014/main" id="{9FA00ED0-CF60-EF1D-B0BF-D4BECDBCB5A7}"/>
              </a:ext>
            </a:extLst>
          </p:cNvPr>
          <p:cNvSpPr>
            <a:spLocks noChangeArrowheads="1"/>
          </p:cNvSpPr>
          <p:nvPr/>
        </p:nvSpPr>
        <p:spPr bwMode="auto">
          <a:xfrm>
            <a:off x="1385888" y="2557463"/>
            <a:ext cx="10417175"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500" b="0"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rPr>
              <a:t>Em có nhận xét gì về việc làm của bạn Ninh, bạn Hải và rút ra bài học cho bản thân?</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500" b="0"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rPr>
              <a:t>Em đã làm gì để thể hiện sự cần cù, sáng tạo trong lao động?</a:t>
            </a:r>
          </a:p>
        </p:txBody>
      </p:sp>
      <p:sp>
        <p:nvSpPr>
          <p:cNvPr id="106508" name="Rectangle 12">
            <a:extLst>
              <a:ext uri="{FF2B5EF4-FFF2-40B4-BE49-F238E27FC236}">
                <a16:creationId xmlns:a16="http://schemas.microsoft.com/office/drawing/2014/main" id="{4D0B7565-A7F5-10BD-5075-F0313868052A}"/>
              </a:ext>
            </a:extLst>
          </p:cNvPr>
          <p:cNvSpPr>
            <a:spLocks noChangeArrowheads="1"/>
          </p:cNvSpPr>
          <p:nvPr/>
        </p:nvSpPr>
        <p:spPr bwMode="auto">
          <a:xfrm>
            <a:off x="3289300" y="4094163"/>
            <a:ext cx="8245475" cy="1930400"/>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Việc làm của bạn Ninh và bạn Hải đáng khen vì từ sớm đã cần cù chăm chỉ, chuyên cần chịu khó trong công việc, kiếm tiền tuè những việc nhỏ nhất mà bản thân có thể làm được. </a:t>
            </a:r>
          </a:p>
        </p:txBody>
      </p:sp>
    </p:spTree>
    <p:extLst>
      <p:ext uri="{BB962C8B-B14F-4D97-AF65-F5344CB8AC3E}">
        <p14:creationId xmlns:p14="http://schemas.microsoft.com/office/powerpoint/2010/main" val="4237363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blinds(horizontal)">
                                      <p:cBhvr>
                                        <p:cTn id="7" dur="500"/>
                                        <p:tgtEl>
                                          <p:spTgt spid="106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6503"/>
                                        </p:tgtEl>
                                        <p:attrNameLst>
                                          <p:attrName>style.visibility</p:attrName>
                                        </p:attrNameLst>
                                      </p:cBhvr>
                                      <p:to>
                                        <p:strVal val="visible"/>
                                      </p:to>
                                    </p:set>
                                    <p:animEffect transition="in" filter="blinds(horizontal)">
                                      <p:cBhvr>
                                        <p:cTn id="12" dur="500"/>
                                        <p:tgtEl>
                                          <p:spTgt spid="1065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6500"/>
                                        </p:tgtEl>
                                        <p:attrNameLst>
                                          <p:attrName>style.visibility</p:attrName>
                                        </p:attrNameLst>
                                      </p:cBhvr>
                                      <p:to>
                                        <p:strVal val="visible"/>
                                      </p:to>
                                    </p:set>
                                    <p:animEffect transition="in" filter="blinds(horizontal)">
                                      <p:cBhvr>
                                        <p:cTn id="17" dur="500"/>
                                        <p:tgtEl>
                                          <p:spTgt spid="10650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06507"/>
                                        </p:tgtEl>
                                        <p:attrNameLst>
                                          <p:attrName>style.visibility</p:attrName>
                                        </p:attrNameLst>
                                      </p:cBhvr>
                                      <p:to>
                                        <p:strVal val="visible"/>
                                      </p:to>
                                    </p:set>
                                    <p:animEffect transition="in" filter="blinds(horizontal)">
                                      <p:cBhvr>
                                        <p:cTn id="20" dur="500"/>
                                        <p:tgtEl>
                                          <p:spTgt spid="10650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par>
                                <p:cTn id="26" presetID="3"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6508"/>
                                        </p:tgtEl>
                                        <p:attrNameLst>
                                          <p:attrName>style.visibility</p:attrName>
                                        </p:attrNameLst>
                                      </p:cBhvr>
                                      <p:to>
                                        <p:strVal val="visible"/>
                                      </p:to>
                                    </p:set>
                                    <p:animEffect transition="in" filter="blinds(horizontal)">
                                      <p:cBhvr>
                                        <p:cTn id="33" dur="500"/>
                                        <p:tgtEl>
                                          <p:spTgt spid="106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503" grpId="0" animBg="1"/>
      <p:bldP spid="4" grpId="0" animBg="1"/>
      <p:bldP spid="106507" grpId="0"/>
      <p:bldP spid="1065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AAD3D605-F20F-EA27-EAB1-435C2DDACD83}"/>
              </a:ext>
            </a:extLst>
          </p:cNvPr>
          <p:cNvSpPr>
            <a:spLocks noChangeArrowheads="1"/>
          </p:cNvSpPr>
          <p:nvPr/>
        </p:nvSpPr>
        <p:spPr bwMode="auto">
          <a:xfrm>
            <a:off x="161925" y="187325"/>
            <a:ext cx="6662738"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a:t>
            </a:r>
            <a:r>
              <a:rPr kumimoji="0" lang="vi-VN" altLang="en-US" sz="2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Rèn luyện phẩm chất cần cù, sáng tạo.</a:t>
            </a:r>
            <a:r>
              <a:rPr kumimoji="0" lang="vi-VN" altLang="en-US" sz="2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altLang="en-US" sz="2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r>
              <a:rPr kumimoji="0" lang="vi-VN" altLang="en-US" sz="2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pic>
        <p:nvPicPr>
          <p:cNvPr id="118787" name="Picture 3" descr="png-clipart-computer-icons-icon-design-question-others-miscellaneous-text">
            <a:extLst>
              <a:ext uri="{FF2B5EF4-FFF2-40B4-BE49-F238E27FC236}">
                <a16:creationId xmlns:a16="http://schemas.microsoft.com/office/drawing/2014/main" id="{530BE792-BB10-899B-941B-8D6CAA9B12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28900"/>
            <a:ext cx="13335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Rectangle 4">
            <a:extLst>
              <a:ext uri="{FF2B5EF4-FFF2-40B4-BE49-F238E27FC236}">
                <a16:creationId xmlns:a16="http://schemas.microsoft.com/office/drawing/2014/main" id="{3AB6DCD6-FB80-B243-0428-5F9CA6382243}"/>
              </a:ext>
            </a:extLst>
          </p:cNvPr>
          <p:cNvSpPr>
            <a:spLocks noChangeArrowheads="1"/>
          </p:cNvSpPr>
          <p:nvPr/>
        </p:nvSpPr>
        <p:spPr bwMode="auto">
          <a:xfrm>
            <a:off x="242888" y="798513"/>
            <a:ext cx="11585575" cy="1625600"/>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Bạn Ninh và bạn Hải là học sinh lớp 8, rất chăm chỉ, căn mảnhọc tập. Ngoài giờ học hai bạn còn tham gia các hoạt động ngoại khoá và làm đồ thủ công mang ban. u nhập có được tù những hoạt động trên, hai bạn đã gửi vào quỹ khuyến học của ờng để chia sẻ với các bạn học sinh có hoàn cảnh khó khăn.</a:t>
            </a:r>
          </a:p>
        </p:txBody>
      </p:sp>
      <p:sp>
        <p:nvSpPr>
          <p:cNvPr id="4" name="Up Arrow 6">
            <a:extLst>
              <a:ext uri="{FF2B5EF4-FFF2-40B4-BE49-F238E27FC236}">
                <a16:creationId xmlns:a16="http://schemas.microsoft.com/office/drawing/2014/main" id="{4BB3FA37-CC7E-0161-4009-2CE1BC2CDCDB}"/>
              </a:ext>
            </a:extLst>
          </p:cNvPr>
          <p:cNvSpPr>
            <a:spLocks noChangeArrowheads="1"/>
          </p:cNvSpPr>
          <p:nvPr/>
        </p:nvSpPr>
        <p:spPr bwMode="auto">
          <a:xfrm rot="5400000">
            <a:off x="908844" y="3866356"/>
            <a:ext cx="1822450" cy="2300288"/>
          </a:xfrm>
          <a:prstGeom prst="upArrow">
            <a:avLst>
              <a:gd name="adj1" fmla="val 50000"/>
              <a:gd name="adj2" fmla="val 51610"/>
            </a:avLst>
          </a:prstGeom>
          <a:solidFill>
            <a:srgbClr val="FFC000"/>
          </a:solidFill>
          <a:ln>
            <a:noFill/>
          </a:ln>
          <a:effectLst>
            <a:outerShdw dist="38100" dir="2700000" algn="tl" rotWithShape="0">
              <a:srgbClr val="000000">
                <a:alpha val="39999"/>
              </a:srgbClr>
            </a:outerShdw>
          </a:effectLst>
          <a:extLst>
            <a:ext uri="{91240B29-F687-4F45-9708-019B960494DF}">
              <a14:hiddenLine xmlns:a14="http://schemas.microsoft.com/office/drawing/2010/main" w="12700" algn="ctr">
                <a:solidFill>
                  <a:srgbClr val="000000"/>
                </a:solidFill>
                <a:miter lim="800000"/>
                <a:headEnd/>
                <a:tailEnd/>
              </a14:hiddenLine>
            </a:ext>
          </a:extLst>
        </p:spPr>
        <p:txBody>
          <a:bodyPr rot="10800000" vert="eaVert" lIns="121920" tIns="60960" rIns="121920" bIns="6096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3200" b="0" i="0" u="none" strike="noStrike" kern="1200" cap="none" spc="0" normalizeH="0" baseline="0" noProof="0">
              <a:ln>
                <a:noFill/>
              </a:ln>
              <a:solidFill>
                <a:prstClr val="white"/>
              </a:solidFill>
              <a:effectLst/>
              <a:uLnTx/>
              <a:uFillTx/>
              <a:latin typeface="Calibri"/>
              <a:ea typeface="맑은 고딕" panose="020B0503020000020004" pitchFamily="34" charset="-127"/>
              <a:cs typeface="Arial" panose="020B0604020202020204" pitchFamily="34" charset="0"/>
            </a:endParaRPr>
          </a:p>
        </p:txBody>
      </p:sp>
      <p:sp>
        <p:nvSpPr>
          <p:cNvPr id="11" name="Rectangle 9">
            <a:extLst>
              <a:ext uri="{FF2B5EF4-FFF2-40B4-BE49-F238E27FC236}">
                <a16:creationId xmlns:a16="http://schemas.microsoft.com/office/drawing/2014/main" id="{07F4EEE4-188E-A473-C16C-4520631E3859}"/>
              </a:ext>
            </a:extLst>
          </p:cNvPr>
          <p:cNvSpPr/>
          <p:nvPr/>
        </p:nvSpPr>
        <p:spPr>
          <a:xfrm>
            <a:off x="811213" y="4741863"/>
            <a:ext cx="457200" cy="41433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32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18791" name="Rectangle 7">
            <a:extLst>
              <a:ext uri="{FF2B5EF4-FFF2-40B4-BE49-F238E27FC236}">
                <a16:creationId xmlns:a16="http://schemas.microsoft.com/office/drawing/2014/main" id="{1A21403C-92FA-89A2-6A45-0A2F7BA5227E}"/>
              </a:ext>
            </a:extLst>
          </p:cNvPr>
          <p:cNvSpPr>
            <a:spLocks noChangeArrowheads="1"/>
          </p:cNvSpPr>
          <p:nvPr/>
        </p:nvSpPr>
        <p:spPr bwMode="auto">
          <a:xfrm>
            <a:off x="1385888" y="2557463"/>
            <a:ext cx="10417175"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500" b="0"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rPr>
              <a:t>Em có nhận xét gì về việc làm của bạn Ninh, bạn Hải và rút ra bài học cho bản thân?</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500" b="0"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rPr>
              <a:t>Em đã làm gì để thể hiện sự cần cù, sáng tạo trong lao động?</a:t>
            </a:r>
          </a:p>
        </p:txBody>
      </p:sp>
      <p:sp>
        <p:nvSpPr>
          <p:cNvPr id="118792" name="Rectangle 8">
            <a:extLst>
              <a:ext uri="{FF2B5EF4-FFF2-40B4-BE49-F238E27FC236}">
                <a16:creationId xmlns:a16="http://schemas.microsoft.com/office/drawing/2014/main" id="{C04635C7-C988-4883-DC32-CC417F32826F}"/>
              </a:ext>
            </a:extLst>
          </p:cNvPr>
          <p:cNvSpPr>
            <a:spLocks noChangeArrowheads="1"/>
          </p:cNvSpPr>
          <p:nvPr/>
        </p:nvSpPr>
        <p:spPr bwMode="auto">
          <a:xfrm>
            <a:off x="3060700" y="3975100"/>
            <a:ext cx="8664575" cy="2387600"/>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Rút ra bài học: ngay từ khi nhận thức được hoàn cảnh khó khăn bản thân hai bạn đã cố gắng nỗ lực, cần cù chịu khó để bù đắp cho những thiếu xót của bản thân và gia đình.</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Em đã chăm chỉ học tập rèn luyện, tìm hiểu về những thiếu xót của bản thân đồng thời tìm hiểu nghiên cứu về những gì mình thích.</a:t>
            </a:r>
            <a:endParaRPr kumimoji="0" lang="en-US" altLang="en-US" sz="2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8786"/>
                                        </p:tgtEl>
                                        <p:attrNameLst>
                                          <p:attrName>style.visibility</p:attrName>
                                        </p:attrNameLst>
                                      </p:cBhvr>
                                      <p:to>
                                        <p:strVal val="visible"/>
                                      </p:to>
                                    </p:set>
                                    <p:animEffect transition="in" filter="blinds(horizontal)">
                                      <p:cBhvr>
                                        <p:cTn id="7" dur="500"/>
                                        <p:tgtEl>
                                          <p:spTgt spid="1187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8788"/>
                                        </p:tgtEl>
                                        <p:attrNameLst>
                                          <p:attrName>style.visibility</p:attrName>
                                        </p:attrNameLst>
                                      </p:cBhvr>
                                      <p:to>
                                        <p:strVal val="visible"/>
                                      </p:to>
                                    </p:set>
                                    <p:animEffect transition="in" filter="blinds(horizontal)">
                                      <p:cBhvr>
                                        <p:cTn id="12" dur="500"/>
                                        <p:tgtEl>
                                          <p:spTgt spid="1187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8787"/>
                                        </p:tgtEl>
                                        <p:attrNameLst>
                                          <p:attrName>style.visibility</p:attrName>
                                        </p:attrNameLst>
                                      </p:cBhvr>
                                      <p:to>
                                        <p:strVal val="visible"/>
                                      </p:to>
                                    </p:set>
                                    <p:animEffect transition="in" filter="blinds(horizontal)">
                                      <p:cBhvr>
                                        <p:cTn id="17" dur="500"/>
                                        <p:tgtEl>
                                          <p:spTgt spid="11878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18791"/>
                                        </p:tgtEl>
                                        <p:attrNameLst>
                                          <p:attrName>style.visibility</p:attrName>
                                        </p:attrNameLst>
                                      </p:cBhvr>
                                      <p:to>
                                        <p:strVal val="visible"/>
                                      </p:to>
                                    </p:set>
                                    <p:animEffect transition="in" filter="blinds(horizontal)">
                                      <p:cBhvr>
                                        <p:cTn id="20" dur="500"/>
                                        <p:tgtEl>
                                          <p:spTgt spid="11879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par>
                                <p:cTn id="26" presetID="3"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8792"/>
                                        </p:tgtEl>
                                        <p:attrNameLst>
                                          <p:attrName>style.visibility</p:attrName>
                                        </p:attrNameLst>
                                      </p:cBhvr>
                                      <p:to>
                                        <p:strVal val="visible"/>
                                      </p:to>
                                    </p:set>
                                    <p:animEffect transition="in" filter="blinds(horizontal)">
                                      <p:cBhvr>
                                        <p:cTn id="31" dur="500"/>
                                        <p:tgtEl>
                                          <p:spTgt spid="118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P spid="118788" grpId="0" animBg="1"/>
      <p:bldP spid="4" grpId="0" animBg="1"/>
      <p:bldP spid="118791" grpId="0"/>
      <p:bldP spid="11879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ight Triangle 2">
            <a:extLst>
              <a:ext uri="{FF2B5EF4-FFF2-40B4-BE49-F238E27FC236}">
                <a16:creationId xmlns:a16="http://schemas.microsoft.com/office/drawing/2014/main" id="{1F6A0CF6-3C3A-EE9D-DA35-90377D75B369}"/>
              </a:ext>
            </a:extLst>
          </p:cNvPr>
          <p:cNvSpPr>
            <a:spLocks/>
          </p:cNvSpPr>
          <p:nvPr/>
        </p:nvSpPr>
        <p:spPr bwMode="auto">
          <a:xfrm rot="10800000">
            <a:off x="0" y="862013"/>
            <a:ext cx="204788" cy="163512"/>
          </a:xfrm>
          <a:custGeom>
            <a:avLst/>
            <a:gdLst>
              <a:gd name="T0" fmla="*/ 966903 w 21600"/>
              <a:gd name="T1" fmla="*/ 618817 h 21600"/>
              <a:gd name="T2" fmla="*/ 966903 w 21600"/>
              <a:gd name="T3" fmla="*/ 618817 h 21600"/>
              <a:gd name="T4" fmla="*/ 966903 w 21600"/>
              <a:gd name="T5" fmla="*/ 618817 h 21600"/>
              <a:gd name="T6" fmla="*/ 966903 w 21600"/>
              <a:gd name="T7" fmla="*/ 61881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21600"/>
                </a:moveTo>
                <a:lnTo>
                  <a:pt x="21600" y="21600"/>
                </a:lnTo>
                <a:lnTo>
                  <a:pt x="0" y="0"/>
                </a:lnTo>
                <a:lnTo>
                  <a:pt x="0" y="21600"/>
                </a:lnTo>
                <a:close/>
              </a:path>
            </a:pathLst>
          </a:custGeom>
          <a:gradFill rotWithShape="0">
            <a:gsLst>
              <a:gs pos="0">
                <a:srgbClr val="6A81BE"/>
              </a:gs>
              <a:gs pos="29747">
                <a:srgbClr val="6A81BE"/>
              </a:gs>
              <a:gs pos="100000">
                <a:srgbClr val="303D4C"/>
              </a:gs>
            </a:gsLst>
            <a:lin ang="44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 name="Arrow: Pentagon 67">
            <a:extLst>
              <a:ext uri="{FF2B5EF4-FFF2-40B4-BE49-F238E27FC236}">
                <a16:creationId xmlns:a16="http://schemas.microsoft.com/office/drawing/2014/main" id="{6070674C-156F-3F01-98AC-CE452F8492CC}"/>
              </a:ext>
            </a:extLst>
          </p:cNvPr>
          <p:cNvSpPr>
            <a:spLocks/>
          </p:cNvSpPr>
          <p:nvPr/>
        </p:nvSpPr>
        <p:spPr bwMode="auto">
          <a:xfrm rot="2428">
            <a:off x="3175" y="0"/>
            <a:ext cx="3581400" cy="868363"/>
          </a:xfrm>
          <a:custGeom>
            <a:avLst/>
            <a:gdLst>
              <a:gd name="T0" fmla="*/ 296868049 w 21600"/>
              <a:gd name="T1" fmla="*/ 17449312 h 21600"/>
              <a:gd name="T2" fmla="*/ 296868049 w 21600"/>
              <a:gd name="T3" fmla="*/ 17449312 h 21600"/>
              <a:gd name="T4" fmla="*/ 296868049 w 21600"/>
              <a:gd name="T5" fmla="*/ 17449312 h 21600"/>
              <a:gd name="T6" fmla="*/ 296868049 w 21600"/>
              <a:gd name="T7" fmla="*/ 1744931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lnTo>
                  <a:pt x="0" y="0"/>
                </a:lnTo>
                <a:close/>
              </a:path>
            </a:pathLst>
          </a:custGeom>
          <a:gradFill rotWithShape="0">
            <a:gsLst>
              <a:gs pos="0">
                <a:srgbClr val="C23FC6"/>
              </a:gs>
              <a:gs pos="1100">
                <a:srgbClr val="C23FC6"/>
              </a:gs>
              <a:gs pos="35864">
                <a:srgbClr val="E1359B"/>
              </a:gs>
              <a:gs pos="100000">
                <a:srgbClr val="FF2A70"/>
              </a:gs>
            </a:gsLst>
            <a:lin ang="20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 name="TextBox 34">
            <a:extLst>
              <a:ext uri="{FF2B5EF4-FFF2-40B4-BE49-F238E27FC236}">
                <a16:creationId xmlns:a16="http://schemas.microsoft.com/office/drawing/2014/main" id="{B90E322F-FD93-8104-CC28-B743AF94D652}"/>
              </a:ext>
            </a:extLst>
          </p:cNvPr>
          <p:cNvSpPr txBox="1">
            <a:spLocks noChangeArrowheads="1"/>
          </p:cNvSpPr>
          <p:nvPr/>
        </p:nvSpPr>
        <p:spPr bwMode="auto">
          <a:xfrm>
            <a:off x="158750" y="76200"/>
            <a:ext cx="2978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defRPr/>
            </a:pPr>
            <a:r>
              <a:rPr kumimoji="0" lang="vi-VN" altLang="en-US" sz="4000" b="1" i="0" u="none" strike="noStrike" kern="1200" cap="none" spc="0" normalizeH="0" baseline="0" noProof="0">
                <a:ln>
                  <a:noFill/>
                </a:ln>
                <a:solidFill>
                  <a:srgbClr val="FFFFFF"/>
                </a:solidFill>
                <a:effectLst/>
                <a:uLnTx/>
                <a:uFillTx/>
                <a:latin typeface="Arial "/>
                <a:ea typeface="Arial "/>
                <a:cs typeface="Arial Rounded MT Bold" panose="020F0704030504030204" pitchFamily="34" charset="0"/>
                <a:sym typeface="Arial Rounded MT Bold" panose="020F0704030504030204" pitchFamily="34" charset="0"/>
              </a:rPr>
              <a:t>MỞ ĐẦU</a:t>
            </a:r>
          </a:p>
        </p:txBody>
      </p:sp>
      <p:pic>
        <p:nvPicPr>
          <p:cNvPr id="23581" name="Picture 29" descr="maxresdefault">
            <a:extLst>
              <a:ext uri="{FF2B5EF4-FFF2-40B4-BE49-F238E27FC236}">
                <a16:creationId xmlns:a16="http://schemas.microsoft.com/office/drawing/2014/main" id="{91F9FF8A-BA4C-3B16-500F-3037E7B11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1109663"/>
            <a:ext cx="36972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4" name="Rectangle 32">
            <a:extLst>
              <a:ext uri="{FF2B5EF4-FFF2-40B4-BE49-F238E27FC236}">
                <a16:creationId xmlns:a16="http://schemas.microsoft.com/office/drawing/2014/main" id="{CAC44BEF-573A-C271-0A40-B66A2810CADF}"/>
              </a:ext>
            </a:extLst>
          </p:cNvPr>
          <p:cNvSpPr>
            <a:spLocks noChangeArrowheads="1"/>
          </p:cNvSpPr>
          <p:nvPr/>
        </p:nvSpPr>
        <p:spPr bwMode="auto">
          <a:xfrm>
            <a:off x="4327525" y="869950"/>
            <a:ext cx="7340600" cy="483235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Câu tục ngữ đã khẳng định giá trị của sự chăm chỉ, nỗ lực trong cuộc sống. “Cần cù” là một đức tính tốt đẹp ở con người, đó là sự chăm chỉ, siêng năng, quyết tâm, nỗ lực học hỏi, trau dồi bản thân trong mọi hoàn cảnh. Khi nói “Cần cù bù thông minh”, ông cha ta đã cho rằng, trong cuộc sống, dù cho con người ta có thể không có khả năng, năng lực thế nhưng nếu ta có sự cần cù, chăm chỉ, nỗ lực thì điều đó sẽ giúp bù trừ cho những gì mà ta thiếu sót về mặt năng lực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par>
                                <p:cTn id="8" presetID="3" presetClass="entr" presetSubtype="1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linds(horizontal)">
                                      <p:cBhvr>
                                        <p:cTn id="10" dur="500"/>
                                        <p:tgtEl>
                                          <p:spTgt spid="5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linds(horizontal)">
                                      <p:cBhvr>
                                        <p:cTn id="13" dur="500"/>
                                        <p:tgtEl>
                                          <p:spTgt spid="6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blinds(horizontal)">
                                      <p:cBhvr>
                                        <p:cTn id="18" dur="500"/>
                                        <p:tgtEl>
                                          <p:spTgt spid="4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3581"/>
                                        </p:tgtEl>
                                        <p:attrNameLst>
                                          <p:attrName>style.visibility</p:attrName>
                                        </p:attrNameLst>
                                      </p:cBhvr>
                                      <p:to>
                                        <p:strVal val="visible"/>
                                      </p:to>
                                    </p:set>
                                    <p:animEffect transition="in" filter="blinds(horizontal)">
                                      <p:cBhvr>
                                        <p:cTn id="23" dur="500"/>
                                        <p:tgtEl>
                                          <p:spTgt spid="2358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3584"/>
                                        </p:tgtEl>
                                        <p:attrNameLst>
                                          <p:attrName>style.visibility</p:attrName>
                                        </p:attrNameLst>
                                      </p:cBhvr>
                                      <p:to>
                                        <p:strVal val="visible"/>
                                      </p:to>
                                    </p:set>
                                    <p:animEffect transition="in" filter="blinds(horizontal)">
                                      <p:cBhvr>
                                        <p:cTn id="28" dur="500"/>
                                        <p:tgtEl>
                                          <p:spTgt spid="23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235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a:extLst>
              <a:ext uri="{FF2B5EF4-FFF2-40B4-BE49-F238E27FC236}">
                <a16:creationId xmlns:a16="http://schemas.microsoft.com/office/drawing/2014/main" id="{19315C9F-A6E2-F5DD-0E68-75DE93C1D50E}"/>
              </a:ext>
            </a:extLst>
          </p:cNvPr>
          <p:cNvSpPr>
            <a:spLocks noChangeArrowheads="1"/>
          </p:cNvSpPr>
          <p:nvPr/>
        </p:nvSpPr>
        <p:spPr bwMode="auto">
          <a:xfrm>
            <a:off x="1646238" y="2305050"/>
            <a:ext cx="10240962"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500" b="0"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rPr>
              <a:t>Em có nhận xét gì về thái độ của bạn K trong lao động?</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500" b="0"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rPr>
              <a:t>Theo em, bạn K nên thay đổi như thế nào? Vì sao?</a:t>
            </a:r>
            <a:endParaRPr kumimoji="0" lang="en-US" altLang="en-US" sz="2500" b="0"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endParaRPr>
          </a:p>
        </p:txBody>
      </p:sp>
      <p:pic>
        <p:nvPicPr>
          <p:cNvPr id="107524" name="Picture 4" descr="png-clipart-computer-icons-icon-design-question-others-miscellaneous-text">
            <a:extLst>
              <a:ext uri="{FF2B5EF4-FFF2-40B4-BE49-F238E27FC236}">
                <a16:creationId xmlns:a16="http://schemas.microsoft.com/office/drawing/2014/main" id="{9080928A-1726-4844-3FDB-E45399B51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2260600"/>
            <a:ext cx="13335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Rectangle 5">
            <a:extLst>
              <a:ext uri="{FF2B5EF4-FFF2-40B4-BE49-F238E27FC236}">
                <a16:creationId xmlns:a16="http://schemas.microsoft.com/office/drawing/2014/main" id="{64CCE3B0-C3D6-5B3C-B18C-9D966C06CF54}"/>
              </a:ext>
            </a:extLst>
          </p:cNvPr>
          <p:cNvSpPr>
            <a:spLocks noChangeArrowheads="1"/>
          </p:cNvSpPr>
          <p:nvPr/>
        </p:nvSpPr>
        <p:spPr bwMode="auto">
          <a:xfrm>
            <a:off x="357188" y="658813"/>
            <a:ext cx="11585575" cy="1441450"/>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Phong trào đan nan tre để làm ra các sản phẩm phục vụ xuất khẩu phát triển khá mạnh ở quê bạn K. Gần đây, bạn K cùng tập làm thử. Thế nhưng, cứ mỗi lần đan nan tre, bàn tay của bạn K lại bị đau. Chỉ làm được vài phút, bạn K lại chán nản và bỏ ngang công việc. Đã ba ngày trôi qua, bạn K vẫn chưa làm được một sản phẩm nào hoàn chỉnh.</a:t>
            </a:r>
          </a:p>
        </p:txBody>
      </p:sp>
      <p:sp>
        <p:nvSpPr>
          <p:cNvPr id="107529" name="Rectangle 9">
            <a:extLst>
              <a:ext uri="{FF2B5EF4-FFF2-40B4-BE49-F238E27FC236}">
                <a16:creationId xmlns:a16="http://schemas.microsoft.com/office/drawing/2014/main" id="{A0FC400A-3313-A1F1-8D0E-A8F0CA19009B}"/>
              </a:ext>
            </a:extLst>
          </p:cNvPr>
          <p:cNvSpPr>
            <a:spLocks noChangeArrowheads="1"/>
          </p:cNvSpPr>
          <p:nvPr/>
        </p:nvSpPr>
        <p:spPr bwMode="auto">
          <a:xfrm>
            <a:off x="7050088" y="3292475"/>
            <a:ext cx="4714875" cy="2006600"/>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Bạn K nên thay đổi tính cách của bản thân để tìm tòi học hỏi và nỗ lực vượt qua khó khăn, thử thách trong công việc của mình. </a:t>
            </a:r>
          </a:p>
        </p:txBody>
      </p:sp>
      <p:sp>
        <p:nvSpPr>
          <p:cNvPr id="107530" name="Rectangle 10">
            <a:extLst>
              <a:ext uri="{FF2B5EF4-FFF2-40B4-BE49-F238E27FC236}">
                <a16:creationId xmlns:a16="http://schemas.microsoft.com/office/drawing/2014/main" id="{9A44F792-ED1B-8FF7-9040-3DED83BE9AC0}"/>
              </a:ext>
            </a:extLst>
          </p:cNvPr>
          <p:cNvSpPr>
            <a:spLocks noChangeArrowheads="1"/>
          </p:cNvSpPr>
          <p:nvPr/>
        </p:nvSpPr>
        <p:spPr bwMode="auto">
          <a:xfrm>
            <a:off x="469900" y="3392488"/>
            <a:ext cx="4478338" cy="2387600"/>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Thái độ của bạn K trong lao động trong công việc chưa chăm chỉ, cố gắng và cần cù bởi khi gặp khó khăn K đã từ bỏ công việc của mình mà không ngừng cố gắng. </a:t>
            </a:r>
          </a:p>
        </p:txBody>
      </p:sp>
      <p:sp>
        <p:nvSpPr>
          <p:cNvPr id="7" name="Right Arrow 6">
            <a:extLst>
              <a:ext uri="{FF2B5EF4-FFF2-40B4-BE49-F238E27FC236}">
                <a16:creationId xmlns:a16="http://schemas.microsoft.com/office/drawing/2014/main" id="{A68E0613-C05D-8455-618E-46B02ABADA34}"/>
              </a:ext>
            </a:extLst>
          </p:cNvPr>
          <p:cNvSpPr/>
          <p:nvPr/>
        </p:nvSpPr>
        <p:spPr>
          <a:xfrm>
            <a:off x="6046788" y="3732213"/>
            <a:ext cx="868362" cy="863600"/>
          </a:xfrm>
          <a:prstGeom prst="rightArrow">
            <a:avLst>
              <a:gd name="adj1" fmla="val 65118"/>
              <a:gd name="adj2" fmla="val 836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3" name="Right Arrow 66">
            <a:extLst>
              <a:ext uri="{FF2B5EF4-FFF2-40B4-BE49-F238E27FC236}">
                <a16:creationId xmlns:a16="http://schemas.microsoft.com/office/drawing/2014/main" id="{7B16B506-F4B9-1FC3-A4D2-990D73678F95}"/>
              </a:ext>
            </a:extLst>
          </p:cNvPr>
          <p:cNvSpPr>
            <a:spLocks noChangeArrowheads="1"/>
          </p:cNvSpPr>
          <p:nvPr/>
        </p:nvSpPr>
        <p:spPr bwMode="auto">
          <a:xfrm flipH="1">
            <a:off x="4959350" y="3733800"/>
            <a:ext cx="998538" cy="863600"/>
          </a:xfrm>
          <a:prstGeom prst="rightArrow">
            <a:avLst>
              <a:gd name="adj1" fmla="val 65120"/>
              <a:gd name="adj2" fmla="val 57181"/>
            </a:avLst>
          </a:prstGeom>
          <a:solidFill>
            <a:schemeClr val="accent2"/>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a:ea typeface="맑은 고딕" panose="020B0503020000020004" pitchFamily="34" charset="-127"/>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7525"/>
                                        </p:tgtEl>
                                        <p:attrNameLst>
                                          <p:attrName>style.visibility</p:attrName>
                                        </p:attrNameLst>
                                      </p:cBhvr>
                                      <p:to>
                                        <p:strVal val="visible"/>
                                      </p:to>
                                    </p:set>
                                    <p:animEffect transition="in" filter="blinds(horizontal)">
                                      <p:cBhvr>
                                        <p:cTn id="7" dur="500"/>
                                        <p:tgtEl>
                                          <p:spTgt spid="1075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7523"/>
                                        </p:tgtEl>
                                        <p:attrNameLst>
                                          <p:attrName>style.visibility</p:attrName>
                                        </p:attrNameLst>
                                      </p:cBhvr>
                                      <p:to>
                                        <p:strVal val="visible"/>
                                      </p:to>
                                    </p:set>
                                    <p:animEffect transition="in" filter="blinds(horizontal)">
                                      <p:cBhvr>
                                        <p:cTn id="12" dur="500"/>
                                        <p:tgtEl>
                                          <p:spTgt spid="107523"/>
                                        </p:tgtEl>
                                      </p:cBhvr>
                                    </p:animEffect>
                                  </p:childTnLst>
                                </p:cTn>
                              </p:par>
                              <p:par>
                                <p:cTn id="13" presetID="3" presetClass="entr" presetSubtype="10" fill="hold" nodeType="withEffect">
                                  <p:stCondLst>
                                    <p:cond delay="0"/>
                                  </p:stCondLst>
                                  <p:childTnLst>
                                    <p:set>
                                      <p:cBhvr>
                                        <p:cTn id="14" dur="1" fill="hold">
                                          <p:stCondLst>
                                            <p:cond delay="0"/>
                                          </p:stCondLst>
                                        </p:cTn>
                                        <p:tgtEl>
                                          <p:spTgt spid="107524"/>
                                        </p:tgtEl>
                                        <p:attrNameLst>
                                          <p:attrName>style.visibility</p:attrName>
                                        </p:attrNameLst>
                                      </p:cBhvr>
                                      <p:to>
                                        <p:strVal val="visible"/>
                                      </p:to>
                                    </p:set>
                                    <p:animEffect transition="in" filter="blinds(horizontal)">
                                      <p:cBhvr>
                                        <p:cTn id="15" dur="500"/>
                                        <p:tgtEl>
                                          <p:spTgt spid="10752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7530"/>
                                        </p:tgtEl>
                                        <p:attrNameLst>
                                          <p:attrName>style.visibility</p:attrName>
                                        </p:attrNameLst>
                                      </p:cBhvr>
                                      <p:to>
                                        <p:strVal val="visible"/>
                                      </p:to>
                                    </p:set>
                                    <p:animEffect transition="in" filter="blinds(horizontal)">
                                      <p:cBhvr>
                                        <p:cTn id="20" dur="500"/>
                                        <p:tgtEl>
                                          <p:spTgt spid="10753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07529"/>
                                        </p:tgtEl>
                                        <p:attrNameLst>
                                          <p:attrName>style.visibility</p:attrName>
                                        </p:attrNameLst>
                                      </p:cBhvr>
                                      <p:to>
                                        <p:strVal val="visible"/>
                                      </p:to>
                                    </p:set>
                                    <p:animEffect transition="in" filter="blinds(horizontal)">
                                      <p:cBhvr>
                                        <p:cTn id="28" dur="500"/>
                                        <p:tgtEl>
                                          <p:spTgt spid="10752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p:bldP spid="107525" grpId="0" animBg="1"/>
      <p:bldP spid="107529" grpId="0" animBg="1"/>
      <p:bldP spid="107530" grpId="0" animBg="1"/>
      <p:bldP spid="7"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p Arrow 3">
            <a:extLst>
              <a:ext uri="{FF2B5EF4-FFF2-40B4-BE49-F238E27FC236}">
                <a16:creationId xmlns:a16="http://schemas.microsoft.com/office/drawing/2014/main" id="{283287F7-E3A7-015A-C415-E21850D44A22}"/>
              </a:ext>
            </a:extLst>
          </p:cNvPr>
          <p:cNvSpPr/>
          <p:nvPr/>
        </p:nvSpPr>
        <p:spPr>
          <a:xfrm>
            <a:off x="254000" y="0"/>
            <a:ext cx="1336675" cy="6597650"/>
          </a:xfrm>
          <a:prstGeom prst="upArrow">
            <a:avLst>
              <a:gd name="adj1" fmla="val 66553"/>
              <a:gd name="adj2" fmla="val 30688"/>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6" name="Rectangle 5">
            <a:extLst>
              <a:ext uri="{FF2B5EF4-FFF2-40B4-BE49-F238E27FC236}">
                <a16:creationId xmlns:a16="http://schemas.microsoft.com/office/drawing/2014/main" id="{58336D0F-8ADD-7946-F65E-E69500A9D117}"/>
              </a:ext>
            </a:extLst>
          </p:cNvPr>
          <p:cNvSpPr/>
          <p:nvPr/>
        </p:nvSpPr>
        <p:spPr>
          <a:xfrm>
            <a:off x="949325" y="5175250"/>
            <a:ext cx="2809875" cy="719138"/>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8" name="Rectangle 7">
            <a:extLst>
              <a:ext uri="{FF2B5EF4-FFF2-40B4-BE49-F238E27FC236}">
                <a16:creationId xmlns:a16="http://schemas.microsoft.com/office/drawing/2014/main" id="{996A0944-8F9F-4675-E66F-C6D0281BF743}"/>
              </a:ext>
            </a:extLst>
          </p:cNvPr>
          <p:cNvSpPr/>
          <p:nvPr/>
        </p:nvSpPr>
        <p:spPr>
          <a:xfrm>
            <a:off x="949325" y="1243013"/>
            <a:ext cx="2619375" cy="720725"/>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9" name="Rectangle 8">
            <a:extLst>
              <a:ext uri="{FF2B5EF4-FFF2-40B4-BE49-F238E27FC236}">
                <a16:creationId xmlns:a16="http://schemas.microsoft.com/office/drawing/2014/main" id="{7C62E6D9-2AF7-0653-E7DE-0EEE323D68A5}"/>
              </a:ext>
            </a:extLst>
          </p:cNvPr>
          <p:cNvSpPr/>
          <p:nvPr/>
        </p:nvSpPr>
        <p:spPr>
          <a:xfrm>
            <a:off x="949325" y="3213100"/>
            <a:ext cx="2720975" cy="719138"/>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nvGrpSpPr>
          <p:cNvPr id="122886" name="Group 9">
            <a:extLst>
              <a:ext uri="{FF2B5EF4-FFF2-40B4-BE49-F238E27FC236}">
                <a16:creationId xmlns:a16="http://schemas.microsoft.com/office/drawing/2014/main" id="{54FC26F6-8C5C-B1D2-92B2-FA6F8F296646}"/>
              </a:ext>
            </a:extLst>
          </p:cNvPr>
          <p:cNvGrpSpPr>
            <a:grpSpLocks/>
          </p:cNvGrpSpPr>
          <p:nvPr/>
        </p:nvGrpSpPr>
        <p:grpSpPr bwMode="auto">
          <a:xfrm>
            <a:off x="473075" y="4964113"/>
            <a:ext cx="1493838" cy="757237"/>
            <a:chOff x="4333508" y="1848856"/>
            <a:chExt cx="1493509" cy="756162"/>
          </a:xfrm>
        </p:grpSpPr>
        <p:pic>
          <p:nvPicPr>
            <p:cNvPr id="28692" name="Picture 2" descr="E:\002-KIMS BUSINESS\007-04-1-FIVERR\01-PPT-TEMPLATE\COVER-PSD\05-cut-01.png">
              <a:extLst>
                <a:ext uri="{FF2B5EF4-FFF2-40B4-BE49-F238E27FC236}">
                  <a16:creationId xmlns:a16="http://schemas.microsoft.com/office/drawing/2014/main" id="{158BBAA5-6BA6-AA1F-6CEF-966FF2A37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00000">
              <a:off x="4567017" y="2249621"/>
              <a:ext cx="1260000" cy="35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Isosceles Triangle 11">
              <a:extLst>
                <a:ext uri="{FF2B5EF4-FFF2-40B4-BE49-F238E27FC236}">
                  <a16:creationId xmlns:a16="http://schemas.microsoft.com/office/drawing/2014/main" id="{CA9AD24B-85B8-DAB9-91F7-F7BCF18CC06C}"/>
                </a:ext>
              </a:extLst>
            </p:cNvPr>
            <p:cNvSpPr/>
            <p:nvPr/>
          </p:nvSpPr>
          <p:spPr>
            <a:xfrm rot="18900000">
              <a:off x="4333508" y="1848856"/>
              <a:ext cx="1272895" cy="634099"/>
            </a:xfrm>
            <a:prstGeom prst="triangle">
              <a:avLst>
                <a:gd name="adj" fmla="val 5115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grpSp>
      <p:grpSp>
        <p:nvGrpSpPr>
          <p:cNvPr id="122889" name="Group 15">
            <a:extLst>
              <a:ext uri="{FF2B5EF4-FFF2-40B4-BE49-F238E27FC236}">
                <a16:creationId xmlns:a16="http://schemas.microsoft.com/office/drawing/2014/main" id="{9C46C31C-C897-C681-F919-CA81D2971F86}"/>
              </a:ext>
            </a:extLst>
          </p:cNvPr>
          <p:cNvGrpSpPr>
            <a:grpSpLocks/>
          </p:cNvGrpSpPr>
          <p:nvPr/>
        </p:nvGrpSpPr>
        <p:grpSpPr bwMode="auto">
          <a:xfrm>
            <a:off x="473075" y="1044575"/>
            <a:ext cx="1493838" cy="755650"/>
            <a:chOff x="4333508" y="1848856"/>
            <a:chExt cx="1493509" cy="756162"/>
          </a:xfrm>
        </p:grpSpPr>
        <p:pic>
          <p:nvPicPr>
            <p:cNvPr id="28690" name="Picture 2" descr="E:\002-KIMS BUSINESS\007-04-1-FIVERR\01-PPT-TEMPLATE\COVER-PSD\05-cut-01.png">
              <a:extLst>
                <a:ext uri="{FF2B5EF4-FFF2-40B4-BE49-F238E27FC236}">
                  <a16:creationId xmlns:a16="http://schemas.microsoft.com/office/drawing/2014/main" id="{455DA70A-DE45-5C0B-F9EC-0730FF9B8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00000">
              <a:off x="4567017" y="2249621"/>
              <a:ext cx="1260000" cy="35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Isosceles Triangle 17">
              <a:extLst>
                <a:ext uri="{FF2B5EF4-FFF2-40B4-BE49-F238E27FC236}">
                  <a16:creationId xmlns:a16="http://schemas.microsoft.com/office/drawing/2014/main" id="{5FAE62CC-7663-DE0C-990D-D806EED6DD1F}"/>
                </a:ext>
              </a:extLst>
            </p:cNvPr>
            <p:cNvSpPr/>
            <p:nvPr/>
          </p:nvSpPr>
          <p:spPr>
            <a:xfrm rot="18900000">
              <a:off x="4333508" y="1848856"/>
              <a:ext cx="1272895" cy="633842"/>
            </a:xfrm>
            <a:prstGeom prst="triangle">
              <a:avLst>
                <a:gd name="adj" fmla="val 5115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grpSp>
        <p:nvGrpSpPr>
          <p:cNvPr id="122892" name="Group 18">
            <a:extLst>
              <a:ext uri="{FF2B5EF4-FFF2-40B4-BE49-F238E27FC236}">
                <a16:creationId xmlns:a16="http://schemas.microsoft.com/office/drawing/2014/main" id="{5A0AB4ED-4CBB-C35C-A818-EEB67B01355C}"/>
              </a:ext>
            </a:extLst>
          </p:cNvPr>
          <p:cNvGrpSpPr>
            <a:grpSpLocks/>
          </p:cNvGrpSpPr>
          <p:nvPr/>
        </p:nvGrpSpPr>
        <p:grpSpPr bwMode="auto">
          <a:xfrm>
            <a:off x="473075" y="3024188"/>
            <a:ext cx="1493838" cy="755650"/>
            <a:chOff x="4333508" y="1848856"/>
            <a:chExt cx="1493509" cy="756162"/>
          </a:xfrm>
        </p:grpSpPr>
        <p:pic>
          <p:nvPicPr>
            <p:cNvPr id="28688" name="Picture 2" descr="E:\002-KIMS BUSINESS\007-04-1-FIVERR\01-PPT-TEMPLATE\COVER-PSD\05-cut-01.png">
              <a:extLst>
                <a:ext uri="{FF2B5EF4-FFF2-40B4-BE49-F238E27FC236}">
                  <a16:creationId xmlns:a16="http://schemas.microsoft.com/office/drawing/2014/main" id="{16F50F08-4D0D-1F1D-0F19-FE2BDAC4A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00000">
              <a:off x="4567017" y="2249621"/>
              <a:ext cx="1260000" cy="35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Isosceles Triangle 20">
              <a:extLst>
                <a:ext uri="{FF2B5EF4-FFF2-40B4-BE49-F238E27FC236}">
                  <a16:creationId xmlns:a16="http://schemas.microsoft.com/office/drawing/2014/main" id="{3DCA3180-EAD6-B9B2-29F3-2BFCED7A37B1}"/>
                </a:ext>
              </a:extLst>
            </p:cNvPr>
            <p:cNvSpPr/>
            <p:nvPr/>
          </p:nvSpPr>
          <p:spPr>
            <a:xfrm rot="18900000">
              <a:off x="4333508" y="1848856"/>
              <a:ext cx="1272895" cy="633841"/>
            </a:xfrm>
            <a:prstGeom prst="triangle">
              <a:avLst>
                <a:gd name="adj" fmla="val 5115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grpSp>
      <p:sp>
        <p:nvSpPr>
          <p:cNvPr id="122895" name="Rectangle 15">
            <a:extLst>
              <a:ext uri="{FF2B5EF4-FFF2-40B4-BE49-F238E27FC236}">
                <a16:creationId xmlns:a16="http://schemas.microsoft.com/office/drawing/2014/main" id="{BB20951E-1883-9A25-4F70-5A4496BD044E}"/>
              </a:ext>
            </a:extLst>
          </p:cNvPr>
          <p:cNvSpPr>
            <a:spLocks noChangeArrowheads="1"/>
          </p:cNvSpPr>
          <p:nvPr/>
        </p:nvSpPr>
        <p:spPr bwMode="auto">
          <a:xfrm>
            <a:off x="1714500" y="1393825"/>
            <a:ext cx="16891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Học sinh</a:t>
            </a:r>
            <a:endParaRPr kumimoji="0" lang="vi-VN" altLang="en-US" sz="25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22896" name="Rectangle 16">
            <a:extLst>
              <a:ext uri="{FF2B5EF4-FFF2-40B4-BE49-F238E27FC236}">
                <a16:creationId xmlns:a16="http://schemas.microsoft.com/office/drawing/2014/main" id="{864BFFC0-2FE3-E112-A3CE-94D5DE941BED}"/>
              </a:ext>
            </a:extLst>
          </p:cNvPr>
          <p:cNvSpPr>
            <a:spLocks noChangeArrowheads="1"/>
          </p:cNvSpPr>
          <p:nvPr/>
        </p:nvSpPr>
        <p:spPr bwMode="auto">
          <a:xfrm>
            <a:off x="3848100" y="1211263"/>
            <a:ext cx="7940675" cy="8636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457200" rtl="0" eaLnBrk="1" fontAlgn="base" latinLnBrk="0" hangingPunct="1">
              <a:lnSpc>
                <a:spcPct val="100000"/>
              </a:lnSpc>
              <a:spcBef>
                <a:spcPct val="0"/>
              </a:spcBef>
              <a:spcAft>
                <a:spcPct val="0"/>
              </a:spcAft>
              <a:buClrTx/>
              <a:buSzTx/>
              <a:buFontTx/>
              <a:buNone/>
              <a:tabLst/>
              <a:defRPr/>
            </a:pPr>
            <a:r>
              <a:rPr kumimoji="0" lang="vi-VN" altLang="en-US" sz="2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Chủ động học tập, lao động, </a:t>
            </a:r>
            <a:r>
              <a:rPr kumimoji="0" lang="en-US" altLang="en-US" sz="2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quý trọng và học hỏi những tấm gương cần cù, sáng tạo trong lao động </a:t>
            </a:r>
          </a:p>
        </p:txBody>
      </p:sp>
      <p:sp>
        <p:nvSpPr>
          <p:cNvPr id="122897" name="Rectangle 17">
            <a:extLst>
              <a:ext uri="{FF2B5EF4-FFF2-40B4-BE49-F238E27FC236}">
                <a16:creationId xmlns:a16="http://schemas.microsoft.com/office/drawing/2014/main" id="{2D7D899C-8DC5-531D-8896-B05222B31125}"/>
              </a:ext>
            </a:extLst>
          </p:cNvPr>
          <p:cNvSpPr>
            <a:spLocks noChangeArrowheads="1"/>
          </p:cNvSpPr>
          <p:nvPr/>
        </p:nvSpPr>
        <p:spPr bwMode="auto">
          <a:xfrm>
            <a:off x="1744663" y="3354388"/>
            <a:ext cx="15240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Học sinh</a:t>
            </a:r>
            <a:endParaRPr kumimoji="0" lang="vi-VN" altLang="en-US" sz="25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22898" name="Rectangle 18">
            <a:extLst>
              <a:ext uri="{FF2B5EF4-FFF2-40B4-BE49-F238E27FC236}">
                <a16:creationId xmlns:a16="http://schemas.microsoft.com/office/drawing/2014/main" id="{2BB192FF-B2C2-41B0-796B-0D4389E34685}"/>
              </a:ext>
            </a:extLst>
          </p:cNvPr>
          <p:cNvSpPr>
            <a:spLocks noChangeArrowheads="1"/>
          </p:cNvSpPr>
          <p:nvPr/>
        </p:nvSpPr>
        <p:spPr bwMode="auto">
          <a:xfrm>
            <a:off x="3910013" y="3028950"/>
            <a:ext cx="7920037" cy="863600"/>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457200" rtl="0" eaLnBrk="1" fontAlgn="base" latinLnBrk="0" hangingPunct="1">
              <a:lnSpc>
                <a:spcPct val="100000"/>
              </a:lnSpc>
              <a:spcBef>
                <a:spcPct val="0"/>
              </a:spcBef>
              <a:spcAft>
                <a:spcPct val="0"/>
              </a:spcAft>
              <a:buClrTx/>
              <a:buSzTx/>
              <a:buFontTx/>
              <a:buNone/>
              <a:tabLst/>
              <a:defRPr/>
            </a:pPr>
            <a:r>
              <a:rPr kumimoji="0" lang="vi-VN" altLang="en-US" sz="2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Yêu quý lao động, khiêm tốn tìm hiểu,những tấm gương cần cù, sáng tạo trong học tập, lao động. </a:t>
            </a:r>
            <a:endParaRPr kumimoji="0" lang="en-US" altLang="en-US" sz="2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2899" name="Rectangle 19">
            <a:extLst>
              <a:ext uri="{FF2B5EF4-FFF2-40B4-BE49-F238E27FC236}">
                <a16:creationId xmlns:a16="http://schemas.microsoft.com/office/drawing/2014/main" id="{C72F701A-A2A2-B8CA-E7FE-B8EBF1E4D983}"/>
              </a:ext>
            </a:extLst>
          </p:cNvPr>
          <p:cNvSpPr>
            <a:spLocks noChangeArrowheads="1"/>
          </p:cNvSpPr>
          <p:nvPr/>
        </p:nvSpPr>
        <p:spPr bwMode="auto">
          <a:xfrm>
            <a:off x="1692275" y="5278438"/>
            <a:ext cx="15240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Học sinh</a:t>
            </a:r>
            <a:endParaRPr kumimoji="0" lang="vi-VN" altLang="en-US" sz="25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22900" name="Rectangle 20">
            <a:extLst>
              <a:ext uri="{FF2B5EF4-FFF2-40B4-BE49-F238E27FC236}">
                <a16:creationId xmlns:a16="http://schemas.microsoft.com/office/drawing/2014/main" id="{8BCA645A-EF7F-A4EE-071B-189E082E4530}"/>
              </a:ext>
            </a:extLst>
          </p:cNvPr>
          <p:cNvSpPr>
            <a:spLocks noChangeArrowheads="1"/>
          </p:cNvSpPr>
          <p:nvPr/>
        </p:nvSpPr>
        <p:spPr bwMode="auto">
          <a:xfrm>
            <a:off x="3863975" y="5194300"/>
            <a:ext cx="7972425" cy="863600"/>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457200" rtl="0" eaLnBrk="1" fontAlgn="base" latinLnBrk="0" hangingPunct="1">
              <a:lnSpc>
                <a:spcPct val="100000"/>
              </a:lnSpc>
              <a:spcBef>
                <a:spcPct val="0"/>
              </a:spcBef>
              <a:spcAft>
                <a:spcPct val="0"/>
              </a:spcAft>
              <a:buClrTx/>
              <a:buSzTx/>
              <a:buFontTx/>
              <a:buNone/>
              <a:tabLst/>
              <a:defRPr/>
            </a:pPr>
            <a:r>
              <a:rPr kumimoji="0" lang="vi-VN" altLang="en-US" sz="2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Phê phán những biểu hiện lười biếng ý lại trong học tập, lao động. </a:t>
            </a:r>
            <a:endParaRPr kumimoji="0" lang="en-US" altLang="en-US" sz="2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2901" name="Rectangle 21">
            <a:extLst>
              <a:ext uri="{FF2B5EF4-FFF2-40B4-BE49-F238E27FC236}">
                <a16:creationId xmlns:a16="http://schemas.microsoft.com/office/drawing/2014/main" id="{3C94FAC2-FF0B-054D-6BD0-C43F413B822B}"/>
              </a:ext>
            </a:extLst>
          </p:cNvPr>
          <p:cNvSpPr>
            <a:spLocks noChangeArrowheads="1"/>
          </p:cNvSpPr>
          <p:nvPr/>
        </p:nvSpPr>
        <p:spPr bwMode="auto">
          <a:xfrm>
            <a:off x="1730375" y="323850"/>
            <a:ext cx="1021715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70000"/>
              </a:lnSpc>
              <a:spcBef>
                <a:spcPts val="1200"/>
              </a:spcBef>
              <a:spcAft>
                <a:spcPts val="200"/>
              </a:spcAft>
              <a:buClr>
                <a:srgbClr val="99CB38"/>
              </a:buClr>
              <a:buSzPct val="100000"/>
              <a:buFont typeface="Calibri" panose="020F0502020204030204" pitchFamily="34" charset="0"/>
              <a:buNone/>
              <a:tabLst/>
              <a:defRPr/>
            </a:pPr>
            <a:r>
              <a:rPr kumimoji="0" lang="vi-VN" altLang="en-US" sz="2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HỌC SINH RÈN LUYỆN PHẨM CHẤT CẦN CÙ, SÁNG TẠO</a:t>
            </a:r>
            <a:endParaRPr kumimoji="0" lang="en-US" altLang="en-US" sz="2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01"/>
                                        </p:tgtEl>
                                        <p:attrNameLst>
                                          <p:attrName>style.visibility</p:attrName>
                                        </p:attrNameLst>
                                      </p:cBhvr>
                                      <p:to>
                                        <p:strVal val="visible"/>
                                      </p:to>
                                    </p:set>
                                    <p:animEffect transition="in" filter="blinds(horizontal)">
                                      <p:cBhvr>
                                        <p:cTn id="7" dur="500"/>
                                        <p:tgtEl>
                                          <p:spTgt spid="1229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122886"/>
                                        </p:tgtEl>
                                        <p:attrNameLst>
                                          <p:attrName>style.visibility</p:attrName>
                                        </p:attrNameLst>
                                      </p:cBhvr>
                                      <p:to>
                                        <p:strVal val="visible"/>
                                      </p:to>
                                    </p:set>
                                    <p:animEffect transition="in" filter="blinds(horizontal)">
                                      <p:cBhvr>
                                        <p:cTn id="15" dur="500"/>
                                        <p:tgtEl>
                                          <p:spTgt spid="122886"/>
                                        </p:tgtEl>
                                      </p:cBhvr>
                                    </p:animEffect>
                                  </p:childTnLst>
                                </p:cTn>
                              </p:par>
                              <p:par>
                                <p:cTn id="16" presetID="3" presetClass="entr" presetSubtype="10" fill="hold" nodeType="withEffect">
                                  <p:stCondLst>
                                    <p:cond delay="0"/>
                                  </p:stCondLst>
                                  <p:childTnLst>
                                    <p:set>
                                      <p:cBhvr>
                                        <p:cTn id="17" dur="1" fill="hold">
                                          <p:stCondLst>
                                            <p:cond delay="0"/>
                                          </p:stCondLst>
                                        </p:cTn>
                                        <p:tgtEl>
                                          <p:spTgt spid="122889"/>
                                        </p:tgtEl>
                                        <p:attrNameLst>
                                          <p:attrName>style.visibility</p:attrName>
                                        </p:attrNameLst>
                                      </p:cBhvr>
                                      <p:to>
                                        <p:strVal val="visible"/>
                                      </p:to>
                                    </p:set>
                                    <p:animEffect transition="in" filter="blinds(horizontal)">
                                      <p:cBhvr>
                                        <p:cTn id="18" dur="500"/>
                                        <p:tgtEl>
                                          <p:spTgt spid="122889"/>
                                        </p:tgtEl>
                                      </p:cBhvr>
                                    </p:animEffect>
                                  </p:childTnLst>
                                </p:cTn>
                              </p:par>
                              <p:par>
                                <p:cTn id="19" presetID="3" presetClass="entr" presetSubtype="10" fill="hold" nodeType="withEffect">
                                  <p:stCondLst>
                                    <p:cond delay="0"/>
                                  </p:stCondLst>
                                  <p:childTnLst>
                                    <p:set>
                                      <p:cBhvr>
                                        <p:cTn id="20" dur="1" fill="hold">
                                          <p:stCondLst>
                                            <p:cond delay="0"/>
                                          </p:stCondLst>
                                        </p:cTn>
                                        <p:tgtEl>
                                          <p:spTgt spid="122892"/>
                                        </p:tgtEl>
                                        <p:attrNameLst>
                                          <p:attrName>style.visibility</p:attrName>
                                        </p:attrNameLst>
                                      </p:cBhvr>
                                      <p:to>
                                        <p:strVal val="visible"/>
                                      </p:to>
                                    </p:set>
                                    <p:animEffect transition="in" filter="blinds(horizontal)">
                                      <p:cBhvr>
                                        <p:cTn id="21" dur="500"/>
                                        <p:tgtEl>
                                          <p:spTgt spid="12289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par>
                                <p:cTn id="27" presetID="3" presetClass="entr" presetSubtype="10" fill="hold" nodeType="withEffect">
                                  <p:stCondLst>
                                    <p:cond delay="0"/>
                                  </p:stCondLst>
                                  <p:childTnLst>
                                    <p:set>
                                      <p:cBhvr>
                                        <p:cTn id="28" dur="1" fill="hold">
                                          <p:stCondLst>
                                            <p:cond delay="0"/>
                                          </p:stCondLst>
                                        </p:cTn>
                                        <p:tgtEl>
                                          <p:spTgt spid="122889"/>
                                        </p:tgtEl>
                                        <p:attrNameLst>
                                          <p:attrName>style.visibility</p:attrName>
                                        </p:attrNameLst>
                                      </p:cBhvr>
                                      <p:to>
                                        <p:strVal val="visible"/>
                                      </p:to>
                                    </p:set>
                                    <p:animEffect transition="in" filter="blinds(horizontal)">
                                      <p:cBhvr>
                                        <p:cTn id="29" dur="500"/>
                                        <p:tgtEl>
                                          <p:spTgt spid="12288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22895"/>
                                        </p:tgtEl>
                                        <p:attrNameLst>
                                          <p:attrName>style.visibility</p:attrName>
                                        </p:attrNameLst>
                                      </p:cBhvr>
                                      <p:to>
                                        <p:strVal val="visible"/>
                                      </p:to>
                                    </p:set>
                                    <p:animEffect transition="in" filter="blinds(horizontal)">
                                      <p:cBhvr>
                                        <p:cTn id="32" dur="500"/>
                                        <p:tgtEl>
                                          <p:spTgt spid="122895"/>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22896"/>
                                        </p:tgtEl>
                                        <p:attrNameLst>
                                          <p:attrName>style.visibility</p:attrName>
                                        </p:attrNameLst>
                                      </p:cBhvr>
                                      <p:to>
                                        <p:strVal val="visible"/>
                                      </p:to>
                                    </p:set>
                                    <p:animEffect transition="in" filter="blinds(horizontal)">
                                      <p:cBhvr>
                                        <p:cTn id="35" dur="500"/>
                                        <p:tgtEl>
                                          <p:spTgt spid="12289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linds(horizontal)">
                                      <p:cBhvr>
                                        <p:cTn id="40" dur="500"/>
                                        <p:tgtEl>
                                          <p:spTgt spid="9"/>
                                        </p:tgtEl>
                                      </p:cBhvr>
                                    </p:animEffect>
                                  </p:childTnLst>
                                </p:cTn>
                              </p:par>
                              <p:par>
                                <p:cTn id="41" presetID="3" presetClass="entr" presetSubtype="10" fill="hold" nodeType="withEffect">
                                  <p:stCondLst>
                                    <p:cond delay="0"/>
                                  </p:stCondLst>
                                  <p:childTnLst>
                                    <p:set>
                                      <p:cBhvr>
                                        <p:cTn id="42" dur="1" fill="hold">
                                          <p:stCondLst>
                                            <p:cond delay="0"/>
                                          </p:stCondLst>
                                        </p:cTn>
                                        <p:tgtEl>
                                          <p:spTgt spid="122892"/>
                                        </p:tgtEl>
                                        <p:attrNameLst>
                                          <p:attrName>style.visibility</p:attrName>
                                        </p:attrNameLst>
                                      </p:cBhvr>
                                      <p:to>
                                        <p:strVal val="visible"/>
                                      </p:to>
                                    </p:set>
                                    <p:animEffect transition="in" filter="blinds(horizontal)">
                                      <p:cBhvr>
                                        <p:cTn id="43" dur="500"/>
                                        <p:tgtEl>
                                          <p:spTgt spid="122892"/>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22897"/>
                                        </p:tgtEl>
                                        <p:attrNameLst>
                                          <p:attrName>style.visibility</p:attrName>
                                        </p:attrNameLst>
                                      </p:cBhvr>
                                      <p:to>
                                        <p:strVal val="visible"/>
                                      </p:to>
                                    </p:set>
                                    <p:animEffect transition="in" filter="blinds(horizontal)">
                                      <p:cBhvr>
                                        <p:cTn id="46" dur="500"/>
                                        <p:tgtEl>
                                          <p:spTgt spid="12289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22898"/>
                                        </p:tgtEl>
                                        <p:attrNameLst>
                                          <p:attrName>style.visibility</p:attrName>
                                        </p:attrNameLst>
                                      </p:cBhvr>
                                      <p:to>
                                        <p:strVal val="visible"/>
                                      </p:to>
                                    </p:set>
                                    <p:animEffect transition="in" filter="blinds(horizontal)">
                                      <p:cBhvr>
                                        <p:cTn id="49" dur="500"/>
                                        <p:tgtEl>
                                          <p:spTgt spid="12289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blinds(horizontal)">
                                      <p:cBhvr>
                                        <p:cTn id="54" dur="500"/>
                                        <p:tgtEl>
                                          <p:spTgt spid="6"/>
                                        </p:tgtEl>
                                      </p:cBhvr>
                                    </p:animEffect>
                                  </p:childTnLst>
                                </p:cTn>
                              </p:par>
                              <p:par>
                                <p:cTn id="55" presetID="3" presetClass="entr" presetSubtype="10" fill="hold" nodeType="withEffect">
                                  <p:stCondLst>
                                    <p:cond delay="0"/>
                                  </p:stCondLst>
                                  <p:childTnLst>
                                    <p:set>
                                      <p:cBhvr>
                                        <p:cTn id="56" dur="1" fill="hold">
                                          <p:stCondLst>
                                            <p:cond delay="0"/>
                                          </p:stCondLst>
                                        </p:cTn>
                                        <p:tgtEl>
                                          <p:spTgt spid="122886"/>
                                        </p:tgtEl>
                                        <p:attrNameLst>
                                          <p:attrName>style.visibility</p:attrName>
                                        </p:attrNameLst>
                                      </p:cBhvr>
                                      <p:to>
                                        <p:strVal val="visible"/>
                                      </p:to>
                                    </p:set>
                                    <p:animEffect transition="in" filter="blinds(horizontal)">
                                      <p:cBhvr>
                                        <p:cTn id="57" dur="500"/>
                                        <p:tgtEl>
                                          <p:spTgt spid="122886"/>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22899"/>
                                        </p:tgtEl>
                                        <p:attrNameLst>
                                          <p:attrName>style.visibility</p:attrName>
                                        </p:attrNameLst>
                                      </p:cBhvr>
                                      <p:to>
                                        <p:strVal val="visible"/>
                                      </p:to>
                                    </p:set>
                                    <p:animEffect transition="in" filter="blinds(horizontal)">
                                      <p:cBhvr>
                                        <p:cTn id="60" dur="500"/>
                                        <p:tgtEl>
                                          <p:spTgt spid="122899"/>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22900"/>
                                        </p:tgtEl>
                                        <p:attrNameLst>
                                          <p:attrName>style.visibility</p:attrName>
                                        </p:attrNameLst>
                                      </p:cBhvr>
                                      <p:to>
                                        <p:strVal val="visible"/>
                                      </p:to>
                                    </p:set>
                                    <p:animEffect transition="in" filter="blinds(horizontal)">
                                      <p:cBhvr>
                                        <p:cTn id="63" dur="500"/>
                                        <p:tgtEl>
                                          <p:spTgt spid="122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22895" grpId="0"/>
      <p:bldP spid="122896" grpId="0" animBg="1"/>
      <p:bldP spid="122897" grpId="0"/>
      <p:bldP spid="122898" grpId="0" animBg="1"/>
      <p:bldP spid="122899" grpId="0"/>
      <p:bldP spid="122900" grpId="0" animBg="1"/>
      <p:bldP spid="12290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721EF019-B21B-1F4D-AC9E-96ED8C0C9A66}"/>
              </a:ext>
            </a:extLst>
          </p:cNvPr>
          <p:cNvSpPr>
            <a:spLocks noChangeArrowheads="1"/>
          </p:cNvSpPr>
          <p:nvPr/>
        </p:nvSpPr>
        <p:spPr bwMode="auto">
          <a:xfrm>
            <a:off x="395288" y="377825"/>
            <a:ext cx="11209337"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7000"/>
              </a:lnSpc>
              <a:spcBef>
                <a:spcPct val="0"/>
              </a:spcBef>
              <a:spcAft>
                <a:spcPct val="0"/>
              </a:spcAft>
              <a:buClrTx/>
              <a:buSzTx/>
              <a:buFontTx/>
              <a:buNone/>
              <a:tabLst/>
              <a:defRPr/>
            </a:pPr>
            <a:r>
              <a:rPr kumimoji="0" lang="en-US" alt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 </a:t>
            </a:r>
            <a:r>
              <a:rPr kumimoji="0" lang="en-US" altLang="vi-VN"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Việc</a:t>
            </a:r>
            <a:r>
              <a:rPr kumimoji="0" lang="en-US" alt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làm</a:t>
            </a:r>
            <a:r>
              <a:rPr kumimoji="0" lang="en-US" alt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thể</a:t>
            </a:r>
            <a:r>
              <a:rPr kumimoji="0" lang="en-US" alt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hiện</a:t>
            </a:r>
            <a:r>
              <a:rPr kumimoji="0" lang="en-US" alt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sự</a:t>
            </a:r>
            <a:r>
              <a:rPr kumimoji="0" lang="en-US" alt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cần</a:t>
            </a:r>
            <a:r>
              <a:rPr kumimoji="0" lang="en-US" alt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cù</a:t>
            </a:r>
            <a:r>
              <a:rPr kumimoji="0" lang="en-US" alt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sáng</a:t>
            </a:r>
            <a:r>
              <a:rPr kumimoji="0" lang="en-US" alt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tạo</a:t>
            </a:r>
            <a:r>
              <a:rPr kumimoji="0" lang="en-US" alt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trong</a:t>
            </a:r>
            <a:r>
              <a:rPr kumimoji="0" lang="en-US" alt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lao</a:t>
            </a:r>
            <a:r>
              <a:rPr kumimoji="0" lang="en-US" alt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động</a:t>
            </a:r>
            <a:endParaRPr kumimoji="0" lang="en-US" altLang="vi-VN" sz="4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07000"/>
              </a:lnSpc>
              <a:spcBef>
                <a:spcPct val="0"/>
              </a:spcBef>
              <a:spcAft>
                <a:spcPct val="0"/>
              </a:spcAft>
              <a:buClrTx/>
              <a:buSzTx/>
              <a:buFontTx/>
              <a:buNone/>
              <a:tabLst/>
              <a:defRPr/>
            </a:pP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HS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chăm</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nỗ</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lực</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vượt</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qua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khó</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khăn</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thử</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thách</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phù</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đạt</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hiệu</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quả</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cao</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Calibri" panose="020F0502020204030204" pitchFamily="34" charset="0"/>
            </a:endParaRPr>
          </a:p>
          <a:p>
            <a:pPr marL="0" marR="0" lvl="0" indent="0" algn="l" defTabSz="457200" rtl="0" eaLnBrk="1" fontAlgn="base" latinLnBrk="0" hangingPunct="1">
              <a:lnSpc>
                <a:spcPct val="107000"/>
              </a:lnSpc>
              <a:spcBef>
                <a:spcPct val="0"/>
              </a:spcBef>
              <a:spcAft>
                <a:spcPct val="0"/>
              </a:spcAft>
              <a:buClrTx/>
              <a:buSzTx/>
              <a:buFontTx/>
              <a:buNone/>
              <a:tabLst/>
              <a:defRPr/>
            </a:pP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Cần</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trân</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trọng</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quả</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lao</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quý</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trọng</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tấm</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gương</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cần</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cù</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sáng</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tạo</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Calibri" panose="020F050202020403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Phê</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phán</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biểu</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chây</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lười</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thụ</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lao</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alt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ight Triangle 2">
            <a:extLst>
              <a:ext uri="{FF2B5EF4-FFF2-40B4-BE49-F238E27FC236}">
                <a16:creationId xmlns:a16="http://schemas.microsoft.com/office/drawing/2014/main" id="{31AD77B3-73C3-5C47-8E4C-C3F37F306E4E}"/>
              </a:ext>
            </a:extLst>
          </p:cNvPr>
          <p:cNvSpPr>
            <a:spLocks/>
          </p:cNvSpPr>
          <p:nvPr/>
        </p:nvSpPr>
        <p:spPr bwMode="auto">
          <a:xfrm rot="10800000">
            <a:off x="0" y="862013"/>
            <a:ext cx="204788" cy="163512"/>
          </a:xfrm>
          <a:custGeom>
            <a:avLst/>
            <a:gdLst>
              <a:gd name="T0" fmla="*/ 966903 w 21600"/>
              <a:gd name="T1" fmla="*/ 618817 h 21600"/>
              <a:gd name="T2" fmla="*/ 966903 w 21600"/>
              <a:gd name="T3" fmla="*/ 618817 h 21600"/>
              <a:gd name="T4" fmla="*/ 966903 w 21600"/>
              <a:gd name="T5" fmla="*/ 618817 h 21600"/>
              <a:gd name="T6" fmla="*/ 966903 w 21600"/>
              <a:gd name="T7" fmla="*/ 61881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21600"/>
                </a:moveTo>
                <a:lnTo>
                  <a:pt x="21600" y="21600"/>
                </a:lnTo>
                <a:lnTo>
                  <a:pt x="0" y="0"/>
                </a:lnTo>
                <a:lnTo>
                  <a:pt x="0" y="21600"/>
                </a:lnTo>
                <a:close/>
              </a:path>
            </a:pathLst>
          </a:custGeom>
          <a:gradFill rotWithShape="0">
            <a:gsLst>
              <a:gs pos="0">
                <a:srgbClr val="6A81BE"/>
              </a:gs>
              <a:gs pos="29747">
                <a:srgbClr val="6A81BE"/>
              </a:gs>
              <a:gs pos="100000">
                <a:srgbClr val="303D4C"/>
              </a:gs>
            </a:gsLst>
            <a:lin ang="44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23" name="Arrow: Pentagon 67">
            <a:extLst>
              <a:ext uri="{FF2B5EF4-FFF2-40B4-BE49-F238E27FC236}">
                <a16:creationId xmlns:a16="http://schemas.microsoft.com/office/drawing/2014/main" id="{C5D317B5-CB81-709B-5F02-930AC9D5D716}"/>
              </a:ext>
            </a:extLst>
          </p:cNvPr>
          <p:cNvSpPr>
            <a:spLocks/>
          </p:cNvSpPr>
          <p:nvPr/>
        </p:nvSpPr>
        <p:spPr bwMode="auto">
          <a:xfrm rot="2428">
            <a:off x="3175" y="0"/>
            <a:ext cx="3581400" cy="868363"/>
          </a:xfrm>
          <a:custGeom>
            <a:avLst/>
            <a:gdLst>
              <a:gd name="T0" fmla="*/ 296868049 w 21600"/>
              <a:gd name="T1" fmla="*/ 17449312 h 21600"/>
              <a:gd name="T2" fmla="*/ 296868049 w 21600"/>
              <a:gd name="T3" fmla="*/ 17449312 h 21600"/>
              <a:gd name="T4" fmla="*/ 296868049 w 21600"/>
              <a:gd name="T5" fmla="*/ 17449312 h 21600"/>
              <a:gd name="T6" fmla="*/ 296868049 w 21600"/>
              <a:gd name="T7" fmla="*/ 1744931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lnTo>
                  <a:pt x="0" y="0"/>
                </a:lnTo>
                <a:close/>
              </a:path>
            </a:pathLst>
          </a:custGeom>
          <a:gradFill rotWithShape="0">
            <a:gsLst>
              <a:gs pos="0">
                <a:srgbClr val="C23FC6"/>
              </a:gs>
              <a:gs pos="1100">
                <a:srgbClr val="C23FC6"/>
              </a:gs>
              <a:gs pos="35864">
                <a:srgbClr val="E1359B"/>
              </a:gs>
              <a:gs pos="100000">
                <a:srgbClr val="FF2A70"/>
              </a:gs>
            </a:gsLst>
            <a:lin ang="20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24" name="TextBox 34">
            <a:extLst>
              <a:ext uri="{FF2B5EF4-FFF2-40B4-BE49-F238E27FC236}">
                <a16:creationId xmlns:a16="http://schemas.microsoft.com/office/drawing/2014/main" id="{50235BE4-8A43-61E7-E96D-C0E43FD029F5}"/>
              </a:ext>
            </a:extLst>
          </p:cNvPr>
          <p:cNvSpPr txBox="1">
            <a:spLocks noChangeArrowheads="1"/>
          </p:cNvSpPr>
          <p:nvPr/>
        </p:nvSpPr>
        <p:spPr bwMode="auto">
          <a:xfrm>
            <a:off x="158750" y="76200"/>
            <a:ext cx="29781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defRPr/>
            </a:pPr>
            <a:r>
              <a:rPr kumimoji="0" lang="vi-VN" altLang="en-US" sz="3300" b="1" i="0" u="none" strike="noStrike" kern="1200" cap="none" spc="0" normalizeH="0" baseline="0" noProof="0">
                <a:ln>
                  <a:noFill/>
                </a:ln>
                <a:solidFill>
                  <a:srgbClr val="FFFFFF"/>
                </a:solidFill>
                <a:effectLst/>
                <a:uLnTx/>
                <a:uFillTx/>
                <a:latin typeface="Arial" panose="020B0604020202020204" pitchFamily="34" charset="0"/>
                <a:ea typeface="Arial "/>
                <a:cs typeface="Arial Rounded MT Bold" panose="020F0704030504030204" pitchFamily="34" charset="0"/>
                <a:sym typeface="Arial Rounded MT Bold" panose="020F0704030504030204" pitchFamily="34" charset="0"/>
              </a:rPr>
              <a:t>LUYỆN TẬP</a:t>
            </a:r>
          </a:p>
        </p:txBody>
      </p:sp>
      <p:sp>
        <p:nvSpPr>
          <p:cNvPr id="30725" name="Rectangle 5">
            <a:extLst>
              <a:ext uri="{FF2B5EF4-FFF2-40B4-BE49-F238E27FC236}">
                <a16:creationId xmlns:a16="http://schemas.microsoft.com/office/drawing/2014/main" id="{B2EBD6C6-AD8A-4ED8-318F-76CDF8D3D531}"/>
              </a:ext>
            </a:extLst>
          </p:cNvPr>
          <p:cNvSpPr>
            <a:spLocks noChangeArrowheads="1"/>
          </p:cNvSpPr>
          <p:nvPr/>
        </p:nvSpPr>
        <p:spPr bwMode="auto">
          <a:xfrm>
            <a:off x="3789363" y="31750"/>
            <a:ext cx="8159750" cy="10064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457200" rtl="0" eaLnBrk="1" fontAlgn="base" latinLnBrk="0" hangingPunct="1">
              <a:lnSpc>
                <a:spcPct val="100000"/>
              </a:lnSpc>
              <a:spcBef>
                <a:spcPct val="0"/>
              </a:spcBef>
              <a:spcAft>
                <a:spcPct val="0"/>
              </a:spcAft>
              <a:buClrTx/>
              <a:buSzTx/>
              <a:buFontTx/>
              <a:buNone/>
              <a:tabLst/>
              <a:defRPr/>
            </a:pPr>
            <a:r>
              <a:rPr kumimoji="0" lang="vi-VN" altLang="en-US" sz="2000" b="1"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rPr>
              <a:t>Câu hỏi 1:</a:t>
            </a:r>
            <a:r>
              <a:rPr kumimoji="0" lang="vi-VN" altLang="en-US" sz="2000" b="0"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rPr>
              <a:t> Có quan điểm cho rằng: "Cần cù, sáng tạo không phải do bẩm sinh mà là kết quả của sự rèn luyện". Em hãy xây dựng bài thuyết trình để thể hiện suy nghĩ của mình. </a:t>
            </a:r>
            <a:endParaRPr kumimoji="0" lang="en-US" altLang="en-US" sz="2000" b="0"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endParaRPr>
          </a:p>
        </p:txBody>
      </p:sp>
      <p:sp>
        <p:nvSpPr>
          <p:cNvPr id="30726" name="AutoShape 6" descr="Nghị luận về tính năng động sáng tạo trong học tập - Theki.vn">
            <a:extLst>
              <a:ext uri="{FF2B5EF4-FFF2-40B4-BE49-F238E27FC236}">
                <a16:creationId xmlns:a16="http://schemas.microsoft.com/office/drawing/2014/main" id="{C36A0289-61AB-6826-6FD0-436C459789EE}"/>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0727" name="Picture 7" descr="Sự sáng tạo – Báo Nghệ An">
            <a:extLst>
              <a:ext uri="{FF2B5EF4-FFF2-40B4-BE49-F238E27FC236}">
                <a16:creationId xmlns:a16="http://schemas.microsoft.com/office/drawing/2014/main" id="{30006720-7CCB-8A3B-EFFB-DA76CA4C38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3" y="1377950"/>
            <a:ext cx="11590337"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EC01CA8-7216-C5A2-C96A-C62477379DF6}"/>
              </a:ext>
            </a:extLst>
          </p:cNvPr>
          <p:cNvSpPr>
            <a:spLocks noChangeArrowheads="1"/>
          </p:cNvSpPr>
          <p:nvPr/>
        </p:nvSpPr>
        <p:spPr bwMode="auto">
          <a:xfrm>
            <a:off x="0" y="0"/>
            <a:ext cx="12192000" cy="85407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457200" rtl="0" eaLnBrk="1" fontAlgn="base" latinLnBrk="0" hangingPunct="1">
              <a:lnSpc>
                <a:spcPct val="100000"/>
              </a:lnSpc>
              <a:spcBef>
                <a:spcPct val="0"/>
              </a:spcBef>
              <a:spcAft>
                <a:spcPct val="0"/>
              </a:spcAft>
              <a:buClrTx/>
              <a:buSzTx/>
              <a:buFontTx/>
              <a:buNone/>
              <a:tabLst/>
              <a:defRPr/>
            </a:pPr>
            <a:r>
              <a:rPr kumimoji="0" lang="vi-VN" altLang="en-US" sz="2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Câu hỏi 2: </a:t>
            </a:r>
            <a:r>
              <a:rPr kumimoji="0" lang="vi-VN" altLang="en-US" sz="2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Em hãy chỉ ra những việc làm thể hiện sự cần cù sáng tạo và những việc làm không thể hiện sự cần cù, sáng tạo trong lao động. Vì sao? </a:t>
            </a:r>
            <a:endParaRPr kumimoji="0" lang="en-US" altLang="en-US" sz="2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8003" name="Group 3">
            <a:extLst>
              <a:ext uri="{FF2B5EF4-FFF2-40B4-BE49-F238E27FC236}">
                <a16:creationId xmlns:a16="http://schemas.microsoft.com/office/drawing/2014/main" id="{0D98A202-914F-470F-4498-33D621103D9B}"/>
              </a:ext>
            </a:extLst>
          </p:cNvPr>
          <p:cNvGraphicFramePr>
            <a:graphicFrameLocks noGrp="1"/>
          </p:cNvGraphicFramePr>
          <p:nvPr/>
        </p:nvGraphicFramePr>
        <p:xfrm>
          <a:off x="533400" y="1181100"/>
          <a:ext cx="11150600" cy="5092701"/>
        </p:xfrm>
        <a:graphic>
          <a:graphicData uri="http://schemas.openxmlformats.org/drawingml/2006/table">
            <a:tbl>
              <a:tblPr/>
              <a:tblGrid>
                <a:gridCol w="7419975">
                  <a:extLst>
                    <a:ext uri="{9D8B030D-6E8A-4147-A177-3AD203B41FA5}">
                      <a16:colId xmlns:a16="http://schemas.microsoft.com/office/drawing/2014/main" val="670097756"/>
                    </a:ext>
                  </a:extLst>
                </a:gridCol>
                <a:gridCol w="3730625">
                  <a:extLst>
                    <a:ext uri="{9D8B030D-6E8A-4147-A177-3AD203B41FA5}">
                      <a16:colId xmlns:a16="http://schemas.microsoft.com/office/drawing/2014/main" val="1341899532"/>
                    </a:ext>
                  </a:extLst>
                </a:gridCol>
              </a:tblGrid>
              <a:tr h="859665">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en-US" sz="28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Những việc làm thể hiện sự cần cù, sáng tạo</a:t>
                      </a:r>
                      <a:r>
                        <a:rPr kumimoji="0" lang="vi-VN" altLang="en-US" sz="2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p>
                  </a:txBody>
                  <a:tcPr marT="45727" marB="45727"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en-US" sz="28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Việc không thể hiện sự cần cù, sáng tạo</a:t>
                      </a:r>
                      <a:r>
                        <a:rPr kumimoji="0" lang="vi-VN" altLang="en-US" sz="2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p>
                  </a:txBody>
                  <a:tcPr marT="45727" marB="45727"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580985636"/>
                  </a:ext>
                </a:extLst>
              </a:tr>
              <a:tr h="1243770">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justLow"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en-US" sz="2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Bạn H cố gắng, nỗ lực trong học tập và tích cực tham gia các câu lạc bộ của trường.</a:t>
                      </a:r>
                    </a:p>
                  </a:txBody>
                  <a:tcPr marT="45727" marB="45727"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en-US" sz="2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bạn P thường xuyên ỷ lại vào bạn bè trong hoạt động thảo luận nhóm </a:t>
                      </a:r>
                    </a:p>
                  </a:txBody>
                  <a:tcPr marT="45727" marB="45727"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3135760003"/>
                  </a:ext>
                </a:extLst>
              </a:tr>
              <a:tr h="859665">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justLow"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en-US" sz="2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Bạn M vẫn cố gắng suy nghĩ để tìm thêm các cách giải bài toán hay hơn.</a:t>
                      </a:r>
                    </a:p>
                  </a:txBody>
                  <a:tcPr marT="45727" marB="45727"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CC99"/>
                    </a:solidFill>
                  </a:tcPr>
                </a:tc>
                <a:tc rowSpan="3">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en-US" sz="2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hành động của bạn P cho thấy bạn P có thái độ học tập thiếu tích cực, thiếu sự chăm chỉ và sáng tạo. </a:t>
                      </a:r>
                    </a:p>
                  </a:txBody>
                  <a:tcPr marT="45727" marB="45727"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2424511028"/>
                  </a:ext>
                </a:extLst>
              </a:tr>
              <a:tr h="501725">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justLow"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en-US" sz="2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Bạn T vẽ tranh bằng bút sáp tái sử dụng.</a:t>
                      </a:r>
                    </a:p>
                  </a:txBody>
                  <a:tcPr marT="45727" marB="45727"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99CC"/>
                    </a:solidFill>
                  </a:tcPr>
                </a:tc>
                <a:tc vMerge="1">
                  <a:txBody>
                    <a:bodyPr/>
                    <a:lstStyle/>
                    <a:p>
                      <a:endParaRPr lang="en-US"/>
                    </a:p>
                  </a:txBody>
                  <a:tcPr/>
                </a:tc>
                <a:extLst>
                  <a:ext uri="{0D108BD9-81ED-4DB2-BD59-A6C34878D82A}">
                    <a16:rowId xmlns:a16="http://schemas.microsoft.com/office/drawing/2014/main" val="1233914246"/>
                  </a:ext>
                </a:extLst>
              </a:tr>
              <a:tr h="1627876">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en-US" sz="2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trong quá trình học tập, các bạn H, T, M đã nỗ lực, chăm chỉ để vượt qua khó khăn; luôn tìm tòi, sáng tạo, phát hiện ra những cách làm mới để đem lại kết quả và chất lượng tốt hơn. </a:t>
                      </a:r>
                    </a:p>
                  </a:txBody>
                  <a:tcPr marT="45727" marB="45727"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tc vMerge="1">
                  <a:txBody>
                    <a:bodyPr/>
                    <a:lstStyle/>
                    <a:p>
                      <a:endParaRPr lang="en-US"/>
                    </a:p>
                  </a:txBody>
                  <a:tcPr/>
                </a:tc>
                <a:extLst>
                  <a:ext uri="{0D108BD9-81ED-4DB2-BD59-A6C34878D82A}">
                    <a16:rowId xmlns:a16="http://schemas.microsoft.com/office/drawing/2014/main" val="1023243303"/>
                  </a:ext>
                </a:extLst>
              </a:tr>
            </a:tbl>
          </a:graphicData>
        </a:graphic>
      </p:graphicFrame>
      <p:sp>
        <p:nvSpPr>
          <p:cNvPr id="10" name="Rectangle 9">
            <a:extLst>
              <a:ext uri="{FF2B5EF4-FFF2-40B4-BE49-F238E27FC236}">
                <a16:creationId xmlns:a16="http://schemas.microsoft.com/office/drawing/2014/main" id="{3B70FA86-8A0E-E6A6-AE2A-59B6387E8E5F}"/>
              </a:ext>
            </a:extLst>
          </p:cNvPr>
          <p:cNvSpPr>
            <a:spLocks noChangeArrowheads="1"/>
          </p:cNvSpPr>
          <p:nvPr/>
        </p:nvSpPr>
        <p:spPr bwMode="auto">
          <a:xfrm>
            <a:off x="620713" y="2098675"/>
            <a:ext cx="7278687" cy="1125538"/>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x-none" sz="140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2" name="Rectangle 9">
            <a:extLst>
              <a:ext uri="{FF2B5EF4-FFF2-40B4-BE49-F238E27FC236}">
                <a16:creationId xmlns:a16="http://schemas.microsoft.com/office/drawing/2014/main" id="{1AFED0AE-89BE-4C0F-F107-52AD8B29BE54}"/>
              </a:ext>
            </a:extLst>
          </p:cNvPr>
          <p:cNvSpPr>
            <a:spLocks noChangeArrowheads="1"/>
          </p:cNvSpPr>
          <p:nvPr/>
        </p:nvSpPr>
        <p:spPr bwMode="auto">
          <a:xfrm>
            <a:off x="569913" y="3317875"/>
            <a:ext cx="7342187" cy="795338"/>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x-none" sz="140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3" name="Rectangle 9">
            <a:extLst>
              <a:ext uri="{FF2B5EF4-FFF2-40B4-BE49-F238E27FC236}">
                <a16:creationId xmlns:a16="http://schemas.microsoft.com/office/drawing/2014/main" id="{687CE66F-47E2-A7EF-7BF2-D6A2B70FD042}"/>
              </a:ext>
            </a:extLst>
          </p:cNvPr>
          <p:cNvSpPr>
            <a:spLocks noChangeArrowheads="1"/>
          </p:cNvSpPr>
          <p:nvPr/>
        </p:nvSpPr>
        <p:spPr bwMode="auto">
          <a:xfrm>
            <a:off x="569913" y="4168775"/>
            <a:ext cx="7367587" cy="465138"/>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x-none" sz="140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4" name="Rectangle 9">
            <a:extLst>
              <a:ext uri="{FF2B5EF4-FFF2-40B4-BE49-F238E27FC236}">
                <a16:creationId xmlns:a16="http://schemas.microsoft.com/office/drawing/2014/main" id="{DF944835-9208-0FF3-114A-58BD3AB3D199}"/>
              </a:ext>
            </a:extLst>
          </p:cNvPr>
          <p:cNvSpPr>
            <a:spLocks noChangeArrowheads="1"/>
          </p:cNvSpPr>
          <p:nvPr/>
        </p:nvSpPr>
        <p:spPr bwMode="auto">
          <a:xfrm>
            <a:off x="595313" y="4689475"/>
            <a:ext cx="7342187" cy="1544638"/>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x-none" sz="140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5" name="Rectangle 9">
            <a:extLst>
              <a:ext uri="{FF2B5EF4-FFF2-40B4-BE49-F238E27FC236}">
                <a16:creationId xmlns:a16="http://schemas.microsoft.com/office/drawing/2014/main" id="{C5A7745C-3F13-D3F8-B9B9-EB8A0B4E62CB}"/>
              </a:ext>
            </a:extLst>
          </p:cNvPr>
          <p:cNvSpPr>
            <a:spLocks noChangeArrowheads="1"/>
          </p:cNvSpPr>
          <p:nvPr/>
        </p:nvSpPr>
        <p:spPr bwMode="auto">
          <a:xfrm>
            <a:off x="8012113" y="2149475"/>
            <a:ext cx="3519487" cy="1100138"/>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x-none" sz="140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
        <p:nvSpPr>
          <p:cNvPr id="6" name="Rectangle 9">
            <a:extLst>
              <a:ext uri="{FF2B5EF4-FFF2-40B4-BE49-F238E27FC236}">
                <a16:creationId xmlns:a16="http://schemas.microsoft.com/office/drawing/2014/main" id="{8C19A3B6-D012-6638-806E-1B64C8D91391}"/>
              </a:ext>
            </a:extLst>
          </p:cNvPr>
          <p:cNvSpPr>
            <a:spLocks noChangeArrowheads="1"/>
          </p:cNvSpPr>
          <p:nvPr/>
        </p:nvSpPr>
        <p:spPr bwMode="auto">
          <a:xfrm>
            <a:off x="7961313" y="3317875"/>
            <a:ext cx="3697287" cy="2928938"/>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x-none" sz="1400" b="0" i="0" u="none" strike="noStrike" kern="0" cap="none" spc="0" normalizeH="0" baseline="0" noProof="0">
              <a:ln>
                <a:noFill/>
              </a:ln>
              <a:solidFill>
                <a:prstClr val="white"/>
              </a:solidFill>
              <a:effectLst/>
              <a:uLnTx/>
              <a:uFillTx/>
              <a:latin typeface="Calibri"/>
              <a:ea typeface="+mn-ea"/>
              <a:cs typeface="Arial" panose="020B060402020202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0" nodeType="clickEffect">
                                  <p:stCondLst>
                                    <p:cond delay="0"/>
                                  </p:stCondLst>
                                  <p:childTnLst>
                                    <p:animEffect transition="out" filter="blinds(horizont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0" nodeType="clickEffect">
                                  <p:stCondLst>
                                    <p:cond delay="0"/>
                                  </p:stCondLst>
                                  <p:childTnLst>
                                    <p:animEffect transition="out" filter="blinds(horizont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0" nodeType="clickEffect">
                                  <p:stCondLst>
                                    <p:cond delay="0"/>
                                  </p:stCondLst>
                                  <p:childTnLst>
                                    <p:animEffect transition="out" filter="blinds(horizont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0" nodeType="clickEffect">
                                  <p:stCondLst>
                                    <p:cond delay="0"/>
                                  </p:stCondLst>
                                  <p:childTnLst>
                                    <p:animEffect transition="out" filter="blinds(horizont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6C42B95-ABE1-D2A0-9CE9-05D74960A47A}"/>
              </a:ext>
            </a:extLst>
          </p:cNvPr>
          <p:cNvSpPr>
            <a:spLocks noChangeArrowheads="1"/>
          </p:cNvSpPr>
          <p:nvPr/>
        </p:nvSpPr>
        <p:spPr bwMode="auto">
          <a:xfrm>
            <a:off x="0" y="0"/>
            <a:ext cx="12192000" cy="85407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457200" rtl="0" eaLnBrk="1" fontAlgn="base" latinLnBrk="0" hangingPunct="1">
              <a:lnSpc>
                <a:spcPct val="100000"/>
              </a:lnSpc>
              <a:spcBef>
                <a:spcPct val="0"/>
              </a:spcBef>
              <a:spcAft>
                <a:spcPct val="0"/>
              </a:spcAft>
              <a:buClrTx/>
              <a:buSzTx/>
              <a:buFontTx/>
              <a:buNone/>
              <a:tabLst/>
              <a:defRPr/>
            </a:pPr>
            <a:r>
              <a:rPr kumimoji="0" lang="vi-VN" altLang="en-US" sz="2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Câu hỏi 2: </a:t>
            </a:r>
            <a:r>
              <a:rPr kumimoji="0" lang="vi-VN" altLang="en-US" sz="2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Em hãy chỉ ra những việc làm thể hiện sự cần cù sáng tạo và những việc làm không thể hiện sự cần cù, sáng tạo trong lao động. Vì sao? </a:t>
            </a:r>
            <a:endParaRPr kumimoji="0" lang="en-US" altLang="en-US" sz="2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6979" name="Group 3">
            <a:extLst>
              <a:ext uri="{FF2B5EF4-FFF2-40B4-BE49-F238E27FC236}">
                <a16:creationId xmlns:a16="http://schemas.microsoft.com/office/drawing/2014/main" id="{791F4FC0-5103-6CB5-A5E4-E9E3ACE6F1C2}"/>
              </a:ext>
            </a:extLst>
          </p:cNvPr>
          <p:cNvGraphicFramePr>
            <a:graphicFrameLocks noGrp="1"/>
          </p:cNvGraphicFramePr>
          <p:nvPr/>
        </p:nvGraphicFramePr>
        <p:xfrm>
          <a:off x="508000" y="1346200"/>
          <a:ext cx="11309350" cy="4686300"/>
        </p:xfrm>
        <a:graphic>
          <a:graphicData uri="http://schemas.openxmlformats.org/drawingml/2006/table">
            <a:tbl>
              <a:tblPr/>
              <a:tblGrid>
                <a:gridCol w="11309350">
                  <a:extLst>
                    <a:ext uri="{9D8B030D-6E8A-4147-A177-3AD203B41FA5}">
                      <a16:colId xmlns:a16="http://schemas.microsoft.com/office/drawing/2014/main" val="3958279714"/>
                    </a:ext>
                  </a:extLst>
                </a:gridCol>
              </a:tblGrid>
              <a:tr h="304800">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en-US" sz="3500" b="0" i="0" u="none" strike="noStrike" cap="none" normalizeH="0" baseline="0">
                          <a:ln>
                            <a:noFill/>
                          </a:ln>
                          <a:solidFill>
                            <a:srgbClr val="333333"/>
                          </a:solidFill>
                          <a:effectLst/>
                          <a:latin typeface="Times New Roman" panose="02020603050405020304" pitchFamily="18" charset="0"/>
                          <a:cs typeface="Times New Roman" panose="02020603050405020304" pitchFamily="18" charset="0"/>
                        </a:rPr>
                        <a:t>a. Bạn H luôn cố gắng, nỗ lực trong học tập và tích cực tham gia các câu lạc bộ của trường.</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3263830112"/>
                  </a:ext>
                </a:extLst>
              </a:tr>
              <a:tr h="304800">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en-US" sz="3500" b="0" i="0" u="none" strike="noStrike" cap="none" normalizeH="0" baseline="0">
                          <a:ln>
                            <a:noFill/>
                          </a:ln>
                          <a:solidFill>
                            <a:srgbClr val="333333"/>
                          </a:solidFill>
                          <a:effectLst/>
                          <a:latin typeface="Times New Roman" panose="02020603050405020304" pitchFamily="18" charset="0"/>
                          <a:cs typeface="Times New Roman" panose="02020603050405020304" pitchFamily="18" charset="0"/>
                        </a:rPr>
                        <a:t>b. Tuy đã giải được bài toán nhưng bạn M vẫn cố gắng suy nghĩ để tìm thêm các cách giải khác hay hơn.</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462528892"/>
                  </a:ext>
                </a:extLst>
              </a:tr>
              <a:tr h="304800">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en-US" sz="3500" b="0" i="0" u="none" strike="noStrike" cap="none" normalizeH="0" baseline="0">
                          <a:ln>
                            <a:noFill/>
                          </a:ln>
                          <a:solidFill>
                            <a:srgbClr val="333333"/>
                          </a:solidFill>
                          <a:effectLst/>
                          <a:latin typeface="Times New Roman" panose="02020603050405020304" pitchFamily="18" charset="0"/>
                          <a:cs typeface="Times New Roman" panose="02020603050405020304" pitchFamily="18" charset="0"/>
                        </a:rPr>
                        <a:t>c, Trong hoạt động thảo luận nhóm, bạn P rất ít khi thực hiện các nhiệm vụ được giao và hay ỷ lại bạn bè.</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338215228"/>
                  </a:ext>
                </a:extLst>
              </a:tr>
              <a:tr h="304800">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vi-VN" altLang="en-US" sz="3500" b="0" i="0" u="none" strike="noStrike" cap="none" normalizeH="0" baseline="0">
                          <a:ln>
                            <a:noFill/>
                          </a:ln>
                          <a:solidFill>
                            <a:srgbClr val="333333"/>
                          </a:solidFill>
                          <a:effectLst/>
                          <a:latin typeface="Times New Roman" panose="02020603050405020304" pitchFamily="18" charset="0"/>
                          <a:cs typeface="Times New Roman" panose="02020603050405020304" pitchFamily="18" charset="0"/>
                        </a:rPr>
                        <a:t>d. Mỗi tuần, bạn T cùng nhóm bạn trong Câu lạc bộ Cây cọ nhí vẽ những bức tranh về bảo vệ môi trường, an toàn giao thông bằng bút sáp tái sử dụng.</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3861742090"/>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331" name="Group 31">
            <a:extLst>
              <a:ext uri="{FF2B5EF4-FFF2-40B4-BE49-F238E27FC236}">
                <a16:creationId xmlns:a16="http://schemas.microsoft.com/office/drawing/2014/main" id="{495B78A1-51C6-FC28-08C2-25B3BEB7A20F}"/>
              </a:ext>
            </a:extLst>
          </p:cNvPr>
          <p:cNvGrpSpPr>
            <a:grpSpLocks/>
          </p:cNvGrpSpPr>
          <p:nvPr/>
        </p:nvGrpSpPr>
        <p:grpSpPr bwMode="auto">
          <a:xfrm>
            <a:off x="4949825" y="1241425"/>
            <a:ext cx="2965450" cy="3316288"/>
            <a:chOff x="2154980" y="1739196"/>
            <a:chExt cx="4343991" cy="4355043"/>
          </a:xfrm>
        </p:grpSpPr>
        <p:sp>
          <p:nvSpPr>
            <p:cNvPr id="33" name="Left Arrow 2">
              <a:extLst>
                <a:ext uri="{FF2B5EF4-FFF2-40B4-BE49-F238E27FC236}">
                  <a16:creationId xmlns:a16="http://schemas.microsoft.com/office/drawing/2014/main" id="{4D8E7411-290B-3285-8E37-1D2C0C62134D}"/>
                </a:ext>
              </a:extLst>
            </p:cNvPr>
            <p:cNvSpPr/>
            <p:nvPr/>
          </p:nvSpPr>
          <p:spPr>
            <a:xfrm rot="13500000">
              <a:off x="4180007" y="2144293"/>
              <a:ext cx="2549650" cy="1739457"/>
            </a:xfrm>
            <a:custGeom>
              <a:avLst/>
              <a:gdLst>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981979 w 1564191"/>
                <a:gd name="connsiteY6" fmla="*/ 528765 h 1189836"/>
                <a:gd name="connsiteX7" fmla="*/ 983944 w 1564191"/>
                <a:gd name="connsiteY7" fmla="*/ 528775 h 1189836"/>
                <a:gd name="connsiteX8" fmla="*/ 1564191 w 1564191"/>
                <a:gd name="connsiteY8" fmla="*/ 0 h 1189836"/>
                <a:gd name="connsiteX9" fmla="*/ 1388017 w 1564191"/>
                <a:gd name="connsiteY9" fmla="*/ 530857 h 1189836"/>
                <a:gd name="connsiteX10" fmla="*/ 1388955 w 1564191"/>
                <a:gd name="connsiteY10" fmla="*/ 530862 h 1189836"/>
                <a:gd name="connsiteX11" fmla="*/ 1388758 w 1564191"/>
                <a:gd name="connsiteY11" fmla="*/ 532748 h 1189836"/>
                <a:gd name="connsiteX12" fmla="*/ 1388961 w 1564191"/>
                <a:gd name="connsiteY12" fmla="*/ 533267 h 1189836"/>
                <a:gd name="connsiteX13" fmla="*/ 1388703 w 1564191"/>
                <a:gd name="connsiteY13" fmla="*/ 533267 h 1189836"/>
                <a:gd name="connsiteX14" fmla="*/ 939150 w 1564191"/>
                <a:gd name="connsiteY14" fmla="*/ 984963 h 1189836"/>
                <a:gd name="connsiteX15" fmla="*/ 939150 w 1564191"/>
                <a:gd name="connsiteY15" fmla="*/ 985526 h 1189836"/>
                <a:gd name="connsiteX16" fmla="*/ 933544 w 1564191"/>
                <a:gd name="connsiteY16" fmla="*/ 985526 h 1189836"/>
                <a:gd name="connsiteX17" fmla="*/ 931752 w 1564191"/>
                <a:gd name="connsiteY17" fmla="*/ 985706 h 1189836"/>
                <a:gd name="connsiteX18" fmla="*/ 931752 w 1564191"/>
                <a:gd name="connsiteY18" fmla="*/ 985526 h 1189836"/>
                <a:gd name="connsiteX19" fmla="*/ 639997 w 1564191"/>
                <a:gd name="connsiteY19" fmla="*/ 985526 h 1189836"/>
                <a:gd name="connsiteX20" fmla="*/ 639997 w 1564191"/>
                <a:gd name="connsiteY20"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981979 w 1564191"/>
                <a:gd name="connsiteY6" fmla="*/ 528765 h 1189836"/>
                <a:gd name="connsiteX7" fmla="*/ 983944 w 1564191"/>
                <a:gd name="connsiteY7" fmla="*/ 528775 h 1189836"/>
                <a:gd name="connsiteX8" fmla="*/ 1564191 w 1564191"/>
                <a:gd name="connsiteY8" fmla="*/ 0 h 1189836"/>
                <a:gd name="connsiteX9" fmla="*/ 1388017 w 1564191"/>
                <a:gd name="connsiteY9" fmla="*/ 530857 h 1189836"/>
                <a:gd name="connsiteX10" fmla="*/ 1388955 w 1564191"/>
                <a:gd name="connsiteY10" fmla="*/ 530862 h 1189836"/>
                <a:gd name="connsiteX11" fmla="*/ 1388758 w 1564191"/>
                <a:gd name="connsiteY11" fmla="*/ 532748 h 1189836"/>
                <a:gd name="connsiteX12" fmla="*/ 1388961 w 1564191"/>
                <a:gd name="connsiteY12" fmla="*/ 533267 h 1189836"/>
                <a:gd name="connsiteX13" fmla="*/ 1388703 w 1564191"/>
                <a:gd name="connsiteY13" fmla="*/ 533267 h 1189836"/>
                <a:gd name="connsiteX14" fmla="*/ 939150 w 1564191"/>
                <a:gd name="connsiteY14" fmla="*/ 984963 h 1189836"/>
                <a:gd name="connsiteX15" fmla="*/ 939150 w 1564191"/>
                <a:gd name="connsiteY15" fmla="*/ 985526 h 1189836"/>
                <a:gd name="connsiteX16" fmla="*/ 933544 w 1564191"/>
                <a:gd name="connsiteY16" fmla="*/ 985526 h 1189836"/>
                <a:gd name="connsiteX17" fmla="*/ 931752 w 1564191"/>
                <a:gd name="connsiteY17" fmla="*/ 985706 h 1189836"/>
                <a:gd name="connsiteX18" fmla="*/ 931752 w 1564191"/>
                <a:gd name="connsiteY18" fmla="*/ 985526 h 1189836"/>
                <a:gd name="connsiteX19" fmla="*/ 639997 w 1564191"/>
                <a:gd name="connsiteY19" fmla="*/ 985526 h 1189836"/>
                <a:gd name="connsiteX20" fmla="*/ 639997 w 1564191"/>
                <a:gd name="connsiteY20"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981979 w 1564191"/>
                <a:gd name="connsiteY6" fmla="*/ 528765 h 1189836"/>
                <a:gd name="connsiteX7" fmla="*/ 1564191 w 1564191"/>
                <a:gd name="connsiteY7" fmla="*/ 0 h 1189836"/>
                <a:gd name="connsiteX8" fmla="*/ 1388017 w 1564191"/>
                <a:gd name="connsiteY8" fmla="*/ 530857 h 1189836"/>
                <a:gd name="connsiteX9" fmla="*/ 1388955 w 1564191"/>
                <a:gd name="connsiteY9" fmla="*/ 530862 h 1189836"/>
                <a:gd name="connsiteX10" fmla="*/ 1388758 w 1564191"/>
                <a:gd name="connsiteY10" fmla="*/ 532748 h 1189836"/>
                <a:gd name="connsiteX11" fmla="*/ 1388961 w 1564191"/>
                <a:gd name="connsiteY11" fmla="*/ 533267 h 1189836"/>
                <a:gd name="connsiteX12" fmla="*/ 1388703 w 1564191"/>
                <a:gd name="connsiteY12" fmla="*/ 533267 h 1189836"/>
                <a:gd name="connsiteX13" fmla="*/ 939150 w 1564191"/>
                <a:gd name="connsiteY13" fmla="*/ 984963 h 1189836"/>
                <a:gd name="connsiteX14" fmla="*/ 939150 w 1564191"/>
                <a:gd name="connsiteY14" fmla="*/ 985526 h 1189836"/>
                <a:gd name="connsiteX15" fmla="*/ 933544 w 1564191"/>
                <a:gd name="connsiteY15" fmla="*/ 985526 h 1189836"/>
                <a:gd name="connsiteX16" fmla="*/ 931752 w 1564191"/>
                <a:gd name="connsiteY16" fmla="*/ 985706 h 1189836"/>
                <a:gd name="connsiteX17" fmla="*/ 931752 w 1564191"/>
                <a:gd name="connsiteY17" fmla="*/ 985526 h 1189836"/>
                <a:gd name="connsiteX18" fmla="*/ 639997 w 1564191"/>
                <a:gd name="connsiteY18" fmla="*/ 985526 h 1189836"/>
                <a:gd name="connsiteX19" fmla="*/ 639997 w 1564191"/>
                <a:gd name="connsiteY19"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388955 w 1564191"/>
                <a:gd name="connsiteY8" fmla="*/ 530862 h 1189836"/>
                <a:gd name="connsiteX9" fmla="*/ 1388758 w 1564191"/>
                <a:gd name="connsiteY9" fmla="*/ 532748 h 1189836"/>
                <a:gd name="connsiteX10" fmla="*/ 1388961 w 1564191"/>
                <a:gd name="connsiteY10" fmla="*/ 533267 h 1189836"/>
                <a:gd name="connsiteX11" fmla="*/ 1388703 w 1564191"/>
                <a:gd name="connsiteY11" fmla="*/ 533267 h 1189836"/>
                <a:gd name="connsiteX12" fmla="*/ 939150 w 1564191"/>
                <a:gd name="connsiteY12" fmla="*/ 984963 h 1189836"/>
                <a:gd name="connsiteX13" fmla="*/ 939150 w 1564191"/>
                <a:gd name="connsiteY13" fmla="*/ 985526 h 1189836"/>
                <a:gd name="connsiteX14" fmla="*/ 933544 w 1564191"/>
                <a:gd name="connsiteY14" fmla="*/ 985526 h 1189836"/>
                <a:gd name="connsiteX15" fmla="*/ 931752 w 1564191"/>
                <a:gd name="connsiteY15" fmla="*/ 985706 h 1189836"/>
                <a:gd name="connsiteX16" fmla="*/ 931752 w 1564191"/>
                <a:gd name="connsiteY16" fmla="*/ 985526 h 1189836"/>
                <a:gd name="connsiteX17" fmla="*/ 639997 w 1564191"/>
                <a:gd name="connsiteY17" fmla="*/ 985526 h 1189836"/>
                <a:gd name="connsiteX18" fmla="*/ 639997 w 1564191"/>
                <a:gd name="connsiteY18"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388955 w 1564191"/>
                <a:gd name="connsiteY8" fmla="*/ 530862 h 1189836"/>
                <a:gd name="connsiteX9" fmla="*/ 1388758 w 1564191"/>
                <a:gd name="connsiteY9" fmla="*/ 532748 h 1189836"/>
                <a:gd name="connsiteX10" fmla="*/ 1388961 w 1564191"/>
                <a:gd name="connsiteY10" fmla="*/ 533267 h 1189836"/>
                <a:gd name="connsiteX11" fmla="*/ 1419659 w 1564191"/>
                <a:gd name="connsiteY11" fmla="*/ 535648 h 1189836"/>
                <a:gd name="connsiteX12" fmla="*/ 939150 w 1564191"/>
                <a:gd name="connsiteY12" fmla="*/ 984963 h 1189836"/>
                <a:gd name="connsiteX13" fmla="*/ 939150 w 1564191"/>
                <a:gd name="connsiteY13" fmla="*/ 985526 h 1189836"/>
                <a:gd name="connsiteX14" fmla="*/ 933544 w 1564191"/>
                <a:gd name="connsiteY14" fmla="*/ 985526 h 1189836"/>
                <a:gd name="connsiteX15" fmla="*/ 931752 w 1564191"/>
                <a:gd name="connsiteY15" fmla="*/ 985706 h 1189836"/>
                <a:gd name="connsiteX16" fmla="*/ 931752 w 1564191"/>
                <a:gd name="connsiteY16" fmla="*/ 985526 h 1189836"/>
                <a:gd name="connsiteX17" fmla="*/ 639997 w 1564191"/>
                <a:gd name="connsiteY17" fmla="*/ 985526 h 1189836"/>
                <a:gd name="connsiteX18" fmla="*/ 639997 w 1564191"/>
                <a:gd name="connsiteY18"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388955 w 1564191"/>
                <a:gd name="connsiteY8" fmla="*/ 530862 h 1189836"/>
                <a:gd name="connsiteX9" fmla="*/ 1388758 w 1564191"/>
                <a:gd name="connsiteY9" fmla="*/ 532748 h 1189836"/>
                <a:gd name="connsiteX10" fmla="*/ 1419659 w 1564191"/>
                <a:gd name="connsiteY10" fmla="*/ 535648 h 1189836"/>
                <a:gd name="connsiteX11" fmla="*/ 939150 w 1564191"/>
                <a:gd name="connsiteY11" fmla="*/ 984963 h 1189836"/>
                <a:gd name="connsiteX12" fmla="*/ 939150 w 1564191"/>
                <a:gd name="connsiteY12" fmla="*/ 985526 h 1189836"/>
                <a:gd name="connsiteX13" fmla="*/ 933544 w 1564191"/>
                <a:gd name="connsiteY13" fmla="*/ 985526 h 1189836"/>
                <a:gd name="connsiteX14" fmla="*/ 931752 w 1564191"/>
                <a:gd name="connsiteY14" fmla="*/ 985706 h 1189836"/>
                <a:gd name="connsiteX15" fmla="*/ 931752 w 1564191"/>
                <a:gd name="connsiteY15" fmla="*/ 985526 h 1189836"/>
                <a:gd name="connsiteX16" fmla="*/ 639997 w 1564191"/>
                <a:gd name="connsiteY16" fmla="*/ 985526 h 1189836"/>
                <a:gd name="connsiteX17" fmla="*/ 639997 w 1564191"/>
                <a:gd name="connsiteY17"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388955 w 1564191"/>
                <a:gd name="connsiteY8" fmla="*/ 530862 h 1189836"/>
                <a:gd name="connsiteX9" fmla="*/ 1419659 w 1564191"/>
                <a:gd name="connsiteY9" fmla="*/ 535648 h 1189836"/>
                <a:gd name="connsiteX10" fmla="*/ 939150 w 1564191"/>
                <a:gd name="connsiteY10" fmla="*/ 984963 h 1189836"/>
                <a:gd name="connsiteX11" fmla="*/ 939150 w 1564191"/>
                <a:gd name="connsiteY11" fmla="*/ 985526 h 1189836"/>
                <a:gd name="connsiteX12" fmla="*/ 933544 w 1564191"/>
                <a:gd name="connsiteY12" fmla="*/ 985526 h 1189836"/>
                <a:gd name="connsiteX13" fmla="*/ 931752 w 1564191"/>
                <a:gd name="connsiteY13" fmla="*/ 985706 h 1189836"/>
                <a:gd name="connsiteX14" fmla="*/ 931752 w 1564191"/>
                <a:gd name="connsiteY14" fmla="*/ 985526 h 1189836"/>
                <a:gd name="connsiteX15" fmla="*/ 639997 w 1564191"/>
                <a:gd name="connsiteY15" fmla="*/ 985526 h 1189836"/>
                <a:gd name="connsiteX16" fmla="*/ 639997 w 1564191"/>
                <a:gd name="connsiteY16"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419659 w 1564191"/>
                <a:gd name="connsiteY8" fmla="*/ 535648 h 1189836"/>
                <a:gd name="connsiteX9" fmla="*/ 939150 w 1564191"/>
                <a:gd name="connsiteY9" fmla="*/ 984963 h 1189836"/>
                <a:gd name="connsiteX10" fmla="*/ 939150 w 1564191"/>
                <a:gd name="connsiteY10" fmla="*/ 985526 h 1189836"/>
                <a:gd name="connsiteX11" fmla="*/ 933544 w 1564191"/>
                <a:gd name="connsiteY11" fmla="*/ 985526 h 1189836"/>
                <a:gd name="connsiteX12" fmla="*/ 931752 w 1564191"/>
                <a:gd name="connsiteY12" fmla="*/ 985706 h 1189836"/>
                <a:gd name="connsiteX13" fmla="*/ 931752 w 1564191"/>
                <a:gd name="connsiteY13" fmla="*/ 985526 h 1189836"/>
                <a:gd name="connsiteX14" fmla="*/ 639997 w 1564191"/>
                <a:gd name="connsiteY14" fmla="*/ 985526 h 1189836"/>
                <a:gd name="connsiteX15" fmla="*/ 639997 w 1564191"/>
                <a:gd name="connsiteY15"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419659 w 1564191"/>
                <a:gd name="connsiteY7" fmla="*/ 535648 h 1189836"/>
                <a:gd name="connsiteX8" fmla="*/ 939150 w 1564191"/>
                <a:gd name="connsiteY8" fmla="*/ 984963 h 1189836"/>
                <a:gd name="connsiteX9" fmla="*/ 939150 w 1564191"/>
                <a:gd name="connsiteY9" fmla="*/ 985526 h 1189836"/>
                <a:gd name="connsiteX10" fmla="*/ 933544 w 1564191"/>
                <a:gd name="connsiteY10" fmla="*/ 985526 h 1189836"/>
                <a:gd name="connsiteX11" fmla="*/ 931752 w 1564191"/>
                <a:gd name="connsiteY11" fmla="*/ 985706 h 1189836"/>
                <a:gd name="connsiteX12" fmla="*/ 931752 w 1564191"/>
                <a:gd name="connsiteY12" fmla="*/ 985526 h 1189836"/>
                <a:gd name="connsiteX13" fmla="*/ 639997 w 1564191"/>
                <a:gd name="connsiteY13" fmla="*/ 985526 h 1189836"/>
                <a:gd name="connsiteX14" fmla="*/ 639997 w 1564191"/>
                <a:gd name="connsiteY14"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419659 w 1564191"/>
                <a:gd name="connsiteY7" fmla="*/ 535648 h 1189836"/>
                <a:gd name="connsiteX8" fmla="*/ 939150 w 1564191"/>
                <a:gd name="connsiteY8" fmla="*/ 984963 h 1189836"/>
                <a:gd name="connsiteX9" fmla="*/ 939150 w 1564191"/>
                <a:gd name="connsiteY9" fmla="*/ 985526 h 1189836"/>
                <a:gd name="connsiteX10" fmla="*/ 933544 w 1564191"/>
                <a:gd name="connsiteY10" fmla="*/ 985526 h 1189836"/>
                <a:gd name="connsiteX11" fmla="*/ 931752 w 1564191"/>
                <a:gd name="connsiteY11" fmla="*/ 985706 h 1189836"/>
                <a:gd name="connsiteX12" fmla="*/ 931752 w 1564191"/>
                <a:gd name="connsiteY12" fmla="*/ 985526 h 1189836"/>
                <a:gd name="connsiteX13" fmla="*/ 639997 w 1564191"/>
                <a:gd name="connsiteY13" fmla="*/ 985526 h 1189836"/>
                <a:gd name="connsiteX14" fmla="*/ 639997 w 1564191"/>
                <a:gd name="connsiteY14" fmla="*/ 1189836 h 118983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939150 w 1938047"/>
                <a:gd name="connsiteY4" fmla="*/ 481656 h 1094586"/>
                <a:gd name="connsiteX5" fmla="*/ 939150 w 1938047"/>
                <a:gd name="connsiteY5" fmla="*/ 481988 h 1094586"/>
                <a:gd name="connsiteX6" fmla="*/ 1938047 w 1938047"/>
                <a:gd name="connsiteY6" fmla="*/ 0 h 1094586"/>
                <a:gd name="connsiteX7" fmla="*/ 1419659 w 1938047"/>
                <a:gd name="connsiteY7" fmla="*/ 440398 h 1094586"/>
                <a:gd name="connsiteX8" fmla="*/ 939150 w 1938047"/>
                <a:gd name="connsiteY8" fmla="*/ 889713 h 1094586"/>
                <a:gd name="connsiteX9" fmla="*/ 939150 w 1938047"/>
                <a:gd name="connsiteY9" fmla="*/ 890276 h 1094586"/>
                <a:gd name="connsiteX10" fmla="*/ 933544 w 1938047"/>
                <a:gd name="connsiteY10" fmla="*/ 890276 h 1094586"/>
                <a:gd name="connsiteX11" fmla="*/ 931752 w 1938047"/>
                <a:gd name="connsiteY11" fmla="*/ 890456 h 1094586"/>
                <a:gd name="connsiteX12" fmla="*/ 931752 w 1938047"/>
                <a:gd name="connsiteY12" fmla="*/ 890276 h 1094586"/>
                <a:gd name="connsiteX13" fmla="*/ 639997 w 1938047"/>
                <a:gd name="connsiteY13" fmla="*/ 890276 h 1094586"/>
                <a:gd name="connsiteX14" fmla="*/ 639997 w 1938047"/>
                <a:gd name="connsiteY14"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939150 w 1938047"/>
                <a:gd name="connsiteY4" fmla="*/ 481656 h 1094586"/>
                <a:gd name="connsiteX5" fmla="*/ 939150 w 1938047"/>
                <a:gd name="connsiteY5" fmla="*/ 481988 h 1094586"/>
                <a:gd name="connsiteX6" fmla="*/ 1938047 w 1938047"/>
                <a:gd name="connsiteY6" fmla="*/ 0 h 1094586"/>
                <a:gd name="connsiteX7" fmla="*/ 1483952 w 1938047"/>
                <a:gd name="connsiteY7" fmla="*/ 502310 h 1094586"/>
                <a:gd name="connsiteX8" fmla="*/ 939150 w 1938047"/>
                <a:gd name="connsiteY8" fmla="*/ 889713 h 1094586"/>
                <a:gd name="connsiteX9" fmla="*/ 939150 w 1938047"/>
                <a:gd name="connsiteY9" fmla="*/ 890276 h 1094586"/>
                <a:gd name="connsiteX10" fmla="*/ 933544 w 1938047"/>
                <a:gd name="connsiteY10" fmla="*/ 890276 h 1094586"/>
                <a:gd name="connsiteX11" fmla="*/ 931752 w 1938047"/>
                <a:gd name="connsiteY11" fmla="*/ 890456 h 1094586"/>
                <a:gd name="connsiteX12" fmla="*/ 931752 w 1938047"/>
                <a:gd name="connsiteY12" fmla="*/ 890276 h 1094586"/>
                <a:gd name="connsiteX13" fmla="*/ 639997 w 1938047"/>
                <a:gd name="connsiteY13" fmla="*/ 890276 h 1094586"/>
                <a:gd name="connsiteX14" fmla="*/ 639997 w 1938047"/>
                <a:gd name="connsiteY14"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939150 w 1938047"/>
                <a:gd name="connsiteY4" fmla="*/ 481656 h 1094586"/>
                <a:gd name="connsiteX5" fmla="*/ 939150 w 1938047"/>
                <a:gd name="connsiteY5" fmla="*/ 481988 h 1094586"/>
                <a:gd name="connsiteX6" fmla="*/ 1938047 w 1938047"/>
                <a:gd name="connsiteY6" fmla="*/ 0 h 1094586"/>
                <a:gd name="connsiteX7" fmla="*/ 1483952 w 1938047"/>
                <a:gd name="connsiteY7" fmla="*/ 502310 h 1094586"/>
                <a:gd name="connsiteX8" fmla="*/ 939150 w 1938047"/>
                <a:gd name="connsiteY8" fmla="*/ 889713 h 1094586"/>
                <a:gd name="connsiteX9" fmla="*/ 939150 w 1938047"/>
                <a:gd name="connsiteY9" fmla="*/ 890276 h 1094586"/>
                <a:gd name="connsiteX10" fmla="*/ 933544 w 1938047"/>
                <a:gd name="connsiteY10" fmla="*/ 890276 h 1094586"/>
                <a:gd name="connsiteX11" fmla="*/ 931752 w 1938047"/>
                <a:gd name="connsiteY11" fmla="*/ 890456 h 1094586"/>
                <a:gd name="connsiteX12" fmla="*/ 931752 w 1938047"/>
                <a:gd name="connsiteY12" fmla="*/ 890276 h 1094586"/>
                <a:gd name="connsiteX13" fmla="*/ 639997 w 1938047"/>
                <a:gd name="connsiteY13" fmla="*/ 890276 h 1094586"/>
                <a:gd name="connsiteX14" fmla="*/ 639997 w 1938047"/>
                <a:gd name="connsiteY14"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939150 w 1938047"/>
                <a:gd name="connsiteY4" fmla="*/ 481656 h 1094586"/>
                <a:gd name="connsiteX5" fmla="*/ 1938047 w 1938047"/>
                <a:gd name="connsiteY5" fmla="*/ 0 h 1094586"/>
                <a:gd name="connsiteX6" fmla="*/ 1483952 w 1938047"/>
                <a:gd name="connsiteY6" fmla="*/ 502310 h 1094586"/>
                <a:gd name="connsiteX7" fmla="*/ 939150 w 1938047"/>
                <a:gd name="connsiteY7" fmla="*/ 889713 h 1094586"/>
                <a:gd name="connsiteX8" fmla="*/ 939150 w 1938047"/>
                <a:gd name="connsiteY8" fmla="*/ 890276 h 1094586"/>
                <a:gd name="connsiteX9" fmla="*/ 933544 w 1938047"/>
                <a:gd name="connsiteY9" fmla="*/ 890276 h 1094586"/>
                <a:gd name="connsiteX10" fmla="*/ 931752 w 1938047"/>
                <a:gd name="connsiteY10" fmla="*/ 890456 h 1094586"/>
                <a:gd name="connsiteX11" fmla="*/ 931752 w 1938047"/>
                <a:gd name="connsiteY11" fmla="*/ 890276 h 1094586"/>
                <a:gd name="connsiteX12" fmla="*/ 639997 w 1938047"/>
                <a:gd name="connsiteY12" fmla="*/ 890276 h 1094586"/>
                <a:gd name="connsiteX13" fmla="*/ 639997 w 1938047"/>
                <a:gd name="connsiteY13"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1938047 w 1938047"/>
                <a:gd name="connsiteY4" fmla="*/ 0 h 1094586"/>
                <a:gd name="connsiteX5" fmla="*/ 1483952 w 1938047"/>
                <a:gd name="connsiteY5" fmla="*/ 502310 h 1094586"/>
                <a:gd name="connsiteX6" fmla="*/ 939150 w 1938047"/>
                <a:gd name="connsiteY6" fmla="*/ 889713 h 1094586"/>
                <a:gd name="connsiteX7" fmla="*/ 939150 w 1938047"/>
                <a:gd name="connsiteY7" fmla="*/ 890276 h 1094586"/>
                <a:gd name="connsiteX8" fmla="*/ 933544 w 1938047"/>
                <a:gd name="connsiteY8" fmla="*/ 890276 h 1094586"/>
                <a:gd name="connsiteX9" fmla="*/ 931752 w 1938047"/>
                <a:gd name="connsiteY9" fmla="*/ 890456 h 1094586"/>
                <a:gd name="connsiteX10" fmla="*/ 931752 w 1938047"/>
                <a:gd name="connsiteY10" fmla="*/ 890276 h 1094586"/>
                <a:gd name="connsiteX11" fmla="*/ 639997 w 1938047"/>
                <a:gd name="connsiteY11" fmla="*/ 890276 h 1094586"/>
                <a:gd name="connsiteX12" fmla="*/ 639997 w 1938047"/>
                <a:gd name="connsiteY12"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1938047 w 1938047"/>
                <a:gd name="connsiteY4" fmla="*/ 0 h 1094586"/>
                <a:gd name="connsiteX5" fmla="*/ 1483952 w 1938047"/>
                <a:gd name="connsiteY5" fmla="*/ 502310 h 1094586"/>
                <a:gd name="connsiteX6" fmla="*/ 939150 w 1938047"/>
                <a:gd name="connsiteY6" fmla="*/ 889713 h 1094586"/>
                <a:gd name="connsiteX7" fmla="*/ 939150 w 1938047"/>
                <a:gd name="connsiteY7" fmla="*/ 890276 h 1094586"/>
                <a:gd name="connsiteX8" fmla="*/ 933544 w 1938047"/>
                <a:gd name="connsiteY8" fmla="*/ 890276 h 1094586"/>
                <a:gd name="connsiteX9" fmla="*/ 931752 w 1938047"/>
                <a:gd name="connsiteY9" fmla="*/ 890456 h 1094586"/>
                <a:gd name="connsiteX10" fmla="*/ 931752 w 1938047"/>
                <a:gd name="connsiteY10" fmla="*/ 890276 h 1094586"/>
                <a:gd name="connsiteX11" fmla="*/ 639997 w 1938047"/>
                <a:gd name="connsiteY11" fmla="*/ 890276 h 1094586"/>
                <a:gd name="connsiteX12" fmla="*/ 639997 w 1938047"/>
                <a:gd name="connsiteY12"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1938047 w 1938047"/>
                <a:gd name="connsiteY4" fmla="*/ 0 h 1094586"/>
                <a:gd name="connsiteX5" fmla="*/ 1483952 w 1938047"/>
                <a:gd name="connsiteY5" fmla="*/ 502310 h 1094586"/>
                <a:gd name="connsiteX6" fmla="*/ 939150 w 1938047"/>
                <a:gd name="connsiteY6" fmla="*/ 889713 h 1094586"/>
                <a:gd name="connsiteX7" fmla="*/ 939150 w 1938047"/>
                <a:gd name="connsiteY7" fmla="*/ 890276 h 1094586"/>
                <a:gd name="connsiteX8" fmla="*/ 933544 w 1938047"/>
                <a:gd name="connsiteY8" fmla="*/ 890276 h 1094586"/>
                <a:gd name="connsiteX9" fmla="*/ 931752 w 1938047"/>
                <a:gd name="connsiteY9" fmla="*/ 890456 h 1094586"/>
                <a:gd name="connsiteX10" fmla="*/ 931752 w 1938047"/>
                <a:gd name="connsiteY10" fmla="*/ 890276 h 1094586"/>
                <a:gd name="connsiteX11" fmla="*/ 639997 w 1938047"/>
                <a:gd name="connsiteY11" fmla="*/ 890276 h 1094586"/>
                <a:gd name="connsiteX12" fmla="*/ 639997 w 1938047"/>
                <a:gd name="connsiteY12" fmla="*/ 1094586 h 1094586"/>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39227 w 1860409"/>
                <a:gd name="connsiteY5" fmla="*/ 717971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39227 w 1860409"/>
                <a:gd name="connsiteY5" fmla="*/ 717971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974"/>
                <a:gd name="connsiteY0" fmla="*/ 1275741 h 1275741"/>
                <a:gd name="connsiteX1" fmla="*/ 0 w 1860974"/>
                <a:gd name="connsiteY1" fmla="*/ 867121 h 1275741"/>
                <a:gd name="connsiteX2" fmla="*/ 639997 w 1860974"/>
                <a:gd name="connsiteY2" fmla="*/ 458501 h 1275741"/>
                <a:gd name="connsiteX3" fmla="*/ 639997 w 1860974"/>
                <a:gd name="connsiteY3" fmla="*/ 662811 h 1275741"/>
                <a:gd name="connsiteX4" fmla="*/ 1860409 w 1860974"/>
                <a:gd name="connsiteY4" fmla="*/ 0 h 1275741"/>
                <a:gd name="connsiteX5" fmla="*/ 1690986 w 1860974"/>
                <a:gd name="connsiteY5" fmla="*/ 700718 h 1275741"/>
                <a:gd name="connsiteX6" fmla="*/ 939150 w 1860974"/>
                <a:gd name="connsiteY6" fmla="*/ 1070868 h 1275741"/>
                <a:gd name="connsiteX7" fmla="*/ 939150 w 1860974"/>
                <a:gd name="connsiteY7" fmla="*/ 1071431 h 1275741"/>
                <a:gd name="connsiteX8" fmla="*/ 933544 w 1860974"/>
                <a:gd name="connsiteY8" fmla="*/ 1071431 h 1275741"/>
                <a:gd name="connsiteX9" fmla="*/ 931752 w 1860974"/>
                <a:gd name="connsiteY9" fmla="*/ 1071611 h 1275741"/>
                <a:gd name="connsiteX10" fmla="*/ 931752 w 1860974"/>
                <a:gd name="connsiteY10" fmla="*/ 1071431 h 1275741"/>
                <a:gd name="connsiteX11" fmla="*/ 639997 w 1860974"/>
                <a:gd name="connsiteY11" fmla="*/ 1071431 h 1275741"/>
                <a:gd name="connsiteX12" fmla="*/ 639997 w 1860974"/>
                <a:gd name="connsiteY12" fmla="*/ 1275741 h 1275741"/>
                <a:gd name="connsiteX0" fmla="*/ 657407 w 1878384"/>
                <a:gd name="connsiteY0" fmla="*/ 1275741 h 1275741"/>
                <a:gd name="connsiteX1" fmla="*/ 0 w 1878384"/>
                <a:gd name="connsiteY1" fmla="*/ 806186 h 1275741"/>
                <a:gd name="connsiteX2" fmla="*/ 657407 w 1878384"/>
                <a:gd name="connsiteY2" fmla="*/ 458501 h 1275741"/>
                <a:gd name="connsiteX3" fmla="*/ 657407 w 1878384"/>
                <a:gd name="connsiteY3" fmla="*/ 662811 h 1275741"/>
                <a:gd name="connsiteX4" fmla="*/ 1877819 w 1878384"/>
                <a:gd name="connsiteY4" fmla="*/ 0 h 1275741"/>
                <a:gd name="connsiteX5" fmla="*/ 1708396 w 1878384"/>
                <a:gd name="connsiteY5" fmla="*/ 700718 h 1275741"/>
                <a:gd name="connsiteX6" fmla="*/ 956560 w 1878384"/>
                <a:gd name="connsiteY6" fmla="*/ 1070868 h 1275741"/>
                <a:gd name="connsiteX7" fmla="*/ 956560 w 1878384"/>
                <a:gd name="connsiteY7" fmla="*/ 1071431 h 1275741"/>
                <a:gd name="connsiteX8" fmla="*/ 950954 w 1878384"/>
                <a:gd name="connsiteY8" fmla="*/ 1071431 h 1275741"/>
                <a:gd name="connsiteX9" fmla="*/ 949162 w 1878384"/>
                <a:gd name="connsiteY9" fmla="*/ 1071611 h 1275741"/>
                <a:gd name="connsiteX10" fmla="*/ 949162 w 1878384"/>
                <a:gd name="connsiteY10" fmla="*/ 1071431 h 1275741"/>
                <a:gd name="connsiteX11" fmla="*/ 657407 w 1878384"/>
                <a:gd name="connsiteY11" fmla="*/ 1071431 h 1275741"/>
                <a:gd name="connsiteX12" fmla="*/ 657407 w 1878384"/>
                <a:gd name="connsiteY12" fmla="*/ 1275741 h 1275741"/>
                <a:gd name="connsiteX0" fmla="*/ 648701 w 1869678"/>
                <a:gd name="connsiteY0" fmla="*/ 1275741 h 1275741"/>
                <a:gd name="connsiteX1" fmla="*/ 0 w 1869678"/>
                <a:gd name="connsiteY1" fmla="*/ 745250 h 1275741"/>
                <a:gd name="connsiteX2" fmla="*/ 648701 w 1869678"/>
                <a:gd name="connsiteY2" fmla="*/ 458501 h 1275741"/>
                <a:gd name="connsiteX3" fmla="*/ 648701 w 1869678"/>
                <a:gd name="connsiteY3" fmla="*/ 662811 h 1275741"/>
                <a:gd name="connsiteX4" fmla="*/ 1869113 w 1869678"/>
                <a:gd name="connsiteY4" fmla="*/ 0 h 1275741"/>
                <a:gd name="connsiteX5" fmla="*/ 1699690 w 1869678"/>
                <a:gd name="connsiteY5" fmla="*/ 700718 h 1275741"/>
                <a:gd name="connsiteX6" fmla="*/ 947854 w 1869678"/>
                <a:gd name="connsiteY6" fmla="*/ 1070868 h 1275741"/>
                <a:gd name="connsiteX7" fmla="*/ 947854 w 1869678"/>
                <a:gd name="connsiteY7" fmla="*/ 1071431 h 1275741"/>
                <a:gd name="connsiteX8" fmla="*/ 942248 w 1869678"/>
                <a:gd name="connsiteY8" fmla="*/ 1071431 h 1275741"/>
                <a:gd name="connsiteX9" fmla="*/ 940456 w 1869678"/>
                <a:gd name="connsiteY9" fmla="*/ 1071611 h 1275741"/>
                <a:gd name="connsiteX10" fmla="*/ 940456 w 1869678"/>
                <a:gd name="connsiteY10" fmla="*/ 1071431 h 1275741"/>
                <a:gd name="connsiteX11" fmla="*/ 648701 w 1869678"/>
                <a:gd name="connsiteY11" fmla="*/ 1071431 h 1275741"/>
                <a:gd name="connsiteX12" fmla="*/ 648701 w 1869678"/>
                <a:gd name="connsiteY12" fmla="*/ 1275741 h 1275741"/>
                <a:gd name="connsiteX0" fmla="*/ 648701 w 1869678"/>
                <a:gd name="connsiteY0" fmla="*/ 1275741 h 1275741"/>
                <a:gd name="connsiteX1" fmla="*/ 0 w 1869678"/>
                <a:gd name="connsiteY1" fmla="*/ 745250 h 1275741"/>
                <a:gd name="connsiteX2" fmla="*/ 692227 w 1869678"/>
                <a:gd name="connsiteY2" fmla="*/ 467206 h 1275741"/>
                <a:gd name="connsiteX3" fmla="*/ 648701 w 1869678"/>
                <a:gd name="connsiteY3" fmla="*/ 662811 h 1275741"/>
                <a:gd name="connsiteX4" fmla="*/ 1869113 w 1869678"/>
                <a:gd name="connsiteY4" fmla="*/ 0 h 1275741"/>
                <a:gd name="connsiteX5" fmla="*/ 1699690 w 1869678"/>
                <a:gd name="connsiteY5" fmla="*/ 700718 h 1275741"/>
                <a:gd name="connsiteX6" fmla="*/ 947854 w 1869678"/>
                <a:gd name="connsiteY6" fmla="*/ 1070868 h 1275741"/>
                <a:gd name="connsiteX7" fmla="*/ 947854 w 1869678"/>
                <a:gd name="connsiteY7" fmla="*/ 1071431 h 1275741"/>
                <a:gd name="connsiteX8" fmla="*/ 942248 w 1869678"/>
                <a:gd name="connsiteY8" fmla="*/ 1071431 h 1275741"/>
                <a:gd name="connsiteX9" fmla="*/ 940456 w 1869678"/>
                <a:gd name="connsiteY9" fmla="*/ 1071611 h 1275741"/>
                <a:gd name="connsiteX10" fmla="*/ 940456 w 1869678"/>
                <a:gd name="connsiteY10" fmla="*/ 1071431 h 1275741"/>
                <a:gd name="connsiteX11" fmla="*/ 648701 w 1869678"/>
                <a:gd name="connsiteY11" fmla="*/ 1071431 h 1275741"/>
                <a:gd name="connsiteX12" fmla="*/ 648701 w 1869678"/>
                <a:gd name="connsiteY12" fmla="*/ 1275741 h 127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9678" h="1275741">
                  <a:moveTo>
                    <a:pt x="648701" y="1275741"/>
                  </a:moveTo>
                  <a:lnTo>
                    <a:pt x="0" y="745250"/>
                  </a:lnTo>
                  <a:lnTo>
                    <a:pt x="692227" y="467206"/>
                  </a:lnTo>
                  <a:lnTo>
                    <a:pt x="648701" y="662811"/>
                  </a:lnTo>
                  <a:cubicBezTo>
                    <a:pt x="1357429" y="830061"/>
                    <a:pt x="1695222" y="453850"/>
                    <a:pt x="1869113" y="0"/>
                  </a:cubicBezTo>
                  <a:cubicBezTo>
                    <a:pt x="1874698" y="336676"/>
                    <a:pt x="1840380" y="504920"/>
                    <a:pt x="1699690" y="700718"/>
                  </a:cubicBezTo>
                  <a:cubicBezTo>
                    <a:pt x="1447095" y="992167"/>
                    <a:pt x="1195243" y="1067624"/>
                    <a:pt x="947854" y="1070868"/>
                  </a:cubicBezTo>
                  <a:lnTo>
                    <a:pt x="947854" y="1071431"/>
                  </a:lnTo>
                  <a:lnTo>
                    <a:pt x="942248" y="1071431"/>
                  </a:lnTo>
                  <a:cubicBezTo>
                    <a:pt x="941652" y="1071610"/>
                    <a:pt x="941054" y="1071611"/>
                    <a:pt x="940456" y="1071611"/>
                  </a:cubicBezTo>
                  <a:lnTo>
                    <a:pt x="940456" y="1071431"/>
                  </a:lnTo>
                  <a:lnTo>
                    <a:pt x="648701" y="1071431"/>
                  </a:lnTo>
                  <a:lnTo>
                    <a:pt x="648701" y="127574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mn-cs"/>
              </a:endParaRPr>
            </a:p>
          </p:txBody>
        </p:sp>
        <p:sp>
          <p:nvSpPr>
            <p:cNvPr id="34" name="Left Arrow 2">
              <a:extLst>
                <a:ext uri="{FF2B5EF4-FFF2-40B4-BE49-F238E27FC236}">
                  <a16:creationId xmlns:a16="http://schemas.microsoft.com/office/drawing/2014/main" id="{F46B3776-6ABD-0668-0303-CE337A6CD478}"/>
                </a:ext>
              </a:extLst>
            </p:cNvPr>
            <p:cNvSpPr/>
            <p:nvPr/>
          </p:nvSpPr>
          <p:spPr>
            <a:xfrm rot="18900000">
              <a:off x="3947923" y="4128319"/>
              <a:ext cx="2551048" cy="1740767"/>
            </a:xfrm>
            <a:custGeom>
              <a:avLst/>
              <a:gdLst>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981979 w 1564191"/>
                <a:gd name="connsiteY6" fmla="*/ 528765 h 1189836"/>
                <a:gd name="connsiteX7" fmla="*/ 983944 w 1564191"/>
                <a:gd name="connsiteY7" fmla="*/ 528775 h 1189836"/>
                <a:gd name="connsiteX8" fmla="*/ 1564191 w 1564191"/>
                <a:gd name="connsiteY8" fmla="*/ 0 h 1189836"/>
                <a:gd name="connsiteX9" fmla="*/ 1388017 w 1564191"/>
                <a:gd name="connsiteY9" fmla="*/ 530857 h 1189836"/>
                <a:gd name="connsiteX10" fmla="*/ 1388955 w 1564191"/>
                <a:gd name="connsiteY10" fmla="*/ 530862 h 1189836"/>
                <a:gd name="connsiteX11" fmla="*/ 1388758 w 1564191"/>
                <a:gd name="connsiteY11" fmla="*/ 532748 h 1189836"/>
                <a:gd name="connsiteX12" fmla="*/ 1388961 w 1564191"/>
                <a:gd name="connsiteY12" fmla="*/ 533267 h 1189836"/>
                <a:gd name="connsiteX13" fmla="*/ 1388703 w 1564191"/>
                <a:gd name="connsiteY13" fmla="*/ 533267 h 1189836"/>
                <a:gd name="connsiteX14" fmla="*/ 939150 w 1564191"/>
                <a:gd name="connsiteY14" fmla="*/ 984963 h 1189836"/>
                <a:gd name="connsiteX15" fmla="*/ 939150 w 1564191"/>
                <a:gd name="connsiteY15" fmla="*/ 985526 h 1189836"/>
                <a:gd name="connsiteX16" fmla="*/ 933544 w 1564191"/>
                <a:gd name="connsiteY16" fmla="*/ 985526 h 1189836"/>
                <a:gd name="connsiteX17" fmla="*/ 931752 w 1564191"/>
                <a:gd name="connsiteY17" fmla="*/ 985706 h 1189836"/>
                <a:gd name="connsiteX18" fmla="*/ 931752 w 1564191"/>
                <a:gd name="connsiteY18" fmla="*/ 985526 h 1189836"/>
                <a:gd name="connsiteX19" fmla="*/ 639997 w 1564191"/>
                <a:gd name="connsiteY19" fmla="*/ 985526 h 1189836"/>
                <a:gd name="connsiteX20" fmla="*/ 639997 w 1564191"/>
                <a:gd name="connsiteY20"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981979 w 1564191"/>
                <a:gd name="connsiteY6" fmla="*/ 528765 h 1189836"/>
                <a:gd name="connsiteX7" fmla="*/ 983944 w 1564191"/>
                <a:gd name="connsiteY7" fmla="*/ 528775 h 1189836"/>
                <a:gd name="connsiteX8" fmla="*/ 1564191 w 1564191"/>
                <a:gd name="connsiteY8" fmla="*/ 0 h 1189836"/>
                <a:gd name="connsiteX9" fmla="*/ 1388017 w 1564191"/>
                <a:gd name="connsiteY9" fmla="*/ 530857 h 1189836"/>
                <a:gd name="connsiteX10" fmla="*/ 1388955 w 1564191"/>
                <a:gd name="connsiteY10" fmla="*/ 530862 h 1189836"/>
                <a:gd name="connsiteX11" fmla="*/ 1388758 w 1564191"/>
                <a:gd name="connsiteY11" fmla="*/ 532748 h 1189836"/>
                <a:gd name="connsiteX12" fmla="*/ 1388961 w 1564191"/>
                <a:gd name="connsiteY12" fmla="*/ 533267 h 1189836"/>
                <a:gd name="connsiteX13" fmla="*/ 1388703 w 1564191"/>
                <a:gd name="connsiteY13" fmla="*/ 533267 h 1189836"/>
                <a:gd name="connsiteX14" fmla="*/ 939150 w 1564191"/>
                <a:gd name="connsiteY14" fmla="*/ 984963 h 1189836"/>
                <a:gd name="connsiteX15" fmla="*/ 939150 w 1564191"/>
                <a:gd name="connsiteY15" fmla="*/ 985526 h 1189836"/>
                <a:gd name="connsiteX16" fmla="*/ 933544 w 1564191"/>
                <a:gd name="connsiteY16" fmla="*/ 985526 h 1189836"/>
                <a:gd name="connsiteX17" fmla="*/ 931752 w 1564191"/>
                <a:gd name="connsiteY17" fmla="*/ 985706 h 1189836"/>
                <a:gd name="connsiteX18" fmla="*/ 931752 w 1564191"/>
                <a:gd name="connsiteY18" fmla="*/ 985526 h 1189836"/>
                <a:gd name="connsiteX19" fmla="*/ 639997 w 1564191"/>
                <a:gd name="connsiteY19" fmla="*/ 985526 h 1189836"/>
                <a:gd name="connsiteX20" fmla="*/ 639997 w 1564191"/>
                <a:gd name="connsiteY20"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981979 w 1564191"/>
                <a:gd name="connsiteY6" fmla="*/ 528765 h 1189836"/>
                <a:gd name="connsiteX7" fmla="*/ 1564191 w 1564191"/>
                <a:gd name="connsiteY7" fmla="*/ 0 h 1189836"/>
                <a:gd name="connsiteX8" fmla="*/ 1388017 w 1564191"/>
                <a:gd name="connsiteY8" fmla="*/ 530857 h 1189836"/>
                <a:gd name="connsiteX9" fmla="*/ 1388955 w 1564191"/>
                <a:gd name="connsiteY9" fmla="*/ 530862 h 1189836"/>
                <a:gd name="connsiteX10" fmla="*/ 1388758 w 1564191"/>
                <a:gd name="connsiteY10" fmla="*/ 532748 h 1189836"/>
                <a:gd name="connsiteX11" fmla="*/ 1388961 w 1564191"/>
                <a:gd name="connsiteY11" fmla="*/ 533267 h 1189836"/>
                <a:gd name="connsiteX12" fmla="*/ 1388703 w 1564191"/>
                <a:gd name="connsiteY12" fmla="*/ 533267 h 1189836"/>
                <a:gd name="connsiteX13" fmla="*/ 939150 w 1564191"/>
                <a:gd name="connsiteY13" fmla="*/ 984963 h 1189836"/>
                <a:gd name="connsiteX14" fmla="*/ 939150 w 1564191"/>
                <a:gd name="connsiteY14" fmla="*/ 985526 h 1189836"/>
                <a:gd name="connsiteX15" fmla="*/ 933544 w 1564191"/>
                <a:gd name="connsiteY15" fmla="*/ 985526 h 1189836"/>
                <a:gd name="connsiteX16" fmla="*/ 931752 w 1564191"/>
                <a:gd name="connsiteY16" fmla="*/ 985706 h 1189836"/>
                <a:gd name="connsiteX17" fmla="*/ 931752 w 1564191"/>
                <a:gd name="connsiteY17" fmla="*/ 985526 h 1189836"/>
                <a:gd name="connsiteX18" fmla="*/ 639997 w 1564191"/>
                <a:gd name="connsiteY18" fmla="*/ 985526 h 1189836"/>
                <a:gd name="connsiteX19" fmla="*/ 639997 w 1564191"/>
                <a:gd name="connsiteY19"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388955 w 1564191"/>
                <a:gd name="connsiteY8" fmla="*/ 530862 h 1189836"/>
                <a:gd name="connsiteX9" fmla="*/ 1388758 w 1564191"/>
                <a:gd name="connsiteY9" fmla="*/ 532748 h 1189836"/>
                <a:gd name="connsiteX10" fmla="*/ 1388961 w 1564191"/>
                <a:gd name="connsiteY10" fmla="*/ 533267 h 1189836"/>
                <a:gd name="connsiteX11" fmla="*/ 1388703 w 1564191"/>
                <a:gd name="connsiteY11" fmla="*/ 533267 h 1189836"/>
                <a:gd name="connsiteX12" fmla="*/ 939150 w 1564191"/>
                <a:gd name="connsiteY12" fmla="*/ 984963 h 1189836"/>
                <a:gd name="connsiteX13" fmla="*/ 939150 w 1564191"/>
                <a:gd name="connsiteY13" fmla="*/ 985526 h 1189836"/>
                <a:gd name="connsiteX14" fmla="*/ 933544 w 1564191"/>
                <a:gd name="connsiteY14" fmla="*/ 985526 h 1189836"/>
                <a:gd name="connsiteX15" fmla="*/ 931752 w 1564191"/>
                <a:gd name="connsiteY15" fmla="*/ 985706 h 1189836"/>
                <a:gd name="connsiteX16" fmla="*/ 931752 w 1564191"/>
                <a:gd name="connsiteY16" fmla="*/ 985526 h 1189836"/>
                <a:gd name="connsiteX17" fmla="*/ 639997 w 1564191"/>
                <a:gd name="connsiteY17" fmla="*/ 985526 h 1189836"/>
                <a:gd name="connsiteX18" fmla="*/ 639997 w 1564191"/>
                <a:gd name="connsiteY18"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388955 w 1564191"/>
                <a:gd name="connsiteY8" fmla="*/ 530862 h 1189836"/>
                <a:gd name="connsiteX9" fmla="*/ 1388758 w 1564191"/>
                <a:gd name="connsiteY9" fmla="*/ 532748 h 1189836"/>
                <a:gd name="connsiteX10" fmla="*/ 1388961 w 1564191"/>
                <a:gd name="connsiteY10" fmla="*/ 533267 h 1189836"/>
                <a:gd name="connsiteX11" fmla="*/ 1419659 w 1564191"/>
                <a:gd name="connsiteY11" fmla="*/ 535648 h 1189836"/>
                <a:gd name="connsiteX12" fmla="*/ 939150 w 1564191"/>
                <a:gd name="connsiteY12" fmla="*/ 984963 h 1189836"/>
                <a:gd name="connsiteX13" fmla="*/ 939150 w 1564191"/>
                <a:gd name="connsiteY13" fmla="*/ 985526 h 1189836"/>
                <a:gd name="connsiteX14" fmla="*/ 933544 w 1564191"/>
                <a:gd name="connsiteY14" fmla="*/ 985526 h 1189836"/>
                <a:gd name="connsiteX15" fmla="*/ 931752 w 1564191"/>
                <a:gd name="connsiteY15" fmla="*/ 985706 h 1189836"/>
                <a:gd name="connsiteX16" fmla="*/ 931752 w 1564191"/>
                <a:gd name="connsiteY16" fmla="*/ 985526 h 1189836"/>
                <a:gd name="connsiteX17" fmla="*/ 639997 w 1564191"/>
                <a:gd name="connsiteY17" fmla="*/ 985526 h 1189836"/>
                <a:gd name="connsiteX18" fmla="*/ 639997 w 1564191"/>
                <a:gd name="connsiteY18"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388955 w 1564191"/>
                <a:gd name="connsiteY8" fmla="*/ 530862 h 1189836"/>
                <a:gd name="connsiteX9" fmla="*/ 1388758 w 1564191"/>
                <a:gd name="connsiteY9" fmla="*/ 532748 h 1189836"/>
                <a:gd name="connsiteX10" fmla="*/ 1419659 w 1564191"/>
                <a:gd name="connsiteY10" fmla="*/ 535648 h 1189836"/>
                <a:gd name="connsiteX11" fmla="*/ 939150 w 1564191"/>
                <a:gd name="connsiteY11" fmla="*/ 984963 h 1189836"/>
                <a:gd name="connsiteX12" fmla="*/ 939150 w 1564191"/>
                <a:gd name="connsiteY12" fmla="*/ 985526 h 1189836"/>
                <a:gd name="connsiteX13" fmla="*/ 933544 w 1564191"/>
                <a:gd name="connsiteY13" fmla="*/ 985526 h 1189836"/>
                <a:gd name="connsiteX14" fmla="*/ 931752 w 1564191"/>
                <a:gd name="connsiteY14" fmla="*/ 985706 h 1189836"/>
                <a:gd name="connsiteX15" fmla="*/ 931752 w 1564191"/>
                <a:gd name="connsiteY15" fmla="*/ 985526 h 1189836"/>
                <a:gd name="connsiteX16" fmla="*/ 639997 w 1564191"/>
                <a:gd name="connsiteY16" fmla="*/ 985526 h 1189836"/>
                <a:gd name="connsiteX17" fmla="*/ 639997 w 1564191"/>
                <a:gd name="connsiteY17"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388955 w 1564191"/>
                <a:gd name="connsiteY8" fmla="*/ 530862 h 1189836"/>
                <a:gd name="connsiteX9" fmla="*/ 1419659 w 1564191"/>
                <a:gd name="connsiteY9" fmla="*/ 535648 h 1189836"/>
                <a:gd name="connsiteX10" fmla="*/ 939150 w 1564191"/>
                <a:gd name="connsiteY10" fmla="*/ 984963 h 1189836"/>
                <a:gd name="connsiteX11" fmla="*/ 939150 w 1564191"/>
                <a:gd name="connsiteY11" fmla="*/ 985526 h 1189836"/>
                <a:gd name="connsiteX12" fmla="*/ 933544 w 1564191"/>
                <a:gd name="connsiteY12" fmla="*/ 985526 h 1189836"/>
                <a:gd name="connsiteX13" fmla="*/ 931752 w 1564191"/>
                <a:gd name="connsiteY13" fmla="*/ 985706 h 1189836"/>
                <a:gd name="connsiteX14" fmla="*/ 931752 w 1564191"/>
                <a:gd name="connsiteY14" fmla="*/ 985526 h 1189836"/>
                <a:gd name="connsiteX15" fmla="*/ 639997 w 1564191"/>
                <a:gd name="connsiteY15" fmla="*/ 985526 h 1189836"/>
                <a:gd name="connsiteX16" fmla="*/ 639997 w 1564191"/>
                <a:gd name="connsiteY16"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419659 w 1564191"/>
                <a:gd name="connsiteY8" fmla="*/ 535648 h 1189836"/>
                <a:gd name="connsiteX9" fmla="*/ 939150 w 1564191"/>
                <a:gd name="connsiteY9" fmla="*/ 984963 h 1189836"/>
                <a:gd name="connsiteX10" fmla="*/ 939150 w 1564191"/>
                <a:gd name="connsiteY10" fmla="*/ 985526 h 1189836"/>
                <a:gd name="connsiteX11" fmla="*/ 933544 w 1564191"/>
                <a:gd name="connsiteY11" fmla="*/ 985526 h 1189836"/>
                <a:gd name="connsiteX12" fmla="*/ 931752 w 1564191"/>
                <a:gd name="connsiteY12" fmla="*/ 985706 h 1189836"/>
                <a:gd name="connsiteX13" fmla="*/ 931752 w 1564191"/>
                <a:gd name="connsiteY13" fmla="*/ 985526 h 1189836"/>
                <a:gd name="connsiteX14" fmla="*/ 639997 w 1564191"/>
                <a:gd name="connsiteY14" fmla="*/ 985526 h 1189836"/>
                <a:gd name="connsiteX15" fmla="*/ 639997 w 1564191"/>
                <a:gd name="connsiteY15"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419659 w 1564191"/>
                <a:gd name="connsiteY7" fmla="*/ 535648 h 1189836"/>
                <a:gd name="connsiteX8" fmla="*/ 939150 w 1564191"/>
                <a:gd name="connsiteY8" fmla="*/ 984963 h 1189836"/>
                <a:gd name="connsiteX9" fmla="*/ 939150 w 1564191"/>
                <a:gd name="connsiteY9" fmla="*/ 985526 h 1189836"/>
                <a:gd name="connsiteX10" fmla="*/ 933544 w 1564191"/>
                <a:gd name="connsiteY10" fmla="*/ 985526 h 1189836"/>
                <a:gd name="connsiteX11" fmla="*/ 931752 w 1564191"/>
                <a:gd name="connsiteY11" fmla="*/ 985706 h 1189836"/>
                <a:gd name="connsiteX12" fmla="*/ 931752 w 1564191"/>
                <a:gd name="connsiteY12" fmla="*/ 985526 h 1189836"/>
                <a:gd name="connsiteX13" fmla="*/ 639997 w 1564191"/>
                <a:gd name="connsiteY13" fmla="*/ 985526 h 1189836"/>
                <a:gd name="connsiteX14" fmla="*/ 639997 w 1564191"/>
                <a:gd name="connsiteY14"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419659 w 1564191"/>
                <a:gd name="connsiteY7" fmla="*/ 535648 h 1189836"/>
                <a:gd name="connsiteX8" fmla="*/ 939150 w 1564191"/>
                <a:gd name="connsiteY8" fmla="*/ 984963 h 1189836"/>
                <a:gd name="connsiteX9" fmla="*/ 939150 w 1564191"/>
                <a:gd name="connsiteY9" fmla="*/ 985526 h 1189836"/>
                <a:gd name="connsiteX10" fmla="*/ 933544 w 1564191"/>
                <a:gd name="connsiteY10" fmla="*/ 985526 h 1189836"/>
                <a:gd name="connsiteX11" fmla="*/ 931752 w 1564191"/>
                <a:gd name="connsiteY11" fmla="*/ 985706 h 1189836"/>
                <a:gd name="connsiteX12" fmla="*/ 931752 w 1564191"/>
                <a:gd name="connsiteY12" fmla="*/ 985526 h 1189836"/>
                <a:gd name="connsiteX13" fmla="*/ 639997 w 1564191"/>
                <a:gd name="connsiteY13" fmla="*/ 985526 h 1189836"/>
                <a:gd name="connsiteX14" fmla="*/ 639997 w 1564191"/>
                <a:gd name="connsiteY14" fmla="*/ 1189836 h 118983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939150 w 1938047"/>
                <a:gd name="connsiteY4" fmla="*/ 481656 h 1094586"/>
                <a:gd name="connsiteX5" fmla="*/ 939150 w 1938047"/>
                <a:gd name="connsiteY5" fmla="*/ 481988 h 1094586"/>
                <a:gd name="connsiteX6" fmla="*/ 1938047 w 1938047"/>
                <a:gd name="connsiteY6" fmla="*/ 0 h 1094586"/>
                <a:gd name="connsiteX7" fmla="*/ 1419659 w 1938047"/>
                <a:gd name="connsiteY7" fmla="*/ 440398 h 1094586"/>
                <a:gd name="connsiteX8" fmla="*/ 939150 w 1938047"/>
                <a:gd name="connsiteY8" fmla="*/ 889713 h 1094586"/>
                <a:gd name="connsiteX9" fmla="*/ 939150 w 1938047"/>
                <a:gd name="connsiteY9" fmla="*/ 890276 h 1094586"/>
                <a:gd name="connsiteX10" fmla="*/ 933544 w 1938047"/>
                <a:gd name="connsiteY10" fmla="*/ 890276 h 1094586"/>
                <a:gd name="connsiteX11" fmla="*/ 931752 w 1938047"/>
                <a:gd name="connsiteY11" fmla="*/ 890456 h 1094586"/>
                <a:gd name="connsiteX12" fmla="*/ 931752 w 1938047"/>
                <a:gd name="connsiteY12" fmla="*/ 890276 h 1094586"/>
                <a:gd name="connsiteX13" fmla="*/ 639997 w 1938047"/>
                <a:gd name="connsiteY13" fmla="*/ 890276 h 1094586"/>
                <a:gd name="connsiteX14" fmla="*/ 639997 w 1938047"/>
                <a:gd name="connsiteY14"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939150 w 1938047"/>
                <a:gd name="connsiteY4" fmla="*/ 481656 h 1094586"/>
                <a:gd name="connsiteX5" fmla="*/ 939150 w 1938047"/>
                <a:gd name="connsiteY5" fmla="*/ 481988 h 1094586"/>
                <a:gd name="connsiteX6" fmla="*/ 1938047 w 1938047"/>
                <a:gd name="connsiteY6" fmla="*/ 0 h 1094586"/>
                <a:gd name="connsiteX7" fmla="*/ 1483952 w 1938047"/>
                <a:gd name="connsiteY7" fmla="*/ 502310 h 1094586"/>
                <a:gd name="connsiteX8" fmla="*/ 939150 w 1938047"/>
                <a:gd name="connsiteY8" fmla="*/ 889713 h 1094586"/>
                <a:gd name="connsiteX9" fmla="*/ 939150 w 1938047"/>
                <a:gd name="connsiteY9" fmla="*/ 890276 h 1094586"/>
                <a:gd name="connsiteX10" fmla="*/ 933544 w 1938047"/>
                <a:gd name="connsiteY10" fmla="*/ 890276 h 1094586"/>
                <a:gd name="connsiteX11" fmla="*/ 931752 w 1938047"/>
                <a:gd name="connsiteY11" fmla="*/ 890456 h 1094586"/>
                <a:gd name="connsiteX12" fmla="*/ 931752 w 1938047"/>
                <a:gd name="connsiteY12" fmla="*/ 890276 h 1094586"/>
                <a:gd name="connsiteX13" fmla="*/ 639997 w 1938047"/>
                <a:gd name="connsiteY13" fmla="*/ 890276 h 1094586"/>
                <a:gd name="connsiteX14" fmla="*/ 639997 w 1938047"/>
                <a:gd name="connsiteY14"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939150 w 1938047"/>
                <a:gd name="connsiteY4" fmla="*/ 481656 h 1094586"/>
                <a:gd name="connsiteX5" fmla="*/ 939150 w 1938047"/>
                <a:gd name="connsiteY5" fmla="*/ 481988 h 1094586"/>
                <a:gd name="connsiteX6" fmla="*/ 1938047 w 1938047"/>
                <a:gd name="connsiteY6" fmla="*/ 0 h 1094586"/>
                <a:gd name="connsiteX7" fmla="*/ 1483952 w 1938047"/>
                <a:gd name="connsiteY7" fmla="*/ 502310 h 1094586"/>
                <a:gd name="connsiteX8" fmla="*/ 939150 w 1938047"/>
                <a:gd name="connsiteY8" fmla="*/ 889713 h 1094586"/>
                <a:gd name="connsiteX9" fmla="*/ 939150 w 1938047"/>
                <a:gd name="connsiteY9" fmla="*/ 890276 h 1094586"/>
                <a:gd name="connsiteX10" fmla="*/ 933544 w 1938047"/>
                <a:gd name="connsiteY10" fmla="*/ 890276 h 1094586"/>
                <a:gd name="connsiteX11" fmla="*/ 931752 w 1938047"/>
                <a:gd name="connsiteY11" fmla="*/ 890456 h 1094586"/>
                <a:gd name="connsiteX12" fmla="*/ 931752 w 1938047"/>
                <a:gd name="connsiteY12" fmla="*/ 890276 h 1094586"/>
                <a:gd name="connsiteX13" fmla="*/ 639997 w 1938047"/>
                <a:gd name="connsiteY13" fmla="*/ 890276 h 1094586"/>
                <a:gd name="connsiteX14" fmla="*/ 639997 w 1938047"/>
                <a:gd name="connsiteY14"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939150 w 1938047"/>
                <a:gd name="connsiteY4" fmla="*/ 481656 h 1094586"/>
                <a:gd name="connsiteX5" fmla="*/ 1938047 w 1938047"/>
                <a:gd name="connsiteY5" fmla="*/ 0 h 1094586"/>
                <a:gd name="connsiteX6" fmla="*/ 1483952 w 1938047"/>
                <a:gd name="connsiteY6" fmla="*/ 502310 h 1094586"/>
                <a:gd name="connsiteX7" fmla="*/ 939150 w 1938047"/>
                <a:gd name="connsiteY7" fmla="*/ 889713 h 1094586"/>
                <a:gd name="connsiteX8" fmla="*/ 939150 w 1938047"/>
                <a:gd name="connsiteY8" fmla="*/ 890276 h 1094586"/>
                <a:gd name="connsiteX9" fmla="*/ 933544 w 1938047"/>
                <a:gd name="connsiteY9" fmla="*/ 890276 h 1094586"/>
                <a:gd name="connsiteX10" fmla="*/ 931752 w 1938047"/>
                <a:gd name="connsiteY10" fmla="*/ 890456 h 1094586"/>
                <a:gd name="connsiteX11" fmla="*/ 931752 w 1938047"/>
                <a:gd name="connsiteY11" fmla="*/ 890276 h 1094586"/>
                <a:gd name="connsiteX12" fmla="*/ 639997 w 1938047"/>
                <a:gd name="connsiteY12" fmla="*/ 890276 h 1094586"/>
                <a:gd name="connsiteX13" fmla="*/ 639997 w 1938047"/>
                <a:gd name="connsiteY13"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1938047 w 1938047"/>
                <a:gd name="connsiteY4" fmla="*/ 0 h 1094586"/>
                <a:gd name="connsiteX5" fmla="*/ 1483952 w 1938047"/>
                <a:gd name="connsiteY5" fmla="*/ 502310 h 1094586"/>
                <a:gd name="connsiteX6" fmla="*/ 939150 w 1938047"/>
                <a:gd name="connsiteY6" fmla="*/ 889713 h 1094586"/>
                <a:gd name="connsiteX7" fmla="*/ 939150 w 1938047"/>
                <a:gd name="connsiteY7" fmla="*/ 890276 h 1094586"/>
                <a:gd name="connsiteX8" fmla="*/ 933544 w 1938047"/>
                <a:gd name="connsiteY8" fmla="*/ 890276 h 1094586"/>
                <a:gd name="connsiteX9" fmla="*/ 931752 w 1938047"/>
                <a:gd name="connsiteY9" fmla="*/ 890456 h 1094586"/>
                <a:gd name="connsiteX10" fmla="*/ 931752 w 1938047"/>
                <a:gd name="connsiteY10" fmla="*/ 890276 h 1094586"/>
                <a:gd name="connsiteX11" fmla="*/ 639997 w 1938047"/>
                <a:gd name="connsiteY11" fmla="*/ 890276 h 1094586"/>
                <a:gd name="connsiteX12" fmla="*/ 639997 w 1938047"/>
                <a:gd name="connsiteY12"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1938047 w 1938047"/>
                <a:gd name="connsiteY4" fmla="*/ 0 h 1094586"/>
                <a:gd name="connsiteX5" fmla="*/ 1483952 w 1938047"/>
                <a:gd name="connsiteY5" fmla="*/ 502310 h 1094586"/>
                <a:gd name="connsiteX6" fmla="*/ 939150 w 1938047"/>
                <a:gd name="connsiteY6" fmla="*/ 889713 h 1094586"/>
                <a:gd name="connsiteX7" fmla="*/ 939150 w 1938047"/>
                <a:gd name="connsiteY7" fmla="*/ 890276 h 1094586"/>
                <a:gd name="connsiteX8" fmla="*/ 933544 w 1938047"/>
                <a:gd name="connsiteY8" fmla="*/ 890276 h 1094586"/>
                <a:gd name="connsiteX9" fmla="*/ 931752 w 1938047"/>
                <a:gd name="connsiteY9" fmla="*/ 890456 h 1094586"/>
                <a:gd name="connsiteX10" fmla="*/ 931752 w 1938047"/>
                <a:gd name="connsiteY10" fmla="*/ 890276 h 1094586"/>
                <a:gd name="connsiteX11" fmla="*/ 639997 w 1938047"/>
                <a:gd name="connsiteY11" fmla="*/ 890276 h 1094586"/>
                <a:gd name="connsiteX12" fmla="*/ 639997 w 1938047"/>
                <a:gd name="connsiteY12"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1938047 w 1938047"/>
                <a:gd name="connsiteY4" fmla="*/ 0 h 1094586"/>
                <a:gd name="connsiteX5" fmla="*/ 1483952 w 1938047"/>
                <a:gd name="connsiteY5" fmla="*/ 502310 h 1094586"/>
                <a:gd name="connsiteX6" fmla="*/ 939150 w 1938047"/>
                <a:gd name="connsiteY6" fmla="*/ 889713 h 1094586"/>
                <a:gd name="connsiteX7" fmla="*/ 939150 w 1938047"/>
                <a:gd name="connsiteY7" fmla="*/ 890276 h 1094586"/>
                <a:gd name="connsiteX8" fmla="*/ 933544 w 1938047"/>
                <a:gd name="connsiteY8" fmla="*/ 890276 h 1094586"/>
                <a:gd name="connsiteX9" fmla="*/ 931752 w 1938047"/>
                <a:gd name="connsiteY9" fmla="*/ 890456 h 1094586"/>
                <a:gd name="connsiteX10" fmla="*/ 931752 w 1938047"/>
                <a:gd name="connsiteY10" fmla="*/ 890276 h 1094586"/>
                <a:gd name="connsiteX11" fmla="*/ 639997 w 1938047"/>
                <a:gd name="connsiteY11" fmla="*/ 890276 h 1094586"/>
                <a:gd name="connsiteX12" fmla="*/ 639997 w 1938047"/>
                <a:gd name="connsiteY12" fmla="*/ 1094586 h 1094586"/>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39227 w 1860409"/>
                <a:gd name="connsiteY5" fmla="*/ 717971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39227 w 1860409"/>
                <a:gd name="connsiteY5" fmla="*/ 717971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974"/>
                <a:gd name="connsiteY0" fmla="*/ 1275741 h 1275741"/>
                <a:gd name="connsiteX1" fmla="*/ 0 w 1860974"/>
                <a:gd name="connsiteY1" fmla="*/ 867121 h 1275741"/>
                <a:gd name="connsiteX2" fmla="*/ 639997 w 1860974"/>
                <a:gd name="connsiteY2" fmla="*/ 458501 h 1275741"/>
                <a:gd name="connsiteX3" fmla="*/ 639997 w 1860974"/>
                <a:gd name="connsiteY3" fmla="*/ 662811 h 1275741"/>
                <a:gd name="connsiteX4" fmla="*/ 1860409 w 1860974"/>
                <a:gd name="connsiteY4" fmla="*/ 0 h 1275741"/>
                <a:gd name="connsiteX5" fmla="*/ 1690986 w 1860974"/>
                <a:gd name="connsiteY5" fmla="*/ 700718 h 1275741"/>
                <a:gd name="connsiteX6" fmla="*/ 939150 w 1860974"/>
                <a:gd name="connsiteY6" fmla="*/ 1070868 h 1275741"/>
                <a:gd name="connsiteX7" fmla="*/ 939150 w 1860974"/>
                <a:gd name="connsiteY7" fmla="*/ 1071431 h 1275741"/>
                <a:gd name="connsiteX8" fmla="*/ 933544 w 1860974"/>
                <a:gd name="connsiteY8" fmla="*/ 1071431 h 1275741"/>
                <a:gd name="connsiteX9" fmla="*/ 931752 w 1860974"/>
                <a:gd name="connsiteY9" fmla="*/ 1071611 h 1275741"/>
                <a:gd name="connsiteX10" fmla="*/ 931752 w 1860974"/>
                <a:gd name="connsiteY10" fmla="*/ 1071431 h 1275741"/>
                <a:gd name="connsiteX11" fmla="*/ 639997 w 1860974"/>
                <a:gd name="connsiteY11" fmla="*/ 1071431 h 1275741"/>
                <a:gd name="connsiteX12" fmla="*/ 639997 w 1860974"/>
                <a:gd name="connsiteY12" fmla="*/ 1275741 h 1275741"/>
                <a:gd name="connsiteX0" fmla="*/ 657407 w 1878384"/>
                <a:gd name="connsiteY0" fmla="*/ 1275741 h 1275741"/>
                <a:gd name="connsiteX1" fmla="*/ 0 w 1878384"/>
                <a:gd name="connsiteY1" fmla="*/ 806186 h 1275741"/>
                <a:gd name="connsiteX2" fmla="*/ 657407 w 1878384"/>
                <a:gd name="connsiteY2" fmla="*/ 458501 h 1275741"/>
                <a:gd name="connsiteX3" fmla="*/ 657407 w 1878384"/>
                <a:gd name="connsiteY3" fmla="*/ 662811 h 1275741"/>
                <a:gd name="connsiteX4" fmla="*/ 1877819 w 1878384"/>
                <a:gd name="connsiteY4" fmla="*/ 0 h 1275741"/>
                <a:gd name="connsiteX5" fmla="*/ 1708396 w 1878384"/>
                <a:gd name="connsiteY5" fmla="*/ 700718 h 1275741"/>
                <a:gd name="connsiteX6" fmla="*/ 956560 w 1878384"/>
                <a:gd name="connsiteY6" fmla="*/ 1070868 h 1275741"/>
                <a:gd name="connsiteX7" fmla="*/ 956560 w 1878384"/>
                <a:gd name="connsiteY7" fmla="*/ 1071431 h 1275741"/>
                <a:gd name="connsiteX8" fmla="*/ 950954 w 1878384"/>
                <a:gd name="connsiteY8" fmla="*/ 1071431 h 1275741"/>
                <a:gd name="connsiteX9" fmla="*/ 949162 w 1878384"/>
                <a:gd name="connsiteY9" fmla="*/ 1071611 h 1275741"/>
                <a:gd name="connsiteX10" fmla="*/ 949162 w 1878384"/>
                <a:gd name="connsiteY10" fmla="*/ 1071431 h 1275741"/>
                <a:gd name="connsiteX11" fmla="*/ 657407 w 1878384"/>
                <a:gd name="connsiteY11" fmla="*/ 1071431 h 1275741"/>
                <a:gd name="connsiteX12" fmla="*/ 657407 w 1878384"/>
                <a:gd name="connsiteY12" fmla="*/ 1275741 h 1275741"/>
                <a:gd name="connsiteX0" fmla="*/ 648701 w 1869678"/>
                <a:gd name="connsiteY0" fmla="*/ 1275741 h 1275741"/>
                <a:gd name="connsiteX1" fmla="*/ 0 w 1869678"/>
                <a:gd name="connsiteY1" fmla="*/ 745250 h 1275741"/>
                <a:gd name="connsiteX2" fmla="*/ 648701 w 1869678"/>
                <a:gd name="connsiteY2" fmla="*/ 458501 h 1275741"/>
                <a:gd name="connsiteX3" fmla="*/ 648701 w 1869678"/>
                <a:gd name="connsiteY3" fmla="*/ 662811 h 1275741"/>
                <a:gd name="connsiteX4" fmla="*/ 1869113 w 1869678"/>
                <a:gd name="connsiteY4" fmla="*/ 0 h 1275741"/>
                <a:gd name="connsiteX5" fmla="*/ 1699690 w 1869678"/>
                <a:gd name="connsiteY5" fmla="*/ 700718 h 1275741"/>
                <a:gd name="connsiteX6" fmla="*/ 947854 w 1869678"/>
                <a:gd name="connsiteY6" fmla="*/ 1070868 h 1275741"/>
                <a:gd name="connsiteX7" fmla="*/ 947854 w 1869678"/>
                <a:gd name="connsiteY7" fmla="*/ 1071431 h 1275741"/>
                <a:gd name="connsiteX8" fmla="*/ 942248 w 1869678"/>
                <a:gd name="connsiteY8" fmla="*/ 1071431 h 1275741"/>
                <a:gd name="connsiteX9" fmla="*/ 940456 w 1869678"/>
                <a:gd name="connsiteY9" fmla="*/ 1071611 h 1275741"/>
                <a:gd name="connsiteX10" fmla="*/ 940456 w 1869678"/>
                <a:gd name="connsiteY10" fmla="*/ 1071431 h 1275741"/>
                <a:gd name="connsiteX11" fmla="*/ 648701 w 1869678"/>
                <a:gd name="connsiteY11" fmla="*/ 1071431 h 1275741"/>
                <a:gd name="connsiteX12" fmla="*/ 648701 w 1869678"/>
                <a:gd name="connsiteY12" fmla="*/ 1275741 h 1275741"/>
                <a:gd name="connsiteX0" fmla="*/ 648701 w 1869678"/>
                <a:gd name="connsiteY0" fmla="*/ 1275741 h 1275741"/>
                <a:gd name="connsiteX1" fmla="*/ 0 w 1869678"/>
                <a:gd name="connsiteY1" fmla="*/ 745250 h 1275741"/>
                <a:gd name="connsiteX2" fmla="*/ 692227 w 1869678"/>
                <a:gd name="connsiteY2" fmla="*/ 467206 h 1275741"/>
                <a:gd name="connsiteX3" fmla="*/ 648701 w 1869678"/>
                <a:gd name="connsiteY3" fmla="*/ 662811 h 1275741"/>
                <a:gd name="connsiteX4" fmla="*/ 1869113 w 1869678"/>
                <a:gd name="connsiteY4" fmla="*/ 0 h 1275741"/>
                <a:gd name="connsiteX5" fmla="*/ 1699690 w 1869678"/>
                <a:gd name="connsiteY5" fmla="*/ 700718 h 1275741"/>
                <a:gd name="connsiteX6" fmla="*/ 947854 w 1869678"/>
                <a:gd name="connsiteY6" fmla="*/ 1070868 h 1275741"/>
                <a:gd name="connsiteX7" fmla="*/ 947854 w 1869678"/>
                <a:gd name="connsiteY7" fmla="*/ 1071431 h 1275741"/>
                <a:gd name="connsiteX8" fmla="*/ 942248 w 1869678"/>
                <a:gd name="connsiteY8" fmla="*/ 1071431 h 1275741"/>
                <a:gd name="connsiteX9" fmla="*/ 940456 w 1869678"/>
                <a:gd name="connsiteY9" fmla="*/ 1071611 h 1275741"/>
                <a:gd name="connsiteX10" fmla="*/ 940456 w 1869678"/>
                <a:gd name="connsiteY10" fmla="*/ 1071431 h 1275741"/>
                <a:gd name="connsiteX11" fmla="*/ 648701 w 1869678"/>
                <a:gd name="connsiteY11" fmla="*/ 1071431 h 1275741"/>
                <a:gd name="connsiteX12" fmla="*/ 648701 w 1869678"/>
                <a:gd name="connsiteY12" fmla="*/ 1275741 h 127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9678" h="1275741">
                  <a:moveTo>
                    <a:pt x="648701" y="1275741"/>
                  </a:moveTo>
                  <a:lnTo>
                    <a:pt x="0" y="745250"/>
                  </a:lnTo>
                  <a:lnTo>
                    <a:pt x="692227" y="467206"/>
                  </a:lnTo>
                  <a:lnTo>
                    <a:pt x="648701" y="662811"/>
                  </a:lnTo>
                  <a:cubicBezTo>
                    <a:pt x="1357429" y="830061"/>
                    <a:pt x="1695222" y="453850"/>
                    <a:pt x="1869113" y="0"/>
                  </a:cubicBezTo>
                  <a:cubicBezTo>
                    <a:pt x="1874698" y="336676"/>
                    <a:pt x="1840380" y="504920"/>
                    <a:pt x="1699690" y="700718"/>
                  </a:cubicBezTo>
                  <a:cubicBezTo>
                    <a:pt x="1447095" y="992167"/>
                    <a:pt x="1195243" y="1067624"/>
                    <a:pt x="947854" y="1070868"/>
                  </a:cubicBezTo>
                  <a:lnTo>
                    <a:pt x="947854" y="1071431"/>
                  </a:lnTo>
                  <a:lnTo>
                    <a:pt x="942248" y="1071431"/>
                  </a:lnTo>
                  <a:cubicBezTo>
                    <a:pt x="941652" y="1071610"/>
                    <a:pt x="941054" y="1071611"/>
                    <a:pt x="940456" y="1071611"/>
                  </a:cubicBezTo>
                  <a:lnTo>
                    <a:pt x="940456" y="1071431"/>
                  </a:lnTo>
                  <a:lnTo>
                    <a:pt x="648701" y="1071431"/>
                  </a:lnTo>
                  <a:lnTo>
                    <a:pt x="648701" y="127574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a:ea typeface="맑은 고딕" panose="020B0503020000020004" pitchFamily="34" charset="-127"/>
                <a:cs typeface="+mn-cs"/>
              </a:endParaRPr>
            </a:p>
          </p:txBody>
        </p:sp>
        <p:sp>
          <p:nvSpPr>
            <p:cNvPr id="35" name="Left Arrow 2">
              <a:extLst>
                <a:ext uri="{FF2B5EF4-FFF2-40B4-BE49-F238E27FC236}">
                  <a16:creationId xmlns:a16="http://schemas.microsoft.com/office/drawing/2014/main" id="{D514D4CE-0B06-502F-953F-02D624D622BF}"/>
                </a:ext>
              </a:extLst>
            </p:cNvPr>
            <p:cNvSpPr/>
            <p:nvPr/>
          </p:nvSpPr>
          <p:spPr>
            <a:xfrm rot="2700000">
              <a:off x="1933596" y="3949686"/>
              <a:ext cx="2549650" cy="1739457"/>
            </a:xfrm>
            <a:custGeom>
              <a:avLst/>
              <a:gdLst>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981979 w 1564191"/>
                <a:gd name="connsiteY6" fmla="*/ 528765 h 1189836"/>
                <a:gd name="connsiteX7" fmla="*/ 983944 w 1564191"/>
                <a:gd name="connsiteY7" fmla="*/ 528775 h 1189836"/>
                <a:gd name="connsiteX8" fmla="*/ 1564191 w 1564191"/>
                <a:gd name="connsiteY8" fmla="*/ 0 h 1189836"/>
                <a:gd name="connsiteX9" fmla="*/ 1388017 w 1564191"/>
                <a:gd name="connsiteY9" fmla="*/ 530857 h 1189836"/>
                <a:gd name="connsiteX10" fmla="*/ 1388955 w 1564191"/>
                <a:gd name="connsiteY10" fmla="*/ 530862 h 1189836"/>
                <a:gd name="connsiteX11" fmla="*/ 1388758 w 1564191"/>
                <a:gd name="connsiteY11" fmla="*/ 532748 h 1189836"/>
                <a:gd name="connsiteX12" fmla="*/ 1388961 w 1564191"/>
                <a:gd name="connsiteY12" fmla="*/ 533267 h 1189836"/>
                <a:gd name="connsiteX13" fmla="*/ 1388703 w 1564191"/>
                <a:gd name="connsiteY13" fmla="*/ 533267 h 1189836"/>
                <a:gd name="connsiteX14" fmla="*/ 939150 w 1564191"/>
                <a:gd name="connsiteY14" fmla="*/ 984963 h 1189836"/>
                <a:gd name="connsiteX15" fmla="*/ 939150 w 1564191"/>
                <a:gd name="connsiteY15" fmla="*/ 985526 h 1189836"/>
                <a:gd name="connsiteX16" fmla="*/ 933544 w 1564191"/>
                <a:gd name="connsiteY16" fmla="*/ 985526 h 1189836"/>
                <a:gd name="connsiteX17" fmla="*/ 931752 w 1564191"/>
                <a:gd name="connsiteY17" fmla="*/ 985706 h 1189836"/>
                <a:gd name="connsiteX18" fmla="*/ 931752 w 1564191"/>
                <a:gd name="connsiteY18" fmla="*/ 985526 h 1189836"/>
                <a:gd name="connsiteX19" fmla="*/ 639997 w 1564191"/>
                <a:gd name="connsiteY19" fmla="*/ 985526 h 1189836"/>
                <a:gd name="connsiteX20" fmla="*/ 639997 w 1564191"/>
                <a:gd name="connsiteY20"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981979 w 1564191"/>
                <a:gd name="connsiteY6" fmla="*/ 528765 h 1189836"/>
                <a:gd name="connsiteX7" fmla="*/ 983944 w 1564191"/>
                <a:gd name="connsiteY7" fmla="*/ 528775 h 1189836"/>
                <a:gd name="connsiteX8" fmla="*/ 1564191 w 1564191"/>
                <a:gd name="connsiteY8" fmla="*/ 0 h 1189836"/>
                <a:gd name="connsiteX9" fmla="*/ 1388017 w 1564191"/>
                <a:gd name="connsiteY9" fmla="*/ 530857 h 1189836"/>
                <a:gd name="connsiteX10" fmla="*/ 1388955 w 1564191"/>
                <a:gd name="connsiteY10" fmla="*/ 530862 h 1189836"/>
                <a:gd name="connsiteX11" fmla="*/ 1388758 w 1564191"/>
                <a:gd name="connsiteY11" fmla="*/ 532748 h 1189836"/>
                <a:gd name="connsiteX12" fmla="*/ 1388961 w 1564191"/>
                <a:gd name="connsiteY12" fmla="*/ 533267 h 1189836"/>
                <a:gd name="connsiteX13" fmla="*/ 1388703 w 1564191"/>
                <a:gd name="connsiteY13" fmla="*/ 533267 h 1189836"/>
                <a:gd name="connsiteX14" fmla="*/ 939150 w 1564191"/>
                <a:gd name="connsiteY14" fmla="*/ 984963 h 1189836"/>
                <a:gd name="connsiteX15" fmla="*/ 939150 w 1564191"/>
                <a:gd name="connsiteY15" fmla="*/ 985526 h 1189836"/>
                <a:gd name="connsiteX16" fmla="*/ 933544 w 1564191"/>
                <a:gd name="connsiteY16" fmla="*/ 985526 h 1189836"/>
                <a:gd name="connsiteX17" fmla="*/ 931752 w 1564191"/>
                <a:gd name="connsiteY17" fmla="*/ 985706 h 1189836"/>
                <a:gd name="connsiteX18" fmla="*/ 931752 w 1564191"/>
                <a:gd name="connsiteY18" fmla="*/ 985526 h 1189836"/>
                <a:gd name="connsiteX19" fmla="*/ 639997 w 1564191"/>
                <a:gd name="connsiteY19" fmla="*/ 985526 h 1189836"/>
                <a:gd name="connsiteX20" fmla="*/ 639997 w 1564191"/>
                <a:gd name="connsiteY20"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981979 w 1564191"/>
                <a:gd name="connsiteY6" fmla="*/ 528765 h 1189836"/>
                <a:gd name="connsiteX7" fmla="*/ 1564191 w 1564191"/>
                <a:gd name="connsiteY7" fmla="*/ 0 h 1189836"/>
                <a:gd name="connsiteX8" fmla="*/ 1388017 w 1564191"/>
                <a:gd name="connsiteY8" fmla="*/ 530857 h 1189836"/>
                <a:gd name="connsiteX9" fmla="*/ 1388955 w 1564191"/>
                <a:gd name="connsiteY9" fmla="*/ 530862 h 1189836"/>
                <a:gd name="connsiteX10" fmla="*/ 1388758 w 1564191"/>
                <a:gd name="connsiteY10" fmla="*/ 532748 h 1189836"/>
                <a:gd name="connsiteX11" fmla="*/ 1388961 w 1564191"/>
                <a:gd name="connsiteY11" fmla="*/ 533267 h 1189836"/>
                <a:gd name="connsiteX12" fmla="*/ 1388703 w 1564191"/>
                <a:gd name="connsiteY12" fmla="*/ 533267 h 1189836"/>
                <a:gd name="connsiteX13" fmla="*/ 939150 w 1564191"/>
                <a:gd name="connsiteY13" fmla="*/ 984963 h 1189836"/>
                <a:gd name="connsiteX14" fmla="*/ 939150 w 1564191"/>
                <a:gd name="connsiteY14" fmla="*/ 985526 h 1189836"/>
                <a:gd name="connsiteX15" fmla="*/ 933544 w 1564191"/>
                <a:gd name="connsiteY15" fmla="*/ 985526 h 1189836"/>
                <a:gd name="connsiteX16" fmla="*/ 931752 w 1564191"/>
                <a:gd name="connsiteY16" fmla="*/ 985706 h 1189836"/>
                <a:gd name="connsiteX17" fmla="*/ 931752 w 1564191"/>
                <a:gd name="connsiteY17" fmla="*/ 985526 h 1189836"/>
                <a:gd name="connsiteX18" fmla="*/ 639997 w 1564191"/>
                <a:gd name="connsiteY18" fmla="*/ 985526 h 1189836"/>
                <a:gd name="connsiteX19" fmla="*/ 639997 w 1564191"/>
                <a:gd name="connsiteY19"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388955 w 1564191"/>
                <a:gd name="connsiteY8" fmla="*/ 530862 h 1189836"/>
                <a:gd name="connsiteX9" fmla="*/ 1388758 w 1564191"/>
                <a:gd name="connsiteY9" fmla="*/ 532748 h 1189836"/>
                <a:gd name="connsiteX10" fmla="*/ 1388961 w 1564191"/>
                <a:gd name="connsiteY10" fmla="*/ 533267 h 1189836"/>
                <a:gd name="connsiteX11" fmla="*/ 1388703 w 1564191"/>
                <a:gd name="connsiteY11" fmla="*/ 533267 h 1189836"/>
                <a:gd name="connsiteX12" fmla="*/ 939150 w 1564191"/>
                <a:gd name="connsiteY12" fmla="*/ 984963 h 1189836"/>
                <a:gd name="connsiteX13" fmla="*/ 939150 w 1564191"/>
                <a:gd name="connsiteY13" fmla="*/ 985526 h 1189836"/>
                <a:gd name="connsiteX14" fmla="*/ 933544 w 1564191"/>
                <a:gd name="connsiteY14" fmla="*/ 985526 h 1189836"/>
                <a:gd name="connsiteX15" fmla="*/ 931752 w 1564191"/>
                <a:gd name="connsiteY15" fmla="*/ 985706 h 1189836"/>
                <a:gd name="connsiteX16" fmla="*/ 931752 w 1564191"/>
                <a:gd name="connsiteY16" fmla="*/ 985526 h 1189836"/>
                <a:gd name="connsiteX17" fmla="*/ 639997 w 1564191"/>
                <a:gd name="connsiteY17" fmla="*/ 985526 h 1189836"/>
                <a:gd name="connsiteX18" fmla="*/ 639997 w 1564191"/>
                <a:gd name="connsiteY18"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388955 w 1564191"/>
                <a:gd name="connsiteY8" fmla="*/ 530862 h 1189836"/>
                <a:gd name="connsiteX9" fmla="*/ 1388758 w 1564191"/>
                <a:gd name="connsiteY9" fmla="*/ 532748 h 1189836"/>
                <a:gd name="connsiteX10" fmla="*/ 1388961 w 1564191"/>
                <a:gd name="connsiteY10" fmla="*/ 533267 h 1189836"/>
                <a:gd name="connsiteX11" fmla="*/ 1419659 w 1564191"/>
                <a:gd name="connsiteY11" fmla="*/ 535648 h 1189836"/>
                <a:gd name="connsiteX12" fmla="*/ 939150 w 1564191"/>
                <a:gd name="connsiteY12" fmla="*/ 984963 h 1189836"/>
                <a:gd name="connsiteX13" fmla="*/ 939150 w 1564191"/>
                <a:gd name="connsiteY13" fmla="*/ 985526 h 1189836"/>
                <a:gd name="connsiteX14" fmla="*/ 933544 w 1564191"/>
                <a:gd name="connsiteY14" fmla="*/ 985526 h 1189836"/>
                <a:gd name="connsiteX15" fmla="*/ 931752 w 1564191"/>
                <a:gd name="connsiteY15" fmla="*/ 985706 h 1189836"/>
                <a:gd name="connsiteX16" fmla="*/ 931752 w 1564191"/>
                <a:gd name="connsiteY16" fmla="*/ 985526 h 1189836"/>
                <a:gd name="connsiteX17" fmla="*/ 639997 w 1564191"/>
                <a:gd name="connsiteY17" fmla="*/ 985526 h 1189836"/>
                <a:gd name="connsiteX18" fmla="*/ 639997 w 1564191"/>
                <a:gd name="connsiteY18"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388955 w 1564191"/>
                <a:gd name="connsiteY8" fmla="*/ 530862 h 1189836"/>
                <a:gd name="connsiteX9" fmla="*/ 1388758 w 1564191"/>
                <a:gd name="connsiteY9" fmla="*/ 532748 h 1189836"/>
                <a:gd name="connsiteX10" fmla="*/ 1419659 w 1564191"/>
                <a:gd name="connsiteY10" fmla="*/ 535648 h 1189836"/>
                <a:gd name="connsiteX11" fmla="*/ 939150 w 1564191"/>
                <a:gd name="connsiteY11" fmla="*/ 984963 h 1189836"/>
                <a:gd name="connsiteX12" fmla="*/ 939150 w 1564191"/>
                <a:gd name="connsiteY12" fmla="*/ 985526 h 1189836"/>
                <a:gd name="connsiteX13" fmla="*/ 933544 w 1564191"/>
                <a:gd name="connsiteY13" fmla="*/ 985526 h 1189836"/>
                <a:gd name="connsiteX14" fmla="*/ 931752 w 1564191"/>
                <a:gd name="connsiteY14" fmla="*/ 985706 h 1189836"/>
                <a:gd name="connsiteX15" fmla="*/ 931752 w 1564191"/>
                <a:gd name="connsiteY15" fmla="*/ 985526 h 1189836"/>
                <a:gd name="connsiteX16" fmla="*/ 639997 w 1564191"/>
                <a:gd name="connsiteY16" fmla="*/ 985526 h 1189836"/>
                <a:gd name="connsiteX17" fmla="*/ 639997 w 1564191"/>
                <a:gd name="connsiteY17"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388955 w 1564191"/>
                <a:gd name="connsiteY8" fmla="*/ 530862 h 1189836"/>
                <a:gd name="connsiteX9" fmla="*/ 1419659 w 1564191"/>
                <a:gd name="connsiteY9" fmla="*/ 535648 h 1189836"/>
                <a:gd name="connsiteX10" fmla="*/ 939150 w 1564191"/>
                <a:gd name="connsiteY10" fmla="*/ 984963 h 1189836"/>
                <a:gd name="connsiteX11" fmla="*/ 939150 w 1564191"/>
                <a:gd name="connsiteY11" fmla="*/ 985526 h 1189836"/>
                <a:gd name="connsiteX12" fmla="*/ 933544 w 1564191"/>
                <a:gd name="connsiteY12" fmla="*/ 985526 h 1189836"/>
                <a:gd name="connsiteX13" fmla="*/ 931752 w 1564191"/>
                <a:gd name="connsiteY13" fmla="*/ 985706 h 1189836"/>
                <a:gd name="connsiteX14" fmla="*/ 931752 w 1564191"/>
                <a:gd name="connsiteY14" fmla="*/ 985526 h 1189836"/>
                <a:gd name="connsiteX15" fmla="*/ 639997 w 1564191"/>
                <a:gd name="connsiteY15" fmla="*/ 985526 h 1189836"/>
                <a:gd name="connsiteX16" fmla="*/ 639997 w 1564191"/>
                <a:gd name="connsiteY16"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419659 w 1564191"/>
                <a:gd name="connsiteY8" fmla="*/ 535648 h 1189836"/>
                <a:gd name="connsiteX9" fmla="*/ 939150 w 1564191"/>
                <a:gd name="connsiteY9" fmla="*/ 984963 h 1189836"/>
                <a:gd name="connsiteX10" fmla="*/ 939150 w 1564191"/>
                <a:gd name="connsiteY10" fmla="*/ 985526 h 1189836"/>
                <a:gd name="connsiteX11" fmla="*/ 933544 w 1564191"/>
                <a:gd name="connsiteY11" fmla="*/ 985526 h 1189836"/>
                <a:gd name="connsiteX12" fmla="*/ 931752 w 1564191"/>
                <a:gd name="connsiteY12" fmla="*/ 985706 h 1189836"/>
                <a:gd name="connsiteX13" fmla="*/ 931752 w 1564191"/>
                <a:gd name="connsiteY13" fmla="*/ 985526 h 1189836"/>
                <a:gd name="connsiteX14" fmla="*/ 639997 w 1564191"/>
                <a:gd name="connsiteY14" fmla="*/ 985526 h 1189836"/>
                <a:gd name="connsiteX15" fmla="*/ 639997 w 1564191"/>
                <a:gd name="connsiteY15"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419659 w 1564191"/>
                <a:gd name="connsiteY7" fmla="*/ 535648 h 1189836"/>
                <a:gd name="connsiteX8" fmla="*/ 939150 w 1564191"/>
                <a:gd name="connsiteY8" fmla="*/ 984963 h 1189836"/>
                <a:gd name="connsiteX9" fmla="*/ 939150 w 1564191"/>
                <a:gd name="connsiteY9" fmla="*/ 985526 h 1189836"/>
                <a:gd name="connsiteX10" fmla="*/ 933544 w 1564191"/>
                <a:gd name="connsiteY10" fmla="*/ 985526 h 1189836"/>
                <a:gd name="connsiteX11" fmla="*/ 931752 w 1564191"/>
                <a:gd name="connsiteY11" fmla="*/ 985706 h 1189836"/>
                <a:gd name="connsiteX12" fmla="*/ 931752 w 1564191"/>
                <a:gd name="connsiteY12" fmla="*/ 985526 h 1189836"/>
                <a:gd name="connsiteX13" fmla="*/ 639997 w 1564191"/>
                <a:gd name="connsiteY13" fmla="*/ 985526 h 1189836"/>
                <a:gd name="connsiteX14" fmla="*/ 639997 w 1564191"/>
                <a:gd name="connsiteY14"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419659 w 1564191"/>
                <a:gd name="connsiteY7" fmla="*/ 535648 h 1189836"/>
                <a:gd name="connsiteX8" fmla="*/ 939150 w 1564191"/>
                <a:gd name="connsiteY8" fmla="*/ 984963 h 1189836"/>
                <a:gd name="connsiteX9" fmla="*/ 939150 w 1564191"/>
                <a:gd name="connsiteY9" fmla="*/ 985526 h 1189836"/>
                <a:gd name="connsiteX10" fmla="*/ 933544 w 1564191"/>
                <a:gd name="connsiteY10" fmla="*/ 985526 h 1189836"/>
                <a:gd name="connsiteX11" fmla="*/ 931752 w 1564191"/>
                <a:gd name="connsiteY11" fmla="*/ 985706 h 1189836"/>
                <a:gd name="connsiteX12" fmla="*/ 931752 w 1564191"/>
                <a:gd name="connsiteY12" fmla="*/ 985526 h 1189836"/>
                <a:gd name="connsiteX13" fmla="*/ 639997 w 1564191"/>
                <a:gd name="connsiteY13" fmla="*/ 985526 h 1189836"/>
                <a:gd name="connsiteX14" fmla="*/ 639997 w 1564191"/>
                <a:gd name="connsiteY14" fmla="*/ 1189836 h 118983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939150 w 1938047"/>
                <a:gd name="connsiteY4" fmla="*/ 481656 h 1094586"/>
                <a:gd name="connsiteX5" fmla="*/ 939150 w 1938047"/>
                <a:gd name="connsiteY5" fmla="*/ 481988 h 1094586"/>
                <a:gd name="connsiteX6" fmla="*/ 1938047 w 1938047"/>
                <a:gd name="connsiteY6" fmla="*/ 0 h 1094586"/>
                <a:gd name="connsiteX7" fmla="*/ 1419659 w 1938047"/>
                <a:gd name="connsiteY7" fmla="*/ 440398 h 1094586"/>
                <a:gd name="connsiteX8" fmla="*/ 939150 w 1938047"/>
                <a:gd name="connsiteY8" fmla="*/ 889713 h 1094586"/>
                <a:gd name="connsiteX9" fmla="*/ 939150 w 1938047"/>
                <a:gd name="connsiteY9" fmla="*/ 890276 h 1094586"/>
                <a:gd name="connsiteX10" fmla="*/ 933544 w 1938047"/>
                <a:gd name="connsiteY10" fmla="*/ 890276 h 1094586"/>
                <a:gd name="connsiteX11" fmla="*/ 931752 w 1938047"/>
                <a:gd name="connsiteY11" fmla="*/ 890456 h 1094586"/>
                <a:gd name="connsiteX12" fmla="*/ 931752 w 1938047"/>
                <a:gd name="connsiteY12" fmla="*/ 890276 h 1094586"/>
                <a:gd name="connsiteX13" fmla="*/ 639997 w 1938047"/>
                <a:gd name="connsiteY13" fmla="*/ 890276 h 1094586"/>
                <a:gd name="connsiteX14" fmla="*/ 639997 w 1938047"/>
                <a:gd name="connsiteY14"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939150 w 1938047"/>
                <a:gd name="connsiteY4" fmla="*/ 481656 h 1094586"/>
                <a:gd name="connsiteX5" fmla="*/ 939150 w 1938047"/>
                <a:gd name="connsiteY5" fmla="*/ 481988 h 1094586"/>
                <a:gd name="connsiteX6" fmla="*/ 1938047 w 1938047"/>
                <a:gd name="connsiteY6" fmla="*/ 0 h 1094586"/>
                <a:gd name="connsiteX7" fmla="*/ 1483952 w 1938047"/>
                <a:gd name="connsiteY7" fmla="*/ 502310 h 1094586"/>
                <a:gd name="connsiteX8" fmla="*/ 939150 w 1938047"/>
                <a:gd name="connsiteY8" fmla="*/ 889713 h 1094586"/>
                <a:gd name="connsiteX9" fmla="*/ 939150 w 1938047"/>
                <a:gd name="connsiteY9" fmla="*/ 890276 h 1094586"/>
                <a:gd name="connsiteX10" fmla="*/ 933544 w 1938047"/>
                <a:gd name="connsiteY10" fmla="*/ 890276 h 1094586"/>
                <a:gd name="connsiteX11" fmla="*/ 931752 w 1938047"/>
                <a:gd name="connsiteY11" fmla="*/ 890456 h 1094586"/>
                <a:gd name="connsiteX12" fmla="*/ 931752 w 1938047"/>
                <a:gd name="connsiteY12" fmla="*/ 890276 h 1094586"/>
                <a:gd name="connsiteX13" fmla="*/ 639997 w 1938047"/>
                <a:gd name="connsiteY13" fmla="*/ 890276 h 1094586"/>
                <a:gd name="connsiteX14" fmla="*/ 639997 w 1938047"/>
                <a:gd name="connsiteY14"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939150 w 1938047"/>
                <a:gd name="connsiteY4" fmla="*/ 481656 h 1094586"/>
                <a:gd name="connsiteX5" fmla="*/ 939150 w 1938047"/>
                <a:gd name="connsiteY5" fmla="*/ 481988 h 1094586"/>
                <a:gd name="connsiteX6" fmla="*/ 1938047 w 1938047"/>
                <a:gd name="connsiteY6" fmla="*/ 0 h 1094586"/>
                <a:gd name="connsiteX7" fmla="*/ 1483952 w 1938047"/>
                <a:gd name="connsiteY7" fmla="*/ 502310 h 1094586"/>
                <a:gd name="connsiteX8" fmla="*/ 939150 w 1938047"/>
                <a:gd name="connsiteY8" fmla="*/ 889713 h 1094586"/>
                <a:gd name="connsiteX9" fmla="*/ 939150 w 1938047"/>
                <a:gd name="connsiteY9" fmla="*/ 890276 h 1094586"/>
                <a:gd name="connsiteX10" fmla="*/ 933544 w 1938047"/>
                <a:gd name="connsiteY10" fmla="*/ 890276 h 1094586"/>
                <a:gd name="connsiteX11" fmla="*/ 931752 w 1938047"/>
                <a:gd name="connsiteY11" fmla="*/ 890456 h 1094586"/>
                <a:gd name="connsiteX12" fmla="*/ 931752 w 1938047"/>
                <a:gd name="connsiteY12" fmla="*/ 890276 h 1094586"/>
                <a:gd name="connsiteX13" fmla="*/ 639997 w 1938047"/>
                <a:gd name="connsiteY13" fmla="*/ 890276 h 1094586"/>
                <a:gd name="connsiteX14" fmla="*/ 639997 w 1938047"/>
                <a:gd name="connsiteY14"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939150 w 1938047"/>
                <a:gd name="connsiteY4" fmla="*/ 481656 h 1094586"/>
                <a:gd name="connsiteX5" fmla="*/ 1938047 w 1938047"/>
                <a:gd name="connsiteY5" fmla="*/ 0 h 1094586"/>
                <a:gd name="connsiteX6" fmla="*/ 1483952 w 1938047"/>
                <a:gd name="connsiteY6" fmla="*/ 502310 h 1094586"/>
                <a:gd name="connsiteX7" fmla="*/ 939150 w 1938047"/>
                <a:gd name="connsiteY7" fmla="*/ 889713 h 1094586"/>
                <a:gd name="connsiteX8" fmla="*/ 939150 w 1938047"/>
                <a:gd name="connsiteY8" fmla="*/ 890276 h 1094586"/>
                <a:gd name="connsiteX9" fmla="*/ 933544 w 1938047"/>
                <a:gd name="connsiteY9" fmla="*/ 890276 h 1094586"/>
                <a:gd name="connsiteX10" fmla="*/ 931752 w 1938047"/>
                <a:gd name="connsiteY10" fmla="*/ 890456 h 1094586"/>
                <a:gd name="connsiteX11" fmla="*/ 931752 w 1938047"/>
                <a:gd name="connsiteY11" fmla="*/ 890276 h 1094586"/>
                <a:gd name="connsiteX12" fmla="*/ 639997 w 1938047"/>
                <a:gd name="connsiteY12" fmla="*/ 890276 h 1094586"/>
                <a:gd name="connsiteX13" fmla="*/ 639997 w 1938047"/>
                <a:gd name="connsiteY13"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1938047 w 1938047"/>
                <a:gd name="connsiteY4" fmla="*/ 0 h 1094586"/>
                <a:gd name="connsiteX5" fmla="*/ 1483952 w 1938047"/>
                <a:gd name="connsiteY5" fmla="*/ 502310 h 1094586"/>
                <a:gd name="connsiteX6" fmla="*/ 939150 w 1938047"/>
                <a:gd name="connsiteY6" fmla="*/ 889713 h 1094586"/>
                <a:gd name="connsiteX7" fmla="*/ 939150 w 1938047"/>
                <a:gd name="connsiteY7" fmla="*/ 890276 h 1094586"/>
                <a:gd name="connsiteX8" fmla="*/ 933544 w 1938047"/>
                <a:gd name="connsiteY8" fmla="*/ 890276 h 1094586"/>
                <a:gd name="connsiteX9" fmla="*/ 931752 w 1938047"/>
                <a:gd name="connsiteY9" fmla="*/ 890456 h 1094586"/>
                <a:gd name="connsiteX10" fmla="*/ 931752 w 1938047"/>
                <a:gd name="connsiteY10" fmla="*/ 890276 h 1094586"/>
                <a:gd name="connsiteX11" fmla="*/ 639997 w 1938047"/>
                <a:gd name="connsiteY11" fmla="*/ 890276 h 1094586"/>
                <a:gd name="connsiteX12" fmla="*/ 639997 w 1938047"/>
                <a:gd name="connsiteY12"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1938047 w 1938047"/>
                <a:gd name="connsiteY4" fmla="*/ 0 h 1094586"/>
                <a:gd name="connsiteX5" fmla="*/ 1483952 w 1938047"/>
                <a:gd name="connsiteY5" fmla="*/ 502310 h 1094586"/>
                <a:gd name="connsiteX6" fmla="*/ 939150 w 1938047"/>
                <a:gd name="connsiteY6" fmla="*/ 889713 h 1094586"/>
                <a:gd name="connsiteX7" fmla="*/ 939150 w 1938047"/>
                <a:gd name="connsiteY7" fmla="*/ 890276 h 1094586"/>
                <a:gd name="connsiteX8" fmla="*/ 933544 w 1938047"/>
                <a:gd name="connsiteY8" fmla="*/ 890276 h 1094586"/>
                <a:gd name="connsiteX9" fmla="*/ 931752 w 1938047"/>
                <a:gd name="connsiteY9" fmla="*/ 890456 h 1094586"/>
                <a:gd name="connsiteX10" fmla="*/ 931752 w 1938047"/>
                <a:gd name="connsiteY10" fmla="*/ 890276 h 1094586"/>
                <a:gd name="connsiteX11" fmla="*/ 639997 w 1938047"/>
                <a:gd name="connsiteY11" fmla="*/ 890276 h 1094586"/>
                <a:gd name="connsiteX12" fmla="*/ 639997 w 1938047"/>
                <a:gd name="connsiteY12"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1938047 w 1938047"/>
                <a:gd name="connsiteY4" fmla="*/ 0 h 1094586"/>
                <a:gd name="connsiteX5" fmla="*/ 1483952 w 1938047"/>
                <a:gd name="connsiteY5" fmla="*/ 502310 h 1094586"/>
                <a:gd name="connsiteX6" fmla="*/ 939150 w 1938047"/>
                <a:gd name="connsiteY6" fmla="*/ 889713 h 1094586"/>
                <a:gd name="connsiteX7" fmla="*/ 939150 w 1938047"/>
                <a:gd name="connsiteY7" fmla="*/ 890276 h 1094586"/>
                <a:gd name="connsiteX8" fmla="*/ 933544 w 1938047"/>
                <a:gd name="connsiteY8" fmla="*/ 890276 h 1094586"/>
                <a:gd name="connsiteX9" fmla="*/ 931752 w 1938047"/>
                <a:gd name="connsiteY9" fmla="*/ 890456 h 1094586"/>
                <a:gd name="connsiteX10" fmla="*/ 931752 w 1938047"/>
                <a:gd name="connsiteY10" fmla="*/ 890276 h 1094586"/>
                <a:gd name="connsiteX11" fmla="*/ 639997 w 1938047"/>
                <a:gd name="connsiteY11" fmla="*/ 890276 h 1094586"/>
                <a:gd name="connsiteX12" fmla="*/ 639997 w 1938047"/>
                <a:gd name="connsiteY12" fmla="*/ 1094586 h 1094586"/>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39227 w 1860409"/>
                <a:gd name="connsiteY5" fmla="*/ 717971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39227 w 1860409"/>
                <a:gd name="connsiteY5" fmla="*/ 717971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974"/>
                <a:gd name="connsiteY0" fmla="*/ 1275741 h 1275741"/>
                <a:gd name="connsiteX1" fmla="*/ 0 w 1860974"/>
                <a:gd name="connsiteY1" fmla="*/ 867121 h 1275741"/>
                <a:gd name="connsiteX2" fmla="*/ 639997 w 1860974"/>
                <a:gd name="connsiteY2" fmla="*/ 458501 h 1275741"/>
                <a:gd name="connsiteX3" fmla="*/ 639997 w 1860974"/>
                <a:gd name="connsiteY3" fmla="*/ 662811 h 1275741"/>
                <a:gd name="connsiteX4" fmla="*/ 1860409 w 1860974"/>
                <a:gd name="connsiteY4" fmla="*/ 0 h 1275741"/>
                <a:gd name="connsiteX5" fmla="*/ 1690986 w 1860974"/>
                <a:gd name="connsiteY5" fmla="*/ 700718 h 1275741"/>
                <a:gd name="connsiteX6" fmla="*/ 939150 w 1860974"/>
                <a:gd name="connsiteY6" fmla="*/ 1070868 h 1275741"/>
                <a:gd name="connsiteX7" fmla="*/ 939150 w 1860974"/>
                <a:gd name="connsiteY7" fmla="*/ 1071431 h 1275741"/>
                <a:gd name="connsiteX8" fmla="*/ 933544 w 1860974"/>
                <a:gd name="connsiteY8" fmla="*/ 1071431 h 1275741"/>
                <a:gd name="connsiteX9" fmla="*/ 931752 w 1860974"/>
                <a:gd name="connsiteY9" fmla="*/ 1071611 h 1275741"/>
                <a:gd name="connsiteX10" fmla="*/ 931752 w 1860974"/>
                <a:gd name="connsiteY10" fmla="*/ 1071431 h 1275741"/>
                <a:gd name="connsiteX11" fmla="*/ 639997 w 1860974"/>
                <a:gd name="connsiteY11" fmla="*/ 1071431 h 1275741"/>
                <a:gd name="connsiteX12" fmla="*/ 639997 w 1860974"/>
                <a:gd name="connsiteY12" fmla="*/ 1275741 h 1275741"/>
                <a:gd name="connsiteX0" fmla="*/ 657407 w 1878384"/>
                <a:gd name="connsiteY0" fmla="*/ 1275741 h 1275741"/>
                <a:gd name="connsiteX1" fmla="*/ 0 w 1878384"/>
                <a:gd name="connsiteY1" fmla="*/ 806186 h 1275741"/>
                <a:gd name="connsiteX2" fmla="*/ 657407 w 1878384"/>
                <a:gd name="connsiteY2" fmla="*/ 458501 h 1275741"/>
                <a:gd name="connsiteX3" fmla="*/ 657407 w 1878384"/>
                <a:gd name="connsiteY3" fmla="*/ 662811 h 1275741"/>
                <a:gd name="connsiteX4" fmla="*/ 1877819 w 1878384"/>
                <a:gd name="connsiteY4" fmla="*/ 0 h 1275741"/>
                <a:gd name="connsiteX5" fmla="*/ 1708396 w 1878384"/>
                <a:gd name="connsiteY5" fmla="*/ 700718 h 1275741"/>
                <a:gd name="connsiteX6" fmla="*/ 956560 w 1878384"/>
                <a:gd name="connsiteY6" fmla="*/ 1070868 h 1275741"/>
                <a:gd name="connsiteX7" fmla="*/ 956560 w 1878384"/>
                <a:gd name="connsiteY7" fmla="*/ 1071431 h 1275741"/>
                <a:gd name="connsiteX8" fmla="*/ 950954 w 1878384"/>
                <a:gd name="connsiteY8" fmla="*/ 1071431 h 1275741"/>
                <a:gd name="connsiteX9" fmla="*/ 949162 w 1878384"/>
                <a:gd name="connsiteY9" fmla="*/ 1071611 h 1275741"/>
                <a:gd name="connsiteX10" fmla="*/ 949162 w 1878384"/>
                <a:gd name="connsiteY10" fmla="*/ 1071431 h 1275741"/>
                <a:gd name="connsiteX11" fmla="*/ 657407 w 1878384"/>
                <a:gd name="connsiteY11" fmla="*/ 1071431 h 1275741"/>
                <a:gd name="connsiteX12" fmla="*/ 657407 w 1878384"/>
                <a:gd name="connsiteY12" fmla="*/ 1275741 h 1275741"/>
                <a:gd name="connsiteX0" fmla="*/ 648701 w 1869678"/>
                <a:gd name="connsiteY0" fmla="*/ 1275741 h 1275741"/>
                <a:gd name="connsiteX1" fmla="*/ 0 w 1869678"/>
                <a:gd name="connsiteY1" fmla="*/ 745250 h 1275741"/>
                <a:gd name="connsiteX2" fmla="*/ 648701 w 1869678"/>
                <a:gd name="connsiteY2" fmla="*/ 458501 h 1275741"/>
                <a:gd name="connsiteX3" fmla="*/ 648701 w 1869678"/>
                <a:gd name="connsiteY3" fmla="*/ 662811 h 1275741"/>
                <a:gd name="connsiteX4" fmla="*/ 1869113 w 1869678"/>
                <a:gd name="connsiteY4" fmla="*/ 0 h 1275741"/>
                <a:gd name="connsiteX5" fmla="*/ 1699690 w 1869678"/>
                <a:gd name="connsiteY5" fmla="*/ 700718 h 1275741"/>
                <a:gd name="connsiteX6" fmla="*/ 947854 w 1869678"/>
                <a:gd name="connsiteY6" fmla="*/ 1070868 h 1275741"/>
                <a:gd name="connsiteX7" fmla="*/ 947854 w 1869678"/>
                <a:gd name="connsiteY7" fmla="*/ 1071431 h 1275741"/>
                <a:gd name="connsiteX8" fmla="*/ 942248 w 1869678"/>
                <a:gd name="connsiteY8" fmla="*/ 1071431 h 1275741"/>
                <a:gd name="connsiteX9" fmla="*/ 940456 w 1869678"/>
                <a:gd name="connsiteY9" fmla="*/ 1071611 h 1275741"/>
                <a:gd name="connsiteX10" fmla="*/ 940456 w 1869678"/>
                <a:gd name="connsiteY10" fmla="*/ 1071431 h 1275741"/>
                <a:gd name="connsiteX11" fmla="*/ 648701 w 1869678"/>
                <a:gd name="connsiteY11" fmla="*/ 1071431 h 1275741"/>
                <a:gd name="connsiteX12" fmla="*/ 648701 w 1869678"/>
                <a:gd name="connsiteY12" fmla="*/ 1275741 h 1275741"/>
                <a:gd name="connsiteX0" fmla="*/ 648701 w 1869678"/>
                <a:gd name="connsiteY0" fmla="*/ 1275741 h 1275741"/>
                <a:gd name="connsiteX1" fmla="*/ 0 w 1869678"/>
                <a:gd name="connsiteY1" fmla="*/ 745250 h 1275741"/>
                <a:gd name="connsiteX2" fmla="*/ 692227 w 1869678"/>
                <a:gd name="connsiteY2" fmla="*/ 467206 h 1275741"/>
                <a:gd name="connsiteX3" fmla="*/ 648701 w 1869678"/>
                <a:gd name="connsiteY3" fmla="*/ 662811 h 1275741"/>
                <a:gd name="connsiteX4" fmla="*/ 1869113 w 1869678"/>
                <a:gd name="connsiteY4" fmla="*/ 0 h 1275741"/>
                <a:gd name="connsiteX5" fmla="*/ 1699690 w 1869678"/>
                <a:gd name="connsiteY5" fmla="*/ 700718 h 1275741"/>
                <a:gd name="connsiteX6" fmla="*/ 947854 w 1869678"/>
                <a:gd name="connsiteY6" fmla="*/ 1070868 h 1275741"/>
                <a:gd name="connsiteX7" fmla="*/ 947854 w 1869678"/>
                <a:gd name="connsiteY7" fmla="*/ 1071431 h 1275741"/>
                <a:gd name="connsiteX8" fmla="*/ 942248 w 1869678"/>
                <a:gd name="connsiteY8" fmla="*/ 1071431 h 1275741"/>
                <a:gd name="connsiteX9" fmla="*/ 940456 w 1869678"/>
                <a:gd name="connsiteY9" fmla="*/ 1071611 h 1275741"/>
                <a:gd name="connsiteX10" fmla="*/ 940456 w 1869678"/>
                <a:gd name="connsiteY10" fmla="*/ 1071431 h 1275741"/>
                <a:gd name="connsiteX11" fmla="*/ 648701 w 1869678"/>
                <a:gd name="connsiteY11" fmla="*/ 1071431 h 1275741"/>
                <a:gd name="connsiteX12" fmla="*/ 648701 w 1869678"/>
                <a:gd name="connsiteY12" fmla="*/ 1275741 h 127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9678" h="1275741">
                  <a:moveTo>
                    <a:pt x="648701" y="1275741"/>
                  </a:moveTo>
                  <a:lnTo>
                    <a:pt x="0" y="745250"/>
                  </a:lnTo>
                  <a:lnTo>
                    <a:pt x="692227" y="467206"/>
                  </a:lnTo>
                  <a:lnTo>
                    <a:pt x="648701" y="662811"/>
                  </a:lnTo>
                  <a:cubicBezTo>
                    <a:pt x="1357429" y="830061"/>
                    <a:pt x="1695222" y="453850"/>
                    <a:pt x="1869113" y="0"/>
                  </a:cubicBezTo>
                  <a:cubicBezTo>
                    <a:pt x="1874698" y="336676"/>
                    <a:pt x="1840380" y="504920"/>
                    <a:pt x="1699690" y="700718"/>
                  </a:cubicBezTo>
                  <a:cubicBezTo>
                    <a:pt x="1447095" y="992167"/>
                    <a:pt x="1195243" y="1067624"/>
                    <a:pt x="947854" y="1070868"/>
                  </a:cubicBezTo>
                  <a:lnTo>
                    <a:pt x="947854" y="1071431"/>
                  </a:lnTo>
                  <a:lnTo>
                    <a:pt x="942248" y="1071431"/>
                  </a:lnTo>
                  <a:cubicBezTo>
                    <a:pt x="941652" y="1071610"/>
                    <a:pt x="941054" y="1071611"/>
                    <a:pt x="940456" y="1071611"/>
                  </a:cubicBezTo>
                  <a:lnTo>
                    <a:pt x="940456" y="1071431"/>
                  </a:lnTo>
                  <a:lnTo>
                    <a:pt x="648701" y="1071431"/>
                  </a:lnTo>
                  <a:lnTo>
                    <a:pt x="648701" y="127574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mn-cs"/>
              </a:endParaRPr>
            </a:p>
          </p:txBody>
        </p:sp>
        <p:sp>
          <p:nvSpPr>
            <p:cNvPr id="36" name="Left Arrow 2">
              <a:extLst>
                <a:ext uri="{FF2B5EF4-FFF2-40B4-BE49-F238E27FC236}">
                  <a16:creationId xmlns:a16="http://schemas.microsoft.com/office/drawing/2014/main" id="{76ED906C-A3A9-0F1C-26DA-A8E73A701185}"/>
                </a:ext>
              </a:extLst>
            </p:cNvPr>
            <p:cNvSpPr/>
            <p:nvPr/>
          </p:nvSpPr>
          <p:spPr>
            <a:xfrm rot="8100000">
              <a:off x="2154980" y="1987282"/>
              <a:ext cx="2551049" cy="1740765"/>
            </a:xfrm>
            <a:custGeom>
              <a:avLst/>
              <a:gdLst>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981979 w 1564191"/>
                <a:gd name="connsiteY6" fmla="*/ 528765 h 1189836"/>
                <a:gd name="connsiteX7" fmla="*/ 983944 w 1564191"/>
                <a:gd name="connsiteY7" fmla="*/ 528775 h 1189836"/>
                <a:gd name="connsiteX8" fmla="*/ 1564191 w 1564191"/>
                <a:gd name="connsiteY8" fmla="*/ 0 h 1189836"/>
                <a:gd name="connsiteX9" fmla="*/ 1388017 w 1564191"/>
                <a:gd name="connsiteY9" fmla="*/ 530857 h 1189836"/>
                <a:gd name="connsiteX10" fmla="*/ 1388955 w 1564191"/>
                <a:gd name="connsiteY10" fmla="*/ 530862 h 1189836"/>
                <a:gd name="connsiteX11" fmla="*/ 1388758 w 1564191"/>
                <a:gd name="connsiteY11" fmla="*/ 532748 h 1189836"/>
                <a:gd name="connsiteX12" fmla="*/ 1388961 w 1564191"/>
                <a:gd name="connsiteY12" fmla="*/ 533267 h 1189836"/>
                <a:gd name="connsiteX13" fmla="*/ 1388703 w 1564191"/>
                <a:gd name="connsiteY13" fmla="*/ 533267 h 1189836"/>
                <a:gd name="connsiteX14" fmla="*/ 939150 w 1564191"/>
                <a:gd name="connsiteY14" fmla="*/ 984963 h 1189836"/>
                <a:gd name="connsiteX15" fmla="*/ 939150 w 1564191"/>
                <a:gd name="connsiteY15" fmla="*/ 985526 h 1189836"/>
                <a:gd name="connsiteX16" fmla="*/ 933544 w 1564191"/>
                <a:gd name="connsiteY16" fmla="*/ 985526 h 1189836"/>
                <a:gd name="connsiteX17" fmla="*/ 931752 w 1564191"/>
                <a:gd name="connsiteY17" fmla="*/ 985706 h 1189836"/>
                <a:gd name="connsiteX18" fmla="*/ 931752 w 1564191"/>
                <a:gd name="connsiteY18" fmla="*/ 985526 h 1189836"/>
                <a:gd name="connsiteX19" fmla="*/ 639997 w 1564191"/>
                <a:gd name="connsiteY19" fmla="*/ 985526 h 1189836"/>
                <a:gd name="connsiteX20" fmla="*/ 639997 w 1564191"/>
                <a:gd name="connsiteY20"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981979 w 1564191"/>
                <a:gd name="connsiteY6" fmla="*/ 528765 h 1189836"/>
                <a:gd name="connsiteX7" fmla="*/ 983944 w 1564191"/>
                <a:gd name="connsiteY7" fmla="*/ 528775 h 1189836"/>
                <a:gd name="connsiteX8" fmla="*/ 1564191 w 1564191"/>
                <a:gd name="connsiteY8" fmla="*/ 0 h 1189836"/>
                <a:gd name="connsiteX9" fmla="*/ 1388017 w 1564191"/>
                <a:gd name="connsiteY9" fmla="*/ 530857 h 1189836"/>
                <a:gd name="connsiteX10" fmla="*/ 1388955 w 1564191"/>
                <a:gd name="connsiteY10" fmla="*/ 530862 h 1189836"/>
                <a:gd name="connsiteX11" fmla="*/ 1388758 w 1564191"/>
                <a:gd name="connsiteY11" fmla="*/ 532748 h 1189836"/>
                <a:gd name="connsiteX12" fmla="*/ 1388961 w 1564191"/>
                <a:gd name="connsiteY12" fmla="*/ 533267 h 1189836"/>
                <a:gd name="connsiteX13" fmla="*/ 1388703 w 1564191"/>
                <a:gd name="connsiteY13" fmla="*/ 533267 h 1189836"/>
                <a:gd name="connsiteX14" fmla="*/ 939150 w 1564191"/>
                <a:gd name="connsiteY14" fmla="*/ 984963 h 1189836"/>
                <a:gd name="connsiteX15" fmla="*/ 939150 w 1564191"/>
                <a:gd name="connsiteY15" fmla="*/ 985526 h 1189836"/>
                <a:gd name="connsiteX16" fmla="*/ 933544 w 1564191"/>
                <a:gd name="connsiteY16" fmla="*/ 985526 h 1189836"/>
                <a:gd name="connsiteX17" fmla="*/ 931752 w 1564191"/>
                <a:gd name="connsiteY17" fmla="*/ 985706 h 1189836"/>
                <a:gd name="connsiteX18" fmla="*/ 931752 w 1564191"/>
                <a:gd name="connsiteY18" fmla="*/ 985526 h 1189836"/>
                <a:gd name="connsiteX19" fmla="*/ 639997 w 1564191"/>
                <a:gd name="connsiteY19" fmla="*/ 985526 h 1189836"/>
                <a:gd name="connsiteX20" fmla="*/ 639997 w 1564191"/>
                <a:gd name="connsiteY20"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981979 w 1564191"/>
                <a:gd name="connsiteY6" fmla="*/ 528765 h 1189836"/>
                <a:gd name="connsiteX7" fmla="*/ 1564191 w 1564191"/>
                <a:gd name="connsiteY7" fmla="*/ 0 h 1189836"/>
                <a:gd name="connsiteX8" fmla="*/ 1388017 w 1564191"/>
                <a:gd name="connsiteY8" fmla="*/ 530857 h 1189836"/>
                <a:gd name="connsiteX9" fmla="*/ 1388955 w 1564191"/>
                <a:gd name="connsiteY9" fmla="*/ 530862 h 1189836"/>
                <a:gd name="connsiteX10" fmla="*/ 1388758 w 1564191"/>
                <a:gd name="connsiteY10" fmla="*/ 532748 h 1189836"/>
                <a:gd name="connsiteX11" fmla="*/ 1388961 w 1564191"/>
                <a:gd name="connsiteY11" fmla="*/ 533267 h 1189836"/>
                <a:gd name="connsiteX12" fmla="*/ 1388703 w 1564191"/>
                <a:gd name="connsiteY12" fmla="*/ 533267 h 1189836"/>
                <a:gd name="connsiteX13" fmla="*/ 939150 w 1564191"/>
                <a:gd name="connsiteY13" fmla="*/ 984963 h 1189836"/>
                <a:gd name="connsiteX14" fmla="*/ 939150 w 1564191"/>
                <a:gd name="connsiteY14" fmla="*/ 985526 h 1189836"/>
                <a:gd name="connsiteX15" fmla="*/ 933544 w 1564191"/>
                <a:gd name="connsiteY15" fmla="*/ 985526 h 1189836"/>
                <a:gd name="connsiteX16" fmla="*/ 931752 w 1564191"/>
                <a:gd name="connsiteY16" fmla="*/ 985706 h 1189836"/>
                <a:gd name="connsiteX17" fmla="*/ 931752 w 1564191"/>
                <a:gd name="connsiteY17" fmla="*/ 985526 h 1189836"/>
                <a:gd name="connsiteX18" fmla="*/ 639997 w 1564191"/>
                <a:gd name="connsiteY18" fmla="*/ 985526 h 1189836"/>
                <a:gd name="connsiteX19" fmla="*/ 639997 w 1564191"/>
                <a:gd name="connsiteY19"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388955 w 1564191"/>
                <a:gd name="connsiteY8" fmla="*/ 530862 h 1189836"/>
                <a:gd name="connsiteX9" fmla="*/ 1388758 w 1564191"/>
                <a:gd name="connsiteY9" fmla="*/ 532748 h 1189836"/>
                <a:gd name="connsiteX10" fmla="*/ 1388961 w 1564191"/>
                <a:gd name="connsiteY10" fmla="*/ 533267 h 1189836"/>
                <a:gd name="connsiteX11" fmla="*/ 1388703 w 1564191"/>
                <a:gd name="connsiteY11" fmla="*/ 533267 h 1189836"/>
                <a:gd name="connsiteX12" fmla="*/ 939150 w 1564191"/>
                <a:gd name="connsiteY12" fmla="*/ 984963 h 1189836"/>
                <a:gd name="connsiteX13" fmla="*/ 939150 w 1564191"/>
                <a:gd name="connsiteY13" fmla="*/ 985526 h 1189836"/>
                <a:gd name="connsiteX14" fmla="*/ 933544 w 1564191"/>
                <a:gd name="connsiteY14" fmla="*/ 985526 h 1189836"/>
                <a:gd name="connsiteX15" fmla="*/ 931752 w 1564191"/>
                <a:gd name="connsiteY15" fmla="*/ 985706 h 1189836"/>
                <a:gd name="connsiteX16" fmla="*/ 931752 w 1564191"/>
                <a:gd name="connsiteY16" fmla="*/ 985526 h 1189836"/>
                <a:gd name="connsiteX17" fmla="*/ 639997 w 1564191"/>
                <a:gd name="connsiteY17" fmla="*/ 985526 h 1189836"/>
                <a:gd name="connsiteX18" fmla="*/ 639997 w 1564191"/>
                <a:gd name="connsiteY18"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388955 w 1564191"/>
                <a:gd name="connsiteY8" fmla="*/ 530862 h 1189836"/>
                <a:gd name="connsiteX9" fmla="*/ 1388758 w 1564191"/>
                <a:gd name="connsiteY9" fmla="*/ 532748 h 1189836"/>
                <a:gd name="connsiteX10" fmla="*/ 1388961 w 1564191"/>
                <a:gd name="connsiteY10" fmla="*/ 533267 h 1189836"/>
                <a:gd name="connsiteX11" fmla="*/ 1419659 w 1564191"/>
                <a:gd name="connsiteY11" fmla="*/ 535648 h 1189836"/>
                <a:gd name="connsiteX12" fmla="*/ 939150 w 1564191"/>
                <a:gd name="connsiteY12" fmla="*/ 984963 h 1189836"/>
                <a:gd name="connsiteX13" fmla="*/ 939150 w 1564191"/>
                <a:gd name="connsiteY13" fmla="*/ 985526 h 1189836"/>
                <a:gd name="connsiteX14" fmla="*/ 933544 w 1564191"/>
                <a:gd name="connsiteY14" fmla="*/ 985526 h 1189836"/>
                <a:gd name="connsiteX15" fmla="*/ 931752 w 1564191"/>
                <a:gd name="connsiteY15" fmla="*/ 985706 h 1189836"/>
                <a:gd name="connsiteX16" fmla="*/ 931752 w 1564191"/>
                <a:gd name="connsiteY16" fmla="*/ 985526 h 1189836"/>
                <a:gd name="connsiteX17" fmla="*/ 639997 w 1564191"/>
                <a:gd name="connsiteY17" fmla="*/ 985526 h 1189836"/>
                <a:gd name="connsiteX18" fmla="*/ 639997 w 1564191"/>
                <a:gd name="connsiteY18"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388955 w 1564191"/>
                <a:gd name="connsiteY8" fmla="*/ 530862 h 1189836"/>
                <a:gd name="connsiteX9" fmla="*/ 1388758 w 1564191"/>
                <a:gd name="connsiteY9" fmla="*/ 532748 h 1189836"/>
                <a:gd name="connsiteX10" fmla="*/ 1419659 w 1564191"/>
                <a:gd name="connsiteY10" fmla="*/ 535648 h 1189836"/>
                <a:gd name="connsiteX11" fmla="*/ 939150 w 1564191"/>
                <a:gd name="connsiteY11" fmla="*/ 984963 h 1189836"/>
                <a:gd name="connsiteX12" fmla="*/ 939150 w 1564191"/>
                <a:gd name="connsiteY12" fmla="*/ 985526 h 1189836"/>
                <a:gd name="connsiteX13" fmla="*/ 933544 w 1564191"/>
                <a:gd name="connsiteY13" fmla="*/ 985526 h 1189836"/>
                <a:gd name="connsiteX14" fmla="*/ 931752 w 1564191"/>
                <a:gd name="connsiteY14" fmla="*/ 985706 h 1189836"/>
                <a:gd name="connsiteX15" fmla="*/ 931752 w 1564191"/>
                <a:gd name="connsiteY15" fmla="*/ 985526 h 1189836"/>
                <a:gd name="connsiteX16" fmla="*/ 639997 w 1564191"/>
                <a:gd name="connsiteY16" fmla="*/ 985526 h 1189836"/>
                <a:gd name="connsiteX17" fmla="*/ 639997 w 1564191"/>
                <a:gd name="connsiteY17"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388955 w 1564191"/>
                <a:gd name="connsiteY8" fmla="*/ 530862 h 1189836"/>
                <a:gd name="connsiteX9" fmla="*/ 1419659 w 1564191"/>
                <a:gd name="connsiteY9" fmla="*/ 535648 h 1189836"/>
                <a:gd name="connsiteX10" fmla="*/ 939150 w 1564191"/>
                <a:gd name="connsiteY10" fmla="*/ 984963 h 1189836"/>
                <a:gd name="connsiteX11" fmla="*/ 939150 w 1564191"/>
                <a:gd name="connsiteY11" fmla="*/ 985526 h 1189836"/>
                <a:gd name="connsiteX12" fmla="*/ 933544 w 1564191"/>
                <a:gd name="connsiteY12" fmla="*/ 985526 h 1189836"/>
                <a:gd name="connsiteX13" fmla="*/ 931752 w 1564191"/>
                <a:gd name="connsiteY13" fmla="*/ 985706 h 1189836"/>
                <a:gd name="connsiteX14" fmla="*/ 931752 w 1564191"/>
                <a:gd name="connsiteY14" fmla="*/ 985526 h 1189836"/>
                <a:gd name="connsiteX15" fmla="*/ 639997 w 1564191"/>
                <a:gd name="connsiteY15" fmla="*/ 985526 h 1189836"/>
                <a:gd name="connsiteX16" fmla="*/ 639997 w 1564191"/>
                <a:gd name="connsiteY16"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419659 w 1564191"/>
                <a:gd name="connsiteY8" fmla="*/ 535648 h 1189836"/>
                <a:gd name="connsiteX9" fmla="*/ 939150 w 1564191"/>
                <a:gd name="connsiteY9" fmla="*/ 984963 h 1189836"/>
                <a:gd name="connsiteX10" fmla="*/ 939150 w 1564191"/>
                <a:gd name="connsiteY10" fmla="*/ 985526 h 1189836"/>
                <a:gd name="connsiteX11" fmla="*/ 933544 w 1564191"/>
                <a:gd name="connsiteY11" fmla="*/ 985526 h 1189836"/>
                <a:gd name="connsiteX12" fmla="*/ 931752 w 1564191"/>
                <a:gd name="connsiteY12" fmla="*/ 985706 h 1189836"/>
                <a:gd name="connsiteX13" fmla="*/ 931752 w 1564191"/>
                <a:gd name="connsiteY13" fmla="*/ 985526 h 1189836"/>
                <a:gd name="connsiteX14" fmla="*/ 639997 w 1564191"/>
                <a:gd name="connsiteY14" fmla="*/ 985526 h 1189836"/>
                <a:gd name="connsiteX15" fmla="*/ 639997 w 1564191"/>
                <a:gd name="connsiteY15"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419659 w 1564191"/>
                <a:gd name="connsiteY7" fmla="*/ 535648 h 1189836"/>
                <a:gd name="connsiteX8" fmla="*/ 939150 w 1564191"/>
                <a:gd name="connsiteY8" fmla="*/ 984963 h 1189836"/>
                <a:gd name="connsiteX9" fmla="*/ 939150 w 1564191"/>
                <a:gd name="connsiteY9" fmla="*/ 985526 h 1189836"/>
                <a:gd name="connsiteX10" fmla="*/ 933544 w 1564191"/>
                <a:gd name="connsiteY10" fmla="*/ 985526 h 1189836"/>
                <a:gd name="connsiteX11" fmla="*/ 931752 w 1564191"/>
                <a:gd name="connsiteY11" fmla="*/ 985706 h 1189836"/>
                <a:gd name="connsiteX12" fmla="*/ 931752 w 1564191"/>
                <a:gd name="connsiteY12" fmla="*/ 985526 h 1189836"/>
                <a:gd name="connsiteX13" fmla="*/ 639997 w 1564191"/>
                <a:gd name="connsiteY13" fmla="*/ 985526 h 1189836"/>
                <a:gd name="connsiteX14" fmla="*/ 639997 w 1564191"/>
                <a:gd name="connsiteY14"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419659 w 1564191"/>
                <a:gd name="connsiteY7" fmla="*/ 535648 h 1189836"/>
                <a:gd name="connsiteX8" fmla="*/ 939150 w 1564191"/>
                <a:gd name="connsiteY8" fmla="*/ 984963 h 1189836"/>
                <a:gd name="connsiteX9" fmla="*/ 939150 w 1564191"/>
                <a:gd name="connsiteY9" fmla="*/ 985526 h 1189836"/>
                <a:gd name="connsiteX10" fmla="*/ 933544 w 1564191"/>
                <a:gd name="connsiteY10" fmla="*/ 985526 h 1189836"/>
                <a:gd name="connsiteX11" fmla="*/ 931752 w 1564191"/>
                <a:gd name="connsiteY11" fmla="*/ 985706 h 1189836"/>
                <a:gd name="connsiteX12" fmla="*/ 931752 w 1564191"/>
                <a:gd name="connsiteY12" fmla="*/ 985526 h 1189836"/>
                <a:gd name="connsiteX13" fmla="*/ 639997 w 1564191"/>
                <a:gd name="connsiteY13" fmla="*/ 985526 h 1189836"/>
                <a:gd name="connsiteX14" fmla="*/ 639997 w 1564191"/>
                <a:gd name="connsiteY14" fmla="*/ 1189836 h 118983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939150 w 1938047"/>
                <a:gd name="connsiteY4" fmla="*/ 481656 h 1094586"/>
                <a:gd name="connsiteX5" fmla="*/ 939150 w 1938047"/>
                <a:gd name="connsiteY5" fmla="*/ 481988 h 1094586"/>
                <a:gd name="connsiteX6" fmla="*/ 1938047 w 1938047"/>
                <a:gd name="connsiteY6" fmla="*/ 0 h 1094586"/>
                <a:gd name="connsiteX7" fmla="*/ 1419659 w 1938047"/>
                <a:gd name="connsiteY7" fmla="*/ 440398 h 1094586"/>
                <a:gd name="connsiteX8" fmla="*/ 939150 w 1938047"/>
                <a:gd name="connsiteY8" fmla="*/ 889713 h 1094586"/>
                <a:gd name="connsiteX9" fmla="*/ 939150 w 1938047"/>
                <a:gd name="connsiteY9" fmla="*/ 890276 h 1094586"/>
                <a:gd name="connsiteX10" fmla="*/ 933544 w 1938047"/>
                <a:gd name="connsiteY10" fmla="*/ 890276 h 1094586"/>
                <a:gd name="connsiteX11" fmla="*/ 931752 w 1938047"/>
                <a:gd name="connsiteY11" fmla="*/ 890456 h 1094586"/>
                <a:gd name="connsiteX12" fmla="*/ 931752 w 1938047"/>
                <a:gd name="connsiteY12" fmla="*/ 890276 h 1094586"/>
                <a:gd name="connsiteX13" fmla="*/ 639997 w 1938047"/>
                <a:gd name="connsiteY13" fmla="*/ 890276 h 1094586"/>
                <a:gd name="connsiteX14" fmla="*/ 639997 w 1938047"/>
                <a:gd name="connsiteY14"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939150 w 1938047"/>
                <a:gd name="connsiteY4" fmla="*/ 481656 h 1094586"/>
                <a:gd name="connsiteX5" fmla="*/ 939150 w 1938047"/>
                <a:gd name="connsiteY5" fmla="*/ 481988 h 1094586"/>
                <a:gd name="connsiteX6" fmla="*/ 1938047 w 1938047"/>
                <a:gd name="connsiteY6" fmla="*/ 0 h 1094586"/>
                <a:gd name="connsiteX7" fmla="*/ 1483952 w 1938047"/>
                <a:gd name="connsiteY7" fmla="*/ 502310 h 1094586"/>
                <a:gd name="connsiteX8" fmla="*/ 939150 w 1938047"/>
                <a:gd name="connsiteY8" fmla="*/ 889713 h 1094586"/>
                <a:gd name="connsiteX9" fmla="*/ 939150 w 1938047"/>
                <a:gd name="connsiteY9" fmla="*/ 890276 h 1094586"/>
                <a:gd name="connsiteX10" fmla="*/ 933544 w 1938047"/>
                <a:gd name="connsiteY10" fmla="*/ 890276 h 1094586"/>
                <a:gd name="connsiteX11" fmla="*/ 931752 w 1938047"/>
                <a:gd name="connsiteY11" fmla="*/ 890456 h 1094586"/>
                <a:gd name="connsiteX12" fmla="*/ 931752 w 1938047"/>
                <a:gd name="connsiteY12" fmla="*/ 890276 h 1094586"/>
                <a:gd name="connsiteX13" fmla="*/ 639997 w 1938047"/>
                <a:gd name="connsiteY13" fmla="*/ 890276 h 1094586"/>
                <a:gd name="connsiteX14" fmla="*/ 639997 w 1938047"/>
                <a:gd name="connsiteY14"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939150 w 1938047"/>
                <a:gd name="connsiteY4" fmla="*/ 481656 h 1094586"/>
                <a:gd name="connsiteX5" fmla="*/ 939150 w 1938047"/>
                <a:gd name="connsiteY5" fmla="*/ 481988 h 1094586"/>
                <a:gd name="connsiteX6" fmla="*/ 1938047 w 1938047"/>
                <a:gd name="connsiteY6" fmla="*/ 0 h 1094586"/>
                <a:gd name="connsiteX7" fmla="*/ 1483952 w 1938047"/>
                <a:gd name="connsiteY7" fmla="*/ 502310 h 1094586"/>
                <a:gd name="connsiteX8" fmla="*/ 939150 w 1938047"/>
                <a:gd name="connsiteY8" fmla="*/ 889713 h 1094586"/>
                <a:gd name="connsiteX9" fmla="*/ 939150 w 1938047"/>
                <a:gd name="connsiteY9" fmla="*/ 890276 h 1094586"/>
                <a:gd name="connsiteX10" fmla="*/ 933544 w 1938047"/>
                <a:gd name="connsiteY10" fmla="*/ 890276 h 1094586"/>
                <a:gd name="connsiteX11" fmla="*/ 931752 w 1938047"/>
                <a:gd name="connsiteY11" fmla="*/ 890456 h 1094586"/>
                <a:gd name="connsiteX12" fmla="*/ 931752 w 1938047"/>
                <a:gd name="connsiteY12" fmla="*/ 890276 h 1094586"/>
                <a:gd name="connsiteX13" fmla="*/ 639997 w 1938047"/>
                <a:gd name="connsiteY13" fmla="*/ 890276 h 1094586"/>
                <a:gd name="connsiteX14" fmla="*/ 639997 w 1938047"/>
                <a:gd name="connsiteY14"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939150 w 1938047"/>
                <a:gd name="connsiteY4" fmla="*/ 481656 h 1094586"/>
                <a:gd name="connsiteX5" fmla="*/ 1938047 w 1938047"/>
                <a:gd name="connsiteY5" fmla="*/ 0 h 1094586"/>
                <a:gd name="connsiteX6" fmla="*/ 1483952 w 1938047"/>
                <a:gd name="connsiteY6" fmla="*/ 502310 h 1094586"/>
                <a:gd name="connsiteX7" fmla="*/ 939150 w 1938047"/>
                <a:gd name="connsiteY7" fmla="*/ 889713 h 1094586"/>
                <a:gd name="connsiteX8" fmla="*/ 939150 w 1938047"/>
                <a:gd name="connsiteY8" fmla="*/ 890276 h 1094586"/>
                <a:gd name="connsiteX9" fmla="*/ 933544 w 1938047"/>
                <a:gd name="connsiteY9" fmla="*/ 890276 h 1094586"/>
                <a:gd name="connsiteX10" fmla="*/ 931752 w 1938047"/>
                <a:gd name="connsiteY10" fmla="*/ 890456 h 1094586"/>
                <a:gd name="connsiteX11" fmla="*/ 931752 w 1938047"/>
                <a:gd name="connsiteY11" fmla="*/ 890276 h 1094586"/>
                <a:gd name="connsiteX12" fmla="*/ 639997 w 1938047"/>
                <a:gd name="connsiteY12" fmla="*/ 890276 h 1094586"/>
                <a:gd name="connsiteX13" fmla="*/ 639997 w 1938047"/>
                <a:gd name="connsiteY13"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1938047 w 1938047"/>
                <a:gd name="connsiteY4" fmla="*/ 0 h 1094586"/>
                <a:gd name="connsiteX5" fmla="*/ 1483952 w 1938047"/>
                <a:gd name="connsiteY5" fmla="*/ 502310 h 1094586"/>
                <a:gd name="connsiteX6" fmla="*/ 939150 w 1938047"/>
                <a:gd name="connsiteY6" fmla="*/ 889713 h 1094586"/>
                <a:gd name="connsiteX7" fmla="*/ 939150 w 1938047"/>
                <a:gd name="connsiteY7" fmla="*/ 890276 h 1094586"/>
                <a:gd name="connsiteX8" fmla="*/ 933544 w 1938047"/>
                <a:gd name="connsiteY8" fmla="*/ 890276 h 1094586"/>
                <a:gd name="connsiteX9" fmla="*/ 931752 w 1938047"/>
                <a:gd name="connsiteY9" fmla="*/ 890456 h 1094586"/>
                <a:gd name="connsiteX10" fmla="*/ 931752 w 1938047"/>
                <a:gd name="connsiteY10" fmla="*/ 890276 h 1094586"/>
                <a:gd name="connsiteX11" fmla="*/ 639997 w 1938047"/>
                <a:gd name="connsiteY11" fmla="*/ 890276 h 1094586"/>
                <a:gd name="connsiteX12" fmla="*/ 639997 w 1938047"/>
                <a:gd name="connsiteY12"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1938047 w 1938047"/>
                <a:gd name="connsiteY4" fmla="*/ 0 h 1094586"/>
                <a:gd name="connsiteX5" fmla="*/ 1483952 w 1938047"/>
                <a:gd name="connsiteY5" fmla="*/ 502310 h 1094586"/>
                <a:gd name="connsiteX6" fmla="*/ 939150 w 1938047"/>
                <a:gd name="connsiteY6" fmla="*/ 889713 h 1094586"/>
                <a:gd name="connsiteX7" fmla="*/ 939150 w 1938047"/>
                <a:gd name="connsiteY7" fmla="*/ 890276 h 1094586"/>
                <a:gd name="connsiteX8" fmla="*/ 933544 w 1938047"/>
                <a:gd name="connsiteY8" fmla="*/ 890276 h 1094586"/>
                <a:gd name="connsiteX9" fmla="*/ 931752 w 1938047"/>
                <a:gd name="connsiteY9" fmla="*/ 890456 h 1094586"/>
                <a:gd name="connsiteX10" fmla="*/ 931752 w 1938047"/>
                <a:gd name="connsiteY10" fmla="*/ 890276 h 1094586"/>
                <a:gd name="connsiteX11" fmla="*/ 639997 w 1938047"/>
                <a:gd name="connsiteY11" fmla="*/ 890276 h 1094586"/>
                <a:gd name="connsiteX12" fmla="*/ 639997 w 1938047"/>
                <a:gd name="connsiteY12"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1938047 w 1938047"/>
                <a:gd name="connsiteY4" fmla="*/ 0 h 1094586"/>
                <a:gd name="connsiteX5" fmla="*/ 1483952 w 1938047"/>
                <a:gd name="connsiteY5" fmla="*/ 502310 h 1094586"/>
                <a:gd name="connsiteX6" fmla="*/ 939150 w 1938047"/>
                <a:gd name="connsiteY6" fmla="*/ 889713 h 1094586"/>
                <a:gd name="connsiteX7" fmla="*/ 939150 w 1938047"/>
                <a:gd name="connsiteY7" fmla="*/ 890276 h 1094586"/>
                <a:gd name="connsiteX8" fmla="*/ 933544 w 1938047"/>
                <a:gd name="connsiteY8" fmla="*/ 890276 h 1094586"/>
                <a:gd name="connsiteX9" fmla="*/ 931752 w 1938047"/>
                <a:gd name="connsiteY9" fmla="*/ 890456 h 1094586"/>
                <a:gd name="connsiteX10" fmla="*/ 931752 w 1938047"/>
                <a:gd name="connsiteY10" fmla="*/ 890276 h 1094586"/>
                <a:gd name="connsiteX11" fmla="*/ 639997 w 1938047"/>
                <a:gd name="connsiteY11" fmla="*/ 890276 h 1094586"/>
                <a:gd name="connsiteX12" fmla="*/ 639997 w 1938047"/>
                <a:gd name="connsiteY12" fmla="*/ 1094586 h 1094586"/>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39227 w 1860409"/>
                <a:gd name="connsiteY5" fmla="*/ 717971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39227 w 1860409"/>
                <a:gd name="connsiteY5" fmla="*/ 717971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974"/>
                <a:gd name="connsiteY0" fmla="*/ 1275741 h 1275741"/>
                <a:gd name="connsiteX1" fmla="*/ 0 w 1860974"/>
                <a:gd name="connsiteY1" fmla="*/ 867121 h 1275741"/>
                <a:gd name="connsiteX2" fmla="*/ 639997 w 1860974"/>
                <a:gd name="connsiteY2" fmla="*/ 458501 h 1275741"/>
                <a:gd name="connsiteX3" fmla="*/ 639997 w 1860974"/>
                <a:gd name="connsiteY3" fmla="*/ 662811 h 1275741"/>
                <a:gd name="connsiteX4" fmla="*/ 1860409 w 1860974"/>
                <a:gd name="connsiteY4" fmla="*/ 0 h 1275741"/>
                <a:gd name="connsiteX5" fmla="*/ 1690986 w 1860974"/>
                <a:gd name="connsiteY5" fmla="*/ 700718 h 1275741"/>
                <a:gd name="connsiteX6" fmla="*/ 939150 w 1860974"/>
                <a:gd name="connsiteY6" fmla="*/ 1070868 h 1275741"/>
                <a:gd name="connsiteX7" fmla="*/ 939150 w 1860974"/>
                <a:gd name="connsiteY7" fmla="*/ 1071431 h 1275741"/>
                <a:gd name="connsiteX8" fmla="*/ 933544 w 1860974"/>
                <a:gd name="connsiteY8" fmla="*/ 1071431 h 1275741"/>
                <a:gd name="connsiteX9" fmla="*/ 931752 w 1860974"/>
                <a:gd name="connsiteY9" fmla="*/ 1071611 h 1275741"/>
                <a:gd name="connsiteX10" fmla="*/ 931752 w 1860974"/>
                <a:gd name="connsiteY10" fmla="*/ 1071431 h 1275741"/>
                <a:gd name="connsiteX11" fmla="*/ 639997 w 1860974"/>
                <a:gd name="connsiteY11" fmla="*/ 1071431 h 1275741"/>
                <a:gd name="connsiteX12" fmla="*/ 639997 w 1860974"/>
                <a:gd name="connsiteY12" fmla="*/ 1275741 h 1275741"/>
                <a:gd name="connsiteX0" fmla="*/ 657407 w 1878384"/>
                <a:gd name="connsiteY0" fmla="*/ 1275741 h 1275741"/>
                <a:gd name="connsiteX1" fmla="*/ 0 w 1878384"/>
                <a:gd name="connsiteY1" fmla="*/ 806186 h 1275741"/>
                <a:gd name="connsiteX2" fmla="*/ 657407 w 1878384"/>
                <a:gd name="connsiteY2" fmla="*/ 458501 h 1275741"/>
                <a:gd name="connsiteX3" fmla="*/ 657407 w 1878384"/>
                <a:gd name="connsiteY3" fmla="*/ 662811 h 1275741"/>
                <a:gd name="connsiteX4" fmla="*/ 1877819 w 1878384"/>
                <a:gd name="connsiteY4" fmla="*/ 0 h 1275741"/>
                <a:gd name="connsiteX5" fmla="*/ 1708396 w 1878384"/>
                <a:gd name="connsiteY5" fmla="*/ 700718 h 1275741"/>
                <a:gd name="connsiteX6" fmla="*/ 956560 w 1878384"/>
                <a:gd name="connsiteY6" fmla="*/ 1070868 h 1275741"/>
                <a:gd name="connsiteX7" fmla="*/ 956560 w 1878384"/>
                <a:gd name="connsiteY7" fmla="*/ 1071431 h 1275741"/>
                <a:gd name="connsiteX8" fmla="*/ 950954 w 1878384"/>
                <a:gd name="connsiteY8" fmla="*/ 1071431 h 1275741"/>
                <a:gd name="connsiteX9" fmla="*/ 949162 w 1878384"/>
                <a:gd name="connsiteY9" fmla="*/ 1071611 h 1275741"/>
                <a:gd name="connsiteX10" fmla="*/ 949162 w 1878384"/>
                <a:gd name="connsiteY10" fmla="*/ 1071431 h 1275741"/>
                <a:gd name="connsiteX11" fmla="*/ 657407 w 1878384"/>
                <a:gd name="connsiteY11" fmla="*/ 1071431 h 1275741"/>
                <a:gd name="connsiteX12" fmla="*/ 657407 w 1878384"/>
                <a:gd name="connsiteY12" fmla="*/ 1275741 h 1275741"/>
                <a:gd name="connsiteX0" fmla="*/ 648701 w 1869678"/>
                <a:gd name="connsiteY0" fmla="*/ 1275741 h 1275741"/>
                <a:gd name="connsiteX1" fmla="*/ 0 w 1869678"/>
                <a:gd name="connsiteY1" fmla="*/ 745250 h 1275741"/>
                <a:gd name="connsiteX2" fmla="*/ 648701 w 1869678"/>
                <a:gd name="connsiteY2" fmla="*/ 458501 h 1275741"/>
                <a:gd name="connsiteX3" fmla="*/ 648701 w 1869678"/>
                <a:gd name="connsiteY3" fmla="*/ 662811 h 1275741"/>
                <a:gd name="connsiteX4" fmla="*/ 1869113 w 1869678"/>
                <a:gd name="connsiteY4" fmla="*/ 0 h 1275741"/>
                <a:gd name="connsiteX5" fmla="*/ 1699690 w 1869678"/>
                <a:gd name="connsiteY5" fmla="*/ 700718 h 1275741"/>
                <a:gd name="connsiteX6" fmla="*/ 947854 w 1869678"/>
                <a:gd name="connsiteY6" fmla="*/ 1070868 h 1275741"/>
                <a:gd name="connsiteX7" fmla="*/ 947854 w 1869678"/>
                <a:gd name="connsiteY7" fmla="*/ 1071431 h 1275741"/>
                <a:gd name="connsiteX8" fmla="*/ 942248 w 1869678"/>
                <a:gd name="connsiteY8" fmla="*/ 1071431 h 1275741"/>
                <a:gd name="connsiteX9" fmla="*/ 940456 w 1869678"/>
                <a:gd name="connsiteY9" fmla="*/ 1071611 h 1275741"/>
                <a:gd name="connsiteX10" fmla="*/ 940456 w 1869678"/>
                <a:gd name="connsiteY10" fmla="*/ 1071431 h 1275741"/>
                <a:gd name="connsiteX11" fmla="*/ 648701 w 1869678"/>
                <a:gd name="connsiteY11" fmla="*/ 1071431 h 1275741"/>
                <a:gd name="connsiteX12" fmla="*/ 648701 w 1869678"/>
                <a:gd name="connsiteY12" fmla="*/ 1275741 h 1275741"/>
                <a:gd name="connsiteX0" fmla="*/ 648701 w 1869678"/>
                <a:gd name="connsiteY0" fmla="*/ 1275741 h 1275741"/>
                <a:gd name="connsiteX1" fmla="*/ 0 w 1869678"/>
                <a:gd name="connsiteY1" fmla="*/ 745250 h 1275741"/>
                <a:gd name="connsiteX2" fmla="*/ 692227 w 1869678"/>
                <a:gd name="connsiteY2" fmla="*/ 467206 h 1275741"/>
                <a:gd name="connsiteX3" fmla="*/ 648701 w 1869678"/>
                <a:gd name="connsiteY3" fmla="*/ 662811 h 1275741"/>
                <a:gd name="connsiteX4" fmla="*/ 1869113 w 1869678"/>
                <a:gd name="connsiteY4" fmla="*/ 0 h 1275741"/>
                <a:gd name="connsiteX5" fmla="*/ 1699690 w 1869678"/>
                <a:gd name="connsiteY5" fmla="*/ 700718 h 1275741"/>
                <a:gd name="connsiteX6" fmla="*/ 947854 w 1869678"/>
                <a:gd name="connsiteY6" fmla="*/ 1070868 h 1275741"/>
                <a:gd name="connsiteX7" fmla="*/ 947854 w 1869678"/>
                <a:gd name="connsiteY7" fmla="*/ 1071431 h 1275741"/>
                <a:gd name="connsiteX8" fmla="*/ 942248 w 1869678"/>
                <a:gd name="connsiteY8" fmla="*/ 1071431 h 1275741"/>
                <a:gd name="connsiteX9" fmla="*/ 940456 w 1869678"/>
                <a:gd name="connsiteY9" fmla="*/ 1071611 h 1275741"/>
                <a:gd name="connsiteX10" fmla="*/ 940456 w 1869678"/>
                <a:gd name="connsiteY10" fmla="*/ 1071431 h 1275741"/>
                <a:gd name="connsiteX11" fmla="*/ 648701 w 1869678"/>
                <a:gd name="connsiteY11" fmla="*/ 1071431 h 1275741"/>
                <a:gd name="connsiteX12" fmla="*/ 648701 w 1869678"/>
                <a:gd name="connsiteY12" fmla="*/ 1275741 h 127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9678" h="1275741">
                  <a:moveTo>
                    <a:pt x="648701" y="1275741"/>
                  </a:moveTo>
                  <a:lnTo>
                    <a:pt x="0" y="745250"/>
                  </a:lnTo>
                  <a:lnTo>
                    <a:pt x="692227" y="467206"/>
                  </a:lnTo>
                  <a:lnTo>
                    <a:pt x="648701" y="662811"/>
                  </a:lnTo>
                  <a:cubicBezTo>
                    <a:pt x="1357429" y="830061"/>
                    <a:pt x="1695222" y="453850"/>
                    <a:pt x="1869113" y="0"/>
                  </a:cubicBezTo>
                  <a:cubicBezTo>
                    <a:pt x="1874698" y="336676"/>
                    <a:pt x="1840380" y="504920"/>
                    <a:pt x="1699690" y="700718"/>
                  </a:cubicBezTo>
                  <a:cubicBezTo>
                    <a:pt x="1447095" y="992167"/>
                    <a:pt x="1195243" y="1067624"/>
                    <a:pt x="947854" y="1070868"/>
                  </a:cubicBezTo>
                  <a:lnTo>
                    <a:pt x="947854" y="1071431"/>
                  </a:lnTo>
                  <a:lnTo>
                    <a:pt x="942248" y="1071431"/>
                  </a:lnTo>
                  <a:cubicBezTo>
                    <a:pt x="941652" y="1071610"/>
                    <a:pt x="941054" y="1071611"/>
                    <a:pt x="940456" y="1071611"/>
                  </a:cubicBezTo>
                  <a:lnTo>
                    <a:pt x="940456" y="1071431"/>
                  </a:lnTo>
                  <a:lnTo>
                    <a:pt x="648701" y="1071431"/>
                  </a:lnTo>
                  <a:lnTo>
                    <a:pt x="648701" y="127574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a:ea typeface="맑은 고딕" panose="020B0503020000020004" pitchFamily="34" charset="-127"/>
                <a:cs typeface="+mn-cs"/>
              </a:endParaRPr>
            </a:p>
          </p:txBody>
        </p:sp>
      </p:grpSp>
      <p:sp>
        <p:nvSpPr>
          <p:cNvPr id="99352" name="Rectangle 24">
            <a:extLst>
              <a:ext uri="{FF2B5EF4-FFF2-40B4-BE49-F238E27FC236}">
                <a16:creationId xmlns:a16="http://schemas.microsoft.com/office/drawing/2014/main" id="{A0346558-68AB-D427-9A69-0BF73401AC53}"/>
              </a:ext>
            </a:extLst>
          </p:cNvPr>
          <p:cNvSpPr>
            <a:spLocks noChangeArrowheads="1"/>
          </p:cNvSpPr>
          <p:nvPr/>
        </p:nvSpPr>
        <p:spPr bwMode="auto">
          <a:xfrm>
            <a:off x="3987800" y="177800"/>
            <a:ext cx="7835900" cy="8540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457200" rtl="0" eaLnBrk="1" fontAlgn="base" latinLnBrk="0" hangingPunct="1">
              <a:lnSpc>
                <a:spcPct val="100000"/>
              </a:lnSpc>
              <a:spcBef>
                <a:spcPct val="0"/>
              </a:spcBef>
              <a:spcAft>
                <a:spcPct val="0"/>
              </a:spcAft>
              <a:buClrTx/>
              <a:buSzTx/>
              <a:buFontTx/>
              <a:buNone/>
              <a:tabLst/>
              <a:defRPr/>
            </a:pPr>
            <a:r>
              <a:rPr kumimoji="0" lang="vi-VN" altLang="en-US" sz="2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Câu hỏi 3: </a:t>
            </a:r>
            <a:r>
              <a:rPr kumimoji="0" lang="vi-VN" altLang="en-US" sz="2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Em hãy độc tình huống sau và trả lời câu hỏi </a:t>
            </a:r>
            <a:endParaRPr kumimoji="0" lang="en-US" altLang="en-US" sz="2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9354" name="Rectangle 26">
            <a:extLst>
              <a:ext uri="{FF2B5EF4-FFF2-40B4-BE49-F238E27FC236}">
                <a16:creationId xmlns:a16="http://schemas.microsoft.com/office/drawing/2014/main" id="{3C0CC0B2-CB14-A9A1-62C3-3473D48467C3}"/>
              </a:ext>
            </a:extLst>
          </p:cNvPr>
          <p:cNvSpPr>
            <a:spLocks noChangeArrowheads="1"/>
          </p:cNvSpPr>
          <p:nvPr/>
        </p:nvSpPr>
        <p:spPr bwMode="auto">
          <a:xfrm>
            <a:off x="8029575" y="831850"/>
            <a:ext cx="3994150" cy="161607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Em có đồng ý đánh giá của bạn M về bạn V không? Vì sao?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Em có lời khuyên gì với những bạn chưa có thói quen cần cù, sáng tạo trong lao động?</a:t>
            </a:r>
            <a:endPar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9355" name="Rectangle 27">
            <a:extLst>
              <a:ext uri="{FF2B5EF4-FFF2-40B4-BE49-F238E27FC236}">
                <a16:creationId xmlns:a16="http://schemas.microsoft.com/office/drawing/2014/main" id="{EADBFB90-7D35-C6EC-7950-BE0D8437F402}"/>
              </a:ext>
            </a:extLst>
          </p:cNvPr>
          <p:cNvSpPr>
            <a:spLocks noChangeArrowheads="1"/>
          </p:cNvSpPr>
          <p:nvPr/>
        </p:nvSpPr>
        <p:spPr bwMode="auto">
          <a:xfrm>
            <a:off x="7948613" y="3262313"/>
            <a:ext cx="4060825" cy="3451225"/>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Em  không đồng ý vì bạn V đã cố gắng học tập rèn luyện và mở rộng kiến thức sự hiểu biết của bản thân về kiến thức của mình và chia sẻ với các bạn.</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Học sinh cần chăm chỉ, nỗ lực, vượt qua khó khăn, thử thách, tìm ra những cách thức làm việc phù hợp để đạt được hiệu quả cao trong học tập.</a:t>
            </a:r>
            <a:endParaRPr kumimoji="0" lang="en-US" altLang="en-US"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9356" name="Rectangle 28">
            <a:extLst>
              <a:ext uri="{FF2B5EF4-FFF2-40B4-BE49-F238E27FC236}">
                <a16:creationId xmlns:a16="http://schemas.microsoft.com/office/drawing/2014/main" id="{05B5FFB3-BBED-F83C-7704-497B2557EDFD}"/>
              </a:ext>
            </a:extLst>
          </p:cNvPr>
          <p:cNvSpPr>
            <a:spLocks noChangeArrowheads="1"/>
          </p:cNvSpPr>
          <p:nvPr/>
        </p:nvSpPr>
        <p:spPr bwMode="auto">
          <a:xfrm>
            <a:off x="193675" y="1574800"/>
            <a:ext cx="4302125" cy="5283200"/>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Bạn V là học sinh lớp 8A và khả năng nó trong học tập. Dù học trực tiếp hay trực tuyến, bạn V vẫn tham gia đầy đủ, nghiêm túc. Trong thời gian học trực tuyến, bạn V đã tự tìm hiểu các phần mềm ứng dụng để nâng cao hiệu quả học tập và chia sẻ với các bạn. Trong khi đó, bạn M là bạn học cùng lớp với bạn Vũ lại thường xuyên chơi điện tử trong các giờ học trực tuyến. Khi bạn V góp ý thì bạn M cho rằng: Mình thấy bạn tốn thời gian tìm hiểu vô ích. Không cần thiết phải áp dụng các phần mềm thì vẫn học được mà Học trực tuyến có ai kiểm tra kĩ đâu mà </a:t>
            </a: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lo</a:t>
            </a:r>
          </a:p>
        </p:txBody>
      </p:sp>
      <p:sp>
        <p:nvSpPr>
          <p:cNvPr id="33799" name="Right Triangle 2">
            <a:extLst>
              <a:ext uri="{FF2B5EF4-FFF2-40B4-BE49-F238E27FC236}">
                <a16:creationId xmlns:a16="http://schemas.microsoft.com/office/drawing/2014/main" id="{CFF32895-B3A7-F387-46B5-60FB4854809A}"/>
              </a:ext>
            </a:extLst>
          </p:cNvPr>
          <p:cNvSpPr>
            <a:spLocks/>
          </p:cNvSpPr>
          <p:nvPr/>
        </p:nvSpPr>
        <p:spPr bwMode="auto">
          <a:xfrm rot="10800000">
            <a:off x="0" y="849313"/>
            <a:ext cx="204788" cy="163512"/>
          </a:xfrm>
          <a:custGeom>
            <a:avLst/>
            <a:gdLst>
              <a:gd name="T0" fmla="*/ 966903 w 21600"/>
              <a:gd name="T1" fmla="*/ 618817 h 21600"/>
              <a:gd name="T2" fmla="*/ 966903 w 21600"/>
              <a:gd name="T3" fmla="*/ 618817 h 21600"/>
              <a:gd name="T4" fmla="*/ 966903 w 21600"/>
              <a:gd name="T5" fmla="*/ 618817 h 21600"/>
              <a:gd name="T6" fmla="*/ 966903 w 21600"/>
              <a:gd name="T7" fmla="*/ 61881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21600"/>
                </a:moveTo>
                <a:lnTo>
                  <a:pt x="21600" y="21600"/>
                </a:lnTo>
                <a:lnTo>
                  <a:pt x="0" y="0"/>
                </a:lnTo>
                <a:lnTo>
                  <a:pt x="0" y="21600"/>
                </a:lnTo>
                <a:close/>
              </a:path>
            </a:pathLst>
          </a:custGeom>
          <a:gradFill rotWithShape="0">
            <a:gsLst>
              <a:gs pos="0">
                <a:srgbClr val="6A81BE"/>
              </a:gs>
              <a:gs pos="29747">
                <a:srgbClr val="6A81BE"/>
              </a:gs>
              <a:gs pos="100000">
                <a:srgbClr val="303D4C"/>
              </a:gs>
            </a:gsLst>
            <a:lin ang="44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800" name="Arrow: Pentagon 67">
            <a:extLst>
              <a:ext uri="{FF2B5EF4-FFF2-40B4-BE49-F238E27FC236}">
                <a16:creationId xmlns:a16="http://schemas.microsoft.com/office/drawing/2014/main" id="{B279C25E-E43D-2190-DDFC-7490BB51724C}"/>
              </a:ext>
            </a:extLst>
          </p:cNvPr>
          <p:cNvSpPr>
            <a:spLocks/>
          </p:cNvSpPr>
          <p:nvPr/>
        </p:nvSpPr>
        <p:spPr bwMode="auto">
          <a:xfrm rot="2428">
            <a:off x="0" y="-12700"/>
            <a:ext cx="3581400" cy="868363"/>
          </a:xfrm>
          <a:custGeom>
            <a:avLst/>
            <a:gdLst>
              <a:gd name="T0" fmla="*/ 296868049 w 21600"/>
              <a:gd name="T1" fmla="*/ 17449312 h 21600"/>
              <a:gd name="T2" fmla="*/ 296868049 w 21600"/>
              <a:gd name="T3" fmla="*/ 17449312 h 21600"/>
              <a:gd name="T4" fmla="*/ 296868049 w 21600"/>
              <a:gd name="T5" fmla="*/ 17449312 h 21600"/>
              <a:gd name="T6" fmla="*/ 296868049 w 21600"/>
              <a:gd name="T7" fmla="*/ 1744931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lnTo>
                  <a:pt x="0" y="0"/>
                </a:lnTo>
                <a:close/>
              </a:path>
            </a:pathLst>
          </a:custGeom>
          <a:gradFill rotWithShape="0">
            <a:gsLst>
              <a:gs pos="0">
                <a:srgbClr val="C23FC6"/>
              </a:gs>
              <a:gs pos="1100">
                <a:srgbClr val="C23FC6"/>
              </a:gs>
              <a:gs pos="35864">
                <a:srgbClr val="E1359B"/>
              </a:gs>
              <a:gs pos="100000">
                <a:srgbClr val="FF2A70"/>
              </a:gs>
            </a:gsLst>
            <a:lin ang="20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801" name="TextBox 34">
            <a:extLst>
              <a:ext uri="{FF2B5EF4-FFF2-40B4-BE49-F238E27FC236}">
                <a16:creationId xmlns:a16="http://schemas.microsoft.com/office/drawing/2014/main" id="{4F0DEB4D-0453-3685-2035-D270BF33631E}"/>
              </a:ext>
            </a:extLst>
          </p:cNvPr>
          <p:cNvSpPr txBox="1">
            <a:spLocks noChangeArrowheads="1"/>
          </p:cNvSpPr>
          <p:nvPr/>
        </p:nvSpPr>
        <p:spPr bwMode="auto">
          <a:xfrm>
            <a:off x="158750" y="63500"/>
            <a:ext cx="29781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defRPr/>
            </a:pPr>
            <a:r>
              <a:rPr kumimoji="0" lang="vi-VN" altLang="en-US" sz="3300" b="1" i="0" u="none" strike="noStrike" kern="1200" cap="none" spc="0" normalizeH="0" baseline="0" noProof="0">
                <a:ln>
                  <a:noFill/>
                </a:ln>
                <a:solidFill>
                  <a:srgbClr val="FFFFFF"/>
                </a:solidFill>
                <a:effectLst/>
                <a:uLnTx/>
                <a:uFillTx/>
                <a:latin typeface="Arial" panose="020B0604020202020204" pitchFamily="34" charset="0"/>
                <a:ea typeface="Arial "/>
                <a:cs typeface="Arial Rounded MT Bold" panose="020F0704030504030204" pitchFamily="34" charset="0"/>
                <a:sym typeface="Arial Rounded MT Bold" panose="020F0704030504030204" pitchFamily="34" charset="0"/>
              </a:rPr>
              <a:t>LUYỆN TẬP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352"/>
                                        </p:tgtEl>
                                        <p:attrNameLst>
                                          <p:attrName>style.visibility</p:attrName>
                                        </p:attrNameLst>
                                      </p:cBhvr>
                                      <p:to>
                                        <p:strVal val="visible"/>
                                      </p:to>
                                    </p:set>
                                    <p:animEffect transition="in" filter="blinds(horizontal)">
                                      <p:cBhvr>
                                        <p:cTn id="7" dur="500"/>
                                        <p:tgtEl>
                                          <p:spTgt spid="993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9356"/>
                                        </p:tgtEl>
                                        <p:attrNameLst>
                                          <p:attrName>style.visibility</p:attrName>
                                        </p:attrNameLst>
                                      </p:cBhvr>
                                      <p:to>
                                        <p:strVal val="visible"/>
                                      </p:to>
                                    </p:set>
                                    <p:animEffect transition="in" filter="blinds(horizontal)">
                                      <p:cBhvr>
                                        <p:cTn id="12" dur="500"/>
                                        <p:tgtEl>
                                          <p:spTgt spid="993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9331"/>
                                        </p:tgtEl>
                                        <p:attrNameLst>
                                          <p:attrName>style.visibility</p:attrName>
                                        </p:attrNameLst>
                                      </p:cBhvr>
                                      <p:to>
                                        <p:strVal val="visible"/>
                                      </p:to>
                                    </p:set>
                                    <p:animEffect transition="in" filter="blinds(horizontal)">
                                      <p:cBhvr>
                                        <p:cTn id="17" dur="500"/>
                                        <p:tgtEl>
                                          <p:spTgt spid="993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9354"/>
                                        </p:tgtEl>
                                        <p:attrNameLst>
                                          <p:attrName>style.visibility</p:attrName>
                                        </p:attrNameLst>
                                      </p:cBhvr>
                                      <p:to>
                                        <p:strVal val="visible"/>
                                      </p:to>
                                    </p:set>
                                    <p:animEffect transition="in" filter="blinds(horizontal)">
                                      <p:cBhvr>
                                        <p:cTn id="22" dur="500"/>
                                        <p:tgtEl>
                                          <p:spTgt spid="993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9355"/>
                                        </p:tgtEl>
                                        <p:attrNameLst>
                                          <p:attrName>style.visibility</p:attrName>
                                        </p:attrNameLst>
                                      </p:cBhvr>
                                      <p:to>
                                        <p:strVal val="visible"/>
                                      </p:to>
                                    </p:set>
                                    <p:animEffect transition="in" filter="blinds(horizontal)">
                                      <p:cBhvr>
                                        <p:cTn id="27" dur="500"/>
                                        <p:tgtEl>
                                          <p:spTgt spid="99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52" grpId="0" animBg="1"/>
      <p:bldP spid="99354" grpId="0" animBg="1"/>
      <p:bldP spid="99355" grpId="0" animBg="1"/>
      <p:bldP spid="9935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7">
            <a:extLst>
              <a:ext uri="{FF2B5EF4-FFF2-40B4-BE49-F238E27FC236}">
                <a16:creationId xmlns:a16="http://schemas.microsoft.com/office/drawing/2014/main" id="{A4B505F9-364B-6549-76C4-C6B271577957}"/>
              </a:ext>
            </a:extLst>
          </p:cNvPr>
          <p:cNvSpPr>
            <a:spLocks noChangeArrowheads="1"/>
          </p:cNvSpPr>
          <p:nvPr/>
        </p:nvSpPr>
        <p:spPr bwMode="auto">
          <a:xfrm>
            <a:off x="0" y="0"/>
            <a:ext cx="12192000" cy="7620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Câu hỏi 4:</a:t>
            </a:r>
            <a:r>
              <a:rPr kumimoji="0" lang="vi-VN" altLang="en-US"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Em hãy kể tên những việc làm cụ thể sự cần cù, sáng tạo của bản thân trong học tập và cuộc sống </a:t>
            </a:r>
            <a:endParaRPr kumimoji="0" lang="en-US" altLang="en-US"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4819" name="Picture 59" descr="Bài 8: Năng động, sáng tạo - Hoc24">
            <a:extLst>
              <a:ext uri="{FF2B5EF4-FFF2-40B4-BE49-F238E27FC236}">
                <a16:creationId xmlns:a16="http://schemas.microsoft.com/office/drawing/2014/main" id="{CE210B7A-53EC-30AF-C915-58CF5B280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27100"/>
            <a:ext cx="8064500" cy="555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ight Triangle 2">
            <a:extLst>
              <a:ext uri="{FF2B5EF4-FFF2-40B4-BE49-F238E27FC236}">
                <a16:creationId xmlns:a16="http://schemas.microsoft.com/office/drawing/2014/main" id="{8FB73164-0C85-A878-E833-237BAE2515DD}"/>
              </a:ext>
            </a:extLst>
          </p:cNvPr>
          <p:cNvSpPr>
            <a:spLocks/>
          </p:cNvSpPr>
          <p:nvPr/>
        </p:nvSpPr>
        <p:spPr bwMode="auto">
          <a:xfrm rot="10800000">
            <a:off x="0" y="862013"/>
            <a:ext cx="204788" cy="163512"/>
          </a:xfrm>
          <a:custGeom>
            <a:avLst/>
            <a:gdLst>
              <a:gd name="T0" fmla="*/ 966903 w 21600"/>
              <a:gd name="T1" fmla="*/ 618817 h 21600"/>
              <a:gd name="T2" fmla="*/ 966903 w 21600"/>
              <a:gd name="T3" fmla="*/ 618817 h 21600"/>
              <a:gd name="T4" fmla="*/ 966903 w 21600"/>
              <a:gd name="T5" fmla="*/ 618817 h 21600"/>
              <a:gd name="T6" fmla="*/ 966903 w 21600"/>
              <a:gd name="T7" fmla="*/ 61881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21600"/>
                </a:moveTo>
                <a:lnTo>
                  <a:pt x="21600" y="21600"/>
                </a:lnTo>
                <a:lnTo>
                  <a:pt x="0" y="0"/>
                </a:lnTo>
                <a:lnTo>
                  <a:pt x="0" y="21600"/>
                </a:lnTo>
                <a:close/>
              </a:path>
            </a:pathLst>
          </a:custGeom>
          <a:gradFill rotWithShape="0">
            <a:gsLst>
              <a:gs pos="0">
                <a:srgbClr val="6A81BE"/>
              </a:gs>
              <a:gs pos="29747">
                <a:srgbClr val="6A81BE"/>
              </a:gs>
              <a:gs pos="100000">
                <a:srgbClr val="303D4C"/>
              </a:gs>
            </a:gsLst>
            <a:lin ang="44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843" name="Arrow: Pentagon 67">
            <a:extLst>
              <a:ext uri="{FF2B5EF4-FFF2-40B4-BE49-F238E27FC236}">
                <a16:creationId xmlns:a16="http://schemas.microsoft.com/office/drawing/2014/main" id="{72C48DC0-6A3C-264E-2565-3B7C356ED7CA}"/>
              </a:ext>
            </a:extLst>
          </p:cNvPr>
          <p:cNvSpPr>
            <a:spLocks/>
          </p:cNvSpPr>
          <p:nvPr/>
        </p:nvSpPr>
        <p:spPr bwMode="auto">
          <a:xfrm rot="2428">
            <a:off x="3175" y="0"/>
            <a:ext cx="3581400" cy="868363"/>
          </a:xfrm>
          <a:custGeom>
            <a:avLst/>
            <a:gdLst>
              <a:gd name="T0" fmla="*/ 296868049 w 21600"/>
              <a:gd name="T1" fmla="*/ 17449312 h 21600"/>
              <a:gd name="T2" fmla="*/ 296868049 w 21600"/>
              <a:gd name="T3" fmla="*/ 17449312 h 21600"/>
              <a:gd name="T4" fmla="*/ 296868049 w 21600"/>
              <a:gd name="T5" fmla="*/ 17449312 h 21600"/>
              <a:gd name="T6" fmla="*/ 296868049 w 21600"/>
              <a:gd name="T7" fmla="*/ 1744931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lnTo>
                  <a:pt x="0" y="0"/>
                </a:lnTo>
                <a:close/>
              </a:path>
            </a:pathLst>
          </a:custGeom>
          <a:gradFill rotWithShape="0">
            <a:gsLst>
              <a:gs pos="0">
                <a:srgbClr val="C23FC6"/>
              </a:gs>
              <a:gs pos="1100">
                <a:srgbClr val="C23FC6"/>
              </a:gs>
              <a:gs pos="35864">
                <a:srgbClr val="E1359B"/>
              </a:gs>
              <a:gs pos="100000">
                <a:srgbClr val="FF2A70"/>
              </a:gs>
            </a:gsLst>
            <a:lin ang="20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844" name="TextBox 34">
            <a:extLst>
              <a:ext uri="{FF2B5EF4-FFF2-40B4-BE49-F238E27FC236}">
                <a16:creationId xmlns:a16="http://schemas.microsoft.com/office/drawing/2014/main" id="{387117AA-6E6E-3C36-23DA-97C3E70559A1}"/>
              </a:ext>
            </a:extLst>
          </p:cNvPr>
          <p:cNvSpPr txBox="1">
            <a:spLocks noChangeArrowheads="1"/>
          </p:cNvSpPr>
          <p:nvPr/>
        </p:nvSpPr>
        <p:spPr bwMode="auto">
          <a:xfrm>
            <a:off x="158750" y="76200"/>
            <a:ext cx="29781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defRPr/>
            </a:pPr>
            <a:r>
              <a:rPr kumimoji="0" lang="vi-VN" altLang="en-US" sz="3300" b="1" i="0" u="none" strike="noStrike" kern="1200" cap="none" spc="0" normalizeH="0" baseline="0" noProof="0">
                <a:ln>
                  <a:noFill/>
                </a:ln>
                <a:solidFill>
                  <a:srgbClr val="FFFFFF"/>
                </a:solidFill>
                <a:effectLst/>
                <a:uLnTx/>
                <a:uFillTx/>
                <a:latin typeface="Arial" panose="020B0604020202020204" pitchFamily="34" charset="0"/>
                <a:ea typeface="Arial "/>
                <a:cs typeface="Arial Rounded MT Bold" panose="020F0704030504030204" pitchFamily="34" charset="0"/>
                <a:sym typeface="Arial Rounded MT Bold" panose="020F0704030504030204" pitchFamily="34" charset="0"/>
              </a:rPr>
              <a:t>VẬN DỤNG</a:t>
            </a:r>
          </a:p>
        </p:txBody>
      </p:sp>
      <p:sp>
        <p:nvSpPr>
          <p:cNvPr id="35845" name="Rectangle 5">
            <a:extLst>
              <a:ext uri="{FF2B5EF4-FFF2-40B4-BE49-F238E27FC236}">
                <a16:creationId xmlns:a16="http://schemas.microsoft.com/office/drawing/2014/main" id="{ABEACF5C-7CBB-8288-0663-ECD4E16CBB6E}"/>
              </a:ext>
            </a:extLst>
          </p:cNvPr>
          <p:cNvSpPr>
            <a:spLocks noChangeArrowheads="1"/>
          </p:cNvSpPr>
          <p:nvPr/>
        </p:nvSpPr>
        <p:spPr bwMode="auto">
          <a:xfrm>
            <a:off x="330200" y="1243013"/>
            <a:ext cx="115570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vi-VN" altLang="en-US" sz="3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 Em hãy cùng nhóm bạn thực hiện một sản phẩm (viết lời cho đoạn nhạc, sáng tác bài thơ, vè, điệu lí,...) có nội dung là những kiến thức cần ghi nhớ của một bài học trong môn học thuộc chương trình lớp 8. Sau đó, chia sẻ với các bạn để cùng nhau áp dụng.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ight Triangle 2">
            <a:extLst>
              <a:ext uri="{FF2B5EF4-FFF2-40B4-BE49-F238E27FC236}">
                <a16:creationId xmlns:a16="http://schemas.microsoft.com/office/drawing/2014/main" id="{6AACB8BD-CFF1-A0B6-1C11-0AD1AD8A45E2}"/>
              </a:ext>
            </a:extLst>
          </p:cNvPr>
          <p:cNvSpPr>
            <a:spLocks/>
          </p:cNvSpPr>
          <p:nvPr/>
        </p:nvSpPr>
        <p:spPr bwMode="auto">
          <a:xfrm rot="10800000">
            <a:off x="0" y="862013"/>
            <a:ext cx="204788" cy="163512"/>
          </a:xfrm>
          <a:custGeom>
            <a:avLst/>
            <a:gdLst>
              <a:gd name="T0" fmla="*/ 966903 w 21600"/>
              <a:gd name="T1" fmla="*/ 618817 h 21600"/>
              <a:gd name="T2" fmla="*/ 966903 w 21600"/>
              <a:gd name="T3" fmla="*/ 618817 h 21600"/>
              <a:gd name="T4" fmla="*/ 966903 w 21600"/>
              <a:gd name="T5" fmla="*/ 618817 h 21600"/>
              <a:gd name="T6" fmla="*/ 966903 w 21600"/>
              <a:gd name="T7" fmla="*/ 61881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21600"/>
                </a:moveTo>
                <a:lnTo>
                  <a:pt x="21600" y="21600"/>
                </a:lnTo>
                <a:lnTo>
                  <a:pt x="0" y="0"/>
                </a:lnTo>
                <a:lnTo>
                  <a:pt x="0" y="21600"/>
                </a:lnTo>
                <a:close/>
              </a:path>
            </a:pathLst>
          </a:custGeom>
          <a:gradFill rotWithShape="0">
            <a:gsLst>
              <a:gs pos="0">
                <a:srgbClr val="6A81BE"/>
              </a:gs>
              <a:gs pos="29747">
                <a:srgbClr val="6A81BE"/>
              </a:gs>
              <a:gs pos="100000">
                <a:srgbClr val="303D4C"/>
              </a:gs>
            </a:gsLst>
            <a:lin ang="44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867" name="Arrow: Pentagon 67">
            <a:extLst>
              <a:ext uri="{FF2B5EF4-FFF2-40B4-BE49-F238E27FC236}">
                <a16:creationId xmlns:a16="http://schemas.microsoft.com/office/drawing/2014/main" id="{3CAE3E03-B6D1-497B-D9CB-7CF8C32A68C5}"/>
              </a:ext>
            </a:extLst>
          </p:cNvPr>
          <p:cNvSpPr>
            <a:spLocks/>
          </p:cNvSpPr>
          <p:nvPr/>
        </p:nvSpPr>
        <p:spPr bwMode="auto">
          <a:xfrm rot="2428">
            <a:off x="3175" y="0"/>
            <a:ext cx="3581400" cy="868363"/>
          </a:xfrm>
          <a:custGeom>
            <a:avLst/>
            <a:gdLst>
              <a:gd name="T0" fmla="*/ 296868049 w 21600"/>
              <a:gd name="T1" fmla="*/ 17449312 h 21600"/>
              <a:gd name="T2" fmla="*/ 296868049 w 21600"/>
              <a:gd name="T3" fmla="*/ 17449312 h 21600"/>
              <a:gd name="T4" fmla="*/ 296868049 w 21600"/>
              <a:gd name="T5" fmla="*/ 17449312 h 21600"/>
              <a:gd name="T6" fmla="*/ 296868049 w 21600"/>
              <a:gd name="T7" fmla="*/ 1744931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lnTo>
                  <a:pt x="0" y="0"/>
                </a:lnTo>
                <a:close/>
              </a:path>
            </a:pathLst>
          </a:custGeom>
          <a:gradFill rotWithShape="0">
            <a:gsLst>
              <a:gs pos="0">
                <a:srgbClr val="C23FC6"/>
              </a:gs>
              <a:gs pos="1100">
                <a:srgbClr val="C23FC6"/>
              </a:gs>
              <a:gs pos="35864">
                <a:srgbClr val="E1359B"/>
              </a:gs>
              <a:gs pos="100000">
                <a:srgbClr val="FF2A70"/>
              </a:gs>
            </a:gsLst>
            <a:lin ang="20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868" name="TextBox 34">
            <a:extLst>
              <a:ext uri="{FF2B5EF4-FFF2-40B4-BE49-F238E27FC236}">
                <a16:creationId xmlns:a16="http://schemas.microsoft.com/office/drawing/2014/main" id="{0B4DEDE5-144A-8F2E-5525-B53EC0E4C5D7}"/>
              </a:ext>
            </a:extLst>
          </p:cNvPr>
          <p:cNvSpPr txBox="1">
            <a:spLocks noChangeArrowheads="1"/>
          </p:cNvSpPr>
          <p:nvPr/>
        </p:nvSpPr>
        <p:spPr bwMode="auto">
          <a:xfrm>
            <a:off x="158750" y="76200"/>
            <a:ext cx="29781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defRPr/>
            </a:pPr>
            <a:r>
              <a:rPr kumimoji="0" lang="vi-VN" altLang="en-US" sz="3300" b="1" i="0" u="none" strike="noStrike" kern="1200" cap="none" spc="0" normalizeH="0" baseline="0" noProof="0">
                <a:ln>
                  <a:noFill/>
                </a:ln>
                <a:solidFill>
                  <a:srgbClr val="FFFFFF"/>
                </a:solidFill>
                <a:effectLst/>
                <a:uLnTx/>
                <a:uFillTx/>
                <a:latin typeface="Arial" panose="020B0604020202020204" pitchFamily="34" charset="0"/>
                <a:ea typeface="Arial "/>
                <a:cs typeface="Arial Rounded MT Bold" panose="020F0704030504030204" pitchFamily="34" charset="0"/>
                <a:sym typeface="Arial Rounded MT Bold" panose="020F0704030504030204" pitchFamily="34" charset="0"/>
              </a:rPr>
              <a:t>VẬN DỤNG</a:t>
            </a:r>
          </a:p>
        </p:txBody>
      </p:sp>
      <p:sp>
        <p:nvSpPr>
          <p:cNvPr id="36869" name="Rectangle 8">
            <a:extLst>
              <a:ext uri="{FF2B5EF4-FFF2-40B4-BE49-F238E27FC236}">
                <a16:creationId xmlns:a16="http://schemas.microsoft.com/office/drawing/2014/main" id="{DA0D0E11-0811-C017-8170-882FF5F12EF5}"/>
              </a:ext>
            </a:extLst>
          </p:cNvPr>
          <p:cNvSpPr>
            <a:spLocks noChangeArrowheads="1"/>
          </p:cNvSpPr>
          <p:nvPr/>
        </p:nvSpPr>
        <p:spPr bwMode="auto">
          <a:xfrm>
            <a:off x="330200" y="1243013"/>
            <a:ext cx="115570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vi-VN" alt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Em hãy sưu tầm câu chuyện về tấm gương cần cù, sáng tạo trong lao động. Từ đó, xây dựng kế hoạch rèn luyện cho bản thân. </a:t>
            </a:r>
            <a:endParaRPr kumimoji="0" lang="en-US" alt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2">
            <a:extLst>
              <a:ext uri="{FF2B5EF4-FFF2-40B4-BE49-F238E27FC236}">
                <a16:creationId xmlns:a16="http://schemas.microsoft.com/office/drawing/2014/main" id="{C781B771-DF69-9472-7E50-789E2D78ADD8}"/>
              </a:ext>
            </a:extLst>
          </p:cNvPr>
          <p:cNvSpPr>
            <a:spLocks noChangeArrowheads="1"/>
          </p:cNvSpPr>
          <p:nvPr/>
        </p:nvSpPr>
        <p:spPr bwMode="auto">
          <a:xfrm>
            <a:off x="1454150" y="3489325"/>
            <a:ext cx="6997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4599" name="Picture 23" descr="images">
            <a:extLst>
              <a:ext uri="{FF2B5EF4-FFF2-40B4-BE49-F238E27FC236}">
                <a16:creationId xmlns:a16="http://schemas.microsoft.com/office/drawing/2014/main" id="{93F69C79-A0DD-B958-4E19-069FD4061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501650"/>
            <a:ext cx="6043613"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2" name="Rectangle 26">
            <a:extLst>
              <a:ext uri="{FF2B5EF4-FFF2-40B4-BE49-F238E27FC236}">
                <a16:creationId xmlns:a16="http://schemas.microsoft.com/office/drawing/2014/main" id="{F988A5C5-2A0B-8879-A7B0-65E53949DC65}"/>
              </a:ext>
            </a:extLst>
          </p:cNvPr>
          <p:cNvSpPr>
            <a:spLocks noChangeArrowheads="1"/>
          </p:cNvSpPr>
          <p:nvPr/>
        </p:nvSpPr>
        <p:spPr bwMode="auto">
          <a:xfrm>
            <a:off x="6567488" y="946150"/>
            <a:ext cx="5045075" cy="341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rPr>
              <a:t>Câu tục ngữ có ý nghĩa bất kì việc gì đều cần tới lòng kiên trì, ý chí, sức bền thì mới gặt hái được nhiều thành công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99"/>
                                        </p:tgtEl>
                                        <p:attrNameLst>
                                          <p:attrName>style.visibility</p:attrName>
                                        </p:attrNameLst>
                                      </p:cBhvr>
                                      <p:to>
                                        <p:strVal val="visible"/>
                                      </p:to>
                                    </p:set>
                                    <p:animEffect transition="in" filter="blinds(horizontal)">
                                      <p:cBhvr>
                                        <p:cTn id="7" dur="500"/>
                                        <p:tgtEl>
                                          <p:spTgt spid="245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602"/>
                                        </p:tgtEl>
                                        <p:attrNameLst>
                                          <p:attrName>style.visibility</p:attrName>
                                        </p:attrNameLst>
                                      </p:cBhvr>
                                      <p:to>
                                        <p:strVal val="visible"/>
                                      </p:to>
                                    </p:set>
                                    <p:animEffect transition="in" filter="blinds(horizontal)">
                                      <p:cBhvr>
                                        <p:cTn id="12" dur="500"/>
                                        <p:tgtEl>
                                          <p:spTgt spid="24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6115760-0CC3-9F26-3A0C-8F54CCEA1A07}"/>
              </a:ext>
            </a:extLst>
          </p:cNvPr>
          <p:cNvSpPr>
            <a:spLocks noChangeArrowheads="1"/>
          </p:cNvSpPr>
          <p:nvPr/>
        </p:nvSpPr>
        <p:spPr bwMode="auto">
          <a:xfrm>
            <a:off x="1454150" y="3489325"/>
            <a:ext cx="6997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2406" name="Rectangle 6">
            <a:extLst>
              <a:ext uri="{FF2B5EF4-FFF2-40B4-BE49-F238E27FC236}">
                <a16:creationId xmlns:a16="http://schemas.microsoft.com/office/drawing/2014/main" id="{66492396-4BEF-687A-13F0-3DB86477CE59}"/>
              </a:ext>
            </a:extLst>
          </p:cNvPr>
          <p:cNvSpPr>
            <a:spLocks noChangeArrowheads="1"/>
          </p:cNvSpPr>
          <p:nvPr/>
        </p:nvSpPr>
        <p:spPr bwMode="auto">
          <a:xfrm>
            <a:off x="6078538" y="231775"/>
            <a:ext cx="6219825"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3600" b="0"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rPr>
              <a:t>Câu tục ngữ “Cái khó ló cái khôn”  khẳng định khả năng to lớn của trí tuệ con người trong việc khắc phục những hoàn cảnh khó khăn </a:t>
            </a:r>
            <a:endParaRPr kumimoji="0" lang="en-US" altLang="en-US" sz="3600" b="0"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endParaRPr>
          </a:p>
        </p:txBody>
      </p:sp>
      <p:pic>
        <p:nvPicPr>
          <p:cNvPr id="102408" name="Picture 8" descr="Giải thích ý nghĩa câu tục ngữ “cái khó ló cái khôn” có nghĩa là gì?">
            <a:extLst>
              <a:ext uri="{FF2B5EF4-FFF2-40B4-BE49-F238E27FC236}">
                <a16:creationId xmlns:a16="http://schemas.microsoft.com/office/drawing/2014/main" id="{92C1BDEB-A785-D92D-A962-8F4AB91A7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115888"/>
            <a:ext cx="5543550" cy="627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08"/>
                                        </p:tgtEl>
                                        <p:attrNameLst>
                                          <p:attrName>style.visibility</p:attrName>
                                        </p:attrNameLst>
                                      </p:cBhvr>
                                      <p:to>
                                        <p:strVal val="visible"/>
                                      </p:to>
                                    </p:set>
                                    <p:animEffect transition="in" filter="blinds(horizontal)">
                                      <p:cBhvr>
                                        <p:cTn id="7" dur="500"/>
                                        <p:tgtEl>
                                          <p:spTgt spid="1024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06"/>
                                        </p:tgtEl>
                                        <p:attrNameLst>
                                          <p:attrName>style.visibility</p:attrName>
                                        </p:attrNameLst>
                                      </p:cBhvr>
                                      <p:to>
                                        <p:strVal val="visible"/>
                                      </p:to>
                                    </p:set>
                                    <p:animEffect transition="in" filter="blinds(horizontal)">
                                      <p:cBhvr>
                                        <p:cTn id="12" dur="500"/>
                                        <p:tgtEl>
                                          <p:spTgt spid="102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a:extLst>
              <a:ext uri="{FF2B5EF4-FFF2-40B4-BE49-F238E27FC236}">
                <a16:creationId xmlns:a16="http://schemas.microsoft.com/office/drawing/2014/main" id="{17E5EFB4-541A-1D2A-E636-14CF5648F333}"/>
              </a:ext>
            </a:extLst>
          </p:cNvPr>
          <p:cNvSpPr>
            <a:spLocks noChangeArrowheads="1"/>
          </p:cNvSpPr>
          <p:nvPr/>
        </p:nvSpPr>
        <p:spPr bwMode="auto">
          <a:xfrm>
            <a:off x="6643688" y="1498600"/>
            <a:ext cx="471487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Ý nghĩa là nên làm việc bằng đầu óc, bằng suy nghĩa, học hỏi hơn là làm việc bằng chân tay. Cũng thể hiện rằng sự năng động, sáng tạo của con người là phải suy nghĩa, tìm tòi, học hỏi mới có được. </a:t>
            </a:r>
            <a:endParaRPr kumimoji="0" lang="en-US" alt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2647" name="Picture 7" descr="Ca-dao-tuc-ngu-noi-ve-tinh-nang-dong-sang-tao-700">
            <a:extLst>
              <a:ext uri="{FF2B5EF4-FFF2-40B4-BE49-F238E27FC236}">
                <a16:creationId xmlns:a16="http://schemas.microsoft.com/office/drawing/2014/main" id="{64540596-0AB8-2D14-EAF7-8EA4E65E9F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1606550"/>
            <a:ext cx="5840413"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9" name="Rectangle 9">
            <a:extLst>
              <a:ext uri="{FF2B5EF4-FFF2-40B4-BE49-F238E27FC236}">
                <a16:creationId xmlns:a16="http://schemas.microsoft.com/office/drawing/2014/main" id="{3D89F824-43A1-71A3-8958-F4127C8D5C1A}"/>
              </a:ext>
            </a:extLst>
          </p:cNvPr>
          <p:cNvSpPr>
            <a:spLocks noChangeArrowheads="1"/>
          </p:cNvSpPr>
          <p:nvPr/>
        </p:nvSpPr>
        <p:spPr bwMode="auto">
          <a:xfrm>
            <a:off x="803275" y="2243138"/>
            <a:ext cx="314007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en-US" sz="3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Một phút nghĩ hay hơn cả ngày quần quật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647"/>
                                        </p:tgtEl>
                                        <p:attrNameLst>
                                          <p:attrName>style.visibility</p:attrName>
                                        </p:attrNameLst>
                                      </p:cBhvr>
                                      <p:to>
                                        <p:strVal val="visible"/>
                                      </p:to>
                                    </p:set>
                                    <p:animEffect transition="in" filter="blinds(horizontal)">
                                      <p:cBhvr>
                                        <p:cTn id="7" dur="500"/>
                                        <p:tgtEl>
                                          <p:spTgt spid="11264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2649"/>
                                        </p:tgtEl>
                                        <p:attrNameLst>
                                          <p:attrName>style.visibility</p:attrName>
                                        </p:attrNameLst>
                                      </p:cBhvr>
                                      <p:to>
                                        <p:strVal val="visible"/>
                                      </p:to>
                                    </p:set>
                                    <p:animEffect transition="in" filter="blinds(horizontal)">
                                      <p:cBhvr>
                                        <p:cTn id="10" dur="500"/>
                                        <p:tgtEl>
                                          <p:spTgt spid="11264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2644"/>
                                        </p:tgtEl>
                                        <p:attrNameLst>
                                          <p:attrName>style.visibility</p:attrName>
                                        </p:attrNameLst>
                                      </p:cBhvr>
                                      <p:to>
                                        <p:strVal val="visible"/>
                                      </p:to>
                                    </p:set>
                                    <p:animEffect transition="in" filter="blinds(horizontal)">
                                      <p:cBhvr>
                                        <p:cTn id="15" dur="500"/>
                                        <p:tgtEl>
                                          <p:spTgt spid="112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4" grpId="0"/>
      <p:bldP spid="11264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2BD32-D7EA-3432-19D2-7D179F48C008}"/>
              </a:ext>
            </a:extLst>
          </p:cNvPr>
          <p:cNvSpPr>
            <a:spLocks/>
          </p:cNvSpPr>
          <p:nvPr/>
        </p:nvSpPr>
        <p:spPr bwMode="auto">
          <a:xfrm>
            <a:off x="842963" y="492125"/>
            <a:ext cx="10058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altLang="en-US" sz="4000" b="0" i="0" u="none" strike="noStrike" kern="1200" cap="none" spc="0" normalizeH="0" baseline="0" noProof="0">
                <a:ln>
                  <a:noFill/>
                </a:ln>
                <a:solidFill>
                  <a:srgbClr val="0000FF"/>
                </a:solidFill>
                <a:effectLst/>
                <a:uLnTx/>
                <a:uFillTx/>
                <a:latin typeface="Arial "/>
                <a:ea typeface="Arial "/>
                <a:cs typeface="Arial Unicode MS" pitchFamily="34" charset="-128"/>
              </a:rPr>
              <a:t>B</a:t>
            </a:r>
            <a:r>
              <a:rPr kumimoji="0" lang="en-US" altLang="en-US" sz="4000" b="0" i="0" u="none" strike="noStrike" kern="1200" cap="none" spc="0" normalizeH="0" baseline="0" noProof="0">
                <a:ln>
                  <a:noFill/>
                </a:ln>
                <a:solidFill>
                  <a:srgbClr val="0000FF"/>
                </a:solidFill>
                <a:effectLst/>
                <a:uLnTx/>
                <a:uFillTx/>
                <a:latin typeface="Arial Unicode MS" pitchFamily="34" charset="-128"/>
                <a:ea typeface="Arial "/>
                <a:cs typeface="Arial Unicode MS" pitchFamily="34" charset="-128"/>
              </a:rPr>
              <a:t>À</a:t>
            </a:r>
            <a:r>
              <a:rPr kumimoji="0" lang="en-US" altLang="en-US" sz="4000" b="0" i="0" u="none" strike="noStrike" kern="1200" cap="none" spc="0" normalizeH="0" baseline="0" noProof="0">
                <a:ln>
                  <a:noFill/>
                </a:ln>
                <a:solidFill>
                  <a:srgbClr val="0000FF"/>
                </a:solidFill>
                <a:effectLst/>
                <a:uLnTx/>
                <a:uFillTx/>
                <a:latin typeface="Arial "/>
                <a:ea typeface="Arial "/>
                <a:cs typeface="Arial Unicode MS" pitchFamily="34" charset="-128"/>
              </a:rPr>
              <a:t>I 3: LAO ĐỘNG CẦN C</a:t>
            </a:r>
            <a:r>
              <a:rPr kumimoji="0" lang="en-US" altLang="en-US" sz="4000" b="0" i="0" u="none" strike="noStrike" kern="1200" cap="none" spc="0" normalizeH="0" baseline="0" noProof="0">
                <a:ln>
                  <a:noFill/>
                </a:ln>
                <a:solidFill>
                  <a:srgbClr val="0000FF"/>
                </a:solidFill>
                <a:effectLst/>
                <a:uLnTx/>
                <a:uFillTx/>
                <a:latin typeface="Arial Unicode MS" pitchFamily="34" charset="-128"/>
                <a:ea typeface="Arial "/>
                <a:cs typeface="Arial Unicode MS" pitchFamily="34" charset="-128"/>
              </a:rPr>
              <a:t>Ù</a:t>
            </a:r>
            <a:r>
              <a:rPr kumimoji="0" lang="en-US" altLang="en-US" sz="4000" b="0" i="0" u="none" strike="noStrike" kern="1200" cap="none" spc="0" normalizeH="0" baseline="0" noProof="0">
                <a:ln>
                  <a:noFill/>
                </a:ln>
                <a:solidFill>
                  <a:srgbClr val="0000FF"/>
                </a:solidFill>
                <a:effectLst/>
                <a:uLnTx/>
                <a:uFillTx/>
                <a:latin typeface="Arial "/>
                <a:ea typeface="Arial "/>
                <a:cs typeface="Arial Unicode MS" pitchFamily="34" charset="-128"/>
              </a:rPr>
              <a:t>, S</a:t>
            </a:r>
            <a:r>
              <a:rPr kumimoji="0" lang="en-US" altLang="en-US" sz="4000" b="0" i="0" u="none" strike="noStrike" kern="1200" cap="none" spc="0" normalizeH="0" baseline="0" noProof="0">
                <a:ln>
                  <a:noFill/>
                </a:ln>
                <a:solidFill>
                  <a:srgbClr val="0000FF"/>
                </a:solidFill>
                <a:effectLst/>
                <a:uLnTx/>
                <a:uFillTx/>
                <a:latin typeface="Arial Unicode MS" pitchFamily="34" charset="-128"/>
                <a:ea typeface="Arial "/>
                <a:cs typeface="Arial Unicode MS" pitchFamily="34" charset="-128"/>
              </a:rPr>
              <a:t>Á</a:t>
            </a:r>
            <a:r>
              <a:rPr kumimoji="0" lang="en-US" altLang="en-US" sz="4000" b="0" i="0" u="none" strike="noStrike" kern="1200" cap="none" spc="0" normalizeH="0" baseline="0" noProof="0">
                <a:ln>
                  <a:noFill/>
                </a:ln>
                <a:solidFill>
                  <a:srgbClr val="0000FF"/>
                </a:solidFill>
                <a:effectLst/>
                <a:uLnTx/>
                <a:uFillTx/>
                <a:latin typeface="Arial "/>
                <a:ea typeface="Arial "/>
                <a:cs typeface="Arial Unicode MS" pitchFamily="34" charset="-128"/>
              </a:rPr>
              <a:t>NG TẠO</a:t>
            </a:r>
            <a:br>
              <a:rPr kumimoji="0" lang="en-US" altLang="en-US" sz="4000" b="0" i="0" u="none" strike="noStrike" kern="1200" cap="none" spc="0" normalizeH="0" baseline="0" noProof="0">
                <a:ln>
                  <a:noFill/>
                </a:ln>
                <a:solidFill>
                  <a:srgbClr val="0000FF"/>
                </a:solidFill>
                <a:effectLst/>
                <a:uLnTx/>
                <a:uFillTx/>
                <a:latin typeface="Arial "/>
                <a:ea typeface="Arial "/>
                <a:cs typeface="Arial Unicode MS" pitchFamily="34" charset="-128"/>
              </a:rPr>
            </a:br>
            <a:endParaRPr kumimoji="0" lang="en-US" altLang="en-US" sz="4000" b="0" i="0" u="none" strike="noStrike" kern="1200" cap="none" spc="0" normalizeH="0" baseline="0" noProof="0">
              <a:ln>
                <a:noFill/>
              </a:ln>
              <a:solidFill>
                <a:srgbClr val="0000FF"/>
              </a:solidFill>
              <a:effectLst/>
              <a:uLnTx/>
              <a:uFillTx/>
              <a:latin typeface="Arial "/>
              <a:ea typeface="Arial "/>
              <a:cs typeface="Arial Unicode MS" pitchFamily="34" charset="-128"/>
            </a:endParaRPr>
          </a:p>
        </p:txBody>
      </p:sp>
      <p:sp>
        <p:nvSpPr>
          <p:cNvPr id="8195" name="AutoShape 13" descr="Vẻ đẹp bình dị của người lao động trong thi ca">
            <a:extLst>
              <a:ext uri="{FF2B5EF4-FFF2-40B4-BE49-F238E27FC236}">
                <a16:creationId xmlns:a16="http://schemas.microsoft.com/office/drawing/2014/main" id="{A1093078-E40E-D30C-9EE4-5324A3C6BB4C}"/>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2542" name="Picture 14" descr="img_20200502091535">
            <a:extLst>
              <a:ext uri="{FF2B5EF4-FFF2-40B4-BE49-F238E27FC236}">
                <a16:creationId xmlns:a16="http://schemas.microsoft.com/office/drawing/2014/main" id="{FF5A1395-12ED-6803-2BF7-6F28E1553C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46" y="1283602"/>
            <a:ext cx="4359404" cy="248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15" descr="congnhan">
            <a:extLst>
              <a:ext uri="{FF2B5EF4-FFF2-40B4-BE49-F238E27FC236}">
                <a16:creationId xmlns:a16="http://schemas.microsoft.com/office/drawing/2014/main" id="{5F0586A7-8D5F-50E9-C39D-12C9C930E3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797" y="4057942"/>
            <a:ext cx="3617626" cy="248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a:extLst>
              <a:ext uri="{FF2B5EF4-FFF2-40B4-BE49-F238E27FC236}">
                <a16:creationId xmlns:a16="http://schemas.microsoft.com/office/drawing/2014/main" id="{27CD3DF5-CE95-91F0-E59C-3BE8C954E41A}"/>
              </a:ext>
            </a:extLst>
          </p:cNvPr>
          <p:cNvSpPr>
            <a:spLocks noChangeArrowheads="1"/>
          </p:cNvSpPr>
          <p:nvPr/>
        </p:nvSpPr>
        <p:spPr bwMode="auto">
          <a:xfrm>
            <a:off x="5202367" y="1505920"/>
            <a:ext cx="7858125" cy="63094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457200" rtl="0" eaLnBrk="1" fontAlgn="base" latinLnBrk="0" hangingPunct="1">
              <a:lnSpc>
                <a:spcPct val="100000"/>
              </a:lnSpc>
              <a:spcBef>
                <a:spcPct val="0"/>
              </a:spcBef>
              <a:spcAft>
                <a:spcPct val="0"/>
              </a:spcAft>
              <a:buClrTx/>
              <a:buSzTx/>
              <a:buFontTx/>
              <a:buNone/>
              <a:tabLst/>
              <a:defRPr/>
            </a:pPr>
            <a:r>
              <a:rPr kumimoji="0" lang="vi-VN" altLang="en-US" sz="3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 Khái niệm cần cù, sáng tạo</a:t>
            </a:r>
            <a:endParaRPr kumimoji="0" lang="en-US" altLang="en-US" sz="35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4" name="Rectangle 4">
            <a:extLst>
              <a:ext uri="{FF2B5EF4-FFF2-40B4-BE49-F238E27FC236}">
                <a16:creationId xmlns:a16="http://schemas.microsoft.com/office/drawing/2014/main" id="{251B8EB8-3CB0-B10D-9091-7A14221BCBBA}"/>
              </a:ext>
            </a:extLst>
          </p:cNvPr>
          <p:cNvSpPr>
            <a:spLocks noChangeArrowheads="1"/>
          </p:cNvSpPr>
          <p:nvPr/>
        </p:nvSpPr>
        <p:spPr bwMode="auto">
          <a:xfrm>
            <a:off x="4804112" y="2274200"/>
            <a:ext cx="7250703"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en-US" sz="3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 Biểu hiện của cần cù, sáng tạo</a:t>
            </a:r>
            <a:endParaRPr kumimoji="0" lang="vi-VN" altLang="en-US" sz="35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F16DF50C-DBD3-3964-EAFF-FC6D8EFC5EF3}"/>
              </a:ext>
            </a:extLst>
          </p:cNvPr>
          <p:cNvSpPr txBox="1"/>
          <p:nvPr/>
        </p:nvSpPr>
        <p:spPr>
          <a:xfrm>
            <a:off x="4804112" y="3069195"/>
            <a:ext cx="6100996" cy="630942"/>
          </a:xfrm>
          <a:prstGeom prst="rect">
            <a:avLst/>
          </a:prstGeom>
          <a:noFill/>
        </p:spPr>
        <p:txBody>
          <a:bodyPr wrap="square">
            <a:spAutoFit/>
          </a:bodyPr>
          <a:lstStyle/>
          <a:p>
            <a:r>
              <a:rPr kumimoji="0" lang="en-US" altLang="vi-VN" sz="35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 Ý </a:t>
            </a:r>
            <a:r>
              <a:rPr kumimoji="0" lang="en-US" altLang="vi-VN" sz="35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nghĩa</a:t>
            </a:r>
            <a:r>
              <a:rPr kumimoji="0" lang="en-US" altLang="vi-VN" sz="35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5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vi-VN" sz="35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5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cần</a:t>
            </a:r>
            <a:r>
              <a:rPr kumimoji="0" lang="en-US" altLang="vi-VN" sz="35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5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cù</a:t>
            </a:r>
            <a:r>
              <a:rPr kumimoji="0" lang="en-US" altLang="vi-VN" sz="35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5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sáng</a:t>
            </a:r>
            <a:r>
              <a:rPr kumimoji="0" lang="en-US" altLang="vi-VN" sz="35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5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tạo</a:t>
            </a:r>
            <a:endParaRPr lang="vi-VN" sz="3500" dirty="0"/>
          </a:p>
        </p:txBody>
      </p:sp>
      <p:sp>
        <p:nvSpPr>
          <p:cNvPr id="8" name="TextBox 7">
            <a:extLst>
              <a:ext uri="{FF2B5EF4-FFF2-40B4-BE49-F238E27FC236}">
                <a16:creationId xmlns:a16="http://schemas.microsoft.com/office/drawing/2014/main" id="{31EA62EE-6693-185D-C272-99B943DE642B}"/>
              </a:ext>
            </a:extLst>
          </p:cNvPr>
          <p:cNvSpPr txBox="1"/>
          <p:nvPr/>
        </p:nvSpPr>
        <p:spPr>
          <a:xfrm>
            <a:off x="4804113" y="4046740"/>
            <a:ext cx="7387888" cy="1206099"/>
          </a:xfrm>
          <a:prstGeom prst="rect">
            <a:avLst/>
          </a:prstGeom>
          <a:noFill/>
        </p:spPr>
        <p:txBody>
          <a:bodyPr wrap="square">
            <a:spAutoFit/>
          </a:bodyPr>
          <a:lstStyle/>
          <a:p>
            <a:pPr marL="0" marR="0" lvl="0" indent="0" algn="l" defTabSz="457200" rtl="0" eaLnBrk="1" fontAlgn="base" latinLnBrk="0" hangingPunct="1">
              <a:lnSpc>
                <a:spcPct val="107000"/>
              </a:lnSpc>
              <a:spcBef>
                <a:spcPct val="0"/>
              </a:spcBef>
              <a:spcAft>
                <a:spcPct val="0"/>
              </a:spcAft>
              <a:buClrTx/>
              <a:buSzTx/>
              <a:buFontTx/>
              <a:buNone/>
              <a:tabLst/>
              <a:defRPr/>
            </a:pPr>
            <a:r>
              <a:rPr lang="en-US" altLang="vi-VN" sz="3500" b="1" dirty="0">
                <a:solidFill>
                  <a:srgbClr val="FF0000"/>
                </a:solidFill>
                <a:latin typeface="Times New Roman" panose="02020603050405020304" pitchFamily="18" charset="0"/>
                <a:cs typeface="Times New Roman" panose="02020603050405020304" pitchFamily="18" charset="0"/>
              </a:rPr>
              <a:t>4.</a:t>
            </a:r>
            <a:r>
              <a:rPr kumimoji="0" lang="en-US" altLang="vi-VN" sz="35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Việc</a:t>
            </a:r>
            <a:r>
              <a:rPr kumimoji="0" lang="en-US" altLang="vi-VN" sz="35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5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làm</a:t>
            </a:r>
            <a:r>
              <a:rPr kumimoji="0" lang="en-US" altLang="vi-VN" sz="35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5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thể</a:t>
            </a:r>
            <a:r>
              <a:rPr kumimoji="0" lang="en-US" altLang="vi-VN" sz="35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5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hiện</a:t>
            </a:r>
            <a:r>
              <a:rPr kumimoji="0" lang="en-US" altLang="vi-VN" sz="35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5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sự</a:t>
            </a:r>
            <a:r>
              <a:rPr kumimoji="0" lang="en-US" altLang="vi-VN" sz="35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5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cần</a:t>
            </a:r>
            <a:r>
              <a:rPr kumimoji="0" lang="en-US" altLang="vi-VN" sz="35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5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cù</a:t>
            </a:r>
            <a:r>
              <a:rPr kumimoji="0" lang="en-US" altLang="vi-VN" sz="35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5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sáng</a:t>
            </a:r>
            <a:r>
              <a:rPr kumimoji="0" lang="en-US" altLang="vi-VN" sz="35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5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tạo</a:t>
            </a:r>
            <a:endParaRPr kumimoji="0" lang="en-US" altLang="vi-VN" sz="35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98481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542"/>
                                        </p:tgtEl>
                                        <p:attrNameLst>
                                          <p:attrName>style.visibility</p:attrName>
                                        </p:attrNameLst>
                                      </p:cBhvr>
                                      <p:to>
                                        <p:strVal val="visible"/>
                                      </p:to>
                                    </p:set>
                                    <p:animEffect transition="in" filter="blinds(horizontal)">
                                      <p:cBhvr>
                                        <p:cTn id="12" dur="500"/>
                                        <p:tgtEl>
                                          <p:spTgt spid="225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543"/>
                                        </p:tgtEl>
                                        <p:attrNameLst>
                                          <p:attrName>style.visibility</p:attrName>
                                        </p:attrNameLst>
                                      </p:cBhvr>
                                      <p:to>
                                        <p:strVal val="visible"/>
                                      </p:to>
                                    </p:set>
                                    <p:animEffect transition="in" filter="blinds(horizontal)">
                                      <p:cBhvr>
                                        <p:cTn id="17" dur="500"/>
                                        <p:tgtEl>
                                          <p:spTgt spid="2254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Arrow: Pentagon 67">
            <a:extLst>
              <a:ext uri="{FF2B5EF4-FFF2-40B4-BE49-F238E27FC236}">
                <a16:creationId xmlns:a16="http://schemas.microsoft.com/office/drawing/2014/main" id="{9AEB9018-2411-CEF8-2439-8C56C6ABDBA5}"/>
              </a:ext>
            </a:extLst>
          </p:cNvPr>
          <p:cNvSpPr>
            <a:spLocks/>
          </p:cNvSpPr>
          <p:nvPr/>
        </p:nvSpPr>
        <p:spPr bwMode="auto">
          <a:xfrm rot="2428">
            <a:off x="3309" y="0"/>
            <a:ext cx="3581400" cy="488101"/>
          </a:xfrm>
          <a:custGeom>
            <a:avLst/>
            <a:gdLst>
              <a:gd name="T0" fmla="*/ 296868049 w 21600"/>
              <a:gd name="T1" fmla="*/ 17449312 h 21600"/>
              <a:gd name="T2" fmla="*/ 296868049 w 21600"/>
              <a:gd name="T3" fmla="*/ 17449312 h 21600"/>
              <a:gd name="T4" fmla="*/ 296868049 w 21600"/>
              <a:gd name="T5" fmla="*/ 17449312 h 21600"/>
              <a:gd name="T6" fmla="*/ 296868049 w 21600"/>
              <a:gd name="T7" fmla="*/ 1744931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lnTo>
                  <a:pt x="0" y="0"/>
                </a:lnTo>
                <a:close/>
              </a:path>
            </a:pathLst>
          </a:custGeom>
          <a:gradFill rotWithShape="0">
            <a:gsLst>
              <a:gs pos="0">
                <a:srgbClr val="C23FC6"/>
              </a:gs>
              <a:gs pos="1100">
                <a:srgbClr val="C23FC6"/>
              </a:gs>
              <a:gs pos="35864">
                <a:srgbClr val="E1359B"/>
              </a:gs>
              <a:gs pos="100000">
                <a:srgbClr val="FF2A70"/>
              </a:gs>
            </a:gsLst>
            <a:lin ang="20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 name="TextBox 34">
            <a:extLst>
              <a:ext uri="{FF2B5EF4-FFF2-40B4-BE49-F238E27FC236}">
                <a16:creationId xmlns:a16="http://schemas.microsoft.com/office/drawing/2014/main" id="{176A69E2-A849-5CF0-BE06-4D4BC62BE6C6}"/>
              </a:ext>
            </a:extLst>
          </p:cNvPr>
          <p:cNvSpPr txBox="1">
            <a:spLocks noChangeArrowheads="1"/>
          </p:cNvSpPr>
          <p:nvPr/>
        </p:nvSpPr>
        <p:spPr bwMode="auto">
          <a:xfrm>
            <a:off x="158750" y="76200"/>
            <a:ext cx="2978150" cy="4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defRPr/>
            </a:pPr>
            <a:r>
              <a:rPr kumimoji="0" lang="vi-VN" altLang="en-US" sz="2500" b="1" i="0" u="none" strike="noStrike" kern="1200" cap="none" spc="0" normalizeH="0" baseline="0" noProof="0" dirty="0">
                <a:ln>
                  <a:noFill/>
                </a:ln>
                <a:solidFill>
                  <a:srgbClr val="FFFFFF"/>
                </a:solidFill>
                <a:effectLst/>
                <a:uLnTx/>
                <a:uFillTx/>
                <a:ea typeface="Arial "/>
                <a:cs typeface="Arial Rounded MT Bold" panose="020F0704030504030204" pitchFamily="34" charset="0"/>
                <a:sym typeface="Arial Rounded MT Bold" panose="020F0704030504030204" pitchFamily="34" charset="0"/>
              </a:rPr>
              <a:t>KH</a:t>
            </a:r>
            <a:r>
              <a:rPr kumimoji="0" lang="vi-VN" altLang="en-US" sz="2500" b="1" i="0" u="none" strike="noStrike" kern="1200" cap="none" spc="0" normalizeH="0" baseline="0" noProof="0" dirty="0">
                <a:ln>
                  <a:noFill/>
                </a:ln>
                <a:solidFill>
                  <a:srgbClr val="FFFFFF"/>
                </a:solidFill>
                <a:effectLst/>
                <a:uLnTx/>
                <a:uFillTx/>
                <a:latin typeface="Arial Rounded MT Bold" panose="020F0704030504030204" pitchFamily="34" charset="0"/>
                <a:ea typeface="Arial "/>
                <a:cs typeface="Arial Rounded MT Bold" panose="020F0704030504030204" pitchFamily="34" charset="0"/>
                <a:sym typeface="Arial Rounded MT Bold" panose="020F0704030504030204" pitchFamily="34" charset="0"/>
              </a:rPr>
              <a:t>Á</a:t>
            </a:r>
            <a:r>
              <a:rPr kumimoji="0" lang="vi-VN" altLang="en-US" sz="2500" b="1" i="0" u="none" strike="noStrike" kern="1200" cap="none" spc="0" normalizeH="0" baseline="0" noProof="0" dirty="0">
                <a:ln>
                  <a:noFill/>
                </a:ln>
                <a:solidFill>
                  <a:srgbClr val="FFFFFF"/>
                </a:solidFill>
                <a:effectLst/>
                <a:uLnTx/>
                <a:uFillTx/>
                <a:ea typeface="Arial "/>
                <a:cs typeface="Arial Rounded MT Bold" panose="020F0704030504030204" pitchFamily="34" charset="0"/>
                <a:sym typeface="Arial Rounded MT Bold" panose="020F0704030504030204" pitchFamily="34" charset="0"/>
              </a:rPr>
              <a:t>M PH</a:t>
            </a:r>
            <a:r>
              <a:rPr kumimoji="0" lang="vi-VN" altLang="en-US" sz="2500" b="1" i="0" u="none" strike="noStrike" kern="1200" cap="none" spc="0" normalizeH="0" baseline="0" noProof="0" dirty="0">
                <a:ln>
                  <a:noFill/>
                </a:ln>
                <a:solidFill>
                  <a:srgbClr val="FFFFFF"/>
                </a:solidFill>
                <a:effectLst/>
                <a:uLnTx/>
                <a:uFillTx/>
                <a:latin typeface="Arial Rounded MT Bold" panose="020F0704030504030204" pitchFamily="34" charset="0"/>
                <a:ea typeface="Arial "/>
                <a:cs typeface="Arial Rounded MT Bold" panose="020F0704030504030204" pitchFamily="34" charset="0"/>
                <a:sym typeface="Arial Rounded MT Bold" panose="020F0704030504030204" pitchFamily="34" charset="0"/>
              </a:rPr>
              <a:t>Á</a:t>
            </a:r>
            <a:endParaRPr kumimoji="0" lang="vi-VN" altLang="en-US" sz="2500" b="1" i="0" u="none" strike="noStrike" kern="1200" cap="none" spc="0" normalizeH="0" baseline="0" noProof="0" dirty="0">
              <a:ln>
                <a:noFill/>
              </a:ln>
              <a:solidFill>
                <a:srgbClr val="FFFFFF"/>
              </a:solidFill>
              <a:effectLst/>
              <a:uLnTx/>
              <a:uFillTx/>
              <a:ea typeface="Arial "/>
              <a:cs typeface="Arial Rounded MT Bold" panose="020F0704030504030204" pitchFamily="34" charset="0"/>
              <a:sym typeface="Arial Rounded MT Bold" panose="020F0704030504030204" pitchFamily="34" charset="0"/>
            </a:endParaRPr>
          </a:p>
        </p:txBody>
      </p:sp>
      <p:sp>
        <p:nvSpPr>
          <p:cNvPr id="73733" name="Rectangle 5">
            <a:extLst>
              <a:ext uri="{FF2B5EF4-FFF2-40B4-BE49-F238E27FC236}">
                <a16:creationId xmlns:a16="http://schemas.microsoft.com/office/drawing/2014/main" id="{88B8DB4E-8E14-00DC-F9D0-F4C3A1937C8E}"/>
              </a:ext>
            </a:extLst>
          </p:cNvPr>
          <p:cNvSpPr>
            <a:spLocks noChangeArrowheads="1"/>
          </p:cNvSpPr>
          <p:nvPr/>
        </p:nvSpPr>
        <p:spPr bwMode="auto">
          <a:xfrm>
            <a:off x="3584882" y="-38894"/>
            <a:ext cx="7858125" cy="4730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457200" rtl="0" eaLnBrk="1" fontAlgn="base" latinLnBrk="0" hangingPunct="1">
              <a:lnSpc>
                <a:spcPct val="100000"/>
              </a:lnSpc>
              <a:spcBef>
                <a:spcPct val="0"/>
              </a:spcBef>
              <a:spcAft>
                <a:spcPct val="0"/>
              </a:spcAft>
              <a:buClrTx/>
              <a:buSzTx/>
              <a:buFontTx/>
              <a:buNone/>
              <a:tabLst/>
              <a:defRPr/>
            </a:pPr>
            <a:r>
              <a:rPr kumimoji="0" lang="vi-VN" altLang="en-U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Khái niệm cần cù, sáng tạo trong lao động.</a:t>
            </a:r>
            <a:r>
              <a:rPr kumimoji="0" lang="vi-VN" altLang="en-US" sz="2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altLang="en-US" sz="2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40" name="Rectangle 12">
            <a:extLst>
              <a:ext uri="{FF2B5EF4-FFF2-40B4-BE49-F238E27FC236}">
                <a16:creationId xmlns:a16="http://schemas.microsoft.com/office/drawing/2014/main" id="{F25B822D-D055-6410-9E40-BC6E2CA6192C}"/>
              </a:ext>
            </a:extLst>
          </p:cNvPr>
          <p:cNvSpPr>
            <a:spLocks noChangeArrowheads="1"/>
          </p:cNvSpPr>
          <p:nvPr/>
        </p:nvSpPr>
        <p:spPr bwMode="auto">
          <a:xfrm>
            <a:off x="287338" y="526995"/>
            <a:ext cx="11334750" cy="4765675"/>
          </a:xfrm>
          <a:prstGeom prst="rect">
            <a:avLst/>
          </a:prstGeom>
          <a:noFill/>
          <a:ln w="1587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en-US"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GIÁO SƯ – BÁC SĨ NÔNG HỌC LƯƠNG ĐỊNH CỦA MỘT NHÀ KHOA HỌC, MỘT TRÍ THỨC TIÊU BIỂU TRONG THỜI ĐẠI HỒ CHÍ MINH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Giáo sư - Bác sĩ Nông học Lương Định Của là một người con ưu tú của làng Đại Ngãi, quận Kế Sách (nay là thị trấn Đại Ngã, huyện Long Phú, tỉnh Sóc Trăng). Ông là nhà trí thức gắn bó với đồng ruộng để tạo ra các giống lúa mới. Những đóng góp của ông đã góp phần bảo đảm lương thực để cuộc chiến đấu giành độc lập và tự do của dân tộc ta đi đến thắng lợi. Ông luôn cần mẫn làm việc và đã nghiên cứu lai tạo thành công một số giống lúa cho năng suất cao, chất lượng tốt. Cùng với những ứng dụng tiến bộ kĩ thuật, Giáo sư – Bác sĩ Nông học Lương Định Của đã đề xướng các mô hình canh tác "bờ vùng, bờ thửa, cấy nông tay thẳng hàng", đảm  bảo mật độ được hàng triệu nông dân áp dụng thành công trên diện rộng, tạo ra một cuộc cách mạng trong nông nghiệp, Cuộc đời của nhà bác học nông dân Lương Định Của gắn liền với con đường lúa gạo Việt Nam. Suốt đời, ông luôn lặng lẽ cần cù, sáng tạo nhằm tôn vinh hạt ngọc Việt. Năm 1952, theo lời hiệu triệu của Chủ tịch Hồ Chí Minh, cùng tiếng gọi của quê hương, Lương Định Của cùng vợ con đã trở về Việt Nam với mong muốn dùng hết khả năng của mình để đóng góp vào sự phát triển của quê hương. Ông còn có công lớn trong giáo dục, đào tạo nhiều thế hệ học trò trở thành cán bộ đầu ngành trong các lĩnh vực khoa học nông nghiệp. Ông được phong tặng danh hiệu Anh hùng Lao động năm 1967, được truy tặng Huân chương Lao động hạng Nhất năm 1975 và Giải thưởng Hồ Chí Minh về khoa học công nghệ đợt 1 năm 1996. Kể từ sau ngày thống nhất đất nước năm 1975 đến nay, cây lúa Việt Nam luôn đạt năng suất cao. Thành tựu này ngoài mô hội, công sức của những người nông dân chân lấm tay bùn, còn có sự cống hiến trí tuệ và lắm lòng của Giáo sư – Bác sĩ Nông học Lương Định Của,</a:t>
            </a:r>
          </a:p>
        </p:txBody>
      </p:sp>
      <p:pic>
        <p:nvPicPr>
          <p:cNvPr id="73750" name="Picture 22" descr="png-clipart-computer-icons-icon-design-question-others-miscellaneous-text">
            <a:extLst>
              <a:ext uri="{FF2B5EF4-FFF2-40B4-BE49-F238E27FC236}">
                <a16:creationId xmlns:a16="http://schemas.microsoft.com/office/drawing/2014/main" id="{022DC22E-CA53-C0CE-B731-3FA69FFDE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94388"/>
            <a:ext cx="18161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1" name="Rectangle 23">
            <a:extLst>
              <a:ext uri="{FF2B5EF4-FFF2-40B4-BE49-F238E27FC236}">
                <a16:creationId xmlns:a16="http://schemas.microsoft.com/office/drawing/2014/main" id="{9B2A5514-8BA1-9CE4-2508-9F183297BE06}"/>
              </a:ext>
            </a:extLst>
          </p:cNvPr>
          <p:cNvSpPr>
            <a:spLocks noChangeArrowheads="1"/>
          </p:cNvSpPr>
          <p:nvPr/>
        </p:nvSpPr>
        <p:spPr bwMode="auto">
          <a:xfrm>
            <a:off x="1794009" y="5338360"/>
            <a:ext cx="97504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5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Câu</a:t>
            </a:r>
            <a:r>
              <a:rPr kumimoji="0" lang="en-US" altLang="en-US" sz="2500" b="0" i="0" u="none" strike="noStrike" kern="1200" cap="none" spc="0" normalizeH="0" noProof="0" dirty="0">
                <a:ln>
                  <a:noFill/>
                </a:ln>
                <a:solidFill>
                  <a:srgbClr val="0000FF"/>
                </a:solidFill>
                <a:effectLst/>
                <a:uLnTx/>
                <a:uFillTx/>
                <a:latin typeface="Arial" panose="020B0604020202020204" pitchFamily="34" charset="0"/>
                <a:ea typeface="+mn-ea"/>
                <a:cs typeface="Arial" panose="020B0604020202020204" pitchFamily="34" charset="0"/>
              </a:rPr>
              <a:t> 1. </a:t>
            </a:r>
            <a:r>
              <a:rPr kumimoji="0" lang="en-US" altLang="en-US" sz="25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Em </a:t>
            </a:r>
            <a:r>
              <a:rPr kumimoji="0" lang="en-US" altLang="en-US" sz="25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có</a:t>
            </a:r>
            <a:r>
              <a:rPr kumimoji="0" lang="en-US" altLang="en-US" sz="25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5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suy</a:t>
            </a:r>
            <a:r>
              <a:rPr kumimoji="0" lang="en-US" altLang="en-US" sz="25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5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nghĩ</a:t>
            </a:r>
            <a:r>
              <a:rPr kumimoji="0" lang="en-US" altLang="en-US" sz="25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5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gì</a:t>
            </a:r>
            <a:r>
              <a:rPr kumimoji="0" lang="en-US" altLang="en-US" sz="25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5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về</a:t>
            </a:r>
            <a:r>
              <a:rPr kumimoji="0" lang="en-US" altLang="en-US" sz="25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5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cách</a:t>
            </a:r>
            <a:r>
              <a:rPr kumimoji="0" lang="en-US" altLang="en-US" sz="25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5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làm</a:t>
            </a:r>
            <a:r>
              <a:rPr kumimoji="0" lang="en-US" altLang="en-US" sz="25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5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việc</a:t>
            </a:r>
            <a:r>
              <a:rPr kumimoji="0" lang="en-US" altLang="en-US" sz="25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5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của</a:t>
            </a:r>
            <a:r>
              <a:rPr kumimoji="0" lang="en-US" altLang="en-US" sz="25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5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Giáo</a:t>
            </a:r>
            <a:r>
              <a:rPr kumimoji="0" lang="en-US" altLang="en-US" sz="25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5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sư</a:t>
            </a:r>
            <a:r>
              <a:rPr kumimoji="0" lang="en-US" altLang="en-US" sz="25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 </a:t>
            </a:r>
            <a:r>
              <a:rPr kumimoji="0" lang="en-US" altLang="en-US" sz="25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Bác</a:t>
            </a:r>
            <a:r>
              <a:rPr kumimoji="0" lang="en-US" altLang="en-US" sz="25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5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sĩ</a:t>
            </a:r>
            <a:r>
              <a:rPr kumimoji="0" lang="en-US" altLang="en-US" sz="25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5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Nông</a:t>
            </a:r>
            <a:r>
              <a:rPr kumimoji="0" lang="en-US" altLang="en-US" sz="25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5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học</a:t>
            </a:r>
            <a:r>
              <a:rPr kumimoji="0" lang="en-US" altLang="en-US" sz="25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5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Lương</a:t>
            </a:r>
            <a:r>
              <a:rPr kumimoji="0" lang="en-US" altLang="en-US" sz="25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5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Định</a:t>
            </a:r>
            <a:r>
              <a:rPr kumimoji="0" lang="en-US" altLang="en-US" sz="25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5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Của</a:t>
            </a:r>
            <a:r>
              <a:rPr kumimoji="0" lang="en-US" altLang="en-US" sz="25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p>
        </p:txBody>
      </p:sp>
      <p:sp>
        <p:nvSpPr>
          <p:cNvPr id="2" name="Rectangle 23">
            <a:extLst>
              <a:ext uri="{FF2B5EF4-FFF2-40B4-BE49-F238E27FC236}">
                <a16:creationId xmlns:a16="http://schemas.microsoft.com/office/drawing/2014/main" id="{30BED360-7B39-F3A7-C4C4-9B8BC58B42D3}"/>
              </a:ext>
            </a:extLst>
          </p:cNvPr>
          <p:cNvSpPr>
            <a:spLocks noChangeArrowheads="1"/>
          </p:cNvSpPr>
          <p:nvPr/>
        </p:nvSpPr>
        <p:spPr bwMode="auto">
          <a:xfrm>
            <a:off x="1794009" y="6192435"/>
            <a:ext cx="9750425"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5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Câu</a:t>
            </a:r>
            <a:r>
              <a:rPr kumimoji="0" lang="en-US" altLang="en-US" sz="2500" b="0" i="0" u="none" strike="noStrike" kern="1200" cap="none" spc="0" normalizeH="0" noProof="0" dirty="0">
                <a:ln>
                  <a:noFill/>
                </a:ln>
                <a:solidFill>
                  <a:srgbClr val="0000FF"/>
                </a:solidFill>
                <a:effectLst/>
                <a:uLnTx/>
                <a:uFillTx/>
                <a:latin typeface="Arial" panose="020B0604020202020204" pitchFamily="34" charset="0"/>
                <a:ea typeface="+mn-ea"/>
                <a:cs typeface="Arial" panose="020B0604020202020204" pitchFamily="34" charset="0"/>
              </a:rPr>
              <a:t> 2. Theo </a:t>
            </a:r>
            <a:r>
              <a:rPr kumimoji="0" lang="en-US" altLang="en-US" sz="2500" b="0" i="0" u="none" strike="noStrike" kern="1200" cap="none" spc="0" normalizeH="0" noProof="0" dirty="0" err="1">
                <a:ln>
                  <a:noFill/>
                </a:ln>
                <a:solidFill>
                  <a:srgbClr val="0000FF"/>
                </a:solidFill>
                <a:effectLst/>
                <a:uLnTx/>
                <a:uFillTx/>
                <a:latin typeface="Arial" panose="020B0604020202020204" pitchFamily="34" charset="0"/>
                <a:ea typeface="+mn-ea"/>
                <a:cs typeface="Arial" panose="020B0604020202020204" pitchFamily="34" charset="0"/>
              </a:rPr>
              <a:t>em</a:t>
            </a:r>
            <a:r>
              <a:rPr kumimoji="0" lang="en-US" altLang="en-US" sz="2500" b="0" i="0" u="none" strike="noStrike" kern="1200" cap="none" spc="0" normalizeH="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500" b="0" i="0" u="none" strike="noStrike" kern="1200" cap="none" spc="0" normalizeH="0" noProof="0" dirty="0" err="1">
                <a:ln>
                  <a:noFill/>
                </a:ln>
                <a:solidFill>
                  <a:srgbClr val="0000FF"/>
                </a:solidFill>
                <a:effectLst/>
                <a:uLnTx/>
                <a:uFillTx/>
                <a:latin typeface="Arial" panose="020B0604020202020204" pitchFamily="34" charset="0"/>
                <a:ea typeface="+mn-ea"/>
                <a:cs typeface="Arial" panose="020B0604020202020204" pitchFamily="34" charset="0"/>
              </a:rPr>
              <a:t>thế</a:t>
            </a:r>
            <a:r>
              <a:rPr kumimoji="0" lang="en-US" altLang="en-US" sz="2500" b="0" i="0" u="none" strike="noStrike" kern="1200" cap="none" spc="0" normalizeH="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500" b="0" i="0" u="none" strike="noStrike" kern="1200" cap="none" spc="0" normalizeH="0" noProof="0" dirty="0" err="1">
                <a:ln>
                  <a:noFill/>
                </a:ln>
                <a:solidFill>
                  <a:srgbClr val="0000FF"/>
                </a:solidFill>
                <a:effectLst/>
                <a:uLnTx/>
                <a:uFillTx/>
                <a:latin typeface="Arial" panose="020B0604020202020204" pitchFamily="34" charset="0"/>
                <a:ea typeface="+mn-ea"/>
                <a:cs typeface="Arial" panose="020B0604020202020204" pitchFamily="34" charset="0"/>
              </a:rPr>
              <a:t>nào</a:t>
            </a:r>
            <a:r>
              <a:rPr kumimoji="0" lang="en-US" altLang="en-US" sz="2500" b="0" i="0" u="none" strike="noStrike" kern="1200" cap="none" spc="0" normalizeH="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500" b="0" i="0" u="none" strike="noStrike" kern="1200" cap="none" spc="0" normalizeH="0" noProof="0" dirty="0" err="1">
                <a:ln>
                  <a:noFill/>
                </a:ln>
                <a:solidFill>
                  <a:srgbClr val="0000FF"/>
                </a:solidFill>
                <a:effectLst/>
                <a:uLnTx/>
                <a:uFillTx/>
                <a:latin typeface="Arial" panose="020B0604020202020204" pitchFamily="34" charset="0"/>
                <a:ea typeface="+mn-ea"/>
                <a:cs typeface="Arial" panose="020B0604020202020204" pitchFamily="34" charset="0"/>
              </a:rPr>
              <a:t>là</a:t>
            </a:r>
            <a:r>
              <a:rPr kumimoji="0" lang="en-US" altLang="en-US" sz="2500" b="0" i="0" u="none" strike="noStrike" kern="1200" cap="none" spc="0" normalizeH="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500" b="0" i="0" u="none" strike="noStrike" kern="1200" cap="none" spc="0" normalizeH="0" noProof="0" dirty="0" err="1">
                <a:ln>
                  <a:noFill/>
                </a:ln>
                <a:solidFill>
                  <a:srgbClr val="0000FF"/>
                </a:solidFill>
                <a:effectLst/>
                <a:uLnTx/>
                <a:uFillTx/>
                <a:latin typeface="Arial" panose="020B0604020202020204" pitchFamily="34" charset="0"/>
                <a:ea typeface="+mn-ea"/>
                <a:cs typeface="Arial" panose="020B0604020202020204" pitchFamily="34" charset="0"/>
              </a:rPr>
              <a:t>cần</a:t>
            </a:r>
            <a:r>
              <a:rPr kumimoji="0" lang="en-US" altLang="en-US" sz="2500" b="0" i="0" u="none" strike="noStrike" kern="1200" cap="none" spc="0" normalizeH="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500" b="0" i="0" u="none" strike="noStrike" kern="1200" cap="none" spc="0" normalizeH="0" noProof="0" dirty="0" err="1">
                <a:ln>
                  <a:noFill/>
                </a:ln>
                <a:solidFill>
                  <a:srgbClr val="0000FF"/>
                </a:solidFill>
                <a:effectLst/>
                <a:uLnTx/>
                <a:uFillTx/>
                <a:latin typeface="Arial" panose="020B0604020202020204" pitchFamily="34" charset="0"/>
                <a:ea typeface="+mn-ea"/>
                <a:cs typeface="Arial" panose="020B0604020202020204" pitchFamily="34" charset="0"/>
              </a:rPr>
              <a:t>cù</a:t>
            </a:r>
            <a:r>
              <a:rPr kumimoji="0" lang="en-US" altLang="en-US" sz="2500" b="0" i="0" u="none" strike="noStrike" kern="1200" cap="none" spc="0" normalizeH="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500" b="0" i="0" u="none" strike="noStrike" kern="1200" cap="none" spc="0" normalizeH="0" noProof="0" dirty="0" err="1">
                <a:ln>
                  <a:noFill/>
                </a:ln>
                <a:solidFill>
                  <a:srgbClr val="0000FF"/>
                </a:solidFill>
                <a:effectLst/>
                <a:uLnTx/>
                <a:uFillTx/>
                <a:latin typeface="Arial" panose="020B0604020202020204" pitchFamily="34" charset="0"/>
                <a:ea typeface="+mn-ea"/>
                <a:cs typeface="Arial" panose="020B0604020202020204" pitchFamily="34" charset="0"/>
              </a:rPr>
              <a:t>sáng</a:t>
            </a:r>
            <a:r>
              <a:rPr kumimoji="0" lang="en-US" altLang="en-US" sz="2500" b="0" i="0" u="none" strike="noStrike" kern="1200" cap="none" spc="0" normalizeH="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500" b="0" i="0" u="none" strike="noStrike" kern="1200" cap="none" spc="0" normalizeH="0" noProof="0" dirty="0" err="1">
                <a:ln>
                  <a:noFill/>
                </a:ln>
                <a:solidFill>
                  <a:srgbClr val="0000FF"/>
                </a:solidFill>
                <a:effectLst/>
                <a:uLnTx/>
                <a:uFillTx/>
                <a:latin typeface="Arial" panose="020B0604020202020204" pitchFamily="34" charset="0"/>
                <a:ea typeface="+mn-ea"/>
                <a:cs typeface="Arial" panose="020B0604020202020204" pitchFamily="34" charset="0"/>
              </a:rPr>
              <a:t>tạo</a:t>
            </a:r>
            <a:r>
              <a:rPr kumimoji="0" lang="en-US" altLang="en-US" sz="2500" b="0" i="0" u="none" strike="noStrike" kern="1200" cap="none" spc="0" normalizeH="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500" b="0" i="0" u="none" strike="noStrike" kern="1200" cap="none" spc="0" normalizeH="0" noProof="0" dirty="0" err="1">
                <a:ln>
                  <a:noFill/>
                </a:ln>
                <a:solidFill>
                  <a:srgbClr val="0000FF"/>
                </a:solidFill>
                <a:effectLst/>
                <a:uLnTx/>
                <a:uFillTx/>
                <a:latin typeface="Arial" panose="020B0604020202020204" pitchFamily="34" charset="0"/>
                <a:ea typeface="+mn-ea"/>
                <a:cs typeface="Arial" panose="020B0604020202020204" pitchFamily="34" charset="0"/>
              </a:rPr>
              <a:t>trong</a:t>
            </a:r>
            <a:r>
              <a:rPr kumimoji="0" lang="en-US" altLang="en-US" sz="2500" b="0" i="0" u="none" strike="noStrike" kern="1200" cap="none" spc="0" normalizeH="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500" b="0" i="0" u="none" strike="noStrike" kern="1200" cap="none" spc="0" normalizeH="0" noProof="0" dirty="0" err="1">
                <a:ln>
                  <a:noFill/>
                </a:ln>
                <a:solidFill>
                  <a:srgbClr val="0000FF"/>
                </a:solidFill>
                <a:effectLst/>
                <a:uLnTx/>
                <a:uFillTx/>
                <a:latin typeface="Arial" panose="020B0604020202020204" pitchFamily="34" charset="0"/>
                <a:ea typeface="+mn-ea"/>
                <a:cs typeface="Arial" panose="020B0604020202020204" pitchFamily="34" charset="0"/>
              </a:rPr>
              <a:t>lao</a:t>
            </a:r>
            <a:r>
              <a:rPr kumimoji="0" lang="en-US" altLang="en-US" sz="2500" b="0" i="0" u="none" strike="noStrike" kern="1200" cap="none" spc="0" normalizeH="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500" b="0" i="0" u="none" strike="noStrike" kern="1200" cap="none" spc="0" normalizeH="0" noProof="0" dirty="0" err="1">
                <a:ln>
                  <a:noFill/>
                </a:ln>
                <a:solidFill>
                  <a:srgbClr val="0000FF"/>
                </a:solidFill>
                <a:effectLst/>
                <a:uLnTx/>
                <a:uFillTx/>
                <a:latin typeface="Arial" panose="020B0604020202020204" pitchFamily="34" charset="0"/>
                <a:ea typeface="+mn-ea"/>
                <a:cs typeface="Arial" panose="020B0604020202020204" pitchFamily="34" charset="0"/>
              </a:rPr>
              <a:t>động</a:t>
            </a:r>
            <a:r>
              <a:rPr kumimoji="0" lang="en-US" altLang="en-US" sz="2500" b="0" i="0" u="none" strike="noStrike" kern="1200" cap="none" spc="0" normalizeH="0" noProof="0" dirty="0">
                <a:ln>
                  <a:noFill/>
                </a:ln>
                <a:solidFill>
                  <a:srgbClr val="0000FF"/>
                </a:solidFill>
                <a:effectLst/>
                <a:uLnTx/>
                <a:uFillTx/>
                <a:latin typeface="Arial" panose="020B0604020202020204" pitchFamily="34" charset="0"/>
                <a:ea typeface="+mn-ea"/>
                <a:cs typeface="Arial" panose="020B0604020202020204" pitchFamily="34" charset="0"/>
              </a:rPr>
              <a:t>?</a:t>
            </a:r>
            <a:endParaRPr kumimoji="0" lang="en-US" altLang="en-US" sz="25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linds(horizontal)">
                                      <p:cBhvr>
                                        <p:cTn id="7" dur="500"/>
                                        <p:tgtEl>
                                          <p:spTgt spid="5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linds(horizontal)">
                                      <p:cBhvr>
                                        <p:cTn id="10" dur="500"/>
                                        <p:tgtEl>
                                          <p:spTgt spid="6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3733"/>
                                        </p:tgtEl>
                                        <p:attrNameLst>
                                          <p:attrName>style.visibility</p:attrName>
                                        </p:attrNameLst>
                                      </p:cBhvr>
                                      <p:to>
                                        <p:strVal val="visible"/>
                                      </p:to>
                                    </p:set>
                                    <p:animEffect transition="in" filter="blinds(horizontal)">
                                      <p:cBhvr>
                                        <p:cTn id="13" dur="500"/>
                                        <p:tgtEl>
                                          <p:spTgt spid="7373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3740"/>
                                        </p:tgtEl>
                                        <p:attrNameLst>
                                          <p:attrName>style.visibility</p:attrName>
                                        </p:attrNameLst>
                                      </p:cBhvr>
                                      <p:to>
                                        <p:strVal val="visible"/>
                                      </p:to>
                                    </p:set>
                                    <p:animEffect transition="in" filter="blinds(horizontal)">
                                      <p:cBhvr>
                                        <p:cTn id="18" dur="500"/>
                                        <p:tgtEl>
                                          <p:spTgt spid="7374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73750"/>
                                        </p:tgtEl>
                                        <p:attrNameLst>
                                          <p:attrName>style.visibility</p:attrName>
                                        </p:attrNameLst>
                                      </p:cBhvr>
                                      <p:to>
                                        <p:strVal val="visible"/>
                                      </p:to>
                                    </p:set>
                                    <p:animEffect transition="in" filter="blinds(horizontal)">
                                      <p:cBhvr>
                                        <p:cTn id="23" dur="500"/>
                                        <p:tgtEl>
                                          <p:spTgt spid="7375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3751"/>
                                        </p:tgtEl>
                                        <p:attrNameLst>
                                          <p:attrName>style.visibility</p:attrName>
                                        </p:attrNameLst>
                                      </p:cBhvr>
                                      <p:to>
                                        <p:strVal val="visible"/>
                                      </p:to>
                                    </p:set>
                                    <p:animEffect transition="in" filter="blinds(horizontal)">
                                      <p:cBhvr>
                                        <p:cTn id="28" dur="500"/>
                                        <p:tgtEl>
                                          <p:spTgt spid="7375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linds(horizont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73733" grpId="0" animBg="1"/>
      <p:bldP spid="73740" grpId="0" animBg="1"/>
      <p:bldP spid="73751"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9" name="Rectangle 5">
            <a:extLst>
              <a:ext uri="{FF2B5EF4-FFF2-40B4-BE49-F238E27FC236}">
                <a16:creationId xmlns:a16="http://schemas.microsoft.com/office/drawing/2014/main" id="{DBAD05C9-91EA-E0E1-AB48-2230173B2417}"/>
              </a:ext>
            </a:extLst>
          </p:cNvPr>
          <p:cNvSpPr>
            <a:spLocks noChangeArrowheads="1"/>
          </p:cNvSpPr>
          <p:nvPr/>
        </p:nvSpPr>
        <p:spPr bwMode="auto">
          <a:xfrm>
            <a:off x="223838" y="241300"/>
            <a:ext cx="11791950" cy="4765675"/>
          </a:xfrm>
          <a:prstGeom prst="rect">
            <a:avLst/>
          </a:prstGeom>
          <a:noFill/>
          <a:ln w="1587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GIÁO SƯ – BÁC SĨ NÔNG HỌC LƯƠNG ĐỊNH CỦA MỘT NHÀ KHOA HỌC, MỘT TRÍ THỨC TIÊU BIỂU TRONG THỜI ĐẠI HỒ CHÍ MINH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Giáo sư - Bác sĩ Nông học Lương Định Của là một người con ưu tú của làng Đại Ngãi, quận Kế Sách (nay là thị trấn Đại Ngã, huyện Long Phú, tỉnh Sóc Trăng). Ông là nhà trí thức gắn bó với đồng ruộng để </a:t>
            </a:r>
            <a:r>
              <a:rPr kumimoji="0" lang="vi-VN" altLang="en-US" sz="17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tạo ra các giống lúa mới. </a:t>
            </a:r>
            <a:r>
              <a:rPr kumimoji="0" lang="vi-VN" alt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Những đóng góp của ông đã </a:t>
            </a:r>
            <a:r>
              <a:rPr kumimoji="0" lang="vi-VN" altLang="en-US" sz="17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góp phần bảo đảm lương thực để cuộc chiến đấu giành độc lập và tự do của dân tộc ta đi đến thắng lợ</a:t>
            </a:r>
            <a:r>
              <a:rPr kumimoji="0" lang="vi-VN" alt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Ông luôn cần mẫn làm việc và đã </a:t>
            </a:r>
            <a:r>
              <a:rPr kumimoji="0" lang="vi-VN" altLang="en-US" sz="17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nghiên cứu lai tạo thành công một số giống lúa cho năng suất cao, chất lượng tốt.</a:t>
            </a:r>
            <a:r>
              <a:rPr kumimoji="0" lang="vi-VN" alt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Cùng với những ứng dụng tiến bộ kĩ thuật, Giáo sư – Bác sĩ Nông học Lương Định Của đã </a:t>
            </a:r>
            <a:r>
              <a:rPr kumimoji="0" lang="vi-VN" altLang="en-US" sz="17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đề xướng các mô hình canh tác "bờ vùng, bờ thửa, cấy nông tay thẳng hàng"</a:t>
            </a:r>
            <a:r>
              <a:rPr kumimoji="0" lang="vi-VN" alt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đảm  bảo mật độ được hàng triệu nông dân áp dụng thành công trên diện rộng, tạo ra một cuộc cách mạng trong nông nghiệp, Cuộc đời của nhà bác học nông dân Lương Định Của gắn liền với con đường lúa gạo Việt Nam. Suốt đời, ông luôn lặng lẽ cần cù, sáng tạo nhằm tôn vinh hạt ngọc Việt. Năm 1952, theo lời hiệu triệu của Chủ tịch Hồ Chí Minh, cùng tiếng gọi của quê hương, Lương Định Của cùng vợ con đã trở về Việt Nam với mong muốn dùng hết khả năng của mình để đóng góp vào sự phát triển của quê hương. Ông còn có công lớn trong giáo dục, </a:t>
            </a:r>
            <a:r>
              <a:rPr kumimoji="0" lang="vi-VN" altLang="en-US" sz="17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đào tạo nhiều thế hệ học trò trở thành cán bộ đầu ngành trong các lĩnh vực khoa học nông nghiệp</a:t>
            </a:r>
            <a:r>
              <a:rPr kumimoji="0" lang="vi-VN" alt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altLang="en-US" sz="17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Ông được phong tặng danh hiệu Anh hùng Lao động năm 1967, được truy tặng Huân chương Lao động hạng Nhất năm 1975 và Giải thưởng Hồ Chí Minh về khoa học công nghệ đợt 1 năm 1996</a:t>
            </a:r>
            <a:r>
              <a:rPr kumimoji="0" lang="vi-VN" alt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Kể từ sau ngày thống nhất đất nước năm 1975 đến nay, cây lúa Việt Nam luôn đạt năng suất cao. Thành tựu này ngoài mô hội, công sức của những người nông dân chân lấm tay bùn, còn có sự cống hiến trí tuệ và lắm lòng của Giáo sư – Bác sĩ Nông học Lương Định Của,</a:t>
            </a:r>
          </a:p>
        </p:txBody>
      </p:sp>
      <p:sp>
        <p:nvSpPr>
          <p:cNvPr id="113671" name="Rectangle 7">
            <a:extLst>
              <a:ext uri="{FF2B5EF4-FFF2-40B4-BE49-F238E27FC236}">
                <a16:creationId xmlns:a16="http://schemas.microsoft.com/office/drawing/2014/main" id="{5C58DC9B-8F71-7FF9-9149-4A6ABA377070}"/>
              </a:ext>
            </a:extLst>
          </p:cNvPr>
          <p:cNvSpPr>
            <a:spLocks noChangeArrowheads="1"/>
          </p:cNvSpPr>
          <p:nvPr/>
        </p:nvSpPr>
        <p:spPr bwMode="auto">
          <a:xfrm>
            <a:off x="385763" y="5264150"/>
            <a:ext cx="11617325"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5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Việc làm của giáo sư Lương Định Của là sự </a:t>
            </a:r>
            <a:r>
              <a:rPr kumimoji="0" lang="vi-VN" altLang="en-US" sz="25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cống hiến, sự rèn luyện cần cù, chăm chỉ, chịu khó</a:t>
            </a:r>
            <a:r>
              <a:rPr kumimoji="0" lang="vi-VN" altLang="en-US" sz="25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trong công việc, luôn </a:t>
            </a:r>
            <a:r>
              <a:rPr kumimoji="0" lang="vi-VN" altLang="en-US" sz="25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suy nghĩ, tìm và phát hiện ra cách làm mới hiệu quả</a:t>
            </a:r>
            <a:r>
              <a:rPr kumimoji="0" lang="vi-VN" altLang="en-US" sz="25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để đem lại </a:t>
            </a:r>
            <a:r>
              <a:rPr kumimoji="0" lang="vi-VN" altLang="en-US" sz="25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kết quả cao hơn </a:t>
            </a:r>
            <a:r>
              <a:rPr kumimoji="0" lang="vi-VN" altLang="en-US" sz="25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trong công việc. </a:t>
            </a:r>
            <a:endParaRPr kumimoji="0" lang="en-US" altLang="en-US" sz="25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669"/>
                                        </p:tgtEl>
                                        <p:attrNameLst>
                                          <p:attrName>style.visibility</p:attrName>
                                        </p:attrNameLst>
                                      </p:cBhvr>
                                      <p:to>
                                        <p:strVal val="visible"/>
                                      </p:to>
                                    </p:set>
                                    <p:animEffect transition="in" filter="blinds(horizontal)">
                                      <p:cBhvr>
                                        <p:cTn id="7" dur="500"/>
                                        <p:tgtEl>
                                          <p:spTgt spid="1136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3671"/>
                                        </p:tgtEl>
                                        <p:attrNameLst>
                                          <p:attrName>style.visibility</p:attrName>
                                        </p:attrNameLst>
                                      </p:cBhvr>
                                      <p:to>
                                        <p:strVal val="visible"/>
                                      </p:to>
                                    </p:set>
                                    <p:animEffect transition="in" filter="blinds(horizontal)">
                                      <p:cBhvr>
                                        <p:cTn id="12" dur="500"/>
                                        <p:tgtEl>
                                          <p:spTgt spid="113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animBg="1"/>
      <p:bldP spid="1136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726" name="Group 63">
            <a:extLst>
              <a:ext uri="{FF2B5EF4-FFF2-40B4-BE49-F238E27FC236}">
                <a16:creationId xmlns:a16="http://schemas.microsoft.com/office/drawing/2014/main" id="{C41EE238-0DCD-42AD-23E3-324FFA83DBFF}"/>
              </a:ext>
            </a:extLst>
          </p:cNvPr>
          <p:cNvGrpSpPr>
            <a:grpSpLocks/>
          </p:cNvGrpSpPr>
          <p:nvPr/>
        </p:nvGrpSpPr>
        <p:grpSpPr bwMode="auto">
          <a:xfrm>
            <a:off x="6046788" y="0"/>
            <a:ext cx="42862" cy="6858000"/>
            <a:chOff x="4304926" y="2101029"/>
            <a:chExt cx="68958" cy="3877695"/>
          </a:xfrm>
        </p:grpSpPr>
        <p:sp>
          <p:nvSpPr>
            <p:cNvPr id="65" name="Rectangle 64">
              <a:extLst>
                <a:ext uri="{FF2B5EF4-FFF2-40B4-BE49-F238E27FC236}">
                  <a16:creationId xmlns:a16="http://schemas.microsoft.com/office/drawing/2014/main" id="{7A82BF28-EE40-B4EF-67C8-FFC73528C849}"/>
                </a:ext>
              </a:extLst>
            </p:cNvPr>
            <p:cNvSpPr/>
            <p:nvPr/>
          </p:nvSpPr>
          <p:spPr>
            <a:xfrm>
              <a:off x="4304926" y="2101029"/>
              <a:ext cx="68958" cy="6480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66" name="Rectangle 65">
              <a:extLst>
                <a:ext uri="{FF2B5EF4-FFF2-40B4-BE49-F238E27FC236}">
                  <a16:creationId xmlns:a16="http://schemas.microsoft.com/office/drawing/2014/main" id="{287BD628-AB04-FA76-1150-42B1F611F6A5}"/>
                </a:ext>
              </a:extLst>
            </p:cNvPr>
            <p:cNvSpPr/>
            <p:nvPr/>
          </p:nvSpPr>
          <p:spPr>
            <a:xfrm>
              <a:off x="4304926" y="4034491"/>
              <a:ext cx="68958" cy="6480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67" name="Rectangle 66">
              <a:extLst>
                <a:ext uri="{FF2B5EF4-FFF2-40B4-BE49-F238E27FC236}">
                  <a16:creationId xmlns:a16="http://schemas.microsoft.com/office/drawing/2014/main" id="{9A84BF3B-0797-1020-8F3D-6CBEC64F0E36}"/>
                </a:ext>
              </a:extLst>
            </p:cNvPr>
            <p:cNvSpPr/>
            <p:nvPr/>
          </p:nvSpPr>
          <p:spPr>
            <a:xfrm>
              <a:off x="4304926" y="3387311"/>
              <a:ext cx="68958" cy="6480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68" name="Rectangle 67">
              <a:extLst>
                <a:ext uri="{FF2B5EF4-FFF2-40B4-BE49-F238E27FC236}">
                  <a16:creationId xmlns:a16="http://schemas.microsoft.com/office/drawing/2014/main" id="{EE9D37DD-C56B-FBDE-B4F6-96033157E0C4}"/>
                </a:ext>
              </a:extLst>
            </p:cNvPr>
            <p:cNvSpPr/>
            <p:nvPr/>
          </p:nvSpPr>
          <p:spPr>
            <a:xfrm>
              <a:off x="4304926" y="2737438"/>
              <a:ext cx="68958" cy="6480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69" name="Rectangle 68">
              <a:extLst>
                <a:ext uri="{FF2B5EF4-FFF2-40B4-BE49-F238E27FC236}">
                  <a16:creationId xmlns:a16="http://schemas.microsoft.com/office/drawing/2014/main" id="{CA04CC6C-0676-80DB-C76F-E598371159F3}"/>
                </a:ext>
              </a:extLst>
            </p:cNvPr>
            <p:cNvSpPr/>
            <p:nvPr/>
          </p:nvSpPr>
          <p:spPr>
            <a:xfrm>
              <a:off x="4304926" y="5330646"/>
              <a:ext cx="68958" cy="6480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70" name="Rectangle 69">
              <a:extLst>
                <a:ext uri="{FF2B5EF4-FFF2-40B4-BE49-F238E27FC236}">
                  <a16:creationId xmlns:a16="http://schemas.microsoft.com/office/drawing/2014/main" id="{0A905B70-FE5D-507A-CA74-844D8A41F046}"/>
                </a:ext>
              </a:extLst>
            </p:cNvPr>
            <p:cNvSpPr/>
            <p:nvPr/>
          </p:nvSpPr>
          <p:spPr>
            <a:xfrm>
              <a:off x="4304926" y="4682569"/>
              <a:ext cx="68958" cy="6480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sp>
        <p:nvSpPr>
          <p:cNvPr id="114745" name="Rectangle 57">
            <a:extLst>
              <a:ext uri="{FF2B5EF4-FFF2-40B4-BE49-F238E27FC236}">
                <a16:creationId xmlns:a16="http://schemas.microsoft.com/office/drawing/2014/main" id="{C26B7EF2-139B-8B02-38BA-D3232F94DEA1}"/>
              </a:ext>
            </a:extLst>
          </p:cNvPr>
          <p:cNvSpPr>
            <a:spLocks noChangeArrowheads="1"/>
          </p:cNvSpPr>
          <p:nvPr/>
        </p:nvSpPr>
        <p:spPr bwMode="auto">
          <a:xfrm>
            <a:off x="195263" y="635000"/>
            <a:ext cx="5514975" cy="863600"/>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Cần cù là chăm chỉ, chịu khó một cách thường xuyên trong công việc. </a:t>
            </a:r>
          </a:p>
        </p:txBody>
      </p:sp>
      <p:sp>
        <p:nvSpPr>
          <p:cNvPr id="114749" name="Rectangle 61">
            <a:extLst>
              <a:ext uri="{FF2B5EF4-FFF2-40B4-BE49-F238E27FC236}">
                <a16:creationId xmlns:a16="http://schemas.microsoft.com/office/drawing/2014/main" id="{F6ECD724-4031-B4D2-2C59-3E3424DFC22F}"/>
              </a:ext>
            </a:extLst>
          </p:cNvPr>
          <p:cNvSpPr>
            <a:spLocks noChangeArrowheads="1"/>
          </p:cNvSpPr>
          <p:nvPr/>
        </p:nvSpPr>
        <p:spPr bwMode="auto">
          <a:xfrm>
            <a:off x="0" y="0"/>
            <a:ext cx="12192000" cy="47307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KHÁI NIỆM CẦN CÙ, SÁNG TẠO</a:t>
            </a:r>
          </a:p>
        </p:txBody>
      </p:sp>
      <p:sp>
        <p:nvSpPr>
          <p:cNvPr id="114750" name="Rectangle 62">
            <a:extLst>
              <a:ext uri="{FF2B5EF4-FFF2-40B4-BE49-F238E27FC236}">
                <a16:creationId xmlns:a16="http://schemas.microsoft.com/office/drawing/2014/main" id="{CEEDB692-C909-2C08-3222-DF567DC73816}"/>
              </a:ext>
            </a:extLst>
          </p:cNvPr>
          <p:cNvSpPr>
            <a:spLocks noChangeArrowheads="1"/>
          </p:cNvSpPr>
          <p:nvPr/>
        </p:nvSpPr>
        <p:spPr bwMode="auto">
          <a:xfrm>
            <a:off x="6283325" y="666750"/>
            <a:ext cx="5575300" cy="863600"/>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2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Sáng tạo là say mê nghiên cứu, tìm tòi trong lao động. </a:t>
            </a:r>
          </a:p>
        </p:txBody>
      </p:sp>
      <p:pic>
        <p:nvPicPr>
          <p:cNvPr id="114755" name="Picture 67" descr="Biểu hiện của siêng năng, kiên trì Quan sát hình ảnh và trả lời câu hỏi">
            <a:extLst>
              <a:ext uri="{FF2B5EF4-FFF2-40B4-BE49-F238E27FC236}">
                <a16:creationId xmlns:a16="http://schemas.microsoft.com/office/drawing/2014/main" id="{B5A73ED8-973D-7D73-3E64-CBD2DA792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5" y="2005013"/>
            <a:ext cx="527685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58" name="Picture 70" descr="tải xuống">
            <a:extLst>
              <a:ext uri="{FF2B5EF4-FFF2-40B4-BE49-F238E27FC236}">
                <a16:creationId xmlns:a16="http://schemas.microsoft.com/office/drawing/2014/main" id="{A0315E6C-85D8-5BA0-B884-921862B20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113" y="2171700"/>
            <a:ext cx="549275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4749"/>
                                        </p:tgtEl>
                                        <p:attrNameLst>
                                          <p:attrName>style.visibility</p:attrName>
                                        </p:attrNameLst>
                                      </p:cBhvr>
                                      <p:to>
                                        <p:strVal val="visible"/>
                                      </p:to>
                                    </p:set>
                                    <p:animEffect transition="in" filter="blinds(horizontal)">
                                      <p:cBhvr>
                                        <p:cTn id="7" dur="500"/>
                                        <p:tgtEl>
                                          <p:spTgt spid="1147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4745"/>
                                        </p:tgtEl>
                                        <p:attrNameLst>
                                          <p:attrName>style.visibility</p:attrName>
                                        </p:attrNameLst>
                                      </p:cBhvr>
                                      <p:to>
                                        <p:strVal val="visible"/>
                                      </p:to>
                                    </p:set>
                                    <p:animEffect transition="in" filter="blinds(horizontal)">
                                      <p:cBhvr>
                                        <p:cTn id="12" dur="500"/>
                                        <p:tgtEl>
                                          <p:spTgt spid="1147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4755"/>
                                        </p:tgtEl>
                                        <p:attrNameLst>
                                          <p:attrName>style.visibility</p:attrName>
                                        </p:attrNameLst>
                                      </p:cBhvr>
                                      <p:to>
                                        <p:strVal val="visible"/>
                                      </p:to>
                                    </p:set>
                                    <p:animEffect transition="in" filter="blinds(horizontal)">
                                      <p:cBhvr>
                                        <p:cTn id="17" dur="500"/>
                                        <p:tgtEl>
                                          <p:spTgt spid="1147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4726"/>
                                        </p:tgtEl>
                                        <p:attrNameLst>
                                          <p:attrName>style.visibility</p:attrName>
                                        </p:attrNameLst>
                                      </p:cBhvr>
                                      <p:to>
                                        <p:strVal val="visible"/>
                                      </p:to>
                                    </p:set>
                                    <p:animEffect transition="in" filter="blinds(horizontal)">
                                      <p:cBhvr>
                                        <p:cTn id="22" dur="500"/>
                                        <p:tgtEl>
                                          <p:spTgt spid="1147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4750"/>
                                        </p:tgtEl>
                                        <p:attrNameLst>
                                          <p:attrName>style.visibility</p:attrName>
                                        </p:attrNameLst>
                                      </p:cBhvr>
                                      <p:to>
                                        <p:strVal val="visible"/>
                                      </p:to>
                                    </p:set>
                                    <p:animEffect transition="in" filter="blinds(horizontal)">
                                      <p:cBhvr>
                                        <p:cTn id="27" dur="500"/>
                                        <p:tgtEl>
                                          <p:spTgt spid="11475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14758"/>
                                        </p:tgtEl>
                                        <p:attrNameLst>
                                          <p:attrName>style.visibility</p:attrName>
                                        </p:attrNameLst>
                                      </p:cBhvr>
                                      <p:to>
                                        <p:strVal val="visible"/>
                                      </p:to>
                                    </p:set>
                                    <p:animEffect transition="in" filter="blinds(horizontal)">
                                      <p:cBhvr>
                                        <p:cTn id="32" dur="500"/>
                                        <p:tgtEl>
                                          <p:spTgt spid="114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45" grpId="0" animBg="1"/>
      <p:bldP spid="114749" grpId="0" animBg="1"/>
      <p:bldP spid="114750" grpId="0" animBg="1"/>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otalTime>213</TotalTime>
  <Words>4273</Words>
  <Application>Microsoft Office PowerPoint</Application>
  <PresentationFormat>Widescreen</PresentationFormat>
  <Paragraphs>120</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Arial </vt:lpstr>
      <vt:lpstr>Arial Rounded MT Bold</vt:lpstr>
      <vt:lpstr>Arial Unicode MS</vt:lpstr>
      <vt:lpstr>Calibri</vt:lpstr>
      <vt:lpstr>Calibri Light</vt:lpstr>
      <vt:lpstr>Times New Roman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Cường Lý Quang</dc:creator>
  <cp:lastModifiedBy>Cường Lý Quang</cp:lastModifiedBy>
  <cp:revision>7</cp:revision>
  <dcterms:created xsi:type="dcterms:W3CDTF">2024-10-10T00:46:24Z</dcterms:created>
  <dcterms:modified xsi:type="dcterms:W3CDTF">2025-01-10T01:59:39Z</dcterms:modified>
</cp:coreProperties>
</file>