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ink/ink6.xml" ContentType="application/inkml+xml"/>
  <Override PartName="/ppt/notesSlides/notesSlide12.xml" ContentType="application/vnd.openxmlformats-officedocument.presentationml.notesSlide+xml"/>
  <Override PartName="/ppt/ink/ink7.xml" ContentType="application/inkml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92" r:id="rId2"/>
    <p:sldId id="256" r:id="rId3"/>
    <p:sldId id="257" r:id="rId4"/>
    <p:sldId id="294" r:id="rId5"/>
    <p:sldId id="295" r:id="rId6"/>
    <p:sldId id="297" r:id="rId7"/>
    <p:sldId id="291" r:id="rId8"/>
    <p:sldId id="298" r:id="rId9"/>
    <p:sldId id="299" r:id="rId10"/>
    <p:sldId id="300" r:id="rId11"/>
    <p:sldId id="303" r:id="rId12"/>
    <p:sldId id="304" r:id="rId13"/>
    <p:sldId id="305" r:id="rId14"/>
    <p:sldId id="301" r:id="rId15"/>
    <p:sldId id="306" r:id="rId16"/>
    <p:sldId id="278" r:id="rId17"/>
  </p:sldIdLst>
  <p:sldSz cx="9144000" cy="5143500" type="screen16x9"/>
  <p:notesSz cx="6858000" cy="9144000"/>
  <p:embeddedFontLst>
    <p:embeddedFont>
      <p:font typeface="Oswald" panose="00000500000000000000" pitchFamily="2" charset="0"/>
      <p:regular r:id="rId19"/>
      <p:bold r:id="rId20"/>
    </p:embeddedFont>
    <p:embeddedFont>
      <p:font typeface="Tinos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00DE42-FA10-4D11-BFEB-6BB2472C8051}">
  <a:tblStyle styleId="{7500DE42-FA10-4D11-BFEB-6BB2472C80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14T01:32:26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36:08.5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41:16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41:16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41:16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41:16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14T01:41:16.885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044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9B1E6-8916-3982-4DAF-2E4E74003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D714BA-8EC7-C368-21D5-8DD1F0CC6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FE3AFB-4335-897A-048C-F6A671C036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2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A3EA1-0A5C-D583-D852-815291DCD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37A08E-CD79-E3D5-5F29-8A078C820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FA5A16-2160-69E3-7E16-FFDA0592F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03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518E0-258C-987F-6D88-6AC7F10BF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BDED01-AA78-7B79-81BF-A36D30097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D4EF0-A316-36D3-4B61-C2E615AA7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3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E4E5146F-F54E-E05E-40D5-6998EFD4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>
            <a:extLst>
              <a:ext uri="{FF2B5EF4-FFF2-40B4-BE49-F238E27FC236}">
                <a16:creationId xmlns:a16="http://schemas.microsoft.com/office/drawing/2014/main" id="{73E7A1B7-042A-AB4B-CE77-2F8A9A7569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>
            <a:extLst>
              <a:ext uri="{FF2B5EF4-FFF2-40B4-BE49-F238E27FC236}">
                <a16:creationId xmlns:a16="http://schemas.microsoft.com/office/drawing/2014/main" id="{CE8CAA0F-6DA9-A378-2FF3-703972327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3264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>
          <a:extLst>
            <a:ext uri="{FF2B5EF4-FFF2-40B4-BE49-F238E27FC236}">
              <a16:creationId xmlns:a16="http://schemas.microsoft.com/office/drawing/2014/main" id="{0E88B6DB-BB41-6FB3-A70A-BF9D1BCCC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606f1c2d_30:notes">
            <a:extLst>
              <a:ext uri="{FF2B5EF4-FFF2-40B4-BE49-F238E27FC236}">
                <a16:creationId xmlns:a16="http://schemas.microsoft.com/office/drawing/2014/main" id="{FEE4AFBD-9B8D-E1AC-ED3B-2D46A34DEB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606f1c2d_30:notes">
            <a:extLst>
              <a:ext uri="{FF2B5EF4-FFF2-40B4-BE49-F238E27FC236}">
                <a16:creationId xmlns:a16="http://schemas.microsoft.com/office/drawing/2014/main" id="{17EF06C9-BAD9-7659-D808-5AED07C01F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13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83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24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F8EFD0A9-6B9B-D6D2-852F-D4E085A8B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>
            <a:extLst>
              <a:ext uri="{FF2B5EF4-FFF2-40B4-BE49-F238E27FC236}">
                <a16:creationId xmlns:a16="http://schemas.microsoft.com/office/drawing/2014/main" id="{81805A75-0C75-DEDB-4ADB-EA1BD10727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>
            <a:extLst>
              <a:ext uri="{FF2B5EF4-FFF2-40B4-BE49-F238E27FC236}">
                <a16:creationId xmlns:a16="http://schemas.microsoft.com/office/drawing/2014/main" id="{65854C99-7529-5D36-DF58-0BFEED592F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73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B9532-985C-1286-5EAD-DDD526D4B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A359B0-3DD2-182A-BEFD-C1D2E83F6B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113B4E-6E22-F5C7-CB75-E62A6B0AFB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87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>
          <a:extLst>
            <a:ext uri="{FF2B5EF4-FFF2-40B4-BE49-F238E27FC236}">
              <a16:creationId xmlns:a16="http://schemas.microsoft.com/office/drawing/2014/main" id="{9B8D1417-00A5-CE50-0503-638022234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5ed75ccf_0106:notes">
            <a:extLst>
              <a:ext uri="{FF2B5EF4-FFF2-40B4-BE49-F238E27FC236}">
                <a16:creationId xmlns:a16="http://schemas.microsoft.com/office/drawing/2014/main" id="{8BB54043-CCF8-CF56-4C60-787DF513B4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5ed75ccf_0106:notes">
            <a:extLst>
              <a:ext uri="{FF2B5EF4-FFF2-40B4-BE49-F238E27FC236}">
                <a16:creationId xmlns:a16="http://schemas.microsoft.com/office/drawing/2014/main" id="{0B7D50B9-C264-BA37-81DB-7FD79C6787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07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634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7" r:id="rId4"/>
    <p:sldLayoutId id="2147483659" r:id="rId5"/>
    <p:sldLayoutId id="2147483661" r:id="rId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5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1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7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3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4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082CD-35EA-CAD1-71E9-CE350E9609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0A0804-FCCB-8266-EF5D-7D887D728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7" y="109471"/>
            <a:ext cx="3932636" cy="2009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CFC45B-9AF2-8C45-5116-5FF6E6F0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005" y="2428079"/>
            <a:ext cx="7543382" cy="24079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7F557-6B66-3866-1A9C-B545CF127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359" y="109471"/>
            <a:ext cx="2852927" cy="200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449D315B-7947-3B49-FCD7-61787C573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>
            <a:extLst>
              <a:ext uri="{FF2B5EF4-FFF2-40B4-BE49-F238E27FC236}">
                <a16:creationId xmlns:a16="http://schemas.microsoft.com/office/drawing/2014/main" id="{303381A3-BF68-D326-8FC2-1DEA52A5F98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4" name="Google Shape;248;p34">
            <a:extLst>
              <a:ext uri="{FF2B5EF4-FFF2-40B4-BE49-F238E27FC236}">
                <a16:creationId xmlns:a16="http://schemas.microsoft.com/office/drawing/2014/main" id="{C47D7361-ACDE-FA08-A90F-09C9E297E8B4}"/>
              </a:ext>
            </a:extLst>
          </p:cNvPr>
          <p:cNvSpPr txBox="1">
            <a:spLocks/>
          </p:cNvSpPr>
          <p:nvPr/>
        </p:nvSpPr>
        <p:spPr>
          <a:xfrm>
            <a:off x="1555408" y="3305469"/>
            <a:ext cx="6777463" cy="8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285750" indent="-285750">
              <a:buFontTx/>
              <a:buChar char="-"/>
            </a:pPr>
            <a:r>
              <a:rPr lang="en" sz="1800">
                <a:solidFill>
                  <a:srgbClr val="FF0000"/>
                </a:solidFill>
              </a:rPr>
              <a:t>Hoạt động nhóm đôi (Dùng đồng hồ hẹn hò, gặp bạn hẹn lúc 1h )</a:t>
            </a:r>
          </a:p>
          <a:p>
            <a:pPr marL="285750" indent="-285750">
              <a:buFontTx/>
              <a:buChar char="-"/>
            </a:pPr>
            <a:r>
              <a:rPr lang="en" sz="1800">
                <a:solidFill>
                  <a:srgbClr val="FF0000"/>
                </a:solidFill>
              </a:rPr>
              <a:t>Thời gian hoạt động: 2 phút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F8838-12CF-2268-03FD-DC16A8C73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535" y="436491"/>
            <a:ext cx="7485210" cy="284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5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0ED7C-92B8-1FCC-4547-D5F0EE012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4893-CA2A-E269-5A14-4B472474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7A5C-CD5E-958E-DA2A-0A3C849D3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3FF47C-2F33-8CD3-318D-065F03DF97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290F49-40CE-9D4C-10A9-083AC7BEE849}"/>
                  </a:ext>
                </a:extLst>
              </p14:cNvPr>
              <p14:cNvContentPartPr/>
              <p14:nvPr/>
            </p14:nvContentPartPr>
            <p14:xfrm>
              <a:off x="-412352" y="481016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8472" y="480404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60DABF9-02B2-34FA-6101-68F3D72D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04"/>
            <a:ext cx="9144000" cy="502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596784-7C96-4893-1BC2-944C31468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315" y="3530228"/>
            <a:ext cx="1562180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E9C4C16-83F7-5B5C-130B-4601D3B0AC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359" y="3155715"/>
            <a:ext cx="1231963" cy="355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BA38BBE-D7A4-99F9-6A2F-EB591B2D6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514" y="2365560"/>
            <a:ext cx="1682836" cy="4572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E8BB479-6193-53AD-9158-FD68209DFF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489" y="1498700"/>
            <a:ext cx="1676486" cy="603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FDC84D-0333-07E2-6FDD-307C5655E0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592" y="1976833"/>
            <a:ext cx="1479626" cy="44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B0EFDA-C3B4-CF61-0595-29F975CE40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7558" y="4906"/>
            <a:ext cx="1479626" cy="16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60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E88BD-4314-F23A-4A94-3661978B3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C67B-4A87-888A-5E59-A2ACAAA3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48DBE-8410-FCE1-1186-9C68DBB6F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64AE3-77E7-748D-4A82-DA9FD60B59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565AC21-4F20-BDE9-3331-206C0DFC88FE}"/>
                  </a:ext>
                </a:extLst>
              </p14:cNvPr>
              <p14:cNvContentPartPr/>
              <p14:nvPr/>
            </p14:nvContentPartPr>
            <p14:xfrm>
              <a:off x="-412352" y="481016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8472" y="480404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FBF975B-AA1E-BA34-63AF-274F0905F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04"/>
            <a:ext cx="9144000" cy="502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78560-9FF6-6AC8-E3DA-C6BE7B45E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315" y="3530228"/>
            <a:ext cx="1562180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B0D24C6-FEFD-F021-9452-FC545BBD1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359" y="3155715"/>
            <a:ext cx="1231963" cy="355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1ABAFA-80C2-40BE-F7F3-0ACC05C66B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514" y="2365560"/>
            <a:ext cx="1682836" cy="4572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C6CB7B-F47E-DA34-7173-4D22C3F400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489" y="1498700"/>
            <a:ext cx="1676486" cy="603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7C1AEEE-781F-CF37-F21B-E5BB7E0E2E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592" y="1976833"/>
            <a:ext cx="1479626" cy="444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0C49EA-D66A-1E71-F1B3-98DE6A0189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91114" y="48711"/>
            <a:ext cx="1424300" cy="16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E750B-310B-F849-3227-A32C34598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CA734-ED74-F1EB-C625-3961004AC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CA0CF-1F1F-5E97-1DCA-4350F136F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A59DD0-E995-CFDA-5180-CE1870EBB1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894AC2F-2079-E375-15F9-3DAE46F62FA6}"/>
                  </a:ext>
                </a:extLst>
              </p14:cNvPr>
              <p14:cNvContentPartPr/>
              <p14:nvPr/>
            </p14:nvContentPartPr>
            <p14:xfrm>
              <a:off x="-412352" y="481016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8472" y="480404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F839035-C686-E0E3-C6E2-661777459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04"/>
            <a:ext cx="9144000" cy="502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49912-A3D4-6A09-9550-97C8E44EC3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315" y="3530228"/>
            <a:ext cx="1562180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6840B2C-C822-0A2F-AB56-2A844FF26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359" y="3155715"/>
            <a:ext cx="1231963" cy="355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B337CD6-E5DB-50DA-509C-630422F60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514" y="2365560"/>
            <a:ext cx="1682836" cy="4572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3D295A1-2AD3-10B4-9A5B-7B54F221C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489" y="1498700"/>
            <a:ext cx="1676486" cy="603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DA52075-1EFE-DED3-51CC-649C4A658D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592" y="1976833"/>
            <a:ext cx="1479626" cy="4445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9BB7EC-D5BF-9B81-35BE-7FB1C67629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8702" y="16172"/>
            <a:ext cx="1548351" cy="170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7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69EC4-B8B9-6575-6726-2142405517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248;p34">
            <a:extLst>
              <a:ext uri="{FF2B5EF4-FFF2-40B4-BE49-F238E27FC236}">
                <a16:creationId xmlns:a16="http://schemas.microsoft.com/office/drawing/2014/main" id="{672A805E-9CC9-D29C-75E6-0A4BBBD3ED7E}"/>
              </a:ext>
            </a:extLst>
          </p:cNvPr>
          <p:cNvSpPr txBox="1">
            <a:spLocks/>
          </p:cNvSpPr>
          <p:nvPr/>
        </p:nvSpPr>
        <p:spPr>
          <a:xfrm>
            <a:off x="0" y="1392808"/>
            <a:ext cx="1221582" cy="1650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" sz="3200" b="1">
                <a:solidFill>
                  <a:srgbClr val="FF0000"/>
                </a:solidFill>
              </a:rPr>
              <a:t>Vận dụng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C0270-8A7A-9B18-A5AB-A6FEE2347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713" y="85724"/>
            <a:ext cx="7985644" cy="49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43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C1C8BC-60AC-6DC8-A372-05CF98CF79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ED0F6-2B0B-76FE-AF6E-47A4FDFFC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56" y="-1"/>
            <a:ext cx="6976432" cy="51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8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8100" y="1158825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337700" y="1870978"/>
            <a:ext cx="32343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6"/>
                </a:solidFill>
              </a:rPr>
              <a:t>THANKS!</a:t>
            </a:r>
            <a:endParaRPr sz="6000">
              <a:solidFill>
                <a:schemeClr val="accent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616435" y="1130013"/>
            <a:ext cx="6226799" cy="24953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BÀI 14: HÌNH THOI VÀ HÌNH VUÔNG</a:t>
            </a:r>
            <a:br>
              <a:rPr lang="en" sz="3200"/>
            </a:br>
            <a:r>
              <a:rPr lang="en" sz="3200"/>
              <a:t>TIẾT 2: HÌNH VUÔNG</a:t>
            </a: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141459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05521" y="488873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VUÔNG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2"/>
          </p:nvPr>
        </p:nvSpPr>
        <p:spPr>
          <a:xfrm>
            <a:off x="1556175" y="1368174"/>
            <a:ext cx="3286281" cy="278135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Khái niệm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là tứ giác có bốn góc vuông và bốn cạnh bằng nhau</a:t>
            </a: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941847" y="1355509"/>
            <a:ext cx="3390783" cy="27940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4 (2 phút)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dụng: Liệt kê tất cả các tính chất của hình vuông: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Cạnh: …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Góc: ….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Đường chéo: …..</a:t>
            </a:r>
            <a:endParaRPr sz="1800">
              <a:solidFill>
                <a:srgbClr val="2521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E971-B371-DD17-F38B-4CC2A78F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308" y="1942253"/>
            <a:ext cx="1739896" cy="12589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uiExpand="1" build="p" animBg="1"/>
      <p:bldP spid="7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A4079F1E-5F1A-057B-F66C-412AC27E0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29ED00EE-203E-548B-1116-6807A835BD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5521" y="488873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VUÔNG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6322AA2D-1E84-2459-2C26-DF5B362D42C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56175" y="1368174"/>
            <a:ext cx="3286281" cy="278135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Khái niệm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là tứ giác có bốn góc vuông và bốn cạnh bằng nhau</a:t>
            </a:r>
          </a:p>
        </p:txBody>
      </p:sp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13FE2A1A-2DEA-9B1B-5A92-807584FE2BF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41847" y="1355509"/>
            <a:ext cx="3390783" cy="27940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chất: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Cạnh</a:t>
            </a: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cạnh đối song song,        bốn cạnh bằng nhau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Góc</a:t>
            </a: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Bốn góc vuông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Đường chéo</a:t>
            </a:r>
            <a:r>
              <a:rPr lang="en-US" sz="180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Bằng nhau, cắt nhau tại trung điểm của mỗi đường, vuông góc, là các đường phân giác của các góc</a:t>
            </a:r>
            <a:endParaRPr sz="1800">
              <a:solidFill>
                <a:srgbClr val="2521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Google Shape;78;p15">
            <a:extLst>
              <a:ext uri="{FF2B5EF4-FFF2-40B4-BE49-F238E27FC236}">
                <a16:creationId xmlns:a16="http://schemas.microsoft.com/office/drawing/2014/main" id="{FA3B03CC-EB95-37F5-B1AC-FDDECA7FCE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2FF896-26B3-8FD6-B022-2418EBD62D0B}"/>
                  </a:ext>
                </a:extLst>
              </p14:cNvPr>
              <p14:cNvContentPartPr/>
              <p14:nvPr/>
            </p14:nvContentPartPr>
            <p14:xfrm>
              <a:off x="-547352" y="517052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2FF896-26B3-8FD6-B022-2418EBD62D0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5352" y="515288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9643A78-15F1-7C53-D160-14D0D83D7D23}"/>
                  </a:ext>
                </a:extLst>
              </p14:cNvPr>
              <p14:cNvContentPartPr/>
              <p14:nvPr/>
            </p14:nvContentPartPr>
            <p14:xfrm>
              <a:off x="-618500" y="5157847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9643A78-15F1-7C53-D160-14D0D83D7D2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24620" y="5151727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105" name="Picture 104">
            <a:extLst>
              <a:ext uri="{FF2B5EF4-FFF2-40B4-BE49-F238E27FC236}">
                <a16:creationId xmlns:a16="http://schemas.microsoft.com/office/drawing/2014/main" id="{58C9CF97-2488-4F03-AF87-0C0ADCB63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415" y="1889090"/>
            <a:ext cx="1917799" cy="13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6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uiExpand="1" build="p" animBg="1"/>
      <p:bldP spid="7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>
          <a:extLst>
            <a:ext uri="{FF2B5EF4-FFF2-40B4-BE49-F238E27FC236}">
              <a16:creationId xmlns:a16="http://schemas.microsoft.com/office/drawing/2014/main" id="{10E72109-ECCB-9842-4CDD-E1C93D1C2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>
            <a:extLst>
              <a:ext uri="{FF2B5EF4-FFF2-40B4-BE49-F238E27FC236}">
                <a16:creationId xmlns:a16="http://schemas.microsoft.com/office/drawing/2014/main" id="{FEC2C23B-32EC-DD8A-555F-B0EFDD29F4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05521" y="488873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VUÔNG</a:t>
            </a:r>
            <a:endParaRPr sz="20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Google Shape;75;p15">
            <a:extLst>
              <a:ext uri="{FF2B5EF4-FFF2-40B4-BE49-F238E27FC236}">
                <a16:creationId xmlns:a16="http://schemas.microsoft.com/office/drawing/2014/main" id="{4F6772EE-4D0A-7DBE-0309-B045D8A9BE0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556175" y="1368174"/>
            <a:ext cx="3286281" cy="278135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Khái niệm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AutoNum type="alphaLcParenR"/>
            </a:pPr>
            <a:endParaRPr 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-US" sz="1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vuông là tứ giác có bốn góc vuông và bốn cạnh bằng nhau</a:t>
            </a:r>
          </a:p>
        </p:txBody>
      </p:sp>
      <p:sp>
        <p:nvSpPr>
          <p:cNvPr id="76" name="Google Shape;76;p15">
            <a:extLst>
              <a:ext uri="{FF2B5EF4-FFF2-40B4-BE49-F238E27FC236}">
                <a16:creationId xmlns:a16="http://schemas.microsoft.com/office/drawing/2014/main" id="{E7F87A73-2CC2-E938-1929-B20A0512BB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941847" y="1355509"/>
            <a:ext cx="3390783" cy="279401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Tính chất: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Dấu hiệu nhận biết:</a:t>
            </a:r>
          </a:p>
        </p:txBody>
      </p:sp>
      <p:sp>
        <p:nvSpPr>
          <p:cNvPr id="78" name="Google Shape;78;p15">
            <a:extLst>
              <a:ext uri="{FF2B5EF4-FFF2-40B4-BE49-F238E27FC236}">
                <a16:creationId xmlns:a16="http://schemas.microsoft.com/office/drawing/2014/main" id="{AA7FCB69-3C0A-F21E-B569-7F8C014AE37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CA156-C041-ACBA-AC97-C5A09BD64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626" y="1889090"/>
            <a:ext cx="1917799" cy="13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3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uiExpand="1" build="p" animBg="1"/>
      <p:bldP spid="7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92C0A-9446-5979-C5DD-B867ADAD4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DEC35-67E3-1E3E-BE95-30EF7EAF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4FEF7-6D16-C29E-2BBA-ECAE83F7D6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8D25B3-B781-9B4B-907E-20804A7B4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14:cNvPr>
              <p14:cNvContentPartPr/>
              <p14:nvPr/>
            </p14:nvContentPartPr>
            <p14:xfrm>
              <a:off x="-412352" y="481016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8472" y="480404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E5A9AEF-9E85-137E-2B65-5ACA98775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04"/>
            <a:ext cx="9144000" cy="502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03C7D2-D009-A5C9-73CF-B8FE3AF0B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1521" y="3737824"/>
            <a:ext cx="1562180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30E497E-E912-815B-36F3-7A5F681D4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278" y="3289808"/>
            <a:ext cx="1231963" cy="355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18F10A7-1079-20C7-4134-734D8740FB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6569" y="1968675"/>
            <a:ext cx="1682836" cy="4572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FCA687-2DEA-6787-3563-2E222CD4AC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4121" y="1211991"/>
            <a:ext cx="1676486" cy="603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8D47308-F479-0ACC-A732-E703E81664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9724" y="1621381"/>
            <a:ext cx="1479626" cy="4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1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48" name="Google Shape;248;p34"/>
          <p:cNvSpPr txBox="1">
            <a:spLocks noGrp="1"/>
          </p:cNvSpPr>
          <p:nvPr>
            <p:ph type="body" idx="4294967295"/>
          </p:nvPr>
        </p:nvSpPr>
        <p:spPr>
          <a:xfrm>
            <a:off x="2657212" y="1928592"/>
            <a:ext cx="4021390" cy="5738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70C0"/>
                </a:solidFill>
              </a:rPr>
              <a:t>Minh họa bằng phần mềm mô phỏng</a:t>
            </a:r>
          </a:p>
        </p:txBody>
      </p:sp>
    </p:spTree>
    <p:extLst>
      <p:ext uri="{BB962C8B-B14F-4D97-AF65-F5344CB8AC3E}">
        <p14:creationId xmlns:p14="http://schemas.microsoft.com/office/powerpoint/2010/main" val="3639323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>
          <a:extLst>
            <a:ext uri="{FF2B5EF4-FFF2-40B4-BE49-F238E27FC236}">
              <a16:creationId xmlns:a16="http://schemas.microsoft.com/office/drawing/2014/main" id="{1337C2B3-B3E4-1F31-B82A-8C7CBCEF4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>
            <a:extLst>
              <a:ext uri="{FF2B5EF4-FFF2-40B4-BE49-F238E27FC236}">
                <a16:creationId xmlns:a16="http://schemas.microsoft.com/office/drawing/2014/main" id="{E8B907A9-32F6-9345-A03F-0C68F017B05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B8428-0A88-B788-A017-9E2E2DEE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74" y="575820"/>
            <a:ext cx="6350803" cy="2953194"/>
          </a:xfrm>
          <a:prstGeom prst="rect">
            <a:avLst/>
          </a:prstGeom>
        </p:spPr>
      </p:pic>
      <p:sp>
        <p:nvSpPr>
          <p:cNvPr id="4" name="Google Shape;248;p34">
            <a:extLst>
              <a:ext uri="{FF2B5EF4-FFF2-40B4-BE49-F238E27FC236}">
                <a16:creationId xmlns:a16="http://schemas.microsoft.com/office/drawing/2014/main" id="{622F4502-CD0B-20A7-DE5A-9E5A32A7D37D}"/>
              </a:ext>
            </a:extLst>
          </p:cNvPr>
          <p:cNvSpPr txBox="1">
            <a:spLocks/>
          </p:cNvSpPr>
          <p:nvPr/>
        </p:nvSpPr>
        <p:spPr>
          <a:xfrm>
            <a:off x="2085878" y="3458678"/>
            <a:ext cx="4557809" cy="83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285750" indent="-285750">
              <a:buFontTx/>
              <a:buChar char="-"/>
            </a:pPr>
            <a:r>
              <a:rPr lang="en" sz="1800">
                <a:solidFill>
                  <a:srgbClr val="FF0000"/>
                </a:solidFill>
              </a:rPr>
              <a:t>Đọc cá nhân (2 phút)</a:t>
            </a:r>
          </a:p>
          <a:p>
            <a:pPr marL="285750" indent="-285750">
              <a:buFontTx/>
              <a:buChar char="-"/>
            </a:pPr>
            <a:r>
              <a:rPr lang="en" sz="1800">
                <a:solidFill>
                  <a:srgbClr val="FF0000"/>
                </a:solidFill>
              </a:rPr>
              <a:t>Lên trình bày lại bằng lời</a:t>
            </a:r>
          </a:p>
        </p:txBody>
      </p:sp>
    </p:spTree>
    <p:extLst>
      <p:ext uri="{BB962C8B-B14F-4D97-AF65-F5344CB8AC3E}">
        <p14:creationId xmlns:p14="http://schemas.microsoft.com/office/powerpoint/2010/main" val="1756908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64787-AD4E-C4E4-2050-5DF4DA95C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BA2B-7624-8605-630E-03C07D0AF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C493C-21F4-2FA6-EEE6-BCB9B358E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8C826-A768-8DB3-F9C8-23300D5035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F2782F-35E0-E810-EDCC-436256FCD6C8}"/>
                  </a:ext>
                </a:extLst>
              </p14:cNvPr>
              <p14:cNvContentPartPr/>
              <p14:nvPr/>
            </p14:nvContentPartPr>
            <p14:xfrm>
              <a:off x="-412352" y="4810168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73C0E7-330C-2D6F-6BED-88D9C711B3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18472" y="4804048"/>
                <a:ext cx="12600" cy="126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B9047A0-2599-BF27-FBAF-67E868EAE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504"/>
            <a:ext cx="9144000" cy="50276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9E505F-F64B-8D5E-850F-31BD428BF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315" y="3530228"/>
            <a:ext cx="1562180" cy="38737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637A22-E007-59A5-EC8F-8764EC184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7359" y="3155715"/>
            <a:ext cx="1231963" cy="3556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A6A082-6775-9513-A7CE-6FAD191BC2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6514" y="2365560"/>
            <a:ext cx="1682836" cy="4572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4151CF-2974-C900-5634-A2C485204D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96489" y="1498700"/>
            <a:ext cx="1676486" cy="60328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429BF6-A5DB-4208-D2D6-7726245038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8592" y="1976833"/>
            <a:ext cx="1479626" cy="444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6A9B0B-5A33-B80E-9DEE-8552CC4D38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5002" y="13032"/>
            <a:ext cx="2962142" cy="14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20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240</Words>
  <Application>Microsoft Office PowerPoint</Application>
  <PresentationFormat>On-screen Show (16:9)</PresentationFormat>
  <Paragraphs>57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Tinos</vt:lpstr>
      <vt:lpstr>Oswald</vt:lpstr>
      <vt:lpstr>Quintus template</vt:lpstr>
      <vt:lpstr>PowerPoint Presentation</vt:lpstr>
      <vt:lpstr>BÀI 14: HÌNH THOI VÀ HÌNH VUÔNG TIẾT 2: HÌNH VUÔNG</vt:lpstr>
      <vt:lpstr>2. HÌNH VUÔNG</vt:lpstr>
      <vt:lpstr>2. HÌNH VUÔNG</vt:lpstr>
      <vt:lpstr>2. HÌNH VUÔNG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PC</dc:creator>
  <cp:lastModifiedBy>HS678411 Tiến Trần Minh</cp:lastModifiedBy>
  <cp:revision>105</cp:revision>
  <dcterms:modified xsi:type="dcterms:W3CDTF">2024-10-16T10:07:15Z</dcterms:modified>
</cp:coreProperties>
</file>