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  <p:sldMasterId id="2147483663" r:id="rId2"/>
  </p:sldMasterIdLst>
  <p:notesMasterIdLst>
    <p:notesMasterId r:id="rId21"/>
  </p:notesMasterIdLst>
  <p:sldIdLst>
    <p:sldId id="306" r:id="rId3"/>
    <p:sldId id="305" r:id="rId4"/>
    <p:sldId id="307" r:id="rId5"/>
    <p:sldId id="296" r:id="rId6"/>
    <p:sldId id="308" r:id="rId7"/>
    <p:sldId id="261" r:id="rId8"/>
    <p:sldId id="309" r:id="rId9"/>
    <p:sldId id="310" r:id="rId10"/>
    <p:sldId id="311" r:id="rId11"/>
    <p:sldId id="313" r:id="rId12"/>
    <p:sldId id="314" r:id="rId13"/>
    <p:sldId id="315" r:id="rId14"/>
    <p:sldId id="318" r:id="rId15"/>
    <p:sldId id="319" r:id="rId16"/>
    <p:sldId id="320" r:id="rId17"/>
    <p:sldId id="324" r:id="rId18"/>
    <p:sldId id="321" r:id="rId19"/>
    <p:sldId id="291" r:id="rId20"/>
  </p:sldIdLst>
  <p:sldSz cx="9144000" cy="5143500" type="screen16x9"/>
  <p:notesSz cx="6858000" cy="9144000"/>
  <p:embeddedFontLst>
    <p:embeddedFont>
      <p:font typeface="宋体" pitchFamily="2" charset="-122"/>
      <p:regular r:id="rId22"/>
    </p:embeddedFont>
    <p:embeddedFont>
      <p:font typeface="Calibri" pitchFamily="34" charset="0"/>
      <p:regular r:id="rId23"/>
      <p:bold r:id="rId24"/>
      <p:italic r:id="rId25"/>
      <p:boldItalic r:id="rId26"/>
    </p:embeddedFont>
    <p:embeddedFont>
      <p:font typeface="Amatic SC" charset="-79"/>
      <p:regular r:id="rId27"/>
      <p:bold r:id="rId28"/>
    </p:embeddedFont>
    <p:embeddedFont>
      <p:font typeface="方正黑体简体" charset="0"/>
      <p:regular r:id="rId29"/>
      <p:bold r:id="rId30"/>
      <p:italic r:id="rId31"/>
      <p:boldItalic r:id="rId32"/>
    </p:embeddedFont>
    <p:embeddedFont>
      <p:font typeface="Nunito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2C0C35A8-31EE-4B06-98D1-F3640B604409}">
  <a:tblStyle styleId="{2C0C35A8-31EE-4B06-98D1-F3640B60440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12D37EB-A914-4A42-9CBE-EA1083F15C1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01"/>
    <p:restoredTop sz="94712"/>
  </p:normalViewPr>
  <p:slideViewPr>
    <p:cSldViewPr snapToGrid="0" snapToObjects="1">
      <p:cViewPr>
        <p:scale>
          <a:sx n="102" d="100"/>
          <a:sy n="102" d="100"/>
        </p:scale>
        <p:origin x="-624" y="22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598915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765AD207-BB59-4E66-B47E-5301CF7BB295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ga3991dd81d_1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8" name="Google Shape;718;ga3991dd81d_1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"/>
          <p:cNvSpPr/>
          <p:nvPr/>
        </p:nvSpPr>
        <p:spPr>
          <a:xfrm rot="-884877">
            <a:off x="7997294" y="3564834"/>
            <a:ext cx="912816" cy="928284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5"/>
          <p:cNvSpPr/>
          <p:nvPr/>
        </p:nvSpPr>
        <p:spPr>
          <a:xfrm>
            <a:off x="642525" y="331773"/>
            <a:ext cx="6943343" cy="927756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5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5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6426300" cy="284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✗"/>
              <a:defRPr/>
            </a:lvl1pPr>
            <a:lvl2pPr marL="914400" lvl="1" indent="-368300" rtl="0">
              <a:spcBef>
                <a:spcPts val="1000"/>
              </a:spcBef>
              <a:spcAft>
                <a:spcPts val="0"/>
              </a:spcAft>
              <a:buSzPts val="2200"/>
              <a:buChar char="✗"/>
              <a:defRPr/>
            </a:lvl2pPr>
            <a:lvl3pPr marL="1371600" lvl="2" indent="-368300" rtl="0">
              <a:spcBef>
                <a:spcPts val="100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 rtl="0">
              <a:spcBef>
                <a:spcPts val="100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rtl="0">
              <a:spcBef>
                <a:spcPts val="100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rtl="0">
              <a:spcBef>
                <a:spcPts val="100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rtl="0">
              <a:spcBef>
                <a:spcPts val="100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rtl="0">
              <a:spcBef>
                <a:spcPts val="100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rtl="0">
              <a:spcBef>
                <a:spcPts val="1000"/>
              </a:spcBef>
              <a:spcAft>
                <a:spcPts val="100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5"/>
          <p:cNvSpPr/>
          <p:nvPr/>
        </p:nvSpPr>
        <p:spPr>
          <a:xfrm>
            <a:off x="3215361" y="371192"/>
            <a:ext cx="1377041" cy="66908"/>
          </a:xfrm>
          <a:custGeom>
            <a:avLst/>
            <a:gdLst/>
            <a:ahLst/>
            <a:cxnLst/>
            <a:rect l="l" t="t" r="r" b="b"/>
            <a:pathLst>
              <a:path w="652626" h="31710" extrusionOk="0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5"/>
          <p:cNvSpPr/>
          <p:nvPr/>
        </p:nvSpPr>
        <p:spPr>
          <a:xfrm>
            <a:off x="4695254" y="404559"/>
            <a:ext cx="263959" cy="31226"/>
          </a:xfrm>
          <a:custGeom>
            <a:avLst/>
            <a:gdLst/>
            <a:ahLst/>
            <a:cxnLst/>
            <a:rect l="l" t="t" r="r" b="b"/>
            <a:pathLst>
              <a:path w="125099" h="14799" extrusionOk="0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5"/>
          <p:cNvSpPr/>
          <p:nvPr/>
        </p:nvSpPr>
        <p:spPr>
          <a:xfrm>
            <a:off x="8371587" y="39737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5"/>
          <p:cNvSpPr/>
          <p:nvPr/>
        </p:nvSpPr>
        <p:spPr>
          <a:xfrm>
            <a:off x="244743" y="4094361"/>
            <a:ext cx="746254" cy="77571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5"/>
          <p:cNvSpPr/>
          <p:nvPr/>
        </p:nvSpPr>
        <p:spPr>
          <a:xfrm>
            <a:off x="8578274" y="2957429"/>
            <a:ext cx="200902" cy="172792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5"/>
          <p:cNvSpPr/>
          <p:nvPr/>
        </p:nvSpPr>
        <p:spPr>
          <a:xfrm>
            <a:off x="4853896" y="4607301"/>
            <a:ext cx="851649" cy="155161"/>
          </a:xfrm>
          <a:custGeom>
            <a:avLst/>
            <a:gdLst/>
            <a:ahLst/>
            <a:cxnLst/>
            <a:rect l="l" t="t" r="r" b="b"/>
            <a:pathLst>
              <a:path w="403625" h="73536" extrusionOk="0">
                <a:moveTo>
                  <a:pt x="402034" y="57995"/>
                </a:moveTo>
                <a:cubicBezTo>
                  <a:pt x="349920" y="-4643"/>
                  <a:pt x="347223" y="-12273"/>
                  <a:pt x="293815" y="54948"/>
                </a:cubicBezTo>
                <a:cubicBezTo>
                  <a:pt x="244682" y="-17404"/>
                  <a:pt x="251829" y="2986"/>
                  <a:pt x="191361" y="49225"/>
                </a:cubicBezTo>
                <a:cubicBezTo>
                  <a:pt x="145320" y="-15189"/>
                  <a:pt x="150911" y="-15343"/>
                  <a:pt x="96669" y="42648"/>
                </a:cubicBezTo>
                <a:cubicBezTo>
                  <a:pt x="86321" y="25893"/>
                  <a:pt x="71785" y="12113"/>
                  <a:pt x="54508" y="2657"/>
                </a:cubicBezTo>
                <a:cubicBezTo>
                  <a:pt x="43897" y="-1442"/>
                  <a:pt x="13290" y="41442"/>
                  <a:pt x="2152" y="49554"/>
                </a:cubicBezTo>
                <a:cubicBezTo>
                  <a:pt x="-4644" y="56548"/>
                  <a:pt x="6230" y="65932"/>
                  <a:pt x="12983" y="58982"/>
                </a:cubicBezTo>
                <a:lnTo>
                  <a:pt x="52009" y="18838"/>
                </a:lnTo>
                <a:cubicBezTo>
                  <a:pt x="82462" y="34426"/>
                  <a:pt x="86825" y="72531"/>
                  <a:pt x="100243" y="59552"/>
                </a:cubicBezTo>
                <a:lnTo>
                  <a:pt x="120852" y="38307"/>
                </a:lnTo>
                <a:cubicBezTo>
                  <a:pt x="130455" y="27871"/>
                  <a:pt x="145298" y="3447"/>
                  <a:pt x="155800" y="26621"/>
                </a:cubicBezTo>
                <a:cubicBezTo>
                  <a:pt x="197105" y="84085"/>
                  <a:pt x="181473" y="72663"/>
                  <a:pt x="233785" y="33330"/>
                </a:cubicBezTo>
                <a:cubicBezTo>
                  <a:pt x="249659" y="14036"/>
                  <a:pt x="257223" y="29405"/>
                  <a:pt x="267264" y="44731"/>
                </a:cubicBezTo>
                <a:lnTo>
                  <a:pt x="286843" y="71040"/>
                </a:lnTo>
                <a:cubicBezTo>
                  <a:pt x="300195" y="86058"/>
                  <a:pt x="326855" y="28594"/>
                  <a:pt x="341106" y="23990"/>
                </a:cubicBezTo>
                <a:cubicBezTo>
                  <a:pt x="357462" y="17522"/>
                  <a:pt x="377238" y="56614"/>
                  <a:pt x="389493" y="66611"/>
                </a:cubicBezTo>
                <a:cubicBezTo>
                  <a:pt x="395632" y="73671"/>
                  <a:pt x="408020" y="64945"/>
                  <a:pt x="402034" y="579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5"/>
          <p:cNvSpPr/>
          <p:nvPr/>
        </p:nvSpPr>
        <p:spPr>
          <a:xfrm>
            <a:off x="8526304" y="34727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139373-254B-42C3-96F3-61AEAE5C01F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305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05A389-A346-4DE1-AEAD-D66E3716CBD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114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2613C3-2DC1-4109-B743-912D4381C1E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284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892" indent="0">
              <a:buNone/>
              <a:defRPr sz="900"/>
            </a:lvl2pPr>
            <a:lvl3pPr marL="685783" indent="0">
              <a:buNone/>
              <a:defRPr sz="800"/>
            </a:lvl3pPr>
            <a:lvl4pPr marL="1028675" indent="0">
              <a:buNone/>
              <a:defRPr sz="700"/>
            </a:lvl4pPr>
            <a:lvl5pPr marL="1371566" indent="0">
              <a:buNone/>
              <a:defRPr sz="700"/>
            </a:lvl5pPr>
            <a:lvl6pPr marL="1714457" indent="0">
              <a:buNone/>
              <a:defRPr sz="700"/>
            </a:lvl6pPr>
            <a:lvl7pPr marL="2057348" indent="0">
              <a:buNone/>
              <a:defRPr sz="700"/>
            </a:lvl7pPr>
            <a:lvl8pPr marL="2400240" indent="0">
              <a:buNone/>
              <a:defRPr sz="700"/>
            </a:lvl8pPr>
            <a:lvl9pPr marL="2743132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41C329-6042-45D2-A0D2-4D7550DE1CD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3616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892" indent="0">
              <a:buNone/>
              <a:defRPr sz="900"/>
            </a:lvl2pPr>
            <a:lvl3pPr marL="685783" indent="0">
              <a:buNone/>
              <a:defRPr sz="800"/>
            </a:lvl3pPr>
            <a:lvl4pPr marL="1028675" indent="0">
              <a:buNone/>
              <a:defRPr sz="700"/>
            </a:lvl4pPr>
            <a:lvl5pPr marL="1371566" indent="0">
              <a:buNone/>
              <a:defRPr sz="700"/>
            </a:lvl5pPr>
            <a:lvl6pPr marL="1714457" indent="0">
              <a:buNone/>
              <a:defRPr sz="700"/>
            </a:lvl6pPr>
            <a:lvl7pPr marL="2057348" indent="0">
              <a:buNone/>
              <a:defRPr sz="700"/>
            </a:lvl7pPr>
            <a:lvl8pPr marL="2400240" indent="0">
              <a:buNone/>
              <a:defRPr sz="700"/>
            </a:lvl8pPr>
            <a:lvl9pPr marL="2743132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E028B8-3BF7-4A2B-AF1E-62C972AFE0C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4092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FE44B4-6F30-4D1D-91BC-C3F1ED994D0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2435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06221B-C8A4-4944-82A6-F93E173CA05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3975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6460DC06-D623-4402-8682-B0A928053F0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720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645401"/>
      </p:ext>
    </p:extLst>
  </p:cSld>
  <p:clrMapOvr>
    <a:masterClrMapping/>
  </p:clrMapOvr>
  <p:transition spd="slow" advClick="0" advTm="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9D09B2-9573-4317-9199-0CE150E2A2B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44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"/>
          <p:cNvSpPr/>
          <p:nvPr/>
        </p:nvSpPr>
        <p:spPr>
          <a:xfrm rot="-884877">
            <a:off x="7997294" y="3564834"/>
            <a:ext cx="912816" cy="928284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9"/>
          <p:cNvSpPr/>
          <p:nvPr/>
        </p:nvSpPr>
        <p:spPr>
          <a:xfrm>
            <a:off x="642525" y="331773"/>
            <a:ext cx="6943343" cy="927756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9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9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9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0" name="Google Shape;120;p9"/>
          <p:cNvSpPr/>
          <p:nvPr/>
        </p:nvSpPr>
        <p:spPr>
          <a:xfrm>
            <a:off x="325536" y="1027644"/>
            <a:ext cx="113330" cy="954049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9"/>
          <p:cNvSpPr/>
          <p:nvPr/>
        </p:nvSpPr>
        <p:spPr>
          <a:xfrm>
            <a:off x="257001" y="1121076"/>
            <a:ext cx="80437" cy="399039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9"/>
          <p:cNvSpPr/>
          <p:nvPr/>
        </p:nvSpPr>
        <p:spPr>
          <a:xfrm>
            <a:off x="2910561" y="377935"/>
            <a:ext cx="1377041" cy="66908"/>
          </a:xfrm>
          <a:custGeom>
            <a:avLst/>
            <a:gdLst/>
            <a:ahLst/>
            <a:cxnLst/>
            <a:rect l="l" t="t" r="r" b="b"/>
            <a:pathLst>
              <a:path w="652626" h="31710" extrusionOk="0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9"/>
          <p:cNvSpPr/>
          <p:nvPr/>
        </p:nvSpPr>
        <p:spPr>
          <a:xfrm>
            <a:off x="4390454" y="411302"/>
            <a:ext cx="263959" cy="31226"/>
          </a:xfrm>
          <a:custGeom>
            <a:avLst/>
            <a:gdLst/>
            <a:ahLst/>
            <a:cxnLst/>
            <a:rect l="l" t="t" r="r" b="b"/>
            <a:pathLst>
              <a:path w="125099" h="14799" extrusionOk="0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9"/>
          <p:cNvSpPr/>
          <p:nvPr/>
        </p:nvSpPr>
        <p:spPr>
          <a:xfrm>
            <a:off x="8371587" y="39737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9"/>
          <p:cNvSpPr/>
          <p:nvPr/>
        </p:nvSpPr>
        <p:spPr>
          <a:xfrm>
            <a:off x="8526304" y="34727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9"/>
          <p:cNvSpPr/>
          <p:nvPr/>
        </p:nvSpPr>
        <p:spPr>
          <a:xfrm>
            <a:off x="244743" y="4094361"/>
            <a:ext cx="746254" cy="77571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9"/>
          <p:cNvSpPr/>
          <p:nvPr/>
        </p:nvSpPr>
        <p:spPr>
          <a:xfrm>
            <a:off x="8624662" y="1757104"/>
            <a:ext cx="200902" cy="172792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9"/>
          <p:cNvSpPr/>
          <p:nvPr/>
        </p:nvSpPr>
        <p:spPr>
          <a:xfrm>
            <a:off x="4654424" y="4555495"/>
            <a:ext cx="681049" cy="214332"/>
          </a:xfrm>
          <a:custGeom>
            <a:avLst/>
            <a:gdLst/>
            <a:ahLst/>
            <a:cxnLst/>
            <a:rect l="l" t="t" r="r" b="b"/>
            <a:pathLst>
              <a:path w="322772" h="101579" extrusionOk="0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Light" type="blank">
  <p:cSld name="BLANK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1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4" name="Google Shape;144;p11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1"/>
          <p:cNvSpPr/>
          <p:nvPr/>
        </p:nvSpPr>
        <p:spPr>
          <a:xfrm rot="-5673298">
            <a:off x="2374092" y="4308014"/>
            <a:ext cx="113285" cy="953670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1"/>
          <p:cNvSpPr/>
          <p:nvPr/>
        </p:nvSpPr>
        <p:spPr>
          <a:xfrm rot="-5673298">
            <a:off x="2213926" y="4684679"/>
            <a:ext cx="80405" cy="398880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1"/>
          <p:cNvSpPr/>
          <p:nvPr/>
        </p:nvSpPr>
        <p:spPr>
          <a:xfrm>
            <a:off x="5590150" y="299125"/>
            <a:ext cx="540251" cy="264299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1"/>
          <p:cNvSpPr/>
          <p:nvPr/>
        </p:nvSpPr>
        <p:spPr>
          <a:xfrm>
            <a:off x="8371587" y="39737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1"/>
          <p:cNvSpPr/>
          <p:nvPr/>
        </p:nvSpPr>
        <p:spPr>
          <a:xfrm>
            <a:off x="8526304" y="34727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1"/>
          <p:cNvSpPr/>
          <p:nvPr/>
        </p:nvSpPr>
        <p:spPr>
          <a:xfrm>
            <a:off x="331162" y="1999469"/>
            <a:ext cx="211591" cy="2679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1"/>
          <p:cNvSpPr/>
          <p:nvPr/>
        </p:nvSpPr>
        <p:spPr>
          <a:xfrm>
            <a:off x="8564788" y="3584529"/>
            <a:ext cx="200902" cy="172792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1"/>
          <p:cNvSpPr/>
          <p:nvPr/>
        </p:nvSpPr>
        <p:spPr>
          <a:xfrm rot="5069525">
            <a:off x="7853134" y="3741816"/>
            <a:ext cx="814157" cy="1022353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1"/>
          <p:cNvSpPr/>
          <p:nvPr/>
        </p:nvSpPr>
        <p:spPr>
          <a:xfrm rot="5400000">
            <a:off x="305418" y="304611"/>
            <a:ext cx="746254" cy="77571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0398615"/>
      </p:ext>
    </p:extLst>
  </p:cSld>
  <p:clrMapOvr>
    <a:masterClrMapping/>
  </p:clrMapOvr>
  <p:transition spd="slow" advClick="0" advTm="200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940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892" indent="0" algn="ctr">
              <a:buNone/>
              <a:defRPr/>
            </a:lvl2pPr>
            <a:lvl3pPr marL="685783" indent="0" algn="ctr">
              <a:buNone/>
              <a:defRPr/>
            </a:lvl3pPr>
            <a:lvl4pPr marL="1028675" indent="0" algn="ctr">
              <a:buNone/>
              <a:defRPr/>
            </a:lvl4pPr>
            <a:lvl5pPr marL="1371566" indent="0" algn="ctr">
              <a:buNone/>
              <a:defRPr/>
            </a:lvl5pPr>
            <a:lvl6pPr marL="1714457" indent="0" algn="ctr">
              <a:buNone/>
              <a:defRPr/>
            </a:lvl6pPr>
            <a:lvl7pPr marL="2057348" indent="0" algn="ctr">
              <a:buNone/>
              <a:defRPr/>
            </a:lvl7pPr>
            <a:lvl8pPr marL="2400240" indent="0" algn="ctr">
              <a:buNone/>
              <a:defRPr/>
            </a:lvl8pPr>
            <a:lvl9pPr marL="274313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72F113-BD7C-4789-9F77-54CEA564493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30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C27F2-A7C5-49A8-9E70-2AA9F36CF5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649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892" indent="0">
              <a:buNone/>
              <a:defRPr sz="1400"/>
            </a:lvl2pPr>
            <a:lvl3pPr marL="685783" indent="0">
              <a:buNone/>
              <a:defRPr sz="1200"/>
            </a:lvl3pPr>
            <a:lvl4pPr marL="1028675" indent="0">
              <a:buNone/>
              <a:defRPr sz="1100"/>
            </a:lvl4pPr>
            <a:lvl5pPr marL="1371566" indent="0">
              <a:buNone/>
              <a:defRPr sz="1100"/>
            </a:lvl5pPr>
            <a:lvl6pPr marL="1714457" indent="0">
              <a:buNone/>
              <a:defRPr sz="1100"/>
            </a:lvl6pPr>
            <a:lvl7pPr marL="2057348" indent="0">
              <a:buNone/>
              <a:defRPr sz="1100"/>
            </a:lvl7pPr>
            <a:lvl8pPr marL="2400240" indent="0">
              <a:buNone/>
              <a:defRPr sz="1100"/>
            </a:lvl8pPr>
            <a:lvl9pPr marL="2743132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A91BB9-47C2-4D4C-B20C-2E8BA700FFD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04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EABF6D-7395-4604-BEF0-9E9293624FC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945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6426300" cy="28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unito"/>
              <a:buChar char="✗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unito"/>
              <a:buChar char="✗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●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○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●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○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68300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5" r:id="rId2"/>
    <p:sldLayoutId id="2147483657" r:id="rId3"/>
    <p:sldLayoutId id="2147483662" r:id="rId4"/>
    <p:sldLayoutId id="2147483678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79" tIns="34289" rIns="68579" bIns="342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79" tIns="34289" rIns="68579" bIns="34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46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79" tIns="34289" rIns="68579" bIns="34289" numCol="1" anchor="t" anchorCtr="0" compatLnSpc="1">
            <a:prstTxWarp prst="textNoShape">
              <a:avLst/>
            </a:prstTxWarp>
          </a:bodyPr>
          <a:lstStyle>
            <a:lvl1pPr>
              <a:defRPr sz="1100" b="0" u="none">
                <a:latin typeface="+mn-lt"/>
              </a:defRPr>
            </a:lvl1pPr>
          </a:lstStyle>
          <a:p>
            <a:pPr defTabSz="685783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kern="1200" smtClean="0">
              <a:ea typeface="+mn-ea"/>
            </a:endParaRPr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79" tIns="34289" rIns="68579" bIns="34289" numCol="1" anchor="t" anchorCtr="0" compatLnSpc="1">
            <a:prstTxWarp prst="textNoShape">
              <a:avLst/>
            </a:prstTxWarp>
          </a:bodyPr>
          <a:lstStyle>
            <a:lvl1pPr algn="ctr">
              <a:defRPr sz="1100" b="0" u="none">
                <a:latin typeface="+mn-lt"/>
              </a:defRPr>
            </a:lvl1pPr>
          </a:lstStyle>
          <a:p>
            <a:pPr defTabSz="685783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kern="1200" smtClean="0">
              <a:ea typeface="+mn-ea"/>
            </a:endParaRPr>
          </a:p>
        </p:txBody>
      </p:sp>
      <p:sp>
        <p:nvSpPr>
          <p:cNvPr id="154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79" tIns="34289" rIns="68579" bIns="34289" numCol="1" anchor="t" anchorCtr="0" compatLnSpc="1">
            <a:prstTxWarp prst="textNoShape">
              <a:avLst/>
            </a:prstTxWarp>
          </a:bodyPr>
          <a:lstStyle>
            <a:lvl1pPr algn="r">
              <a:defRPr sz="1100" b="0" u="none">
                <a:latin typeface="+mn-lt"/>
              </a:defRPr>
            </a:lvl1pPr>
          </a:lstStyle>
          <a:p>
            <a:pPr defTabSz="685783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909F917B-992B-49B9-81B7-992EF457EB8F}" type="slidenum">
              <a:rPr lang="en-US" kern="1200" smtClean="0">
                <a:ea typeface="+mn-ea"/>
              </a:rPr>
              <a:pPr defTabSz="685783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‹#›</a:t>
            </a:fld>
            <a:endParaRPr lang="en-US" kern="1200" smtClean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87384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5pPr>
      <a:lvl6pPr marL="342892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685783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028675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371566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68" indent="-257168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rtl="0" fontAlgn="base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28" indent="-171446" algn="l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20" indent="-171446" algn="l" rtl="0" fontAlgn="base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12" indent="-171446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03" indent="-171446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795" indent="-171446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686" indent="-171446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577" indent="-171446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4217103"/>
      </p:ext>
    </p:extLst>
  </p:cSld>
  <p:clrMapOvr>
    <a:masterClrMapping/>
  </p:clrMapOvr>
  <p:transition spd="slow" advClick="0" advTm="2000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478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2571" y="125853"/>
            <a:ext cx="8816823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609600" indent="-609600">
              <a:defRPr/>
            </a:pPr>
            <a:r>
              <a:rPr lang="en-US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Tìm một cụm động từ trong các câu sau. Xác định động từ trung tâm và những ý nghĩa mà động từ đó được bổ sung.</a:t>
            </a:r>
          </a:p>
        </p:txBody>
      </p:sp>
      <p:sp>
        <p:nvSpPr>
          <p:cNvPr id="4" name="Rectangle 3"/>
          <p:cNvSpPr/>
          <p:nvPr/>
        </p:nvSpPr>
        <p:spPr>
          <a:xfrm>
            <a:off x="218316" y="212936"/>
            <a:ext cx="1255921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609600" indent="-609600">
              <a:defRPr/>
            </a:pPr>
            <a:r>
              <a:rPr lang="en-US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 tập 2:</a:t>
            </a:r>
          </a:p>
        </p:txBody>
      </p:sp>
      <p:sp>
        <p:nvSpPr>
          <p:cNvPr id="8" name="Rectangle 7"/>
          <p:cNvSpPr/>
          <p:nvPr/>
        </p:nvSpPr>
        <p:spPr>
          <a:xfrm>
            <a:off x="222078" y="1111522"/>
            <a:ext cx="48253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Nhìn ra ngoài sân, Sơn thấy đất khô trắng. </a:t>
            </a:r>
          </a:p>
        </p:txBody>
      </p:sp>
      <p:sp>
        <p:nvSpPr>
          <p:cNvPr id="9" name="Rectangle 8"/>
          <p:cNvSpPr/>
          <p:nvPr/>
        </p:nvSpPr>
        <p:spPr>
          <a:xfrm>
            <a:off x="284357" y="2119270"/>
            <a:ext cx="47965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 Mẹ Sơn </a:t>
            </a:r>
            <a:r>
              <a:rPr lang="en-US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lật </a:t>
            </a:r>
            <a:r>
              <a:rPr lang="en-US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cái vỉ buồm, lục đống quần áo.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2509" y="3439191"/>
            <a:ext cx="74179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 Với lòng ngây thơ của tuổi trẻ, chị lan hăm hở chạy về nhà lấy áo.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7788" y="1114626"/>
            <a:ext cx="2210862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u="sng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ra ngoài </a:t>
            </a:r>
            <a:r>
              <a:rPr lang="en-US" sz="2000" u="sng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200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defRPr/>
            </a:pPr>
            <a:r>
              <a:rPr lang="en-US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ĐT        (hướng, địa điểm)   </a:t>
            </a:r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91207" y="1114626"/>
            <a:ext cx="2169184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u="sng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đất khô trắng</a:t>
            </a:r>
            <a:r>
              <a:rPr lang="en-US" sz="200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ĐT            (đối tượng)</a:t>
            </a:r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97850" y="2122374"/>
            <a:ext cx="3663182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lật</a:t>
            </a:r>
            <a:r>
              <a:rPr lang="en-US" sz="200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u="sng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cái vỉ buồm</a:t>
            </a:r>
            <a:r>
              <a:rPr lang="en-US" sz="200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00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u="sng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đống quần áo</a:t>
            </a:r>
            <a:r>
              <a:rPr lang="en-US" sz="200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ĐT      (đối tượng)        ĐT         (đối tượng)</a:t>
            </a:r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16571" y="3442295"/>
            <a:ext cx="306674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u="sng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hăm </a:t>
            </a:r>
            <a:r>
              <a:rPr lang="en-US" sz="2000" u="sng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hở</a:t>
            </a:r>
            <a:r>
              <a:rPr lang="en-US" sz="200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00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u="sng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về nhà lấy áo</a:t>
            </a:r>
            <a:r>
              <a:rPr lang="en-US" sz="200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(cách thức)   ĐT     (hướng, địa điểm)</a:t>
            </a:r>
          </a:p>
        </p:txBody>
      </p:sp>
    </p:spTree>
    <p:extLst>
      <p:ext uri="{BB962C8B-B14F-4D97-AF65-F5344CB8AC3E}">
        <p14:creationId xmlns:p14="http://schemas.microsoft.com/office/powerpoint/2010/main" val="98853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8" grpId="0"/>
      <p:bldP spid="9" grpId="0"/>
      <p:bldP spid="10" grpId="0"/>
      <p:bldP spid="11" grpId="0"/>
      <p:bldP spid="12" grpId="0"/>
      <p:bldP spid="13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352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806943" y="10716"/>
            <a:ext cx="6479024" cy="854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 eaLnBrk="0" hangingPunct="0">
              <a:defRPr/>
            </a:pPr>
            <a:r>
              <a:rPr lang="en-US" sz="3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 ĐÔI </a:t>
            </a:r>
            <a:r>
              <a:rPr lang="en-US" sz="21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(kĩ thuật chia sẻ nhóm đôi)    </a:t>
            </a:r>
            <a:r>
              <a:rPr lang="en-US" sz="21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en-US" sz="21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(thời gian 2 phút)</a:t>
            </a:r>
            <a:endParaRPr lang="en-US" sz="21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2571" y="1049622"/>
            <a:ext cx="8816823" cy="1631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609600" indent="-609600">
              <a:defRPr/>
            </a:pPr>
            <a:r>
              <a:rPr lang="en-US" sz="2000" b="1" u="sng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 tập 3</a:t>
            </a:r>
            <a:r>
              <a:rPr lang="en-US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Trong truyện “Gió lạnh đầu mùa”, Thạch Lam thường sử dụng kiểu </a:t>
            </a:r>
          </a:p>
          <a:p>
            <a:pPr marL="609600" indent="-609600">
              <a:defRPr/>
            </a:pPr>
            <a:r>
              <a:rPr lang="en-US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 có vị ngữ là một chuỗi cụm động từ, chẳng hạn: “</a:t>
            </a:r>
            <a:r>
              <a:rPr lang="en-US" sz="20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Mẹ Sơn </a:t>
            </a:r>
            <a:r>
              <a:rPr lang="en-US" sz="2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 thấy, đặt</a:t>
            </a:r>
          </a:p>
          <a:p>
            <a:pPr marL="609600" indent="-609600">
              <a:defRPr/>
            </a:pPr>
            <a:r>
              <a:rPr lang="en-US" sz="2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chén nước chè xuống, bảo chị Lan.</a:t>
            </a:r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Hãy tìm thêm trong văn bản này hai câu</a:t>
            </a:r>
          </a:p>
          <a:p>
            <a:pPr marL="609600" indent="-609600">
              <a:defRPr/>
            </a:pPr>
            <a:r>
              <a:rPr lang="en-US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 có vị ngữ là một chuỗi cụm động từ và cho biết tác dụng của cách diễn đạt</a:t>
            </a:r>
          </a:p>
          <a:p>
            <a:pPr marL="609600" indent="-609600">
              <a:defRPr/>
            </a:pPr>
            <a:r>
              <a:rPr lang="en-US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đó. </a:t>
            </a:r>
          </a:p>
        </p:txBody>
      </p:sp>
    </p:spTree>
    <p:extLst>
      <p:ext uri="{BB962C8B-B14F-4D97-AF65-F5344CB8AC3E}">
        <p14:creationId xmlns:p14="http://schemas.microsoft.com/office/powerpoint/2010/main" val="45141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853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7584CA1A-7628-8E45-B8C4-93826FB5E1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83" y="335102"/>
            <a:ext cx="5010315" cy="4267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FD8C63E-E8C5-1B41-8E8B-4872B3151CA7}"/>
              </a:ext>
            </a:extLst>
          </p:cNvPr>
          <p:cNvSpPr txBox="1"/>
          <p:nvPr/>
        </p:nvSpPr>
        <p:spPr>
          <a:xfrm>
            <a:off x="4683967" y="156300"/>
            <a:ext cx="3858715" cy="25314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pl-PL" sz="2000" smtClean="0"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pl-PL" sz="2000">
                <a:latin typeface="Times New Roman" pitchFamily="18" charset="0"/>
                <a:cs typeface="Times New Roman" pitchFamily="18" charset="0"/>
              </a:rPr>
              <a:t>hãy tưởng tượng mình là một trong các nhân vật: Sơn, Lan, </a:t>
            </a:r>
            <a:r>
              <a:rPr lang="pl-PL" sz="2000" smtClean="0">
                <a:latin typeface="Times New Roman" pitchFamily="18" charset="0"/>
                <a:cs typeface="Times New Roman" pitchFamily="18" charset="0"/>
              </a:rPr>
              <a:t>Hiên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trong văn bản </a:t>
            </a:r>
            <a:r>
              <a:rPr lang="en-US" sz="2000" i="1" smtClean="0">
                <a:latin typeface="Times New Roman" pitchFamily="18" charset="0"/>
                <a:cs typeface="Times New Roman" pitchFamily="18" charset="0"/>
              </a:rPr>
              <a:t>“Gió lạnh đầu mùa” </a:t>
            </a:r>
            <a:r>
              <a:rPr lang="pl-PL" sz="2000" smtClean="0">
                <a:latin typeface="Times New Roman" pitchFamily="18" charset="0"/>
                <a:cs typeface="Times New Roman" pitchFamily="18" charset="0"/>
              </a:rPr>
              <a:t>và </a:t>
            </a:r>
            <a:r>
              <a:rPr lang="pl-PL" sz="2000">
                <a:latin typeface="Times New Roman" pitchFamily="18" charset="0"/>
                <a:cs typeface="Times New Roman" pitchFamily="18" charset="0"/>
              </a:rPr>
              <a:t>viết đoạn văn </a:t>
            </a:r>
            <a:r>
              <a:rPr lang="pl-PL" sz="200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pl-PL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pl-PL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pl-PL" sz="200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pl-PL" sz="2000">
                <a:latin typeface="Times New Roman" pitchFamily="18" charset="0"/>
                <a:cs typeface="Times New Roman" pitchFamily="18" charset="0"/>
              </a:rPr>
              <a:t>nêu cảm nghĩ của nhân vật đó về hành động đem áo cho Hiên của Sơn, trong đoạn văn </a:t>
            </a:r>
            <a:r>
              <a:rPr lang="pl-PL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 ít nhất một cụm động </a:t>
            </a:r>
            <a:r>
              <a:rPr lang="pl-PL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và chỉ ra cụm động từ đó</a:t>
            </a:r>
            <a:r>
              <a:rPr lang="pl-PL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FD8C63E-E8C5-1B41-8E8B-4872B3151CA7}"/>
              </a:ext>
            </a:extLst>
          </p:cNvPr>
          <p:cNvSpPr txBox="1"/>
          <p:nvPr/>
        </p:nvSpPr>
        <p:spPr>
          <a:xfrm>
            <a:off x="4649747" y="3014690"/>
            <a:ext cx="3999731" cy="160813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 * Gợi ý: </a:t>
            </a:r>
            <a:endParaRPr lang="en-US" sz="2000" b="1" i="1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i="1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pl-PL" sz="2000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>
                <a:latin typeface="Times New Roman" pitchFamily="18" charset="0"/>
                <a:cs typeface="Times New Roman" pitchFamily="18" charset="0"/>
              </a:rPr>
              <a:t>Nếu là Hiên, em có thể nêu cảm xúc của Hiên khi nhận được chiếc áo</a:t>
            </a:r>
            <a:r>
              <a:rPr lang="pl-PL" sz="20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pl-PL" sz="2000" smtClean="0">
                <a:latin typeface="Times New Roman" pitchFamily="18" charset="0"/>
                <a:cs typeface="Times New Roman" pitchFamily="18" charset="0"/>
              </a:rPr>
              <a:t>Nếu </a:t>
            </a:r>
            <a:r>
              <a:rPr lang="pl-PL" sz="2000">
                <a:latin typeface="Times New Roman" pitchFamily="18" charset="0"/>
                <a:cs typeface="Times New Roman" pitchFamily="18" charset="0"/>
              </a:rPr>
              <a:t>là Sơn, Lan, em có thể nêu cảm xúc khi cho Hiên chiếc áo. </a:t>
            </a:r>
            <a:endParaRPr lang="en-US" sz="2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48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058882" y="10719"/>
            <a:ext cx="5558362" cy="807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7" tIns="34289" rIns="68577" bIns="34289">
            <a:spAutoFit/>
          </a:bodyPr>
          <a:lstStyle/>
          <a:p>
            <a:pPr defTabSz="685766" eaLnBrk="0" hangingPunct="0">
              <a:buClrTx/>
              <a:defRPr/>
            </a:pPr>
            <a:r>
              <a:rPr lang="en-US" sz="2400" b="1" kern="1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 THẢO LUẬN NHÓM </a:t>
            </a:r>
            <a:r>
              <a:rPr lang="en-US" sz="2400" b="1" kern="12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(nhóm 4)</a:t>
            </a:r>
            <a:endParaRPr lang="en-US" sz="2400" b="1" kern="12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  <a:p>
            <a:pPr defTabSz="685766" eaLnBrk="0" hangingPunct="0">
              <a:buClrTx/>
              <a:defRPr/>
            </a:pPr>
            <a:r>
              <a:rPr lang="en-US" sz="2400" b="1" kern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          </a:t>
            </a:r>
            <a:r>
              <a:rPr lang="en-US" sz="2400" b="1" kern="1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(thời gian </a:t>
            </a:r>
            <a:r>
              <a:rPr lang="en-US" sz="2400" b="1" kern="12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2 </a:t>
            </a:r>
            <a:r>
              <a:rPr lang="en-US" sz="2400" b="1" kern="1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phút)</a:t>
            </a:r>
            <a:endParaRPr lang="en-US" sz="2400" b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pic>
        <p:nvPicPr>
          <p:cNvPr id="5" name="Picture 6" descr="Cau hoi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708" y="-32145"/>
            <a:ext cx="1371600" cy="75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 descr="Cau hoi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72" y="-29765"/>
            <a:ext cx="1192844" cy="753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" y="-144267"/>
            <a:ext cx="138545" cy="288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77" tIns="34289" rIns="68577" bIns="34289" numCol="1" anchor="ctr" anchorCtr="0" compatLnSpc="1">
            <a:prstTxWarp prst="textNoShape">
              <a:avLst/>
            </a:prstTxWarp>
            <a:spAutoFit/>
          </a:bodyPr>
          <a:lstStyle/>
          <a:p>
            <a:pPr defTabSz="685766">
              <a:buClrTx/>
            </a:pPr>
            <a:endParaRPr lang="en-US" kern="1200">
              <a:ea typeface="+mn-ea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3480766"/>
              </p:ext>
            </p:extLst>
          </p:nvPr>
        </p:nvGraphicFramePr>
        <p:xfrm>
          <a:off x="858418" y="1423205"/>
          <a:ext cx="7147249" cy="3484689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724362"/>
                <a:gridCol w="1812500"/>
                <a:gridCol w="1615296"/>
                <a:gridCol w="1686135"/>
                <a:gridCol w="450538"/>
                <a:gridCol w="466531"/>
                <a:gridCol w="391887"/>
              </a:tblGrid>
              <a:tr h="3126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Tiêu chí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88" marR="43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Mức 3 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88" marR="43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Mức 2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88" marR="43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Mức 1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88" marR="43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Điểm/ bạn: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88" marR="43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Điểm/ bạn: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88" marR="43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Điểm/ bạn: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88" marR="43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44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900" b="1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900" b="1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900" b="1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900" b="1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Hình </a:t>
                      </a:r>
                      <a:r>
                        <a:rPr lang="es-ES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thức 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(2 điểm)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88" marR="43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  </a:t>
                      </a:r>
                      <a:r>
                        <a:rPr lang="vi-VN" sz="10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0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</a:t>
                      </a:r>
                      <a:r>
                        <a:rPr lang="vi-VN" sz="10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điểm)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Có lùi đầu dòng và viết hoa </a:t>
                      </a:r>
                      <a:r>
                        <a:rPr lang="en-US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chữ cái đầu tiên. 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spc="-3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Đoạn văn  đảm bảo (3-5 câu),t</a:t>
                      </a:r>
                      <a:r>
                        <a:rPr lang="es-ES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rình bày sạch sẽ, chữ viết rõ ràng, không sai chính tả.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88" marR="43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      </a:t>
                      </a:r>
                      <a:r>
                        <a:rPr lang="vi-VN" sz="10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0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</a:t>
                      </a:r>
                      <a:r>
                        <a:rPr lang="vi-VN" sz="10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điểm)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Viết hoa </a:t>
                      </a:r>
                      <a:r>
                        <a:rPr lang="en-US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chữ cái đàu tiên nhưng không lùi đầu dòng. 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spc="-3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Đoạn văn  đảm bảo (3-5 câu), t</a:t>
                      </a:r>
                      <a:r>
                        <a:rPr lang="es-ES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rình bày sạch sẽ, chữ viết rõ ràng, sai 1-2 lỗi chính tả.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88" marR="43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  </a:t>
                      </a:r>
                      <a:r>
                        <a:rPr lang="vi-VN" sz="10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0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 </a:t>
                      </a:r>
                      <a:r>
                        <a:rPr lang="vi-VN" sz="10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điểm)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Không lùi đầu dòng và không viết hoa </a:t>
                      </a:r>
                      <a:r>
                        <a:rPr lang="en-US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chữ cái đàu tiên. 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spc="-3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Đoạn văn  chưa đảm bảo (3-5 câu), t</a:t>
                      </a:r>
                      <a:r>
                        <a:rPr lang="es-ES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rình bày còn tẩy sóa, chữ viết khó đọc, sai nhiều lỗi chính tả. 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88" marR="43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88" marR="43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88" marR="43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88" marR="43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7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900" b="1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900" b="1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Nội </a:t>
                      </a:r>
                      <a:r>
                        <a:rPr lang="es-ES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dung 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(8 điểm)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88" marR="43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     (6 - 8 điểm)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Đã biết đặt mình vào nhân vật.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Các câu trong đoạn văn nêu được cảm xúc của của nhân vật. 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đoạn văn </a:t>
                      </a:r>
                      <a:r>
                        <a:rPr lang="pl-PL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có ít nhất một cụm động từ</a:t>
                      </a:r>
                      <a:r>
                        <a:rPr lang="en-US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và chỉ ra cụm động từ đó</a:t>
                      </a:r>
                      <a:r>
                        <a:rPr lang="pl-PL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88" marR="43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     ( 3 – 5,75 điểm)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Đã biết đặt mình vào nhân vật.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Các câu trong đoạn văn nêu chưa nêu rõ cảm xúc của của nhân vật. 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đoạn văn </a:t>
                      </a:r>
                      <a:r>
                        <a:rPr lang="pl-PL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có ít nhất một cụm động từ</a:t>
                      </a:r>
                      <a:r>
                        <a:rPr lang="en-US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và nhưng chưa chỉ ra cụm động từ đó</a:t>
                      </a:r>
                      <a:r>
                        <a:rPr lang="pl-PL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88" marR="43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 ( 0 – 2,75 điểm)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Đã biết đặt mình vào nhân vật.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Các câu trong đoạn văn nêu chưa nêu được cảm xúc của của nhân vật. 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Đoạn văn không </a:t>
                      </a:r>
                      <a:r>
                        <a:rPr lang="pl-PL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có cụm động từ.  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50" spc="-3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88" marR="43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88" marR="43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88" marR="43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88" marR="43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821421" y="952566"/>
            <a:ext cx="580331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               </a:t>
            </a:r>
            <a:r>
              <a: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s-E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RUBRIC ĐÁNH GIÁ SẢN PHẨM ĐOẠN VĂN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50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6786612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50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722" name="Google Shape;722;p50"/>
          <p:cNvSpPr/>
          <p:nvPr/>
        </p:nvSpPr>
        <p:spPr>
          <a:xfrm>
            <a:off x="741505" y="1600962"/>
            <a:ext cx="937597" cy="835429"/>
          </a:xfrm>
          <a:custGeom>
            <a:avLst/>
            <a:gdLst/>
            <a:ahLst/>
            <a:cxnLst/>
            <a:rect l="l" t="t" r="r" b="b"/>
            <a:pathLst>
              <a:path w="444359" h="395938" extrusionOk="0">
                <a:moveTo>
                  <a:pt x="135136" y="205311"/>
                </a:moveTo>
                <a:lnTo>
                  <a:pt x="101482" y="200356"/>
                </a:lnTo>
                <a:cubicBezTo>
                  <a:pt x="92405" y="199041"/>
                  <a:pt x="88788" y="213642"/>
                  <a:pt x="98347" y="215046"/>
                </a:cubicBezTo>
                <a:lnTo>
                  <a:pt x="132067" y="220001"/>
                </a:lnTo>
                <a:cubicBezTo>
                  <a:pt x="141056" y="221316"/>
                  <a:pt x="144673" y="206714"/>
                  <a:pt x="135136" y="205311"/>
                </a:cubicBezTo>
                <a:close/>
                <a:moveTo>
                  <a:pt x="293388" y="291650"/>
                </a:moveTo>
                <a:cubicBezTo>
                  <a:pt x="292554" y="295482"/>
                  <a:pt x="294966" y="299271"/>
                  <a:pt x="298803" y="300115"/>
                </a:cubicBezTo>
                <a:cubicBezTo>
                  <a:pt x="298869" y="300130"/>
                  <a:pt x="298935" y="300144"/>
                  <a:pt x="299001" y="300157"/>
                </a:cubicBezTo>
                <a:cubicBezTo>
                  <a:pt x="299373" y="300157"/>
                  <a:pt x="300711" y="300157"/>
                  <a:pt x="300930" y="300551"/>
                </a:cubicBezTo>
                <a:cubicBezTo>
                  <a:pt x="299921" y="300222"/>
                  <a:pt x="299790" y="300201"/>
                  <a:pt x="300535" y="300551"/>
                </a:cubicBezTo>
                <a:cubicBezTo>
                  <a:pt x="301280" y="300902"/>
                  <a:pt x="301456" y="300924"/>
                  <a:pt x="302267" y="301297"/>
                </a:cubicBezTo>
                <a:lnTo>
                  <a:pt x="302377" y="301297"/>
                </a:lnTo>
                <a:cubicBezTo>
                  <a:pt x="309919" y="308335"/>
                  <a:pt x="320267" y="297416"/>
                  <a:pt x="313142" y="290335"/>
                </a:cubicBezTo>
                <a:cubicBezTo>
                  <a:pt x="307573" y="285621"/>
                  <a:pt x="295756" y="281894"/>
                  <a:pt x="293388" y="291650"/>
                </a:cubicBezTo>
                <a:close/>
                <a:moveTo>
                  <a:pt x="285999" y="274110"/>
                </a:moveTo>
                <a:cubicBezTo>
                  <a:pt x="269973" y="263589"/>
                  <a:pt x="253310" y="254069"/>
                  <a:pt x="236099" y="245608"/>
                </a:cubicBezTo>
                <a:cubicBezTo>
                  <a:pt x="227833" y="241530"/>
                  <a:pt x="220752" y="255014"/>
                  <a:pt x="229346" y="259180"/>
                </a:cubicBezTo>
                <a:cubicBezTo>
                  <a:pt x="245439" y="267053"/>
                  <a:pt x="261027" y="275919"/>
                  <a:pt x="276002" y="285730"/>
                </a:cubicBezTo>
                <a:cubicBezTo>
                  <a:pt x="283697" y="290576"/>
                  <a:pt x="293738" y="279109"/>
                  <a:pt x="285999" y="274023"/>
                </a:cubicBezTo>
                <a:close/>
                <a:moveTo>
                  <a:pt x="433354" y="1544"/>
                </a:moveTo>
                <a:cubicBezTo>
                  <a:pt x="431162" y="3057"/>
                  <a:pt x="428970" y="4482"/>
                  <a:pt x="426908" y="5929"/>
                </a:cubicBezTo>
                <a:cubicBezTo>
                  <a:pt x="425220" y="5833"/>
                  <a:pt x="423554" y="6381"/>
                  <a:pt x="422239" y="7464"/>
                </a:cubicBezTo>
                <a:cubicBezTo>
                  <a:pt x="417854" y="10840"/>
                  <a:pt x="413469" y="14261"/>
                  <a:pt x="408952" y="17659"/>
                </a:cubicBezTo>
                <a:cubicBezTo>
                  <a:pt x="315904" y="75803"/>
                  <a:pt x="209197" y="106563"/>
                  <a:pt x="111195" y="154928"/>
                </a:cubicBezTo>
                <a:cubicBezTo>
                  <a:pt x="93853" y="163501"/>
                  <a:pt x="76773" y="172622"/>
                  <a:pt x="60089" y="182400"/>
                </a:cubicBezTo>
                <a:cubicBezTo>
                  <a:pt x="42549" y="192748"/>
                  <a:pt x="25141" y="203184"/>
                  <a:pt x="5146" y="208249"/>
                </a:cubicBezTo>
                <a:cubicBezTo>
                  <a:pt x="-1804" y="210003"/>
                  <a:pt x="-1147" y="218532"/>
                  <a:pt x="3743" y="221404"/>
                </a:cubicBezTo>
                <a:cubicBezTo>
                  <a:pt x="4707" y="222430"/>
                  <a:pt x="5979" y="223140"/>
                  <a:pt x="7360" y="223443"/>
                </a:cubicBezTo>
                <a:cubicBezTo>
                  <a:pt x="52371" y="234230"/>
                  <a:pt x="97777" y="242999"/>
                  <a:pt x="143621" y="249752"/>
                </a:cubicBezTo>
                <a:lnTo>
                  <a:pt x="143117" y="384961"/>
                </a:lnTo>
                <a:cubicBezTo>
                  <a:pt x="142854" y="387829"/>
                  <a:pt x="144717" y="390464"/>
                  <a:pt x="147502" y="391166"/>
                </a:cubicBezTo>
                <a:cubicBezTo>
                  <a:pt x="148620" y="393251"/>
                  <a:pt x="150615" y="394717"/>
                  <a:pt x="152939" y="395156"/>
                </a:cubicBezTo>
                <a:cubicBezTo>
                  <a:pt x="155855" y="396721"/>
                  <a:pt x="159473" y="395875"/>
                  <a:pt x="161402" y="393183"/>
                </a:cubicBezTo>
                <a:cubicBezTo>
                  <a:pt x="187777" y="361278"/>
                  <a:pt x="215797" y="330777"/>
                  <a:pt x="245351" y="301801"/>
                </a:cubicBezTo>
                <a:cubicBezTo>
                  <a:pt x="266464" y="313914"/>
                  <a:pt x="286394" y="328001"/>
                  <a:pt x="304854" y="343874"/>
                </a:cubicBezTo>
                <a:cubicBezTo>
                  <a:pt x="316496" y="353850"/>
                  <a:pt x="331712" y="356854"/>
                  <a:pt x="343266" y="366413"/>
                </a:cubicBezTo>
                <a:cubicBezTo>
                  <a:pt x="346533" y="371170"/>
                  <a:pt x="355500" y="370798"/>
                  <a:pt x="356553" y="363519"/>
                </a:cubicBezTo>
                <a:cubicBezTo>
                  <a:pt x="373083" y="243175"/>
                  <a:pt x="405510" y="125528"/>
                  <a:pt x="443593" y="10753"/>
                </a:cubicBezTo>
                <a:cubicBezTo>
                  <a:pt x="446618" y="4679"/>
                  <a:pt x="440173" y="-3323"/>
                  <a:pt x="433354" y="1457"/>
                </a:cubicBezTo>
                <a:close/>
                <a:moveTo>
                  <a:pt x="144959" y="232695"/>
                </a:moveTo>
                <a:cubicBezTo>
                  <a:pt x="144345" y="233234"/>
                  <a:pt x="143819" y="233863"/>
                  <a:pt x="143380" y="234558"/>
                </a:cubicBezTo>
                <a:cubicBezTo>
                  <a:pt x="106218" y="229033"/>
                  <a:pt x="69319" y="222164"/>
                  <a:pt x="32639" y="213949"/>
                </a:cubicBezTo>
                <a:cubicBezTo>
                  <a:pt x="52744" y="204895"/>
                  <a:pt x="71358" y="192134"/>
                  <a:pt x="90652" y="181720"/>
                </a:cubicBezTo>
                <a:cubicBezTo>
                  <a:pt x="170610" y="138682"/>
                  <a:pt x="257497" y="110816"/>
                  <a:pt x="339320" y="71856"/>
                </a:cubicBezTo>
                <a:cubicBezTo>
                  <a:pt x="273370" y="123978"/>
                  <a:pt x="208584" y="177592"/>
                  <a:pt x="144959" y="232695"/>
                </a:cubicBezTo>
                <a:close/>
                <a:moveTo>
                  <a:pt x="157938" y="358827"/>
                </a:moveTo>
                <a:lnTo>
                  <a:pt x="158376" y="242429"/>
                </a:lnTo>
                <a:cubicBezTo>
                  <a:pt x="158376" y="241688"/>
                  <a:pt x="158267" y="240949"/>
                  <a:pt x="158070" y="240237"/>
                </a:cubicBezTo>
                <a:cubicBezTo>
                  <a:pt x="232788" y="175691"/>
                  <a:pt x="309152" y="113147"/>
                  <a:pt x="387181" y="52607"/>
                </a:cubicBezTo>
                <a:lnTo>
                  <a:pt x="297159" y="137213"/>
                </a:lnTo>
                <a:cubicBezTo>
                  <a:pt x="259098" y="172972"/>
                  <a:pt x="217024" y="207372"/>
                  <a:pt x="189531" y="252405"/>
                </a:cubicBezTo>
                <a:cubicBezTo>
                  <a:pt x="188216" y="254240"/>
                  <a:pt x="188018" y="256658"/>
                  <a:pt x="189049" y="258675"/>
                </a:cubicBezTo>
                <a:cubicBezTo>
                  <a:pt x="189356" y="259691"/>
                  <a:pt x="189882" y="260620"/>
                  <a:pt x="190605" y="261394"/>
                </a:cubicBezTo>
                <a:cubicBezTo>
                  <a:pt x="181222" y="294369"/>
                  <a:pt x="170325" y="326817"/>
                  <a:pt x="157938" y="358739"/>
                </a:cubicBezTo>
                <a:close/>
                <a:moveTo>
                  <a:pt x="174535" y="355801"/>
                </a:moveTo>
                <a:cubicBezTo>
                  <a:pt x="184927" y="328323"/>
                  <a:pt x="194267" y="300479"/>
                  <a:pt x="202533" y="272269"/>
                </a:cubicBezTo>
                <a:cubicBezTo>
                  <a:pt x="212223" y="280124"/>
                  <a:pt x="222396" y="287379"/>
                  <a:pt x="232964" y="293996"/>
                </a:cubicBezTo>
                <a:cubicBezTo>
                  <a:pt x="212749" y="313844"/>
                  <a:pt x="193281" y="334418"/>
                  <a:pt x="174535" y="355713"/>
                </a:cubicBezTo>
                <a:close/>
                <a:moveTo>
                  <a:pt x="344143" y="348807"/>
                </a:moveTo>
                <a:cubicBezTo>
                  <a:pt x="334847" y="343743"/>
                  <a:pt x="324608" y="340432"/>
                  <a:pt x="316255" y="333460"/>
                </a:cubicBezTo>
                <a:cubicBezTo>
                  <a:pt x="304394" y="323193"/>
                  <a:pt x="291962" y="313631"/>
                  <a:pt x="278983" y="304827"/>
                </a:cubicBezTo>
                <a:cubicBezTo>
                  <a:pt x="253946" y="288581"/>
                  <a:pt x="227351" y="274637"/>
                  <a:pt x="205273" y="254400"/>
                </a:cubicBezTo>
                <a:cubicBezTo>
                  <a:pt x="232701" y="211538"/>
                  <a:pt x="274533" y="178125"/>
                  <a:pt x="311212" y="143637"/>
                </a:cubicBezTo>
                <a:cubicBezTo>
                  <a:pt x="346993" y="110020"/>
                  <a:pt x="382796" y="76401"/>
                  <a:pt x="418643" y="42784"/>
                </a:cubicBezTo>
                <a:cubicBezTo>
                  <a:pt x="385098" y="142442"/>
                  <a:pt x="360170" y="244797"/>
                  <a:pt x="344143" y="348720"/>
                </a:cubicBezTo>
                <a:close/>
                <a:moveTo>
                  <a:pt x="55923" y="163172"/>
                </a:moveTo>
                <a:cubicBezTo>
                  <a:pt x="76620" y="147430"/>
                  <a:pt x="101087" y="137608"/>
                  <a:pt x="124481" y="126668"/>
                </a:cubicBezTo>
                <a:lnTo>
                  <a:pt x="197797" y="92378"/>
                </a:lnTo>
                <a:cubicBezTo>
                  <a:pt x="206238" y="88431"/>
                  <a:pt x="202379" y="74268"/>
                  <a:pt x="193412" y="78434"/>
                </a:cubicBezTo>
                <a:lnTo>
                  <a:pt x="116237" y="114478"/>
                </a:lnTo>
                <a:cubicBezTo>
                  <a:pt x="92954" y="125440"/>
                  <a:pt x="68661" y="135306"/>
                  <a:pt x="48052" y="150960"/>
                </a:cubicBezTo>
                <a:cubicBezTo>
                  <a:pt x="40532" y="156704"/>
                  <a:pt x="48096" y="169114"/>
                  <a:pt x="55923" y="163084"/>
                </a:cubicBezTo>
                <a:close/>
                <a:moveTo>
                  <a:pt x="41760" y="133684"/>
                </a:moveTo>
                <a:cubicBezTo>
                  <a:pt x="60198" y="122794"/>
                  <a:pt x="79119" y="112805"/>
                  <a:pt x="98479" y="103713"/>
                </a:cubicBezTo>
                <a:cubicBezTo>
                  <a:pt x="106919" y="99766"/>
                  <a:pt x="103061" y="85603"/>
                  <a:pt x="94094" y="89791"/>
                </a:cubicBezTo>
                <a:cubicBezTo>
                  <a:pt x="73528" y="99409"/>
                  <a:pt x="53467" y="109990"/>
                  <a:pt x="33889" y="121537"/>
                </a:cubicBezTo>
                <a:cubicBezTo>
                  <a:pt x="25689" y="126339"/>
                  <a:pt x="33341" y="138573"/>
                  <a:pt x="41760" y="13359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3" name="Google Shape;723;p50"/>
          <p:cNvSpPr/>
          <p:nvPr/>
        </p:nvSpPr>
        <p:spPr>
          <a:xfrm>
            <a:off x="2162877" y="1518944"/>
            <a:ext cx="789366" cy="999465"/>
          </a:xfrm>
          <a:custGeom>
            <a:avLst/>
            <a:gdLst/>
            <a:ahLst/>
            <a:cxnLst/>
            <a:rect l="l" t="t" r="r" b="b"/>
            <a:pathLst>
              <a:path w="374107" h="473680" extrusionOk="0">
                <a:moveTo>
                  <a:pt x="176658" y="66970"/>
                </a:moveTo>
                <a:cubicBezTo>
                  <a:pt x="153572" y="67387"/>
                  <a:pt x="129367" y="75192"/>
                  <a:pt x="123381" y="100186"/>
                </a:cubicBezTo>
                <a:cubicBezTo>
                  <a:pt x="121189" y="109526"/>
                  <a:pt x="136185" y="110644"/>
                  <a:pt x="138312" y="101743"/>
                </a:cubicBezTo>
                <a:cubicBezTo>
                  <a:pt x="142170" y="85650"/>
                  <a:pt x="160236" y="81660"/>
                  <a:pt x="174400" y="81397"/>
                </a:cubicBezTo>
                <a:cubicBezTo>
                  <a:pt x="183652" y="81221"/>
                  <a:pt x="186458" y="66795"/>
                  <a:pt x="176658" y="66970"/>
                </a:cubicBezTo>
                <a:close/>
                <a:moveTo>
                  <a:pt x="82580" y="302418"/>
                </a:moveTo>
                <a:cubicBezTo>
                  <a:pt x="67276" y="334412"/>
                  <a:pt x="51513" y="366168"/>
                  <a:pt x="35288" y="397680"/>
                </a:cubicBezTo>
                <a:cubicBezTo>
                  <a:pt x="30903" y="406450"/>
                  <a:pt x="44935" y="411054"/>
                  <a:pt x="49167" y="402832"/>
                </a:cubicBezTo>
                <a:cubicBezTo>
                  <a:pt x="65390" y="371320"/>
                  <a:pt x="81155" y="339573"/>
                  <a:pt x="96458" y="307592"/>
                </a:cubicBezTo>
                <a:cubicBezTo>
                  <a:pt x="100689" y="298778"/>
                  <a:pt x="86592" y="294130"/>
                  <a:pt x="82580" y="302418"/>
                </a:cubicBezTo>
                <a:close/>
                <a:moveTo>
                  <a:pt x="245501" y="19218"/>
                </a:moveTo>
                <a:cubicBezTo>
                  <a:pt x="245369" y="19161"/>
                  <a:pt x="245238" y="19118"/>
                  <a:pt x="245085" y="19087"/>
                </a:cubicBezTo>
                <a:cubicBezTo>
                  <a:pt x="245085" y="16399"/>
                  <a:pt x="243549" y="13943"/>
                  <a:pt x="241138" y="12773"/>
                </a:cubicBezTo>
                <a:cubicBezTo>
                  <a:pt x="166156" y="-26692"/>
                  <a:pt x="69008" y="30444"/>
                  <a:pt x="51381" y="113626"/>
                </a:cubicBezTo>
                <a:cubicBezTo>
                  <a:pt x="42304" y="163022"/>
                  <a:pt x="74380" y="208230"/>
                  <a:pt x="111038" y="236951"/>
                </a:cubicBezTo>
                <a:lnTo>
                  <a:pt x="97883" y="263699"/>
                </a:lnTo>
                <a:cubicBezTo>
                  <a:pt x="94836" y="262449"/>
                  <a:pt x="91021" y="259797"/>
                  <a:pt x="87819" y="261266"/>
                </a:cubicBezTo>
                <a:cubicBezTo>
                  <a:pt x="84136" y="260213"/>
                  <a:pt x="80211" y="261805"/>
                  <a:pt x="78304" y="265124"/>
                </a:cubicBezTo>
                <a:cubicBezTo>
                  <a:pt x="50109" y="316165"/>
                  <a:pt x="22046" y="367424"/>
                  <a:pt x="2117" y="422367"/>
                </a:cubicBezTo>
                <a:cubicBezTo>
                  <a:pt x="78" y="424297"/>
                  <a:pt x="-558" y="427291"/>
                  <a:pt x="516" y="429887"/>
                </a:cubicBezTo>
                <a:cubicBezTo>
                  <a:pt x="9724" y="453233"/>
                  <a:pt x="31188" y="469492"/>
                  <a:pt x="56160" y="472048"/>
                </a:cubicBezTo>
                <a:cubicBezTo>
                  <a:pt x="58068" y="472278"/>
                  <a:pt x="59975" y="471759"/>
                  <a:pt x="61510" y="470601"/>
                </a:cubicBezTo>
                <a:cubicBezTo>
                  <a:pt x="64229" y="474085"/>
                  <a:pt x="69249" y="474705"/>
                  <a:pt x="72735" y="471985"/>
                </a:cubicBezTo>
                <a:cubicBezTo>
                  <a:pt x="73678" y="471255"/>
                  <a:pt x="74446" y="470325"/>
                  <a:pt x="74972" y="469264"/>
                </a:cubicBezTo>
                <a:cubicBezTo>
                  <a:pt x="101413" y="411953"/>
                  <a:pt x="127832" y="354649"/>
                  <a:pt x="154251" y="297353"/>
                </a:cubicBezTo>
                <a:cubicBezTo>
                  <a:pt x="155106" y="295702"/>
                  <a:pt x="155216" y="293753"/>
                  <a:pt x="154514" y="292026"/>
                </a:cubicBezTo>
                <a:cubicBezTo>
                  <a:pt x="155785" y="285711"/>
                  <a:pt x="148748" y="284462"/>
                  <a:pt x="143968" y="282620"/>
                </a:cubicBezTo>
                <a:lnTo>
                  <a:pt x="156224" y="259862"/>
                </a:lnTo>
                <a:cubicBezTo>
                  <a:pt x="223357" y="279594"/>
                  <a:pt x="292157" y="231360"/>
                  <a:pt x="310551" y="162934"/>
                </a:cubicBezTo>
                <a:cubicBezTo>
                  <a:pt x="327367" y="101633"/>
                  <a:pt x="298010" y="40661"/>
                  <a:pt x="245501" y="19218"/>
                </a:cubicBezTo>
                <a:close/>
                <a:moveTo>
                  <a:pt x="63089" y="459902"/>
                </a:moveTo>
                <a:cubicBezTo>
                  <a:pt x="61883" y="458595"/>
                  <a:pt x="60239" y="457808"/>
                  <a:pt x="58463" y="457710"/>
                </a:cubicBezTo>
                <a:cubicBezTo>
                  <a:pt x="39980" y="455815"/>
                  <a:pt x="23887" y="444325"/>
                  <a:pt x="16082" y="427476"/>
                </a:cubicBezTo>
                <a:cubicBezTo>
                  <a:pt x="35266" y="374615"/>
                  <a:pt x="61993" y="325154"/>
                  <a:pt x="89091" y="276043"/>
                </a:cubicBezTo>
                <a:cubicBezTo>
                  <a:pt x="105294" y="283512"/>
                  <a:pt x="121781" y="290309"/>
                  <a:pt x="138509" y="296433"/>
                </a:cubicBezTo>
                <a:cubicBezTo>
                  <a:pt x="113296" y="350834"/>
                  <a:pt x="88148" y="405288"/>
                  <a:pt x="63089" y="459792"/>
                </a:cubicBezTo>
                <a:close/>
                <a:moveTo>
                  <a:pt x="130178" y="277380"/>
                </a:moveTo>
                <a:cubicBezTo>
                  <a:pt x="123886" y="274909"/>
                  <a:pt x="117637" y="272337"/>
                  <a:pt x="111410" y="269663"/>
                </a:cubicBezTo>
                <a:lnTo>
                  <a:pt x="123359" y="245304"/>
                </a:lnTo>
                <a:cubicBezTo>
                  <a:pt x="129411" y="248983"/>
                  <a:pt x="135725" y="252202"/>
                  <a:pt x="142258" y="254929"/>
                </a:cubicBezTo>
                <a:close/>
                <a:moveTo>
                  <a:pt x="299106" y="143640"/>
                </a:moveTo>
                <a:cubicBezTo>
                  <a:pt x="279813" y="255587"/>
                  <a:pt x="162692" y="284221"/>
                  <a:pt x="93016" y="196106"/>
                </a:cubicBezTo>
                <a:cubicBezTo>
                  <a:pt x="78787" y="178917"/>
                  <a:pt x="66816" y="157299"/>
                  <a:pt x="65150" y="133204"/>
                </a:cubicBezTo>
                <a:cubicBezTo>
                  <a:pt x="63417" y="108473"/>
                  <a:pt x="76901" y="82252"/>
                  <a:pt x="92226" y="63046"/>
                </a:cubicBezTo>
                <a:cubicBezTo>
                  <a:pt x="128841" y="17267"/>
                  <a:pt x="187861" y="4222"/>
                  <a:pt x="234605" y="27966"/>
                </a:cubicBezTo>
                <a:cubicBezTo>
                  <a:pt x="234451" y="30773"/>
                  <a:pt x="236139" y="33353"/>
                  <a:pt x="238770" y="34325"/>
                </a:cubicBezTo>
                <a:cubicBezTo>
                  <a:pt x="279308" y="50768"/>
                  <a:pt x="305333" y="95384"/>
                  <a:pt x="299106" y="143487"/>
                </a:cubicBezTo>
                <a:close/>
                <a:moveTo>
                  <a:pt x="224147" y="44191"/>
                </a:moveTo>
                <a:cubicBezTo>
                  <a:pt x="223576" y="44070"/>
                  <a:pt x="223006" y="44011"/>
                  <a:pt x="222414" y="44015"/>
                </a:cubicBezTo>
                <a:cubicBezTo>
                  <a:pt x="167844" y="19043"/>
                  <a:pt x="97751" y="45791"/>
                  <a:pt x="88543" y="108736"/>
                </a:cubicBezTo>
                <a:cubicBezTo>
                  <a:pt x="85780" y="129433"/>
                  <a:pt x="93103" y="149538"/>
                  <a:pt x="100865" y="168393"/>
                </a:cubicBezTo>
                <a:cubicBezTo>
                  <a:pt x="117067" y="207704"/>
                  <a:pt x="153790" y="235307"/>
                  <a:pt x="197771" y="227831"/>
                </a:cubicBezTo>
                <a:cubicBezTo>
                  <a:pt x="282904" y="214194"/>
                  <a:pt x="321360" y="69535"/>
                  <a:pt x="224147" y="44191"/>
                </a:cubicBezTo>
                <a:close/>
                <a:moveTo>
                  <a:pt x="265803" y="134936"/>
                </a:moveTo>
                <a:cubicBezTo>
                  <a:pt x="252013" y="214588"/>
                  <a:pt x="159666" y="248944"/>
                  <a:pt x="117966" y="169555"/>
                </a:cubicBezTo>
                <a:cubicBezTo>
                  <a:pt x="103386" y="138181"/>
                  <a:pt x="95011" y="104395"/>
                  <a:pt x="119106" y="75280"/>
                </a:cubicBezTo>
                <a:cubicBezTo>
                  <a:pt x="143530" y="45857"/>
                  <a:pt x="185318" y="43270"/>
                  <a:pt x="218336" y="58310"/>
                </a:cubicBezTo>
                <a:cubicBezTo>
                  <a:pt x="219762" y="58996"/>
                  <a:pt x="221406" y="59165"/>
                  <a:pt x="222941" y="58792"/>
                </a:cubicBezTo>
                <a:cubicBezTo>
                  <a:pt x="256354" y="66619"/>
                  <a:pt x="271218" y="103562"/>
                  <a:pt x="265803" y="134871"/>
                </a:cubicBezTo>
                <a:close/>
                <a:moveTo>
                  <a:pt x="205927" y="69535"/>
                </a:moveTo>
                <a:cubicBezTo>
                  <a:pt x="197574" y="65435"/>
                  <a:pt x="191238" y="78809"/>
                  <a:pt x="199964" y="83085"/>
                </a:cubicBezTo>
                <a:cubicBezTo>
                  <a:pt x="208251" y="87163"/>
                  <a:pt x="214697" y="73811"/>
                  <a:pt x="205927" y="69535"/>
                </a:cubicBezTo>
                <a:close/>
                <a:moveTo>
                  <a:pt x="315550" y="67628"/>
                </a:moveTo>
                <a:cubicBezTo>
                  <a:pt x="336050" y="108495"/>
                  <a:pt x="341662" y="159996"/>
                  <a:pt x="309586" y="196676"/>
                </a:cubicBezTo>
                <a:cubicBezTo>
                  <a:pt x="303185" y="203999"/>
                  <a:pt x="313971" y="213448"/>
                  <a:pt x="320439" y="206103"/>
                </a:cubicBezTo>
                <a:cubicBezTo>
                  <a:pt x="357141" y="164118"/>
                  <a:pt x="351594" y="105974"/>
                  <a:pt x="328069" y="59055"/>
                </a:cubicBezTo>
                <a:cubicBezTo>
                  <a:pt x="323815" y="50614"/>
                  <a:pt x="311428" y="59538"/>
                  <a:pt x="315550" y="67628"/>
                </a:cubicBezTo>
                <a:close/>
                <a:moveTo>
                  <a:pt x="370953" y="127986"/>
                </a:moveTo>
                <a:cubicBezTo>
                  <a:pt x="368169" y="118756"/>
                  <a:pt x="354181" y="124347"/>
                  <a:pt x="356856" y="133138"/>
                </a:cubicBezTo>
                <a:cubicBezTo>
                  <a:pt x="362030" y="149417"/>
                  <a:pt x="359531" y="167165"/>
                  <a:pt x="350037" y="181372"/>
                </a:cubicBezTo>
                <a:cubicBezTo>
                  <a:pt x="344666" y="189331"/>
                  <a:pt x="355409" y="198912"/>
                  <a:pt x="360999" y="190800"/>
                </a:cubicBezTo>
                <a:cubicBezTo>
                  <a:pt x="373804" y="172506"/>
                  <a:pt x="377465" y="149336"/>
                  <a:pt x="370931" y="1279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4" name="Google Shape;724;p50"/>
          <p:cNvSpPr/>
          <p:nvPr/>
        </p:nvSpPr>
        <p:spPr>
          <a:xfrm>
            <a:off x="7531761" y="1608474"/>
            <a:ext cx="729284" cy="820406"/>
          </a:xfrm>
          <a:custGeom>
            <a:avLst/>
            <a:gdLst/>
            <a:ahLst/>
            <a:cxnLst/>
            <a:rect l="l" t="t" r="r" b="b"/>
            <a:pathLst>
              <a:path w="345632" h="388818" extrusionOk="0">
                <a:moveTo>
                  <a:pt x="183559" y="374102"/>
                </a:moveTo>
                <a:lnTo>
                  <a:pt x="158938" y="372918"/>
                </a:lnTo>
                <a:cubicBezTo>
                  <a:pt x="154882" y="372473"/>
                  <a:pt x="151133" y="375110"/>
                  <a:pt x="150168" y="379079"/>
                </a:cubicBezTo>
                <a:cubicBezTo>
                  <a:pt x="149401" y="382587"/>
                  <a:pt x="151768" y="387410"/>
                  <a:pt x="155803" y="387585"/>
                </a:cubicBezTo>
                <a:lnTo>
                  <a:pt x="180424" y="388769"/>
                </a:lnTo>
                <a:cubicBezTo>
                  <a:pt x="184480" y="389214"/>
                  <a:pt x="188229" y="386577"/>
                  <a:pt x="189194" y="382609"/>
                </a:cubicBezTo>
                <a:cubicBezTo>
                  <a:pt x="189961" y="379101"/>
                  <a:pt x="187593" y="374299"/>
                  <a:pt x="183559" y="374102"/>
                </a:cubicBezTo>
                <a:close/>
                <a:moveTo>
                  <a:pt x="52626" y="236810"/>
                </a:moveTo>
                <a:cubicBezTo>
                  <a:pt x="32806" y="224679"/>
                  <a:pt x="18928" y="204868"/>
                  <a:pt x="14280" y="182108"/>
                </a:cubicBezTo>
                <a:cubicBezTo>
                  <a:pt x="12241" y="172725"/>
                  <a:pt x="-1747" y="178359"/>
                  <a:pt x="182" y="187283"/>
                </a:cubicBezTo>
                <a:cubicBezTo>
                  <a:pt x="5970" y="213759"/>
                  <a:pt x="22523" y="236626"/>
                  <a:pt x="45873" y="250403"/>
                </a:cubicBezTo>
                <a:cubicBezTo>
                  <a:pt x="53722" y="255139"/>
                  <a:pt x="60672" y="241677"/>
                  <a:pt x="52626" y="236810"/>
                </a:cubicBezTo>
                <a:close/>
                <a:moveTo>
                  <a:pt x="173868" y="342969"/>
                </a:moveTo>
                <a:cubicBezTo>
                  <a:pt x="195201" y="344657"/>
                  <a:pt x="216687" y="344854"/>
                  <a:pt x="236880" y="336830"/>
                </a:cubicBezTo>
                <a:cubicBezTo>
                  <a:pt x="245649" y="333366"/>
                  <a:pt x="241703" y="319290"/>
                  <a:pt x="232495" y="322886"/>
                </a:cubicBezTo>
                <a:cubicBezTo>
                  <a:pt x="197284" y="336523"/>
                  <a:pt x="143415" y="324969"/>
                  <a:pt x="107174" y="316309"/>
                </a:cubicBezTo>
                <a:cubicBezTo>
                  <a:pt x="98273" y="314116"/>
                  <a:pt x="94743" y="328586"/>
                  <a:pt x="104039" y="330998"/>
                </a:cubicBezTo>
                <a:cubicBezTo>
                  <a:pt x="126928" y="337014"/>
                  <a:pt x="150278" y="341020"/>
                  <a:pt x="173868" y="342969"/>
                </a:cubicBezTo>
                <a:close/>
                <a:moveTo>
                  <a:pt x="231881" y="348231"/>
                </a:moveTo>
                <a:cubicBezTo>
                  <a:pt x="217213" y="360136"/>
                  <a:pt x="192877" y="355291"/>
                  <a:pt x="175403" y="353975"/>
                </a:cubicBezTo>
                <a:cubicBezTo>
                  <a:pt x="154750" y="352418"/>
                  <a:pt x="134207" y="349590"/>
                  <a:pt x="114584" y="342618"/>
                </a:cubicBezTo>
                <a:cubicBezTo>
                  <a:pt x="105968" y="339593"/>
                  <a:pt x="98909" y="353076"/>
                  <a:pt x="107832" y="356211"/>
                </a:cubicBezTo>
                <a:cubicBezTo>
                  <a:pt x="131269" y="364433"/>
                  <a:pt x="155561" y="367678"/>
                  <a:pt x="180183" y="369191"/>
                </a:cubicBezTo>
                <a:cubicBezTo>
                  <a:pt x="199915" y="370418"/>
                  <a:pt x="223067" y="373795"/>
                  <a:pt x="239598" y="360421"/>
                </a:cubicBezTo>
                <a:cubicBezTo>
                  <a:pt x="247053" y="354392"/>
                  <a:pt x="239532" y="342048"/>
                  <a:pt x="231881" y="348231"/>
                </a:cubicBezTo>
                <a:close/>
                <a:moveTo>
                  <a:pt x="329357" y="29207"/>
                </a:moveTo>
                <a:cubicBezTo>
                  <a:pt x="323460" y="21884"/>
                  <a:pt x="311072" y="30610"/>
                  <a:pt x="316838" y="37779"/>
                </a:cubicBezTo>
                <a:cubicBezTo>
                  <a:pt x="325455" y="48160"/>
                  <a:pt x="330388" y="61092"/>
                  <a:pt x="330892" y="74569"/>
                </a:cubicBezTo>
                <a:cubicBezTo>
                  <a:pt x="331287" y="84325"/>
                  <a:pt x="345998" y="82374"/>
                  <a:pt x="345626" y="73100"/>
                </a:cubicBezTo>
                <a:cubicBezTo>
                  <a:pt x="345077" y="57097"/>
                  <a:pt x="339377" y="41699"/>
                  <a:pt x="329357" y="29207"/>
                </a:cubicBezTo>
                <a:close/>
                <a:moveTo>
                  <a:pt x="238370" y="222"/>
                </a:moveTo>
                <a:cubicBezTo>
                  <a:pt x="229404" y="-1970"/>
                  <a:pt x="225830" y="12719"/>
                  <a:pt x="235213" y="14890"/>
                </a:cubicBezTo>
                <a:cubicBezTo>
                  <a:pt x="289564" y="27475"/>
                  <a:pt x="309757" y="85531"/>
                  <a:pt x="312870" y="135190"/>
                </a:cubicBezTo>
                <a:cubicBezTo>
                  <a:pt x="313462" y="144924"/>
                  <a:pt x="328217" y="142995"/>
                  <a:pt x="327604" y="133721"/>
                </a:cubicBezTo>
                <a:cubicBezTo>
                  <a:pt x="324139" y="76893"/>
                  <a:pt x="299584" y="14386"/>
                  <a:pt x="238370" y="222"/>
                </a:cubicBezTo>
                <a:close/>
                <a:moveTo>
                  <a:pt x="168212" y="16688"/>
                </a:moveTo>
                <a:cubicBezTo>
                  <a:pt x="107218" y="18507"/>
                  <a:pt x="43417" y="57577"/>
                  <a:pt x="32433" y="121465"/>
                </a:cubicBezTo>
                <a:cubicBezTo>
                  <a:pt x="26952" y="150686"/>
                  <a:pt x="35020" y="180815"/>
                  <a:pt x="54358" y="203397"/>
                </a:cubicBezTo>
                <a:cubicBezTo>
                  <a:pt x="65561" y="216552"/>
                  <a:pt x="78475" y="227975"/>
                  <a:pt x="86653" y="243431"/>
                </a:cubicBezTo>
                <a:cubicBezTo>
                  <a:pt x="95006" y="259548"/>
                  <a:pt x="98711" y="277662"/>
                  <a:pt x="97396" y="295765"/>
                </a:cubicBezTo>
                <a:cubicBezTo>
                  <a:pt x="93011" y="299054"/>
                  <a:pt x="92704" y="307758"/>
                  <a:pt x="99763" y="309402"/>
                </a:cubicBezTo>
                <a:cubicBezTo>
                  <a:pt x="127432" y="315984"/>
                  <a:pt x="155693" y="319832"/>
                  <a:pt x="184107" y="320891"/>
                </a:cubicBezTo>
                <a:cubicBezTo>
                  <a:pt x="206536" y="321680"/>
                  <a:pt x="232341" y="323697"/>
                  <a:pt x="251942" y="311025"/>
                </a:cubicBezTo>
                <a:cubicBezTo>
                  <a:pt x="259791" y="305960"/>
                  <a:pt x="252797" y="294274"/>
                  <a:pt x="244817" y="298528"/>
                </a:cubicBezTo>
                <a:cubicBezTo>
                  <a:pt x="245123" y="281183"/>
                  <a:pt x="249398" y="264139"/>
                  <a:pt x="257335" y="248715"/>
                </a:cubicBezTo>
                <a:cubicBezTo>
                  <a:pt x="264614" y="234749"/>
                  <a:pt x="275642" y="223634"/>
                  <a:pt x="284325" y="210632"/>
                </a:cubicBezTo>
                <a:cubicBezTo>
                  <a:pt x="302017" y="184126"/>
                  <a:pt x="303574" y="146218"/>
                  <a:pt x="297654" y="115699"/>
                </a:cubicBezTo>
                <a:cubicBezTo>
                  <a:pt x="285815" y="54836"/>
                  <a:pt x="229864" y="11229"/>
                  <a:pt x="168124" y="16688"/>
                </a:cubicBezTo>
                <a:close/>
                <a:moveTo>
                  <a:pt x="188317" y="306552"/>
                </a:moveTo>
                <a:cubicBezTo>
                  <a:pt x="177223" y="305719"/>
                  <a:pt x="167181" y="305193"/>
                  <a:pt x="156351" y="303965"/>
                </a:cubicBezTo>
                <a:cubicBezTo>
                  <a:pt x="153654" y="264918"/>
                  <a:pt x="147713" y="226161"/>
                  <a:pt x="138614" y="188094"/>
                </a:cubicBezTo>
                <a:cubicBezTo>
                  <a:pt x="146068" y="188815"/>
                  <a:pt x="153522" y="186590"/>
                  <a:pt x="159376" y="181889"/>
                </a:cubicBezTo>
                <a:cubicBezTo>
                  <a:pt x="169352" y="189914"/>
                  <a:pt x="182375" y="192040"/>
                  <a:pt x="195442" y="191251"/>
                </a:cubicBezTo>
                <a:cubicBezTo>
                  <a:pt x="190509" y="229485"/>
                  <a:pt x="188097" y="268002"/>
                  <a:pt x="188229" y="306552"/>
                </a:cubicBezTo>
                <a:close/>
                <a:moveTo>
                  <a:pt x="160801" y="151633"/>
                </a:moveTo>
                <a:cubicBezTo>
                  <a:pt x="161898" y="152905"/>
                  <a:pt x="161656" y="154988"/>
                  <a:pt x="160670" y="157334"/>
                </a:cubicBezTo>
                <a:cubicBezTo>
                  <a:pt x="159004" y="154637"/>
                  <a:pt x="159047" y="152730"/>
                  <a:pt x="160714" y="151633"/>
                </a:cubicBezTo>
                <a:close/>
                <a:moveTo>
                  <a:pt x="280224" y="187261"/>
                </a:moveTo>
                <a:cubicBezTo>
                  <a:pt x="275270" y="202060"/>
                  <a:pt x="264088" y="213088"/>
                  <a:pt x="255077" y="225453"/>
                </a:cubicBezTo>
                <a:cubicBezTo>
                  <a:pt x="238195" y="248397"/>
                  <a:pt x="229404" y="276296"/>
                  <a:pt x="230083" y="304776"/>
                </a:cubicBezTo>
                <a:cubicBezTo>
                  <a:pt x="221160" y="306802"/>
                  <a:pt x="212039" y="307651"/>
                  <a:pt x="202897" y="307298"/>
                </a:cubicBezTo>
                <a:cubicBezTo>
                  <a:pt x="202699" y="267842"/>
                  <a:pt x="205155" y="228420"/>
                  <a:pt x="210285" y="189300"/>
                </a:cubicBezTo>
                <a:cubicBezTo>
                  <a:pt x="211754" y="188993"/>
                  <a:pt x="213201" y="188686"/>
                  <a:pt x="214670" y="188335"/>
                </a:cubicBezTo>
                <a:cubicBezTo>
                  <a:pt x="223835" y="186143"/>
                  <a:pt x="219822" y="172155"/>
                  <a:pt x="210285" y="174413"/>
                </a:cubicBezTo>
                <a:cubicBezTo>
                  <a:pt x="196845" y="177680"/>
                  <a:pt x="180643" y="179499"/>
                  <a:pt x="169089" y="170247"/>
                </a:cubicBezTo>
                <a:cubicBezTo>
                  <a:pt x="176916" y="157926"/>
                  <a:pt x="181366" y="141745"/>
                  <a:pt x="168453" y="135738"/>
                </a:cubicBezTo>
                <a:cubicBezTo>
                  <a:pt x="160253" y="131989"/>
                  <a:pt x="151176" y="137032"/>
                  <a:pt x="147603" y="144705"/>
                </a:cubicBezTo>
                <a:cubicBezTo>
                  <a:pt x="143766" y="152993"/>
                  <a:pt x="145410" y="163144"/>
                  <a:pt x="149795" y="171015"/>
                </a:cubicBezTo>
                <a:cubicBezTo>
                  <a:pt x="142166" y="176671"/>
                  <a:pt x="130195" y="172878"/>
                  <a:pt x="127651" y="163736"/>
                </a:cubicBezTo>
                <a:cubicBezTo>
                  <a:pt x="125108" y="154593"/>
                  <a:pt x="111011" y="160074"/>
                  <a:pt x="113554" y="168910"/>
                </a:cubicBezTo>
                <a:cubicBezTo>
                  <a:pt x="115001" y="173858"/>
                  <a:pt x="117873" y="178265"/>
                  <a:pt x="121842" y="181560"/>
                </a:cubicBezTo>
                <a:cubicBezTo>
                  <a:pt x="130831" y="221310"/>
                  <a:pt x="138504" y="261410"/>
                  <a:pt x="141223" y="302145"/>
                </a:cubicBezTo>
                <a:cubicBezTo>
                  <a:pt x="131313" y="300683"/>
                  <a:pt x="121469" y="298916"/>
                  <a:pt x="111669" y="296840"/>
                </a:cubicBezTo>
                <a:cubicBezTo>
                  <a:pt x="114540" y="266343"/>
                  <a:pt x="103995" y="237008"/>
                  <a:pt x="84131" y="213965"/>
                </a:cubicBezTo>
                <a:cubicBezTo>
                  <a:pt x="74243" y="202542"/>
                  <a:pt x="62799" y="192347"/>
                  <a:pt x="55234" y="179105"/>
                </a:cubicBezTo>
                <a:cubicBezTo>
                  <a:pt x="48328" y="166566"/>
                  <a:pt x="44908" y="152412"/>
                  <a:pt x="45325" y="138106"/>
                </a:cubicBezTo>
                <a:cubicBezTo>
                  <a:pt x="46312" y="74897"/>
                  <a:pt x="104696" y="37845"/>
                  <a:pt x="161876" y="31355"/>
                </a:cubicBezTo>
                <a:cubicBezTo>
                  <a:pt x="250824" y="23024"/>
                  <a:pt x="304276" y="105965"/>
                  <a:pt x="280137" y="187261"/>
                </a:cubicBezTo>
                <a:close/>
                <a:moveTo>
                  <a:pt x="153808" y="53521"/>
                </a:moveTo>
                <a:cubicBezTo>
                  <a:pt x="144512" y="53521"/>
                  <a:pt x="144687" y="68320"/>
                  <a:pt x="154400" y="68320"/>
                </a:cubicBezTo>
                <a:cubicBezTo>
                  <a:pt x="163608" y="68364"/>
                  <a:pt x="163432" y="53565"/>
                  <a:pt x="153720" y="53565"/>
                </a:cubicBezTo>
                <a:close/>
                <a:moveTo>
                  <a:pt x="126095" y="62642"/>
                </a:moveTo>
                <a:cubicBezTo>
                  <a:pt x="99632" y="72111"/>
                  <a:pt x="79549" y="94062"/>
                  <a:pt x="72489" y="121268"/>
                </a:cubicBezTo>
                <a:cubicBezTo>
                  <a:pt x="69946" y="130783"/>
                  <a:pt x="84482" y="132691"/>
                  <a:pt x="86894" y="123614"/>
                </a:cubicBezTo>
                <a:cubicBezTo>
                  <a:pt x="92704" y="101744"/>
                  <a:pt x="108950" y="84158"/>
                  <a:pt x="130283" y="76629"/>
                </a:cubicBezTo>
                <a:cubicBezTo>
                  <a:pt x="139206" y="73428"/>
                  <a:pt x="135281" y="59353"/>
                  <a:pt x="126007" y="6268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5" name="Google Shape;725;p50"/>
          <p:cNvSpPr/>
          <p:nvPr/>
        </p:nvSpPr>
        <p:spPr>
          <a:xfrm>
            <a:off x="3436016" y="1446049"/>
            <a:ext cx="707521" cy="1145255"/>
          </a:xfrm>
          <a:custGeom>
            <a:avLst/>
            <a:gdLst/>
            <a:ahLst/>
            <a:cxnLst/>
            <a:rect l="l" t="t" r="r" b="b"/>
            <a:pathLst>
              <a:path w="335318" h="542775" extrusionOk="0">
                <a:moveTo>
                  <a:pt x="198455" y="462598"/>
                </a:moveTo>
                <a:cubicBezTo>
                  <a:pt x="175566" y="459603"/>
                  <a:pt x="152479" y="458139"/>
                  <a:pt x="129393" y="458213"/>
                </a:cubicBezTo>
                <a:cubicBezTo>
                  <a:pt x="120097" y="458213"/>
                  <a:pt x="120294" y="473012"/>
                  <a:pt x="130007" y="473012"/>
                </a:cubicBezTo>
                <a:cubicBezTo>
                  <a:pt x="151843" y="473003"/>
                  <a:pt x="173658" y="474468"/>
                  <a:pt x="195298" y="477397"/>
                </a:cubicBezTo>
                <a:cubicBezTo>
                  <a:pt x="204396" y="478493"/>
                  <a:pt x="208014" y="463870"/>
                  <a:pt x="198455" y="462598"/>
                </a:cubicBezTo>
                <a:close/>
                <a:moveTo>
                  <a:pt x="138667" y="86153"/>
                </a:moveTo>
                <a:cubicBezTo>
                  <a:pt x="147963" y="86153"/>
                  <a:pt x="147787" y="71354"/>
                  <a:pt x="138075" y="71354"/>
                </a:cubicBezTo>
                <a:cubicBezTo>
                  <a:pt x="128844" y="71267"/>
                  <a:pt x="128954" y="86153"/>
                  <a:pt x="138667" y="86153"/>
                </a:cubicBezTo>
                <a:close/>
                <a:moveTo>
                  <a:pt x="94335" y="528021"/>
                </a:moveTo>
                <a:cubicBezTo>
                  <a:pt x="74866" y="526552"/>
                  <a:pt x="54038" y="524294"/>
                  <a:pt x="37638" y="512674"/>
                </a:cubicBezTo>
                <a:cubicBezTo>
                  <a:pt x="20098" y="500221"/>
                  <a:pt x="16723" y="481146"/>
                  <a:pt x="14771" y="460976"/>
                </a:cubicBezTo>
                <a:cubicBezTo>
                  <a:pt x="13850" y="451263"/>
                  <a:pt x="-839" y="453171"/>
                  <a:pt x="38" y="462445"/>
                </a:cubicBezTo>
                <a:cubicBezTo>
                  <a:pt x="3107" y="520632"/>
                  <a:pt x="37112" y="539422"/>
                  <a:pt x="91200" y="542754"/>
                </a:cubicBezTo>
                <a:cubicBezTo>
                  <a:pt x="100343" y="543412"/>
                  <a:pt x="103938" y="528766"/>
                  <a:pt x="94335" y="528021"/>
                </a:cubicBezTo>
                <a:close/>
                <a:moveTo>
                  <a:pt x="158377" y="85145"/>
                </a:moveTo>
                <a:cubicBezTo>
                  <a:pt x="163990" y="85954"/>
                  <a:pt x="169668" y="86311"/>
                  <a:pt x="175346" y="86219"/>
                </a:cubicBezTo>
                <a:cubicBezTo>
                  <a:pt x="184664" y="85211"/>
                  <a:pt x="184884" y="71223"/>
                  <a:pt x="174732" y="71442"/>
                </a:cubicBezTo>
                <a:cubicBezTo>
                  <a:pt x="170326" y="71457"/>
                  <a:pt x="165941" y="71133"/>
                  <a:pt x="161578" y="70477"/>
                </a:cubicBezTo>
                <a:cubicBezTo>
                  <a:pt x="152435" y="69074"/>
                  <a:pt x="148818" y="83720"/>
                  <a:pt x="158377" y="85101"/>
                </a:cubicBezTo>
                <a:close/>
                <a:moveTo>
                  <a:pt x="111765" y="143026"/>
                </a:moveTo>
                <a:cubicBezTo>
                  <a:pt x="100978" y="154089"/>
                  <a:pt x="93107" y="167647"/>
                  <a:pt x="88854" y="182490"/>
                </a:cubicBezTo>
                <a:cubicBezTo>
                  <a:pt x="86070" y="191918"/>
                  <a:pt x="100627" y="193803"/>
                  <a:pt x="103259" y="184836"/>
                </a:cubicBezTo>
                <a:cubicBezTo>
                  <a:pt x="106920" y="172574"/>
                  <a:pt x="113563" y="161416"/>
                  <a:pt x="122618" y="152366"/>
                </a:cubicBezTo>
                <a:cubicBezTo>
                  <a:pt x="129436" y="145438"/>
                  <a:pt x="118562" y="136054"/>
                  <a:pt x="111765" y="142982"/>
                </a:cubicBezTo>
                <a:close/>
                <a:moveTo>
                  <a:pt x="122727" y="167011"/>
                </a:moveTo>
                <a:cubicBezTo>
                  <a:pt x="118036" y="175382"/>
                  <a:pt x="114396" y="184299"/>
                  <a:pt x="111897" y="193562"/>
                </a:cubicBezTo>
                <a:cubicBezTo>
                  <a:pt x="109288" y="203055"/>
                  <a:pt x="123802" y="204941"/>
                  <a:pt x="126301" y="195908"/>
                </a:cubicBezTo>
                <a:cubicBezTo>
                  <a:pt x="128516" y="187927"/>
                  <a:pt x="131739" y="180254"/>
                  <a:pt x="135838" y="173062"/>
                </a:cubicBezTo>
                <a:cubicBezTo>
                  <a:pt x="140596" y="164446"/>
                  <a:pt x="127354" y="158658"/>
                  <a:pt x="122640" y="166967"/>
                </a:cubicBezTo>
                <a:close/>
                <a:moveTo>
                  <a:pt x="287929" y="26584"/>
                </a:moveTo>
                <a:cubicBezTo>
                  <a:pt x="267211" y="9308"/>
                  <a:pt x="235661" y="10558"/>
                  <a:pt x="210272" y="7817"/>
                </a:cubicBezTo>
                <a:cubicBezTo>
                  <a:pt x="201174" y="6830"/>
                  <a:pt x="197534" y="21454"/>
                  <a:pt x="207115" y="22485"/>
                </a:cubicBezTo>
                <a:cubicBezTo>
                  <a:pt x="270696" y="25686"/>
                  <a:pt x="294199" y="30969"/>
                  <a:pt x="302969" y="99681"/>
                </a:cubicBezTo>
                <a:cubicBezTo>
                  <a:pt x="304395" y="109284"/>
                  <a:pt x="319062" y="107420"/>
                  <a:pt x="317702" y="98234"/>
                </a:cubicBezTo>
                <a:cubicBezTo>
                  <a:pt x="313756" y="72495"/>
                  <a:pt x="308954" y="44146"/>
                  <a:pt x="287841" y="26541"/>
                </a:cubicBezTo>
                <a:close/>
                <a:moveTo>
                  <a:pt x="309152" y="1284"/>
                </a:moveTo>
                <a:cubicBezTo>
                  <a:pt x="301500" y="-3825"/>
                  <a:pt x="291459" y="7620"/>
                  <a:pt x="299154" y="12772"/>
                </a:cubicBezTo>
                <a:cubicBezTo>
                  <a:pt x="314063" y="22726"/>
                  <a:pt x="322745" y="39367"/>
                  <a:pt x="320400" y="57432"/>
                </a:cubicBezTo>
                <a:cubicBezTo>
                  <a:pt x="319128" y="67123"/>
                  <a:pt x="333554" y="69140"/>
                  <a:pt x="334804" y="59756"/>
                </a:cubicBezTo>
                <a:cubicBezTo>
                  <a:pt x="337676" y="36867"/>
                  <a:pt x="328468" y="14263"/>
                  <a:pt x="309064" y="1240"/>
                </a:cubicBezTo>
                <a:close/>
                <a:moveTo>
                  <a:pt x="280124" y="211145"/>
                </a:moveTo>
                <a:cubicBezTo>
                  <a:pt x="280124" y="205642"/>
                  <a:pt x="279948" y="200183"/>
                  <a:pt x="279839" y="194746"/>
                </a:cubicBezTo>
                <a:cubicBezTo>
                  <a:pt x="282382" y="193985"/>
                  <a:pt x="284136" y="191690"/>
                  <a:pt x="284224" y="189045"/>
                </a:cubicBezTo>
                <a:lnTo>
                  <a:pt x="288609" y="138751"/>
                </a:lnTo>
                <a:cubicBezTo>
                  <a:pt x="289025" y="134519"/>
                  <a:pt x="285912" y="130761"/>
                  <a:pt x="281680" y="130356"/>
                </a:cubicBezTo>
                <a:cubicBezTo>
                  <a:pt x="280716" y="130261"/>
                  <a:pt x="279751" y="130351"/>
                  <a:pt x="278830" y="130617"/>
                </a:cubicBezTo>
                <a:cubicBezTo>
                  <a:pt x="278830" y="125881"/>
                  <a:pt x="278764" y="121327"/>
                  <a:pt x="278633" y="116957"/>
                </a:cubicBezTo>
                <a:cubicBezTo>
                  <a:pt x="272692" y="22901"/>
                  <a:pt x="251798" y="47172"/>
                  <a:pt x="174118" y="40967"/>
                </a:cubicBezTo>
                <a:cubicBezTo>
                  <a:pt x="133405" y="44672"/>
                  <a:pt x="34152" y="22331"/>
                  <a:pt x="29176" y="81418"/>
                </a:cubicBezTo>
                <a:cubicBezTo>
                  <a:pt x="17490" y="212066"/>
                  <a:pt x="35753" y="344512"/>
                  <a:pt x="36805" y="475555"/>
                </a:cubicBezTo>
                <a:cubicBezTo>
                  <a:pt x="37003" y="509166"/>
                  <a:pt x="80413" y="511424"/>
                  <a:pt x="105977" y="511336"/>
                </a:cubicBezTo>
                <a:lnTo>
                  <a:pt x="211215" y="513025"/>
                </a:lnTo>
                <a:cubicBezTo>
                  <a:pt x="290889" y="523855"/>
                  <a:pt x="285583" y="477529"/>
                  <a:pt x="283917" y="405419"/>
                </a:cubicBezTo>
                <a:cubicBezTo>
                  <a:pt x="283785" y="404608"/>
                  <a:pt x="282580" y="345718"/>
                  <a:pt x="281330" y="277270"/>
                </a:cubicBezTo>
                <a:cubicBezTo>
                  <a:pt x="285627" y="277035"/>
                  <a:pt x="289113" y="273720"/>
                  <a:pt x="289573" y="269443"/>
                </a:cubicBezTo>
                <a:cubicBezTo>
                  <a:pt x="290736" y="252087"/>
                  <a:pt x="290626" y="234668"/>
                  <a:pt x="289244" y="217328"/>
                </a:cubicBezTo>
                <a:cubicBezTo>
                  <a:pt x="289069" y="213531"/>
                  <a:pt x="285846" y="210597"/>
                  <a:pt x="282053" y="210777"/>
                </a:cubicBezTo>
                <a:cubicBezTo>
                  <a:pt x="281396" y="210808"/>
                  <a:pt x="280738" y="210933"/>
                  <a:pt x="280124" y="211145"/>
                </a:cubicBezTo>
                <a:close/>
                <a:moveTo>
                  <a:pt x="262343" y="485926"/>
                </a:moveTo>
                <a:cubicBezTo>
                  <a:pt x="249561" y="505373"/>
                  <a:pt x="221563" y="498423"/>
                  <a:pt x="201985" y="498094"/>
                </a:cubicBezTo>
                <a:lnTo>
                  <a:pt x="122574" y="496822"/>
                </a:lnTo>
                <a:cubicBezTo>
                  <a:pt x="100891" y="496450"/>
                  <a:pt x="59782" y="502523"/>
                  <a:pt x="50486" y="476147"/>
                </a:cubicBezTo>
                <a:cubicBezTo>
                  <a:pt x="47351" y="346113"/>
                  <a:pt x="32552" y="214478"/>
                  <a:pt x="41234" y="84421"/>
                </a:cubicBezTo>
                <a:cubicBezTo>
                  <a:pt x="43602" y="54889"/>
                  <a:pt x="77410" y="55920"/>
                  <a:pt x="97229" y="55920"/>
                </a:cubicBezTo>
                <a:cubicBezTo>
                  <a:pt x="145463" y="55064"/>
                  <a:pt x="194202" y="54494"/>
                  <a:pt x="242348" y="58945"/>
                </a:cubicBezTo>
                <a:cubicBezTo>
                  <a:pt x="254319" y="60436"/>
                  <a:pt x="258572" y="66794"/>
                  <a:pt x="260480" y="79642"/>
                </a:cubicBezTo>
                <a:cubicBezTo>
                  <a:pt x="271968" y="193540"/>
                  <a:pt x="272976" y="469724"/>
                  <a:pt x="262343" y="485926"/>
                </a:cubicBezTo>
                <a:close/>
                <a:moveTo>
                  <a:pt x="238993" y="117593"/>
                </a:moveTo>
                <a:cubicBezTo>
                  <a:pt x="242808" y="113493"/>
                  <a:pt x="241010" y="104746"/>
                  <a:pt x="233512" y="104855"/>
                </a:cubicBezTo>
                <a:lnTo>
                  <a:pt x="72301" y="107245"/>
                </a:lnTo>
                <a:cubicBezTo>
                  <a:pt x="70218" y="107216"/>
                  <a:pt x="68267" y="108166"/>
                  <a:pt x="66995" y="109810"/>
                </a:cubicBezTo>
                <a:cubicBezTo>
                  <a:pt x="64321" y="111073"/>
                  <a:pt x="62545" y="113682"/>
                  <a:pt x="62347" y="116629"/>
                </a:cubicBezTo>
                <a:cubicBezTo>
                  <a:pt x="57173" y="221143"/>
                  <a:pt x="55047" y="329099"/>
                  <a:pt x="72630" y="431816"/>
                </a:cubicBezTo>
                <a:cubicBezTo>
                  <a:pt x="73858" y="434276"/>
                  <a:pt x="76467" y="435736"/>
                  <a:pt x="79208" y="435499"/>
                </a:cubicBezTo>
                <a:cubicBezTo>
                  <a:pt x="135093" y="433833"/>
                  <a:pt x="190409" y="445475"/>
                  <a:pt x="246338" y="442822"/>
                </a:cubicBezTo>
                <a:cubicBezTo>
                  <a:pt x="253442" y="442493"/>
                  <a:pt x="254998" y="433723"/>
                  <a:pt x="250964" y="429843"/>
                </a:cubicBezTo>
                <a:cubicBezTo>
                  <a:pt x="247018" y="325745"/>
                  <a:pt x="243028" y="221647"/>
                  <a:pt x="238993" y="117549"/>
                </a:cubicBezTo>
                <a:close/>
                <a:moveTo>
                  <a:pt x="84425" y="420613"/>
                </a:moveTo>
                <a:cubicBezTo>
                  <a:pt x="73156" y="321483"/>
                  <a:pt x="70569" y="221560"/>
                  <a:pt x="76664" y="121978"/>
                </a:cubicBezTo>
                <a:lnTo>
                  <a:pt x="224282" y="119786"/>
                </a:lnTo>
                <a:cubicBezTo>
                  <a:pt x="228207" y="222640"/>
                  <a:pt x="232131" y="325489"/>
                  <a:pt x="236077" y="428330"/>
                </a:cubicBezTo>
                <a:cubicBezTo>
                  <a:pt x="185410" y="429317"/>
                  <a:pt x="135115" y="419867"/>
                  <a:pt x="84425" y="42056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6" name="Google Shape;726;p50"/>
          <p:cNvSpPr/>
          <p:nvPr/>
        </p:nvSpPr>
        <p:spPr>
          <a:xfrm>
            <a:off x="4627311" y="1528990"/>
            <a:ext cx="1020301" cy="979373"/>
          </a:xfrm>
          <a:custGeom>
            <a:avLst/>
            <a:gdLst/>
            <a:ahLst/>
            <a:cxnLst/>
            <a:rect l="l" t="t" r="r" b="b"/>
            <a:pathLst>
              <a:path w="483555" h="464158" extrusionOk="0">
                <a:moveTo>
                  <a:pt x="14370" y="311041"/>
                </a:moveTo>
                <a:cubicBezTo>
                  <a:pt x="13208" y="301350"/>
                  <a:pt x="-977" y="305669"/>
                  <a:pt x="54" y="314812"/>
                </a:cubicBezTo>
                <a:cubicBezTo>
                  <a:pt x="5227" y="358303"/>
                  <a:pt x="26648" y="398237"/>
                  <a:pt x="59995" y="426627"/>
                </a:cubicBezTo>
                <a:cubicBezTo>
                  <a:pt x="67120" y="432700"/>
                  <a:pt x="77995" y="422132"/>
                  <a:pt x="70957" y="416191"/>
                </a:cubicBezTo>
                <a:cubicBezTo>
                  <a:pt x="39408" y="389609"/>
                  <a:pt x="19172" y="352011"/>
                  <a:pt x="14370" y="311041"/>
                </a:cubicBezTo>
                <a:close/>
                <a:moveTo>
                  <a:pt x="336880" y="193437"/>
                </a:moveTo>
                <a:cubicBezTo>
                  <a:pt x="334468" y="176358"/>
                  <a:pt x="330303" y="159652"/>
                  <a:pt x="314956" y="149764"/>
                </a:cubicBezTo>
                <a:cubicBezTo>
                  <a:pt x="298096" y="138801"/>
                  <a:pt x="277136" y="134943"/>
                  <a:pt x="257360" y="135008"/>
                </a:cubicBezTo>
                <a:cubicBezTo>
                  <a:pt x="255101" y="134929"/>
                  <a:pt x="252953" y="136054"/>
                  <a:pt x="251747" y="137968"/>
                </a:cubicBezTo>
                <a:cubicBezTo>
                  <a:pt x="221513" y="140051"/>
                  <a:pt x="199128" y="156275"/>
                  <a:pt x="191038" y="185961"/>
                </a:cubicBezTo>
                <a:cubicBezTo>
                  <a:pt x="183255" y="213827"/>
                  <a:pt x="188122" y="259386"/>
                  <a:pt x="214563" y="276487"/>
                </a:cubicBezTo>
                <a:cubicBezTo>
                  <a:pt x="227893" y="285104"/>
                  <a:pt x="244534" y="286924"/>
                  <a:pt x="260056" y="287450"/>
                </a:cubicBezTo>
                <a:cubicBezTo>
                  <a:pt x="318003" y="291681"/>
                  <a:pt x="344510" y="246232"/>
                  <a:pt x="336880" y="193437"/>
                </a:cubicBezTo>
                <a:close/>
                <a:moveTo>
                  <a:pt x="264069" y="272760"/>
                </a:moveTo>
                <a:cubicBezTo>
                  <a:pt x="249708" y="272541"/>
                  <a:pt x="231906" y="271489"/>
                  <a:pt x="220220" y="261973"/>
                </a:cubicBezTo>
                <a:cubicBezTo>
                  <a:pt x="207306" y="251384"/>
                  <a:pt x="204105" y="231060"/>
                  <a:pt x="203031" y="215384"/>
                </a:cubicBezTo>
                <a:cubicBezTo>
                  <a:pt x="201891" y="198787"/>
                  <a:pt x="204719" y="181006"/>
                  <a:pt x="216185" y="168158"/>
                </a:cubicBezTo>
                <a:cubicBezTo>
                  <a:pt x="228003" y="154806"/>
                  <a:pt x="245827" y="152811"/>
                  <a:pt x="262600" y="152000"/>
                </a:cubicBezTo>
                <a:cubicBezTo>
                  <a:pt x="264244" y="151908"/>
                  <a:pt x="265801" y="151241"/>
                  <a:pt x="266985" y="150114"/>
                </a:cubicBezTo>
                <a:cubicBezTo>
                  <a:pt x="282332" y="151211"/>
                  <a:pt x="299411" y="155376"/>
                  <a:pt x="310373" y="165264"/>
                </a:cubicBezTo>
                <a:cubicBezTo>
                  <a:pt x="321840" y="175613"/>
                  <a:pt x="323133" y="196616"/>
                  <a:pt x="323353" y="210999"/>
                </a:cubicBezTo>
                <a:cubicBezTo>
                  <a:pt x="324142" y="248709"/>
                  <a:pt x="303270" y="274580"/>
                  <a:pt x="264069" y="272760"/>
                </a:cubicBezTo>
                <a:close/>
                <a:moveTo>
                  <a:pt x="271414" y="444539"/>
                </a:moveTo>
                <a:cubicBezTo>
                  <a:pt x="155805" y="470849"/>
                  <a:pt x="43398" y="380958"/>
                  <a:pt x="44122" y="262302"/>
                </a:cubicBezTo>
                <a:cubicBezTo>
                  <a:pt x="44122" y="252502"/>
                  <a:pt x="29498" y="252809"/>
                  <a:pt x="29520" y="262302"/>
                </a:cubicBezTo>
                <a:cubicBezTo>
                  <a:pt x="28555" y="390561"/>
                  <a:pt x="149250" y="487818"/>
                  <a:pt x="274351" y="459097"/>
                </a:cubicBezTo>
                <a:cubicBezTo>
                  <a:pt x="283428" y="457080"/>
                  <a:pt x="280951" y="442456"/>
                  <a:pt x="271414" y="444539"/>
                </a:cubicBezTo>
                <a:close/>
                <a:moveTo>
                  <a:pt x="348150" y="137245"/>
                </a:moveTo>
                <a:cubicBezTo>
                  <a:pt x="328966" y="112294"/>
                  <a:pt x="296408" y="110321"/>
                  <a:pt x="267029" y="109072"/>
                </a:cubicBezTo>
                <a:cubicBezTo>
                  <a:pt x="257952" y="108677"/>
                  <a:pt x="254291" y="123344"/>
                  <a:pt x="263871" y="123739"/>
                </a:cubicBezTo>
                <a:cubicBezTo>
                  <a:pt x="287988" y="124770"/>
                  <a:pt x="319450" y="125011"/>
                  <a:pt x="335521" y="145817"/>
                </a:cubicBezTo>
                <a:cubicBezTo>
                  <a:pt x="353389" y="169123"/>
                  <a:pt x="358585" y="191859"/>
                  <a:pt x="354222" y="220580"/>
                </a:cubicBezTo>
                <a:cubicBezTo>
                  <a:pt x="353104" y="230270"/>
                  <a:pt x="367553" y="232309"/>
                  <a:pt x="368627" y="222926"/>
                </a:cubicBezTo>
                <a:cubicBezTo>
                  <a:pt x="370447" y="207184"/>
                  <a:pt x="371850" y="191530"/>
                  <a:pt x="367575" y="176029"/>
                </a:cubicBezTo>
                <a:cubicBezTo>
                  <a:pt x="363562" y="162000"/>
                  <a:pt x="356985" y="148845"/>
                  <a:pt x="348128" y="137245"/>
                </a:cubicBezTo>
                <a:close/>
                <a:moveTo>
                  <a:pt x="311163" y="288349"/>
                </a:moveTo>
                <a:cubicBezTo>
                  <a:pt x="301867" y="288349"/>
                  <a:pt x="302064" y="303148"/>
                  <a:pt x="311777" y="303148"/>
                </a:cubicBezTo>
                <a:cubicBezTo>
                  <a:pt x="321029" y="303148"/>
                  <a:pt x="320853" y="288349"/>
                  <a:pt x="311163" y="288349"/>
                </a:cubicBezTo>
                <a:close/>
                <a:moveTo>
                  <a:pt x="475115" y="172784"/>
                </a:moveTo>
                <a:cubicBezTo>
                  <a:pt x="469348" y="169934"/>
                  <a:pt x="460294" y="171272"/>
                  <a:pt x="454242" y="171140"/>
                </a:cubicBezTo>
                <a:lnTo>
                  <a:pt x="430717" y="170680"/>
                </a:lnTo>
                <a:cubicBezTo>
                  <a:pt x="430652" y="154344"/>
                  <a:pt x="425916" y="138365"/>
                  <a:pt x="417058" y="124638"/>
                </a:cubicBezTo>
                <a:lnTo>
                  <a:pt x="428547" y="109839"/>
                </a:lnTo>
                <a:cubicBezTo>
                  <a:pt x="432318" y="105016"/>
                  <a:pt x="437448" y="99622"/>
                  <a:pt x="438369" y="93220"/>
                </a:cubicBezTo>
                <a:cubicBezTo>
                  <a:pt x="440101" y="81227"/>
                  <a:pt x="425938" y="71405"/>
                  <a:pt x="417957" y="64828"/>
                </a:cubicBezTo>
                <a:cubicBezTo>
                  <a:pt x="409187" y="57637"/>
                  <a:pt x="394805" y="44855"/>
                  <a:pt x="382878" y="44219"/>
                </a:cubicBezTo>
                <a:cubicBezTo>
                  <a:pt x="370951" y="43583"/>
                  <a:pt x="362379" y="58799"/>
                  <a:pt x="355867" y="68643"/>
                </a:cubicBezTo>
                <a:cubicBezTo>
                  <a:pt x="343874" y="58630"/>
                  <a:pt x="329777" y="51469"/>
                  <a:pt x="314627" y="47705"/>
                </a:cubicBezTo>
                <a:cubicBezTo>
                  <a:pt x="314627" y="35186"/>
                  <a:pt x="315635" y="19882"/>
                  <a:pt x="310045" y="9381"/>
                </a:cubicBezTo>
                <a:cubicBezTo>
                  <a:pt x="303095" y="-3774"/>
                  <a:pt x="285117" y="611"/>
                  <a:pt x="273080" y="1049"/>
                </a:cubicBezTo>
                <a:cubicBezTo>
                  <a:pt x="263915" y="1415"/>
                  <a:pt x="254751" y="1882"/>
                  <a:pt x="245609" y="2452"/>
                </a:cubicBezTo>
                <a:cubicBezTo>
                  <a:pt x="240500" y="2781"/>
                  <a:pt x="233901" y="2189"/>
                  <a:pt x="229822" y="5938"/>
                </a:cubicBezTo>
                <a:cubicBezTo>
                  <a:pt x="221272" y="13853"/>
                  <a:pt x="223092" y="34857"/>
                  <a:pt x="224407" y="46148"/>
                </a:cubicBezTo>
                <a:cubicBezTo>
                  <a:pt x="208359" y="49327"/>
                  <a:pt x="194239" y="57527"/>
                  <a:pt x="180558" y="66604"/>
                </a:cubicBezTo>
                <a:cubicBezTo>
                  <a:pt x="175647" y="61544"/>
                  <a:pt x="171087" y="56168"/>
                  <a:pt x="166899" y="50511"/>
                </a:cubicBezTo>
                <a:cubicBezTo>
                  <a:pt x="163523" y="46126"/>
                  <a:pt x="160322" y="43429"/>
                  <a:pt x="154534" y="43320"/>
                </a:cubicBezTo>
                <a:cubicBezTo>
                  <a:pt x="141182" y="43079"/>
                  <a:pt x="126646" y="51585"/>
                  <a:pt x="117021" y="60136"/>
                </a:cubicBezTo>
                <a:cubicBezTo>
                  <a:pt x="108843" y="67415"/>
                  <a:pt x="96697" y="81205"/>
                  <a:pt x="97903" y="93176"/>
                </a:cubicBezTo>
                <a:cubicBezTo>
                  <a:pt x="98560" y="99754"/>
                  <a:pt x="104348" y="105695"/>
                  <a:pt x="108185" y="110716"/>
                </a:cubicBezTo>
                <a:cubicBezTo>
                  <a:pt x="111759" y="115386"/>
                  <a:pt x="115486" y="119924"/>
                  <a:pt x="119301" y="124375"/>
                </a:cubicBezTo>
                <a:cubicBezTo>
                  <a:pt x="106432" y="135995"/>
                  <a:pt x="101761" y="152548"/>
                  <a:pt x="99569" y="169583"/>
                </a:cubicBezTo>
                <a:cubicBezTo>
                  <a:pt x="94329" y="169583"/>
                  <a:pt x="89111" y="169583"/>
                  <a:pt x="83871" y="170044"/>
                </a:cubicBezTo>
                <a:cubicBezTo>
                  <a:pt x="77294" y="170592"/>
                  <a:pt x="67712" y="170614"/>
                  <a:pt x="62231" y="174999"/>
                </a:cubicBezTo>
                <a:cubicBezTo>
                  <a:pt x="52212" y="183023"/>
                  <a:pt x="52080" y="203259"/>
                  <a:pt x="51861" y="214945"/>
                </a:cubicBezTo>
                <a:cubicBezTo>
                  <a:pt x="51642" y="226631"/>
                  <a:pt x="51050" y="244083"/>
                  <a:pt x="62407" y="250923"/>
                </a:cubicBezTo>
                <a:cubicBezTo>
                  <a:pt x="73040" y="257347"/>
                  <a:pt x="87883" y="257128"/>
                  <a:pt x="100819" y="256405"/>
                </a:cubicBezTo>
                <a:cubicBezTo>
                  <a:pt x="102463" y="271447"/>
                  <a:pt x="108076" y="285781"/>
                  <a:pt x="117108" y="297930"/>
                </a:cubicBezTo>
                <a:cubicBezTo>
                  <a:pt x="108054" y="305757"/>
                  <a:pt x="99569" y="317662"/>
                  <a:pt x="96456" y="328734"/>
                </a:cubicBezTo>
                <a:cubicBezTo>
                  <a:pt x="92334" y="343642"/>
                  <a:pt x="108185" y="356578"/>
                  <a:pt x="118051" y="365326"/>
                </a:cubicBezTo>
                <a:cubicBezTo>
                  <a:pt x="127917" y="374074"/>
                  <a:pt x="141686" y="385167"/>
                  <a:pt x="156244" y="382537"/>
                </a:cubicBezTo>
                <a:cubicBezTo>
                  <a:pt x="169596" y="380147"/>
                  <a:pt x="172578" y="369206"/>
                  <a:pt x="178169" y="359318"/>
                </a:cubicBezTo>
                <a:cubicBezTo>
                  <a:pt x="191433" y="369803"/>
                  <a:pt x="206649" y="377546"/>
                  <a:pt x="222938" y="382098"/>
                </a:cubicBezTo>
                <a:cubicBezTo>
                  <a:pt x="222938" y="390057"/>
                  <a:pt x="223289" y="398037"/>
                  <a:pt x="223991" y="405996"/>
                </a:cubicBezTo>
                <a:cubicBezTo>
                  <a:pt x="224495" y="411499"/>
                  <a:pt x="224670" y="417331"/>
                  <a:pt x="228376" y="421716"/>
                </a:cubicBezTo>
                <a:cubicBezTo>
                  <a:pt x="236773" y="431450"/>
                  <a:pt x="255979" y="430486"/>
                  <a:pt x="267598" y="430486"/>
                </a:cubicBezTo>
                <a:cubicBezTo>
                  <a:pt x="301560" y="431889"/>
                  <a:pt x="310768" y="414481"/>
                  <a:pt x="306164" y="382843"/>
                </a:cubicBezTo>
                <a:cubicBezTo>
                  <a:pt x="325129" y="382488"/>
                  <a:pt x="343151" y="374525"/>
                  <a:pt x="356174" y="360744"/>
                </a:cubicBezTo>
                <a:cubicBezTo>
                  <a:pt x="385026" y="392403"/>
                  <a:pt x="400483" y="391197"/>
                  <a:pt x="427078" y="358968"/>
                </a:cubicBezTo>
                <a:cubicBezTo>
                  <a:pt x="435519" y="349277"/>
                  <a:pt x="445889" y="337503"/>
                  <a:pt x="438764" y="324173"/>
                </a:cubicBezTo>
                <a:cubicBezTo>
                  <a:pt x="433414" y="314154"/>
                  <a:pt x="421465" y="307248"/>
                  <a:pt x="410262" y="302249"/>
                </a:cubicBezTo>
                <a:cubicBezTo>
                  <a:pt x="422079" y="288428"/>
                  <a:pt x="429402" y="271322"/>
                  <a:pt x="431222" y="253225"/>
                </a:cubicBezTo>
                <a:cubicBezTo>
                  <a:pt x="438413" y="253225"/>
                  <a:pt x="445604" y="253225"/>
                  <a:pt x="452817" y="253225"/>
                </a:cubicBezTo>
                <a:cubicBezTo>
                  <a:pt x="460030" y="253225"/>
                  <a:pt x="467857" y="253861"/>
                  <a:pt x="473361" y="248731"/>
                </a:cubicBezTo>
                <a:cubicBezTo>
                  <a:pt x="482635" y="240093"/>
                  <a:pt x="482372" y="220229"/>
                  <a:pt x="482854" y="208434"/>
                </a:cubicBezTo>
                <a:cubicBezTo>
                  <a:pt x="483446" y="198370"/>
                  <a:pt x="486077" y="178222"/>
                  <a:pt x="475093" y="172784"/>
                </a:cubicBezTo>
                <a:close/>
                <a:moveTo>
                  <a:pt x="468384" y="207644"/>
                </a:moveTo>
                <a:cubicBezTo>
                  <a:pt x="468208" y="213777"/>
                  <a:pt x="467573" y="219887"/>
                  <a:pt x="466520" y="225929"/>
                </a:cubicBezTo>
                <a:cubicBezTo>
                  <a:pt x="465446" y="232178"/>
                  <a:pt x="465643" y="236672"/>
                  <a:pt x="458934" y="238054"/>
                </a:cubicBezTo>
                <a:cubicBezTo>
                  <a:pt x="450164" y="239873"/>
                  <a:pt x="439553" y="239062"/>
                  <a:pt x="429862" y="238558"/>
                </a:cubicBezTo>
                <a:cubicBezTo>
                  <a:pt x="427231" y="236640"/>
                  <a:pt x="423680" y="236561"/>
                  <a:pt x="420961" y="238361"/>
                </a:cubicBezTo>
                <a:cubicBezTo>
                  <a:pt x="414932" y="239040"/>
                  <a:pt x="413594" y="246473"/>
                  <a:pt x="416949" y="250507"/>
                </a:cubicBezTo>
                <a:cubicBezTo>
                  <a:pt x="415743" y="268680"/>
                  <a:pt x="407784" y="285746"/>
                  <a:pt x="394630" y="298346"/>
                </a:cubicBezTo>
                <a:cubicBezTo>
                  <a:pt x="390705" y="300319"/>
                  <a:pt x="388447" y="305537"/>
                  <a:pt x="390551" y="309045"/>
                </a:cubicBezTo>
                <a:cubicBezTo>
                  <a:pt x="391735" y="312531"/>
                  <a:pt x="394936" y="314987"/>
                  <a:pt x="398488" y="313430"/>
                </a:cubicBezTo>
                <a:cubicBezTo>
                  <a:pt x="406513" y="316388"/>
                  <a:pt x="414011" y="320606"/>
                  <a:pt x="420698" y="325927"/>
                </a:cubicBezTo>
                <a:cubicBezTo>
                  <a:pt x="431660" y="333864"/>
                  <a:pt x="420479" y="345067"/>
                  <a:pt x="413923" y="352061"/>
                </a:cubicBezTo>
                <a:cubicBezTo>
                  <a:pt x="407981" y="358639"/>
                  <a:pt x="398203" y="371662"/>
                  <a:pt x="388140" y="367518"/>
                </a:cubicBezTo>
                <a:cubicBezTo>
                  <a:pt x="378559" y="363572"/>
                  <a:pt x="369504" y="352018"/>
                  <a:pt x="362247" y="344892"/>
                </a:cubicBezTo>
                <a:cubicBezTo>
                  <a:pt x="358717" y="342018"/>
                  <a:pt x="353587" y="342252"/>
                  <a:pt x="350320" y="345440"/>
                </a:cubicBezTo>
                <a:cubicBezTo>
                  <a:pt x="338832" y="361007"/>
                  <a:pt x="320020" y="369423"/>
                  <a:pt x="300749" y="367628"/>
                </a:cubicBezTo>
                <a:cubicBezTo>
                  <a:pt x="299674" y="367536"/>
                  <a:pt x="298600" y="367661"/>
                  <a:pt x="297592" y="368001"/>
                </a:cubicBezTo>
                <a:cubicBezTo>
                  <a:pt x="293623" y="368141"/>
                  <a:pt x="290510" y="371473"/>
                  <a:pt x="290663" y="375442"/>
                </a:cubicBezTo>
                <a:cubicBezTo>
                  <a:pt x="290663" y="375578"/>
                  <a:pt x="290663" y="375714"/>
                  <a:pt x="290685" y="375849"/>
                </a:cubicBezTo>
                <a:cubicBezTo>
                  <a:pt x="291518" y="385014"/>
                  <a:pt x="294018" y="395691"/>
                  <a:pt x="292132" y="404812"/>
                </a:cubicBezTo>
                <a:cubicBezTo>
                  <a:pt x="289502" y="417375"/>
                  <a:pt x="273935" y="415643"/>
                  <a:pt x="264047" y="415358"/>
                </a:cubicBezTo>
                <a:cubicBezTo>
                  <a:pt x="258960" y="415246"/>
                  <a:pt x="253874" y="414792"/>
                  <a:pt x="248831" y="413998"/>
                </a:cubicBezTo>
                <a:cubicBezTo>
                  <a:pt x="242648" y="412968"/>
                  <a:pt x="240390" y="412968"/>
                  <a:pt x="238987" y="406434"/>
                </a:cubicBezTo>
                <a:cubicBezTo>
                  <a:pt x="236795" y="396590"/>
                  <a:pt x="237803" y="385211"/>
                  <a:pt x="237694" y="375192"/>
                </a:cubicBezTo>
                <a:cubicBezTo>
                  <a:pt x="237694" y="375076"/>
                  <a:pt x="237694" y="374957"/>
                  <a:pt x="237694" y="374841"/>
                </a:cubicBezTo>
                <a:cubicBezTo>
                  <a:pt x="237672" y="372460"/>
                  <a:pt x="236203" y="370331"/>
                  <a:pt x="233988" y="369470"/>
                </a:cubicBezTo>
                <a:cubicBezTo>
                  <a:pt x="215243" y="365120"/>
                  <a:pt x="197835" y="356236"/>
                  <a:pt x="183321" y="343598"/>
                </a:cubicBezTo>
                <a:cubicBezTo>
                  <a:pt x="181764" y="342145"/>
                  <a:pt x="179593" y="341553"/>
                  <a:pt x="177533" y="342020"/>
                </a:cubicBezTo>
                <a:cubicBezTo>
                  <a:pt x="167820" y="339586"/>
                  <a:pt x="165540" y="360064"/>
                  <a:pt x="159335" y="364931"/>
                </a:cubicBezTo>
                <a:cubicBezTo>
                  <a:pt x="150763" y="373482"/>
                  <a:pt x="137630" y="361686"/>
                  <a:pt x="130943" y="356052"/>
                </a:cubicBezTo>
                <a:cubicBezTo>
                  <a:pt x="124256" y="350417"/>
                  <a:pt x="109632" y="339718"/>
                  <a:pt x="111649" y="329742"/>
                </a:cubicBezTo>
                <a:cubicBezTo>
                  <a:pt x="113228" y="321871"/>
                  <a:pt x="122195" y="311874"/>
                  <a:pt x="128356" y="307291"/>
                </a:cubicBezTo>
                <a:cubicBezTo>
                  <a:pt x="130110" y="306035"/>
                  <a:pt x="131250" y="304101"/>
                  <a:pt x="131491" y="301964"/>
                </a:cubicBezTo>
                <a:cubicBezTo>
                  <a:pt x="134276" y="300023"/>
                  <a:pt x="134977" y="296184"/>
                  <a:pt x="133048" y="293389"/>
                </a:cubicBezTo>
                <a:cubicBezTo>
                  <a:pt x="132916" y="293207"/>
                  <a:pt x="132784" y="293032"/>
                  <a:pt x="132631" y="292865"/>
                </a:cubicBezTo>
                <a:cubicBezTo>
                  <a:pt x="122677" y="281184"/>
                  <a:pt x="116626" y="266663"/>
                  <a:pt x="115376" y="251362"/>
                </a:cubicBezTo>
                <a:cubicBezTo>
                  <a:pt x="117174" y="246977"/>
                  <a:pt x="114938" y="240685"/>
                  <a:pt x="108558" y="241014"/>
                </a:cubicBezTo>
                <a:cubicBezTo>
                  <a:pt x="97990" y="241584"/>
                  <a:pt x="87138" y="242307"/>
                  <a:pt x="76724" y="239895"/>
                </a:cubicBezTo>
                <a:cubicBezTo>
                  <a:pt x="65016" y="237199"/>
                  <a:pt x="66506" y="223189"/>
                  <a:pt x="66748" y="213367"/>
                </a:cubicBezTo>
                <a:cubicBezTo>
                  <a:pt x="66880" y="207118"/>
                  <a:pt x="66748" y="190587"/>
                  <a:pt x="72427" y="186180"/>
                </a:cubicBezTo>
                <a:cubicBezTo>
                  <a:pt x="75298" y="183988"/>
                  <a:pt x="85120" y="184624"/>
                  <a:pt x="88716" y="184426"/>
                </a:cubicBezTo>
                <a:cubicBezTo>
                  <a:pt x="94899" y="184075"/>
                  <a:pt x="101103" y="184075"/>
                  <a:pt x="107286" y="184426"/>
                </a:cubicBezTo>
                <a:cubicBezTo>
                  <a:pt x="114850" y="184865"/>
                  <a:pt x="118621" y="174823"/>
                  <a:pt x="114170" y="171118"/>
                </a:cubicBezTo>
                <a:cubicBezTo>
                  <a:pt x="115946" y="156560"/>
                  <a:pt x="119169" y="141542"/>
                  <a:pt x="131864" y="132597"/>
                </a:cubicBezTo>
                <a:cubicBezTo>
                  <a:pt x="132872" y="131902"/>
                  <a:pt x="133706" y="130979"/>
                  <a:pt x="134276" y="129900"/>
                </a:cubicBezTo>
                <a:cubicBezTo>
                  <a:pt x="137235" y="126918"/>
                  <a:pt x="137455" y="122187"/>
                  <a:pt x="134802" y="118938"/>
                </a:cubicBezTo>
                <a:cubicBezTo>
                  <a:pt x="130833" y="114443"/>
                  <a:pt x="126996" y="109861"/>
                  <a:pt x="123291" y="105147"/>
                </a:cubicBezTo>
                <a:cubicBezTo>
                  <a:pt x="120682" y="101815"/>
                  <a:pt x="114894" y="96487"/>
                  <a:pt x="113820" y="92387"/>
                </a:cubicBezTo>
                <a:cubicBezTo>
                  <a:pt x="109983" y="79583"/>
                  <a:pt x="145018" y="51980"/>
                  <a:pt x="155476" y="60399"/>
                </a:cubicBezTo>
                <a:cubicBezTo>
                  <a:pt x="158633" y="62942"/>
                  <a:pt x="161089" y="67831"/>
                  <a:pt x="163830" y="70945"/>
                </a:cubicBezTo>
                <a:cubicBezTo>
                  <a:pt x="167206" y="74740"/>
                  <a:pt x="170780" y="78342"/>
                  <a:pt x="174551" y="81732"/>
                </a:cubicBezTo>
                <a:cubicBezTo>
                  <a:pt x="176875" y="83913"/>
                  <a:pt x="180448" y="84106"/>
                  <a:pt x="182992" y="82192"/>
                </a:cubicBezTo>
                <a:cubicBezTo>
                  <a:pt x="198339" y="71975"/>
                  <a:pt x="213533" y="61430"/>
                  <a:pt x="232344" y="59719"/>
                </a:cubicBezTo>
                <a:cubicBezTo>
                  <a:pt x="236575" y="59255"/>
                  <a:pt x="239645" y="55444"/>
                  <a:pt x="239184" y="51208"/>
                </a:cubicBezTo>
                <a:cubicBezTo>
                  <a:pt x="239118" y="50772"/>
                  <a:pt x="239053" y="50340"/>
                  <a:pt x="238921" y="49919"/>
                </a:cubicBezTo>
                <a:cubicBezTo>
                  <a:pt x="239404" y="48801"/>
                  <a:pt x="239557" y="47571"/>
                  <a:pt x="239382" y="46367"/>
                </a:cubicBezTo>
                <a:cubicBezTo>
                  <a:pt x="238286" y="37444"/>
                  <a:pt x="237189" y="26087"/>
                  <a:pt x="239996" y="17076"/>
                </a:cubicBezTo>
                <a:cubicBezTo>
                  <a:pt x="245740" y="15805"/>
                  <a:pt x="253852" y="16638"/>
                  <a:pt x="258894" y="16375"/>
                </a:cubicBezTo>
                <a:cubicBezTo>
                  <a:pt x="267358" y="15936"/>
                  <a:pt x="275820" y="15579"/>
                  <a:pt x="284261" y="15300"/>
                </a:cubicBezTo>
                <a:cubicBezTo>
                  <a:pt x="296648" y="13963"/>
                  <a:pt x="299104" y="16068"/>
                  <a:pt x="298644" y="28630"/>
                </a:cubicBezTo>
                <a:cubicBezTo>
                  <a:pt x="299148" y="37269"/>
                  <a:pt x="299587" y="45929"/>
                  <a:pt x="300047" y="54567"/>
                </a:cubicBezTo>
                <a:cubicBezTo>
                  <a:pt x="300025" y="58115"/>
                  <a:pt x="302897" y="61004"/>
                  <a:pt x="306449" y="61020"/>
                </a:cubicBezTo>
                <a:cubicBezTo>
                  <a:pt x="306558" y="61022"/>
                  <a:pt x="306668" y="61017"/>
                  <a:pt x="306778" y="61013"/>
                </a:cubicBezTo>
                <a:cubicBezTo>
                  <a:pt x="323155" y="64446"/>
                  <a:pt x="338262" y="72390"/>
                  <a:pt x="350386" y="83946"/>
                </a:cubicBezTo>
                <a:cubicBezTo>
                  <a:pt x="352403" y="85992"/>
                  <a:pt x="355560" y="86397"/>
                  <a:pt x="358037" y="84933"/>
                </a:cubicBezTo>
                <a:cubicBezTo>
                  <a:pt x="360339" y="85104"/>
                  <a:pt x="362576" y="84014"/>
                  <a:pt x="363847" y="82082"/>
                </a:cubicBezTo>
                <a:cubicBezTo>
                  <a:pt x="367662" y="77018"/>
                  <a:pt x="376257" y="60158"/>
                  <a:pt x="383207" y="59807"/>
                </a:cubicBezTo>
                <a:cubicBezTo>
                  <a:pt x="386583" y="59676"/>
                  <a:pt x="394958" y="66582"/>
                  <a:pt x="397545" y="68336"/>
                </a:cubicBezTo>
                <a:cubicBezTo>
                  <a:pt x="404693" y="73269"/>
                  <a:pt x="411424" y="78792"/>
                  <a:pt x="417650" y="84845"/>
                </a:cubicBezTo>
                <a:cubicBezTo>
                  <a:pt x="422693" y="89800"/>
                  <a:pt x="424381" y="90567"/>
                  <a:pt x="420259" y="96947"/>
                </a:cubicBezTo>
                <a:cubicBezTo>
                  <a:pt x="414647" y="105717"/>
                  <a:pt x="407324" y="113588"/>
                  <a:pt x="400988" y="121744"/>
                </a:cubicBezTo>
                <a:cubicBezTo>
                  <a:pt x="398357" y="124978"/>
                  <a:pt x="398861" y="129727"/>
                  <a:pt x="402084" y="132353"/>
                </a:cubicBezTo>
                <a:cubicBezTo>
                  <a:pt x="402917" y="133037"/>
                  <a:pt x="403904" y="133531"/>
                  <a:pt x="404956" y="133802"/>
                </a:cubicBezTo>
                <a:cubicBezTo>
                  <a:pt x="412980" y="146576"/>
                  <a:pt x="416817" y="161539"/>
                  <a:pt x="415918" y="176599"/>
                </a:cubicBezTo>
                <a:cubicBezTo>
                  <a:pt x="415458" y="179594"/>
                  <a:pt x="417497" y="182398"/>
                  <a:pt x="420501" y="182870"/>
                </a:cubicBezTo>
                <a:cubicBezTo>
                  <a:pt x="421882" y="184446"/>
                  <a:pt x="423899" y="185336"/>
                  <a:pt x="426003" y="185303"/>
                </a:cubicBezTo>
                <a:cubicBezTo>
                  <a:pt x="439772" y="185720"/>
                  <a:pt x="453475" y="185632"/>
                  <a:pt x="467243" y="186005"/>
                </a:cubicBezTo>
                <a:cubicBezTo>
                  <a:pt x="466651" y="186005"/>
                  <a:pt x="467660" y="187649"/>
                  <a:pt x="467770" y="189315"/>
                </a:cubicBezTo>
                <a:cubicBezTo>
                  <a:pt x="468121" y="195498"/>
                  <a:pt x="468537" y="201505"/>
                  <a:pt x="468362" y="207644"/>
                </a:cubicBezTo>
                <a:close/>
                <a:moveTo>
                  <a:pt x="342734" y="248753"/>
                </a:moveTo>
                <a:cubicBezTo>
                  <a:pt x="340673" y="256992"/>
                  <a:pt x="336178" y="264409"/>
                  <a:pt x="329799" y="270020"/>
                </a:cubicBezTo>
                <a:cubicBezTo>
                  <a:pt x="327058" y="273034"/>
                  <a:pt x="327234" y="277691"/>
                  <a:pt x="330215" y="280478"/>
                </a:cubicBezTo>
                <a:cubicBezTo>
                  <a:pt x="333526" y="283438"/>
                  <a:pt x="337757" y="282078"/>
                  <a:pt x="340629" y="279447"/>
                </a:cubicBezTo>
                <a:cubicBezTo>
                  <a:pt x="348851" y="271859"/>
                  <a:pt x="354595" y="261987"/>
                  <a:pt x="357138" y="251099"/>
                </a:cubicBezTo>
                <a:cubicBezTo>
                  <a:pt x="359397" y="241540"/>
                  <a:pt x="344948" y="239632"/>
                  <a:pt x="342712" y="24875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7" name="Google Shape;727;p50"/>
          <p:cNvSpPr/>
          <p:nvPr/>
        </p:nvSpPr>
        <p:spPr>
          <a:xfrm>
            <a:off x="6131386" y="1613495"/>
            <a:ext cx="916601" cy="810362"/>
          </a:xfrm>
          <a:custGeom>
            <a:avLst/>
            <a:gdLst/>
            <a:ahLst/>
            <a:cxnLst/>
            <a:rect l="l" t="t" r="r" b="b"/>
            <a:pathLst>
              <a:path w="434408" h="384058" extrusionOk="0">
                <a:moveTo>
                  <a:pt x="13054" y="208885"/>
                </a:moveTo>
                <a:cubicBezTo>
                  <a:pt x="44581" y="177358"/>
                  <a:pt x="76043" y="145699"/>
                  <a:pt x="104084" y="110970"/>
                </a:cubicBezTo>
                <a:cubicBezTo>
                  <a:pt x="110179" y="103428"/>
                  <a:pt x="99370" y="93957"/>
                  <a:pt x="93122" y="101543"/>
                </a:cubicBezTo>
                <a:cubicBezTo>
                  <a:pt x="65081" y="136271"/>
                  <a:pt x="33641" y="167930"/>
                  <a:pt x="2113" y="199458"/>
                </a:cubicBezTo>
                <a:cubicBezTo>
                  <a:pt x="-4596" y="206342"/>
                  <a:pt x="6213" y="215726"/>
                  <a:pt x="13054" y="208885"/>
                </a:cubicBezTo>
                <a:close/>
                <a:moveTo>
                  <a:pt x="133639" y="85691"/>
                </a:moveTo>
                <a:lnTo>
                  <a:pt x="151967" y="68744"/>
                </a:lnTo>
                <a:cubicBezTo>
                  <a:pt x="154730" y="65720"/>
                  <a:pt x="154533" y="61046"/>
                  <a:pt x="151529" y="58264"/>
                </a:cubicBezTo>
                <a:cubicBezTo>
                  <a:pt x="148218" y="55370"/>
                  <a:pt x="144009" y="56619"/>
                  <a:pt x="141115" y="59316"/>
                </a:cubicBezTo>
                <a:lnTo>
                  <a:pt x="122808" y="76264"/>
                </a:lnTo>
                <a:cubicBezTo>
                  <a:pt x="120067" y="79278"/>
                  <a:pt x="120243" y="83935"/>
                  <a:pt x="123224" y="86722"/>
                </a:cubicBezTo>
                <a:cubicBezTo>
                  <a:pt x="126667" y="89682"/>
                  <a:pt x="130854" y="88366"/>
                  <a:pt x="133748" y="85691"/>
                </a:cubicBezTo>
                <a:close/>
                <a:moveTo>
                  <a:pt x="428173" y="39409"/>
                </a:moveTo>
                <a:cubicBezTo>
                  <a:pt x="425345" y="30178"/>
                  <a:pt x="411379" y="35769"/>
                  <a:pt x="414075" y="44561"/>
                </a:cubicBezTo>
                <a:cubicBezTo>
                  <a:pt x="420960" y="66788"/>
                  <a:pt x="421420" y="90504"/>
                  <a:pt x="415435" y="112987"/>
                </a:cubicBezTo>
                <a:cubicBezTo>
                  <a:pt x="412957" y="122525"/>
                  <a:pt x="427472" y="124410"/>
                  <a:pt x="429839" y="115333"/>
                </a:cubicBezTo>
                <a:cubicBezTo>
                  <a:pt x="436416" y="90377"/>
                  <a:pt x="435890" y="64074"/>
                  <a:pt x="428282" y="39409"/>
                </a:cubicBezTo>
                <a:close/>
                <a:moveTo>
                  <a:pt x="355252" y="29850"/>
                </a:moveTo>
                <a:cubicBezTo>
                  <a:pt x="330082" y="690"/>
                  <a:pt x="264638" y="-12925"/>
                  <a:pt x="241244" y="24895"/>
                </a:cubicBezTo>
                <a:cubicBezTo>
                  <a:pt x="200004" y="60697"/>
                  <a:pt x="156440" y="95053"/>
                  <a:pt x="117634" y="133421"/>
                </a:cubicBezTo>
                <a:cubicBezTo>
                  <a:pt x="99809" y="151092"/>
                  <a:pt x="88540" y="173653"/>
                  <a:pt x="70890" y="191214"/>
                </a:cubicBezTo>
                <a:cubicBezTo>
                  <a:pt x="50566" y="211451"/>
                  <a:pt x="28708" y="230328"/>
                  <a:pt x="7638" y="249775"/>
                </a:cubicBezTo>
                <a:cubicBezTo>
                  <a:pt x="4986" y="251893"/>
                  <a:pt x="4525" y="255769"/>
                  <a:pt x="6651" y="258431"/>
                </a:cubicBezTo>
                <a:cubicBezTo>
                  <a:pt x="7178" y="259093"/>
                  <a:pt x="7835" y="259639"/>
                  <a:pt x="8581" y="260035"/>
                </a:cubicBezTo>
                <a:cubicBezTo>
                  <a:pt x="8581" y="260189"/>
                  <a:pt x="8581" y="260320"/>
                  <a:pt x="8581" y="260474"/>
                </a:cubicBezTo>
                <a:cubicBezTo>
                  <a:pt x="5928" y="298776"/>
                  <a:pt x="3780" y="337210"/>
                  <a:pt x="1302" y="375468"/>
                </a:cubicBezTo>
                <a:cubicBezTo>
                  <a:pt x="1192" y="376755"/>
                  <a:pt x="1455" y="378047"/>
                  <a:pt x="2091" y="379173"/>
                </a:cubicBezTo>
                <a:cubicBezTo>
                  <a:pt x="2990" y="382245"/>
                  <a:pt x="5906" y="384273"/>
                  <a:pt x="9107" y="384041"/>
                </a:cubicBezTo>
                <a:cubicBezTo>
                  <a:pt x="51224" y="382944"/>
                  <a:pt x="90030" y="370645"/>
                  <a:pt x="129276" y="356328"/>
                </a:cubicBezTo>
                <a:cubicBezTo>
                  <a:pt x="132389" y="355274"/>
                  <a:pt x="134428" y="352250"/>
                  <a:pt x="134209" y="348961"/>
                </a:cubicBezTo>
                <a:lnTo>
                  <a:pt x="340540" y="141314"/>
                </a:lnTo>
                <a:cubicBezTo>
                  <a:pt x="342141" y="139898"/>
                  <a:pt x="342974" y="137789"/>
                  <a:pt x="342733" y="135657"/>
                </a:cubicBezTo>
                <a:cubicBezTo>
                  <a:pt x="376365" y="110905"/>
                  <a:pt x="383315" y="62210"/>
                  <a:pt x="355361" y="29850"/>
                </a:cubicBezTo>
                <a:close/>
                <a:moveTo>
                  <a:pt x="79002" y="203360"/>
                </a:moveTo>
                <a:cubicBezTo>
                  <a:pt x="97069" y="186084"/>
                  <a:pt x="108316" y="163458"/>
                  <a:pt x="125833" y="145611"/>
                </a:cubicBezTo>
                <a:cubicBezTo>
                  <a:pt x="145215" y="125879"/>
                  <a:pt x="167074" y="108471"/>
                  <a:pt x="187880" y="90274"/>
                </a:cubicBezTo>
                <a:cubicBezTo>
                  <a:pt x="194457" y="101411"/>
                  <a:pt x="201254" y="112549"/>
                  <a:pt x="208752" y="123160"/>
                </a:cubicBezTo>
                <a:cubicBezTo>
                  <a:pt x="159071" y="166297"/>
                  <a:pt x="112021" y="212369"/>
                  <a:pt x="67865" y="261132"/>
                </a:cubicBezTo>
                <a:cubicBezTo>
                  <a:pt x="53417" y="259321"/>
                  <a:pt x="39056" y="256736"/>
                  <a:pt x="24871" y="253392"/>
                </a:cubicBezTo>
                <a:cubicBezTo>
                  <a:pt x="43002" y="236817"/>
                  <a:pt x="61288" y="220352"/>
                  <a:pt x="79024" y="203360"/>
                </a:cubicBezTo>
                <a:close/>
                <a:moveTo>
                  <a:pt x="217324" y="134671"/>
                </a:moveTo>
                <a:cubicBezTo>
                  <a:pt x="223902" y="143123"/>
                  <a:pt x="231159" y="151027"/>
                  <a:pt x="239030" y="158306"/>
                </a:cubicBezTo>
                <a:cubicBezTo>
                  <a:pt x="200092" y="206871"/>
                  <a:pt x="157580" y="252469"/>
                  <a:pt x="111868" y="294720"/>
                </a:cubicBezTo>
                <a:cubicBezTo>
                  <a:pt x="100554" y="295851"/>
                  <a:pt x="89395" y="298309"/>
                  <a:pt x="78652" y="302043"/>
                </a:cubicBezTo>
                <a:cubicBezTo>
                  <a:pt x="79222" y="290949"/>
                  <a:pt x="79792" y="279862"/>
                  <a:pt x="80384" y="268783"/>
                </a:cubicBezTo>
                <a:cubicBezTo>
                  <a:pt x="123334" y="221400"/>
                  <a:pt x="169069" y="176617"/>
                  <a:pt x="217346" y="134671"/>
                </a:cubicBezTo>
                <a:close/>
                <a:moveTo>
                  <a:pt x="40920" y="366194"/>
                </a:moveTo>
                <a:cubicBezTo>
                  <a:pt x="41073" y="365475"/>
                  <a:pt x="41161" y="364738"/>
                  <a:pt x="41161" y="364002"/>
                </a:cubicBezTo>
                <a:lnTo>
                  <a:pt x="42827" y="365843"/>
                </a:lnTo>
                <a:close/>
                <a:moveTo>
                  <a:pt x="58963" y="362752"/>
                </a:moveTo>
                <a:cubicBezTo>
                  <a:pt x="58701" y="361467"/>
                  <a:pt x="58087" y="360279"/>
                  <a:pt x="57209" y="359310"/>
                </a:cubicBezTo>
                <a:lnTo>
                  <a:pt x="22262" y="320394"/>
                </a:lnTo>
                <a:cubicBezTo>
                  <a:pt x="21560" y="319593"/>
                  <a:pt x="20661" y="318977"/>
                  <a:pt x="19675" y="318596"/>
                </a:cubicBezTo>
                <a:cubicBezTo>
                  <a:pt x="20727" y="301846"/>
                  <a:pt x="21780" y="285102"/>
                  <a:pt x="22810" y="268367"/>
                </a:cubicBezTo>
                <a:cubicBezTo>
                  <a:pt x="36841" y="271638"/>
                  <a:pt x="51048" y="274157"/>
                  <a:pt x="65343" y="275909"/>
                </a:cubicBezTo>
                <a:cubicBezTo>
                  <a:pt x="64708" y="287820"/>
                  <a:pt x="64094" y="299734"/>
                  <a:pt x="63480" y="311646"/>
                </a:cubicBezTo>
                <a:cubicBezTo>
                  <a:pt x="63326" y="313209"/>
                  <a:pt x="63765" y="314777"/>
                  <a:pt x="64708" y="316031"/>
                </a:cubicBezTo>
                <a:cubicBezTo>
                  <a:pt x="65651" y="319225"/>
                  <a:pt x="68983" y="321058"/>
                  <a:pt x="72184" y="320122"/>
                </a:cubicBezTo>
                <a:cubicBezTo>
                  <a:pt x="72579" y="320008"/>
                  <a:pt x="72952" y="319857"/>
                  <a:pt x="73302" y="319670"/>
                </a:cubicBezTo>
                <a:cubicBezTo>
                  <a:pt x="84483" y="314906"/>
                  <a:pt x="96235" y="311655"/>
                  <a:pt x="108272" y="310001"/>
                </a:cubicBezTo>
                <a:cubicBezTo>
                  <a:pt x="108995" y="322277"/>
                  <a:pt x="110990" y="334443"/>
                  <a:pt x="114213" y="346309"/>
                </a:cubicBezTo>
                <a:cubicBezTo>
                  <a:pt x="96147" y="352890"/>
                  <a:pt x="77709" y="358380"/>
                  <a:pt x="58985" y="362752"/>
                </a:cubicBezTo>
                <a:close/>
                <a:moveTo>
                  <a:pt x="126930" y="336004"/>
                </a:moveTo>
                <a:cubicBezTo>
                  <a:pt x="124496" y="325504"/>
                  <a:pt x="123093" y="314790"/>
                  <a:pt x="122764" y="304016"/>
                </a:cubicBezTo>
                <a:cubicBezTo>
                  <a:pt x="168477" y="261726"/>
                  <a:pt x="210989" y="216092"/>
                  <a:pt x="249927" y="167492"/>
                </a:cubicBezTo>
                <a:cubicBezTo>
                  <a:pt x="258609" y="174100"/>
                  <a:pt x="268102" y="179559"/>
                  <a:pt x="278187" y="183738"/>
                </a:cubicBezTo>
                <a:close/>
                <a:moveTo>
                  <a:pt x="289873" y="172030"/>
                </a:moveTo>
                <a:cubicBezTo>
                  <a:pt x="246988" y="156508"/>
                  <a:pt x="221425" y="118096"/>
                  <a:pt x="199412" y="80188"/>
                </a:cubicBezTo>
                <a:lnTo>
                  <a:pt x="214430" y="67034"/>
                </a:lnTo>
                <a:cubicBezTo>
                  <a:pt x="217522" y="73918"/>
                  <a:pt x="222696" y="79487"/>
                  <a:pt x="228199" y="85034"/>
                </a:cubicBezTo>
                <a:cubicBezTo>
                  <a:pt x="238328" y="95250"/>
                  <a:pt x="248677" y="105270"/>
                  <a:pt x="258893" y="115377"/>
                </a:cubicBezTo>
                <a:cubicBezTo>
                  <a:pt x="273912" y="130220"/>
                  <a:pt x="288579" y="146072"/>
                  <a:pt x="308772" y="152912"/>
                </a:cubicBezTo>
                <a:close/>
                <a:moveTo>
                  <a:pt x="329929" y="126953"/>
                </a:moveTo>
                <a:cubicBezTo>
                  <a:pt x="327101" y="128519"/>
                  <a:pt x="325785" y="131882"/>
                  <a:pt x="326794" y="134956"/>
                </a:cubicBezTo>
                <a:lnTo>
                  <a:pt x="320589" y="141204"/>
                </a:lnTo>
                <a:cubicBezTo>
                  <a:pt x="319800" y="140634"/>
                  <a:pt x="318901" y="140231"/>
                  <a:pt x="317959" y="140020"/>
                </a:cubicBezTo>
                <a:cubicBezTo>
                  <a:pt x="297700" y="135241"/>
                  <a:pt x="283230" y="117986"/>
                  <a:pt x="269001" y="103933"/>
                </a:cubicBezTo>
                <a:lnTo>
                  <a:pt x="244445" y="79684"/>
                </a:lnTo>
                <a:cubicBezTo>
                  <a:pt x="237407" y="72712"/>
                  <a:pt x="229405" y="66244"/>
                  <a:pt x="226752" y="56488"/>
                </a:cubicBezTo>
                <a:lnTo>
                  <a:pt x="248852" y="37282"/>
                </a:lnTo>
                <a:cubicBezTo>
                  <a:pt x="250584" y="36602"/>
                  <a:pt x="251987" y="35318"/>
                  <a:pt x="252842" y="33664"/>
                </a:cubicBezTo>
                <a:cubicBezTo>
                  <a:pt x="262094" y="16125"/>
                  <a:pt x="283537" y="15708"/>
                  <a:pt x="300704" y="18602"/>
                </a:cubicBezTo>
                <a:cubicBezTo>
                  <a:pt x="318857" y="21628"/>
                  <a:pt x="335585" y="28183"/>
                  <a:pt x="346855" y="43355"/>
                </a:cubicBezTo>
                <a:cubicBezTo>
                  <a:pt x="367442" y="71046"/>
                  <a:pt x="358848" y="109129"/>
                  <a:pt x="329929" y="126953"/>
                </a:cubicBezTo>
                <a:close/>
                <a:moveTo>
                  <a:pt x="374699" y="1720"/>
                </a:moveTo>
                <a:cubicBezTo>
                  <a:pt x="367639" y="-4353"/>
                  <a:pt x="357642" y="7136"/>
                  <a:pt x="364701" y="13209"/>
                </a:cubicBezTo>
                <a:cubicBezTo>
                  <a:pt x="399145" y="42917"/>
                  <a:pt x="389674" y="103099"/>
                  <a:pt x="370139" y="138179"/>
                </a:cubicBezTo>
                <a:cubicBezTo>
                  <a:pt x="365381" y="146773"/>
                  <a:pt x="378624" y="152561"/>
                  <a:pt x="383293" y="144208"/>
                </a:cubicBezTo>
                <a:cubicBezTo>
                  <a:pt x="405963" y="103428"/>
                  <a:pt x="414163" y="35769"/>
                  <a:pt x="374699" y="1720"/>
                </a:cubicBezTo>
                <a:close/>
                <a:moveTo>
                  <a:pt x="312960" y="38861"/>
                </a:moveTo>
                <a:cubicBezTo>
                  <a:pt x="296823" y="29499"/>
                  <a:pt x="276959" y="33182"/>
                  <a:pt x="263848" y="45876"/>
                </a:cubicBezTo>
                <a:cubicBezTo>
                  <a:pt x="256855" y="52673"/>
                  <a:pt x="267751" y="62035"/>
                  <a:pt x="274811" y="55304"/>
                </a:cubicBezTo>
                <a:cubicBezTo>
                  <a:pt x="283449" y="46929"/>
                  <a:pt x="296275" y="46644"/>
                  <a:pt x="306316" y="52454"/>
                </a:cubicBezTo>
                <a:cubicBezTo>
                  <a:pt x="314143" y="57080"/>
                  <a:pt x="321094" y="43640"/>
                  <a:pt x="312938" y="3886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8" name="Google Shape;728;p50"/>
          <p:cNvSpPr/>
          <p:nvPr/>
        </p:nvSpPr>
        <p:spPr>
          <a:xfrm>
            <a:off x="588744" y="2987028"/>
            <a:ext cx="1308033" cy="1164157"/>
          </a:xfrm>
          <a:custGeom>
            <a:avLst/>
            <a:gdLst/>
            <a:ahLst/>
            <a:cxnLst/>
            <a:rect l="l" t="t" r="r" b="b"/>
            <a:pathLst>
              <a:path w="619921" h="551733" extrusionOk="0">
                <a:moveTo>
                  <a:pt x="187343" y="288424"/>
                </a:moveTo>
                <a:lnTo>
                  <a:pt x="139964" y="281474"/>
                </a:lnTo>
                <a:cubicBezTo>
                  <a:pt x="134614" y="280531"/>
                  <a:pt x="130405" y="285420"/>
                  <a:pt x="130142" y="290244"/>
                </a:cubicBezTo>
                <a:cubicBezTo>
                  <a:pt x="129594" y="293833"/>
                  <a:pt x="132049" y="297194"/>
                  <a:pt x="135645" y="297748"/>
                </a:cubicBezTo>
                <a:cubicBezTo>
                  <a:pt x="135820" y="297775"/>
                  <a:pt x="135996" y="297794"/>
                  <a:pt x="136171" y="297808"/>
                </a:cubicBezTo>
                <a:lnTo>
                  <a:pt x="183550" y="304758"/>
                </a:lnTo>
                <a:cubicBezTo>
                  <a:pt x="188878" y="305678"/>
                  <a:pt x="193087" y="300811"/>
                  <a:pt x="193350" y="295988"/>
                </a:cubicBezTo>
                <a:cubicBezTo>
                  <a:pt x="193898" y="292399"/>
                  <a:pt x="191443" y="289038"/>
                  <a:pt x="187847" y="288483"/>
                </a:cubicBezTo>
                <a:cubicBezTo>
                  <a:pt x="187694" y="288457"/>
                  <a:pt x="187518" y="288437"/>
                  <a:pt x="187343" y="288424"/>
                </a:cubicBezTo>
                <a:close/>
                <a:moveTo>
                  <a:pt x="63666" y="221401"/>
                </a:moveTo>
                <a:cubicBezTo>
                  <a:pt x="65135" y="226202"/>
                  <a:pt x="70682" y="228921"/>
                  <a:pt x="75045" y="225172"/>
                </a:cubicBezTo>
                <a:cubicBezTo>
                  <a:pt x="104490" y="202830"/>
                  <a:pt x="138846" y="189062"/>
                  <a:pt x="171777" y="173671"/>
                </a:cubicBezTo>
                <a:lnTo>
                  <a:pt x="274822" y="125546"/>
                </a:lnTo>
                <a:cubicBezTo>
                  <a:pt x="282123" y="122477"/>
                  <a:pt x="282057" y="109827"/>
                  <a:pt x="274055" y="109081"/>
                </a:cubicBezTo>
                <a:cubicBezTo>
                  <a:pt x="272849" y="109112"/>
                  <a:pt x="271665" y="109403"/>
                  <a:pt x="270590" y="109936"/>
                </a:cubicBezTo>
                <a:lnTo>
                  <a:pt x="162174" y="160582"/>
                </a:lnTo>
                <a:cubicBezTo>
                  <a:pt x="129681" y="175776"/>
                  <a:pt x="95655" y="189698"/>
                  <a:pt x="66780" y="211600"/>
                </a:cubicBezTo>
                <a:cubicBezTo>
                  <a:pt x="63623" y="213775"/>
                  <a:pt x="62329" y="217790"/>
                  <a:pt x="63601" y="221401"/>
                </a:cubicBezTo>
                <a:close/>
                <a:moveTo>
                  <a:pt x="50841" y="184940"/>
                </a:moveTo>
                <a:cubicBezTo>
                  <a:pt x="52441" y="184914"/>
                  <a:pt x="53998" y="184451"/>
                  <a:pt x="55357" y="183603"/>
                </a:cubicBezTo>
                <a:cubicBezTo>
                  <a:pt x="81338" y="168255"/>
                  <a:pt x="108217" y="154070"/>
                  <a:pt x="135228" y="141420"/>
                </a:cubicBezTo>
                <a:cubicBezTo>
                  <a:pt x="139328" y="139462"/>
                  <a:pt x="141477" y="134860"/>
                  <a:pt x="140315" y="130458"/>
                </a:cubicBezTo>
                <a:cubicBezTo>
                  <a:pt x="139986" y="127046"/>
                  <a:pt x="136938" y="124553"/>
                  <a:pt x="133540" y="124886"/>
                </a:cubicBezTo>
                <a:cubicBezTo>
                  <a:pt x="132641" y="124974"/>
                  <a:pt x="131786" y="125250"/>
                  <a:pt x="131019" y="125700"/>
                </a:cubicBezTo>
                <a:cubicBezTo>
                  <a:pt x="102144" y="139227"/>
                  <a:pt x="73752" y="154202"/>
                  <a:pt x="46631" y="170229"/>
                </a:cubicBezTo>
                <a:cubicBezTo>
                  <a:pt x="38694" y="175184"/>
                  <a:pt x="43869" y="184830"/>
                  <a:pt x="50775" y="184940"/>
                </a:cubicBezTo>
                <a:close/>
                <a:moveTo>
                  <a:pt x="398433" y="384629"/>
                </a:moveTo>
                <a:cubicBezTo>
                  <a:pt x="375982" y="369852"/>
                  <a:pt x="352654" y="356467"/>
                  <a:pt x="328559" y="344551"/>
                </a:cubicBezTo>
                <a:cubicBezTo>
                  <a:pt x="327506" y="344020"/>
                  <a:pt x="326344" y="343735"/>
                  <a:pt x="325161" y="343718"/>
                </a:cubicBezTo>
                <a:cubicBezTo>
                  <a:pt x="318123" y="343718"/>
                  <a:pt x="312554" y="355316"/>
                  <a:pt x="320995" y="359701"/>
                </a:cubicBezTo>
                <a:cubicBezTo>
                  <a:pt x="343665" y="370808"/>
                  <a:pt x="365634" y="383307"/>
                  <a:pt x="386769" y="397126"/>
                </a:cubicBezTo>
                <a:cubicBezTo>
                  <a:pt x="393960" y="402563"/>
                  <a:pt x="407202" y="390943"/>
                  <a:pt x="398367" y="384629"/>
                </a:cubicBezTo>
                <a:close/>
                <a:moveTo>
                  <a:pt x="422001" y="401050"/>
                </a:moveTo>
                <a:cubicBezTo>
                  <a:pt x="417441" y="400483"/>
                  <a:pt x="413210" y="403442"/>
                  <a:pt x="412157" y="407913"/>
                </a:cubicBezTo>
                <a:cubicBezTo>
                  <a:pt x="411631" y="412298"/>
                  <a:pt x="413254" y="416310"/>
                  <a:pt x="418252" y="417340"/>
                </a:cubicBezTo>
                <a:cubicBezTo>
                  <a:pt x="419612" y="417292"/>
                  <a:pt x="420927" y="417658"/>
                  <a:pt x="422067" y="418393"/>
                </a:cubicBezTo>
                <a:cubicBezTo>
                  <a:pt x="422703" y="418658"/>
                  <a:pt x="423339" y="418974"/>
                  <a:pt x="423931" y="419335"/>
                </a:cubicBezTo>
                <a:cubicBezTo>
                  <a:pt x="427263" y="422778"/>
                  <a:pt x="433644" y="423084"/>
                  <a:pt x="436647" y="419138"/>
                </a:cubicBezTo>
                <a:cubicBezTo>
                  <a:pt x="439322" y="415806"/>
                  <a:pt x="439979" y="410368"/>
                  <a:pt x="436384" y="407518"/>
                </a:cubicBezTo>
                <a:cubicBezTo>
                  <a:pt x="432240" y="404098"/>
                  <a:pt x="427241" y="401862"/>
                  <a:pt x="421936" y="401050"/>
                </a:cubicBezTo>
                <a:close/>
                <a:moveTo>
                  <a:pt x="618643" y="3668"/>
                </a:moveTo>
                <a:cubicBezTo>
                  <a:pt x="616757" y="241"/>
                  <a:pt x="612460" y="-1007"/>
                  <a:pt x="609018" y="879"/>
                </a:cubicBezTo>
                <a:cubicBezTo>
                  <a:pt x="608623" y="1094"/>
                  <a:pt x="608272" y="1344"/>
                  <a:pt x="607922" y="1629"/>
                </a:cubicBezTo>
                <a:cubicBezTo>
                  <a:pt x="605028" y="3668"/>
                  <a:pt x="601783" y="5838"/>
                  <a:pt x="598823" y="7833"/>
                </a:cubicBezTo>
                <a:cubicBezTo>
                  <a:pt x="598275" y="8173"/>
                  <a:pt x="597617" y="8298"/>
                  <a:pt x="596981" y="8184"/>
                </a:cubicBezTo>
                <a:cubicBezTo>
                  <a:pt x="595293" y="8241"/>
                  <a:pt x="593671" y="8849"/>
                  <a:pt x="592377" y="9916"/>
                </a:cubicBezTo>
                <a:cubicBezTo>
                  <a:pt x="586480" y="14411"/>
                  <a:pt x="579464" y="19848"/>
                  <a:pt x="573544" y="24365"/>
                </a:cubicBezTo>
                <a:cubicBezTo>
                  <a:pt x="418340" y="121096"/>
                  <a:pt x="236344" y="164572"/>
                  <a:pt x="80614" y="257466"/>
                </a:cubicBezTo>
                <a:cubicBezTo>
                  <a:pt x="57177" y="271235"/>
                  <a:pt x="32928" y="285464"/>
                  <a:pt x="5588" y="292392"/>
                </a:cubicBezTo>
                <a:cubicBezTo>
                  <a:pt x="2694" y="292914"/>
                  <a:pt x="480" y="295234"/>
                  <a:pt x="85" y="298136"/>
                </a:cubicBezTo>
                <a:cubicBezTo>
                  <a:pt x="-682" y="303530"/>
                  <a:pt x="3856" y="308024"/>
                  <a:pt x="8636" y="309581"/>
                </a:cubicBezTo>
                <a:cubicBezTo>
                  <a:pt x="71362" y="324577"/>
                  <a:pt x="135798" y="336987"/>
                  <a:pt x="199906" y="346392"/>
                </a:cubicBezTo>
                <a:cubicBezTo>
                  <a:pt x="200980" y="346557"/>
                  <a:pt x="201791" y="347491"/>
                  <a:pt x="201769" y="348585"/>
                </a:cubicBezTo>
                <a:lnTo>
                  <a:pt x="201068" y="538561"/>
                </a:lnTo>
                <a:cubicBezTo>
                  <a:pt x="200695" y="541622"/>
                  <a:pt x="202712" y="544463"/>
                  <a:pt x="205716" y="545139"/>
                </a:cubicBezTo>
                <a:cubicBezTo>
                  <a:pt x="206330" y="545288"/>
                  <a:pt x="206856" y="545695"/>
                  <a:pt x="207141" y="546257"/>
                </a:cubicBezTo>
                <a:cubicBezTo>
                  <a:pt x="208544" y="548697"/>
                  <a:pt x="210956" y="550396"/>
                  <a:pt x="213718" y="550905"/>
                </a:cubicBezTo>
                <a:cubicBezTo>
                  <a:pt x="216897" y="552582"/>
                  <a:pt x="220844" y="551646"/>
                  <a:pt x="222926" y="548712"/>
                </a:cubicBezTo>
                <a:cubicBezTo>
                  <a:pt x="260045" y="503835"/>
                  <a:pt x="299465" y="460922"/>
                  <a:pt x="341034" y="420147"/>
                </a:cubicBezTo>
                <a:cubicBezTo>
                  <a:pt x="341757" y="419445"/>
                  <a:pt x="342854" y="419318"/>
                  <a:pt x="343709" y="419840"/>
                </a:cubicBezTo>
                <a:cubicBezTo>
                  <a:pt x="374534" y="438519"/>
                  <a:pt x="397271" y="452726"/>
                  <a:pt x="427570" y="479167"/>
                </a:cubicBezTo>
                <a:cubicBezTo>
                  <a:pt x="443838" y="493024"/>
                  <a:pt x="464842" y="497036"/>
                  <a:pt x="481286" y="510629"/>
                </a:cubicBezTo>
                <a:cubicBezTo>
                  <a:pt x="485078" y="516110"/>
                  <a:pt x="495163" y="516834"/>
                  <a:pt x="496633" y="508108"/>
                </a:cubicBezTo>
                <a:cubicBezTo>
                  <a:pt x="520991" y="341084"/>
                  <a:pt x="561836" y="176881"/>
                  <a:pt x="618533" y="17897"/>
                </a:cubicBezTo>
                <a:cubicBezTo>
                  <a:pt x="619103" y="16384"/>
                  <a:pt x="619235" y="14748"/>
                  <a:pt x="618950" y="13161"/>
                </a:cubicBezTo>
                <a:cubicBezTo>
                  <a:pt x="618862" y="12707"/>
                  <a:pt x="618928" y="12240"/>
                  <a:pt x="619125" y="11824"/>
                </a:cubicBezTo>
                <a:cubicBezTo>
                  <a:pt x="620353" y="9191"/>
                  <a:pt x="620155" y="6112"/>
                  <a:pt x="618577" y="3668"/>
                </a:cubicBezTo>
                <a:close/>
                <a:moveTo>
                  <a:pt x="202822" y="326266"/>
                </a:moveTo>
                <a:cubicBezTo>
                  <a:pt x="201528" y="327165"/>
                  <a:pt x="200870" y="329752"/>
                  <a:pt x="198853" y="329401"/>
                </a:cubicBezTo>
                <a:cubicBezTo>
                  <a:pt x="146804" y="321640"/>
                  <a:pt x="94405" y="311861"/>
                  <a:pt x="43189" y="300395"/>
                </a:cubicBezTo>
                <a:cubicBezTo>
                  <a:pt x="42005" y="300134"/>
                  <a:pt x="41260" y="298963"/>
                  <a:pt x="41523" y="297779"/>
                </a:cubicBezTo>
                <a:cubicBezTo>
                  <a:pt x="41676" y="297102"/>
                  <a:pt x="42137" y="296534"/>
                  <a:pt x="42773" y="296251"/>
                </a:cubicBezTo>
                <a:cubicBezTo>
                  <a:pt x="60356" y="287922"/>
                  <a:pt x="77457" y="278619"/>
                  <a:pt x="94010" y="268385"/>
                </a:cubicBezTo>
                <a:cubicBezTo>
                  <a:pt x="206615" y="200792"/>
                  <a:pt x="351777" y="154377"/>
                  <a:pt x="474577" y="96453"/>
                </a:cubicBezTo>
                <a:cubicBezTo>
                  <a:pt x="475782" y="96459"/>
                  <a:pt x="476769" y="97446"/>
                  <a:pt x="476747" y="98658"/>
                </a:cubicBezTo>
                <a:cubicBezTo>
                  <a:pt x="476747" y="99318"/>
                  <a:pt x="476440" y="99941"/>
                  <a:pt x="475936" y="100355"/>
                </a:cubicBezTo>
                <a:cubicBezTo>
                  <a:pt x="382954" y="173824"/>
                  <a:pt x="291090" y="249837"/>
                  <a:pt x="202822" y="326266"/>
                </a:cubicBezTo>
                <a:close/>
                <a:moveTo>
                  <a:pt x="221677" y="502627"/>
                </a:moveTo>
                <a:cubicBezTo>
                  <a:pt x="221238" y="503754"/>
                  <a:pt x="219967" y="504304"/>
                  <a:pt x="218827" y="503859"/>
                </a:cubicBezTo>
                <a:cubicBezTo>
                  <a:pt x="217993" y="503528"/>
                  <a:pt x="217445" y="502717"/>
                  <a:pt x="217445" y="501816"/>
                </a:cubicBezTo>
                <a:lnTo>
                  <a:pt x="218059" y="338280"/>
                </a:lnTo>
                <a:cubicBezTo>
                  <a:pt x="218059" y="336767"/>
                  <a:pt x="216919" y="334794"/>
                  <a:pt x="218388" y="333589"/>
                </a:cubicBezTo>
                <a:cubicBezTo>
                  <a:pt x="322573" y="243698"/>
                  <a:pt x="430903" y="154903"/>
                  <a:pt x="540372" y="69902"/>
                </a:cubicBezTo>
                <a:cubicBezTo>
                  <a:pt x="541293" y="69189"/>
                  <a:pt x="542608" y="69323"/>
                  <a:pt x="543376" y="70209"/>
                </a:cubicBezTo>
                <a:cubicBezTo>
                  <a:pt x="544143" y="71097"/>
                  <a:pt x="544077" y="72430"/>
                  <a:pt x="543222" y="73234"/>
                </a:cubicBezTo>
                <a:cubicBezTo>
                  <a:pt x="521298" y="93734"/>
                  <a:pt x="407991" y="200704"/>
                  <a:pt x="388347" y="218331"/>
                </a:cubicBezTo>
                <a:cubicBezTo>
                  <a:pt x="343753" y="259220"/>
                  <a:pt x="297624" y="301491"/>
                  <a:pt x="265877" y="353496"/>
                </a:cubicBezTo>
                <a:cubicBezTo>
                  <a:pt x="263487" y="357223"/>
                  <a:pt x="264912" y="360556"/>
                  <a:pt x="267148" y="363537"/>
                </a:cubicBezTo>
                <a:cubicBezTo>
                  <a:pt x="267653" y="364097"/>
                  <a:pt x="267828" y="364875"/>
                  <a:pt x="267631" y="365598"/>
                </a:cubicBezTo>
                <a:cubicBezTo>
                  <a:pt x="254564" y="411596"/>
                  <a:pt x="239107" y="457681"/>
                  <a:pt x="221677" y="502627"/>
                </a:cubicBezTo>
                <a:close/>
                <a:moveTo>
                  <a:pt x="326608" y="412298"/>
                </a:moveTo>
                <a:cubicBezTo>
                  <a:pt x="297492" y="439923"/>
                  <a:pt x="270678" y="471494"/>
                  <a:pt x="242944" y="499755"/>
                </a:cubicBezTo>
                <a:cubicBezTo>
                  <a:pt x="241738" y="499746"/>
                  <a:pt x="240751" y="498759"/>
                  <a:pt x="240773" y="497547"/>
                </a:cubicBezTo>
                <a:cubicBezTo>
                  <a:pt x="240773" y="497290"/>
                  <a:pt x="240817" y="497036"/>
                  <a:pt x="240905" y="496795"/>
                </a:cubicBezTo>
                <a:cubicBezTo>
                  <a:pt x="255506" y="458230"/>
                  <a:pt x="268727" y="418787"/>
                  <a:pt x="280193" y="379586"/>
                </a:cubicBezTo>
                <a:cubicBezTo>
                  <a:pt x="280522" y="378424"/>
                  <a:pt x="281750" y="377753"/>
                  <a:pt x="282912" y="378091"/>
                </a:cubicBezTo>
                <a:cubicBezTo>
                  <a:pt x="283197" y="378176"/>
                  <a:pt x="283460" y="378319"/>
                  <a:pt x="283701" y="378512"/>
                </a:cubicBezTo>
                <a:cubicBezTo>
                  <a:pt x="297229" y="389525"/>
                  <a:pt x="311436" y="399667"/>
                  <a:pt x="326235" y="408877"/>
                </a:cubicBezTo>
                <a:cubicBezTo>
                  <a:pt x="327266" y="409513"/>
                  <a:pt x="327594" y="410864"/>
                  <a:pt x="326958" y="411894"/>
                </a:cubicBezTo>
                <a:cubicBezTo>
                  <a:pt x="326849" y="412050"/>
                  <a:pt x="326739" y="412192"/>
                  <a:pt x="326608" y="412320"/>
                </a:cubicBezTo>
                <a:close/>
                <a:moveTo>
                  <a:pt x="587795" y="58545"/>
                </a:moveTo>
                <a:cubicBezTo>
                  <a:pt x="539561" y="198994"/>
                  <a:pt x="506959" y="345384"/>
                  <a:pt x="482228" y="489713"/>
                </a:cubicBezTo>
                <a:cubicBezTo>
                  <a:pt x="481592" y="490040"/>
                  <a:pt x="480847" y="490040"/>
                  <a:pt x="480211" y="489713"/>
                </a:cubicBezTo>
                <a:cubicBezTo>
                  <a:pt x="475979" y="487521"/>
                  <a:pt x="471441" y="485328"/>
                  <a:pt x="467057" y="483289"/>
                </a:cubicBezTo>
                <a:cubicBezTo>
                  <a:pt x="457300" y="478795"/>
                  <a:pt x="447105" y="473840"/>
                  <a:pt x="438664" y="466407"/>
                </a:cubicBezTo>
                <a:cubicBezTo>
                  <a:pt x="422023" y="452595"/>
                  <a:pt x="406282" y="439572"/>
                  <a:pt x="388237" y="427930"/>
                </a:cubicBezTo>
                <a:cubicBezTo>
                  <a:pt x="353005" y="405063"/>
                  <a:pt x="315887" y="385637"/>
                  <a:pt x="284403" y="356807"/>
                </a:cubicBezTo>
                <a:cubicBezTo>
                  <a:pt x="283614" y="356090"/>
                  <a:pt x="283460" y="354919"/>
                  <a:pt x="284030" y="354022"/>
                </a:cubicBezTo>
                <a:cubicBezTo>
                  <a:pt x="322925" y="293423"/>
                  <a:pt x="381047" y="247030"/>
                  <a:pt x="433249" y="198007"/>
                </a:cubicBezTo>
                <a:lnTo>
                  <a:pt x="584177" y="56243"/>
                </a:lnTo>
                <a:cubicBezTo>
                  <a:pt x="585032" y="55379"/>
                  <a:pt x="586414" y="55368"/>
                  <a:pt x="587269" y="56219"/>
                </a:cubicBezTo>
                <a:cubicBezTo>
                  <a:pt x="587882" y="56824"/>
                  <a:pt x="588102" y="57736"/>
                  <a:pt x="587795" y="5854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9" name="Google Shape;729;p50"/>
          <p:cNvSpPr/>
          <p:nvPr/>
        </p:nvSpPr>
        <p:spPr>
          <a:xfrm>
            <a:off x="2010967" y="2871893"/>
            <a:ext cx="1099557" cy="1394425"/>
          </a:xfrm>
          <a:custGeom>
            <a:avLst/>
            <a:gdLst/>
            <a:ahLst/>
            <a:cxnLst/>
            <a:rect l="l" t="t" r="r" b="b"/>
            <a:pathLst>
              <a:path w="521117" h="660865" extrusionOk="0">
                <a:moveTo>
                  <a:pt x="286048" y="97336"/>
                </a:moveTo>
                <a:cubicBezTo>
                  <a:pt x="277717" y="92820"/>
                  <a:pt x="269429" y="107049"/>
                  <a:pt x="279471" y="112421"/>
                </a:cubicBezTo>
                <a:cubicBezTo>
                  <a:pt x="287934" y="116871"/>
                  <a:pt x="296199" y="102620"/>
                  <a:pt x="286048" y="97336"/>
                </a:cubicBezTo>
                <a:close/>
                <a:moveTo>
                  <a:pt x="245992" y="93960"/>
                </a:moveTo>
                <a:lnTo>
                  <a:pt x="245992" y="93960"/>
                </a:lnTo>
                <a:cubicBezTo>
                  <a:pt x="222752" y="94377"/>
                  <a:pt x="182411" y="100801"/>
                  <a:pt x="173247" y="138927"/>
                </a:cubicBezTo>
                <a:cubicBezTo>
                  <a:pt x="171953" y="143948"/>
                  <a:pt x="175439" y="146974"/>
                  <a:pt x="180460" y="146996"/>
                </a:cubicBezTo>
                <a:cubicBezTo>
                  <a:pt x="184845" y="147206"/>
                  <a:pt x="188813" y="144347"/>
                  <a:pt x="189975" y="140111"/>
                </a:cubicBezTo>
                <a:cubicBezTo>
                  <a:pt x="196114" y="114503"/>
                  <a:pt x="225690" y="110140"/>
                  <a:pt x="242747" y="109833"/>
                </a:cubicBezTo>
                <a:cubicBezTo>
                  <a:pt x="251846" y="110075"/>
                  <a:pt x="257568" y="94135"/>
                  <a:pt x="245992" y="93894"/>
                </a:cubicBezTo>
                <a:close/>
                <a:moveTo>
                  <a:pt x="123697" y="418641"/>
                </a:moveTo>
                <a:cubicBezTo>
                  <a:pt x="120321" y="418557"/>
                  <a:pt x="117207" y="420474"/>
                  <a:pt x="115761" y="423530"/>
                </a:cubicBezTo>
                <a:cubicBezTo>
                  <a:pt x="94340" y="468256"/>
                  <a:pt x="71912" y="513421"/>
                  <a:pt x="49285" y="557401"/>
                </a:cubicBezTo>
                <a:cubicBezTo>
                  <a:pt x="44396" y="566675"/>
                  <a:pt x="59918" y="571915"/>
                  <a:pt x="64873" y="562663"/>
                </a:cubicBezTo>
                <a:cubicBezTo>
                  <a:pt x="87543" y="518595"/>
                  <a:pt x="109906" y="473584"/>
                  <a:pt x="131305" y="428923"/>
                </a:cubicBezTo>
                <a:cubicBezTo>
                  <a:pt x="134199" y="423179"/>
                  <a:pt x="129485" y="418553"/>
                  <a:pt x="123697" y="418575"/>
                </a:cubicBezTo>
                <a:close/>
                <a:moveTo>
                  <a:pt x="516804" y="178128"/>
                </a:moveTo>
                <a:cubicBezTo>
                  <a:pt x="513252" y="167561"/>
                  <a:pt x="498234" y="174993"/>
                  <a:pt x="501194" y="184114"/>
                </a:cubicBezTo>
                <a:cubicBezTo>
                  <a:pt x="508583" y="207630"/>
                  <a:pt x="504965" y="233231"/>
                  <a:pt x="491328" y="253768"/>
                </a:cubicBezTo>
                <a:cubicBezTo>
                  <a:pt x="487250" y="258964"/>
                  <a:pt x="491328" y="267800"/>
                  <a:pt x="497555" y="267909"/>
                </a:cubicBezTo>
                <a:cubicBezTo>
                  <a:pt x="499813" y="267791"/>
                  <a:pt x="501852" y="266524"/>
                  <a:pt x="502948" y="264555"/>
                </a:cubicBezTo>
                <a:cubicBezTo>
                  <a:pt x="520751" y="238158"/>
                  <a:pt x="525684" y="207463"/>
                  <a:pt x="516804" y="178063"/>
                </a:cubicBezTo>
                <a:close/>
                <a:moveTo>
                  <a:pt x="312226" y="61819"/>
                </a:moveTo>
                <a:cubicBezTo>
                  <a:pt x="311349" y="61534"/>
                  <a:pt x="310275" y="61819"/>
                  <a:pt x="309354" y="61446"/>
                </a:cubicBezTo>
                <a:cubicBezTo>
                  <a:pt x="290017" y="53082"/>
                  <a:pt x="269211" y="48734"/>
                  <a:pt x="248141" y="48664"/>
                </a:cubicBezTo>
                <a:cubicBezTo>
                  <a:pt x="186993" y="47151"/>
                  <a:pt x="132182" y="92096"/>
                  <a:pt x="124311" y="150657"/>
                </a:cubicBezTo>
                <a:cubicBezTo>
                  <a:pt x="120496" y="179159"/>
                  <a:pt x="130713" y="207178"/>
                  <a:pt x="141500" y="233334"/>
                </a:cubicBezTo>
                <a:cubicBezTo>
                  <a:pt x="202560" y="370122"/>
                  <a:pt x="356163" y="325593"/>
                  <a:pt x="387493" y="200667"/>
                </a:cubicBezTo>
                <a:cubicBezTo>
                  <a:pt x="403279" y="142632"/>
                  <a:pt x="373308" y="73636"/>
                  <a:pt x="312226" y="61753"/>
                </a:cubicBezTo>
                <a:close/>
                <a:moveTo>
                  <a:pt x="373352" y="187534"/>
                </a:moveTo>
                <a:cubicBezTo>
                  <a:pt x="350770" y="309698"/>
                  <a:pt x="215495" y="343944"/>
                  <a:pt x="161517" y="236733"/>
                </a:cubicBezTo>
                <a:cubicBezTo>
                  <a:pt x="143144" y="197269"/>
                  <a:pt x="126745" y="146250"/>
                  <a:pt x="163403" y="102050"/>
                </a:cubicBezTo>
                <a:cubicBezTo>
                  <a:pt x="183354" y="77933"/>
                  <a:pt x="213105" y="64778"/>
                  <a:pt x="247154" y="64778"/>
                </a:cubicBezTo>
                <a:cubicBezTo>
                  <a:pt x="267281" y="64873"/>
                  <a:pt x="287145" y="69253"/>
                  <a:pt x="305430" y="77626"/>
                </a:cubicBezTo>
                <a:cubicBezTo>
                  <a:pt x="347810" y="82494"/>
                  <a:pt x="383152" y="128250"/>
                  <a:pt x="373352" y="187468"/>
                </a:cubicBezTo>
                <a:close/>
                <a:moveTo>
                  <a:pt x="451513" y="77955"/>
                </a:moveTo>
                <a:cubicBezTo>
                  <a:pt x="445812" y="78284"/>
                  <a:pt x="439827" y="84664"/>
                  <a:pt x="443007" y="91636"/>
                </a:cubicBezTo>
                <a:cubicBezTo>
                  <a:pt x="477691" y="160808"/>
                  <a:pt x="474446" y="229498"/>
                  <a:pt x="434237" y="275386"/>
                </a:cubicBezTo>
                <a:cubicBezTo>
                  <a:pt x="428909" y="281810"/>
                  <a:pt x="434105" y="288409"/>
                  <a:pt x="440200" y="288716"/>
                </a:cubicBezTo>
                <a:cubicBezTo>
                  <a:pt x="442524" y="288648"/>
                  <a:pt x="444716" y="287558"/>
                  <a:pt x="446164" y="285734"/>
                </a:cubicBezTo>
                <a:cubicBezTo>
                  <a:pt x="491065" y="234409"/>
                  <a:pt x="494946" y="158067"/>
                  <a:pt x="456578" y="81551"/>
                </a:cubicBezTo>
                <a:cubicBezTo>
                  <a:pt x="455766" y="79439"/>
                  <a:pt x="453771" y="78019"/>
                  <a:pt x="451513" y="77955"/>
                </a:cubicBezTo>
                <a:close/>
                <a:moveTo>
                  <a:pt x="341890" y="26630"/>
                </a:moveTo>
                <a:cubicBezTo>
                  <a:pt x="340794" y="26496"/>
                  <a:pt x="339961" y="25553"/>
                  <a:pt x="339961" y="24437"/>
                </a:cubicBezTo>
                <a:cubicBezTo>
                  <a:pt x="339983" y="21456"/>
                  <a:pt x="338273" y="18733"/>
                  <a:pt x="335576" y="17465"/>
                </a:cubicBezTo>
                <a:cubicBezTo>
                  <a:pt x="312665" y="5878"/>
                  <a:pt x="287320" y="-90"/>
                  <a:pt x="261646" y="57"/>
                </a:cubicBezTo>
                <a:cubicBezTo>
                  <a:pt x="174737" y="-2398"/>
                  <a:pt x="88684" y="74601"/>
                  <a:pt x="72108" y="157497"/>
                </a:cubicBezTo>
                <a:cubicBezTo>
                  <a:pt x="59305" y="227853"/>
                  <a:pt x="106662" y="290733"/>
                  <a:pt x="155093" y="328509"/>
                </a:cubicBezTo>
                <a:cubicBezTo>
                  <a:pt x="155948" y="329140"/>
                  <a:pt x="156211" y="330280"/>
                  <a:pt x="155751" y="331228"/>
                </a:cubicBezTo>
                <a:lnTo>
                  <a:pt x="137334" y="368806"/>
                </a:lnTo>
                <a:cubicBezTo>
                  <a:pt x="136063" y="371240"/>
                  <a:pt x="133453" y="369289"/>
                  <a:pt x="131678" y="368587"/>
                </a:cubicBezTo>
                <a:cubicBezTo>
                  <a:pt x="128279" y="366965"/>
                  <a:pt x="124969" y="365101"/>
                  <a:pt x="121220" y="366614"/>
                </a:cubicBezTo>
                <a:cubicBezTo>
                  <a:pt x="117295" y="366044"/>
                  <a:pt x="113327" y="365474"/>
                  <a:pt x="109753" y="370999"/>
                </a:cubicBezTo>
                <a:cubicBezTo>
                  <a:pt x="72744" y="437562"/>
                  <a:pt x="31504" y="513508"/>
                  <a:pt x="2323" y="592437"/>
                </a:cubicBezTo>
                <a:cubicBezTo>
                  <a:pt x="87" y="594542"/>
                  <a:pt x="-615" y="597821"/>
                  <a:pt x="569" y="600658"/>
                </a:cubicBezTo>
                <a:cubicBezTo>
                  <a:pt x="13219" y="632723"/>
                  <a:pt x="42664" y="655071"/>
                  <a:pt x="76954" y="658605"/>
                </a:cubicBezTo>
                <a:cubicBezTo>
                  <a:pt x="79059" y="658877"/>
                  <a:pt x="81207" y="658309"/>
                  <a:pt x="82896" y="657026"/>
                </a:cubicBezTo>
                <a:cubicBezTo>
                  <a:pt x="83356" y="656665"/>
                  <a:pt x="83948" y="656507"/>
                  <a:pt x="84540" y="656588"/>
                </a:cubicBezTo>
                <a:cubicBezTo>
                  <a:pt x="85132" y="656669"/>
                  <a:pt x="85658" y="656985"/>
                  <a:pt x="86009" y="657465"/>
                </a:cubicBezTo>
                <a:cubicBezTo>
                  <a:pt x="87807" y="659666"/>
                  <a:pt x="90525" y="660918"/>
                  <a:pt x="93375" y="660863"/>
                </a:cubicBezTo>
                <a:cubicBezTo>
                  <a:pt x="96708" y="660947"/>
                  <a:pt x="99778" y="659022"/>
                  <a:pt x="101159" y="655974"/>
                </a:cubicBezTo>
                <a:lnTo>
                  <a:pt x="212535" y="414322"/>
                </a:lnTo>
                <a:cubicBezTo>
                  <a:pt x="214026" y="411362"/>
                  <a:pt x="213018" y="409937"/>
                  <a:pt x="212755" y="407393"/>
                </a:cubicBezTo>
                <a:cubicBezTo>
                  <a:pt x="213456" y="404068"/>
                  <a:pt x="211439" y="400777"/>
                  <a:pt x="208150" y="399895"/>
                </a:cubicBezTo>
                <a:cubicBezTo>
                  <a:pt x="206331" y="399259"/>
                  <a:pt x="204511" y="398580"/>
                  <a:pt x="202691" y="397900"/>
                </a:cubicBezTo>
                <a:cubicBezTo>
                  <a:pt x="200871" y="397221"/>
                  <a:pt x="196881" y="396563"/>
                  <a:pt x="198306" y="393515"/>
                </a:cubicBezTo>
                <a:lnTo>
                  <a:pt x="215539" y="361527"/>
                </a:lnTo>
                <a:cubicBezTo>
                  <a:pt x="216022" y="360624"/>
                  <a:pt x="217074" y="360177"/>
                  <a:pt x="218060" y="360453"/>
                </a:cubicBezTo>
                <a:cubicBezTo>
                  <a:pt x="232114" y="364522"/>
                  <a:pt x="246672" y="366612"/>
                  <a:pt x="261296" y="366658"/>
                </a:cubicBezTo>
                <a:cubicBezTo>
                  <a:pt x="437657" y="364575"/>
                  <a:pt x="512244" y="101392"/>
                  <a:pt x="341890" y="26630"/>
                </a:cubicBezTo>
                <a:close/>
                <a:moveTo>
                  <a:pt x="194382" y="414694"/>
                </a:moveTo>
                <a:lnTo>
                  <a:pt x="88420" y="644486"/>
                </a:lnTo>
                <a:cubicBezTo>
                  <a:pt x="87916" y="645586"/>
                  <a:pt x="86623" y="646066"/>
                  <a:pt x="85505" y="645560"/>
                </a:cubicBezTo>
                <a:cubicBezTo>
                  <a:pt x="85219" y="645428"/>
                  <a:pt x="84957" y="645233"/>
                  <a:pt x="84759" y="644990"/>
                </a:cubicBezTo>
                <a:cubicBezTo>
                  <a:pt x="83465" y="643543"/>
                  <a:pt x="81646" y="642668"/>
                  <a:pt x="79694" y="642556"/>
                </a:cubicBezTo>
                <a:cubicBezTo>
                  <a:pt x="53144" y="639574"/>
                  <a:pt x="27536" y="622671"/>
                  <a:pt x="18306" y="597150"/>
                </a:cubicBezTo>
                <a:cubicBezTo>
                  <a:pt x="46523" y="522677"/>
                  <a:pt x="81558" y="450964"/>
                  <a:pt x="122951" y="382926"/>
                </a:cubicBezTo>
                <a:cubicBezTo>
                  <a:pt x="145731" y="392836"/>
                  <a:pt x="169125" y="403118"/>
                  <a:pt x="193110" y="411713"/>
                </a:cubicBezTo>
                <a:cubicBezTo>
                  <a:pt x="194250" y="412123"/>
                  <a:pt x="194842" y="413379"/>
                  <a:pt x="194426" y="414517"/>
                </a:cubicBezTo>
                <a:cubicBezTo>
                  <a:pt x="194404" y="414593"/>
                  <a:pt x="194382" y="414666"/>
                  <a:pt x="194338" y="414738"/>
                </a:cubicBezTo>
                <a:close/>
                <a:moveTo>
                  <a:pt x="199600" y="356638"/>
                </a:moveTo>
                <a:lnTo>
                  <a:pt x="182609" y="388144"/>
                </a:lnTo>
                <a:cubicBezTo>
                  <a:pt x="182082" y="389117"/>
                  <a:pt x="180920" y="389549"/>
                  <a:pt x="179890" y="389152"/>
                </a:cubicBezTo>
                <a:cubicBezTo>
                  <a:pt x="170923" y="385622"/>
                  <a:pt x="162043" y="381983"/>
                  <a:pt x="153471" y="378190"/>
                </a:cubicBezTo>
                <a:cubicBezTo>
                  <a:pt x="152353" y="377710"/>
                  <a:pt x="151848" y="376418"/>
                  <a:pt x="152331" y="375307"/>
                </a:cubicBezTo>
                <a:cubicBezTo>
                  <a:pt x="152353" y="375274"/>
                  <a:pt x="152353" y="375241"/>
                  <a:pt x="152375" y="375208"/>
                </a:cubicBezTo>
                <a:lnTo>
                  <a:pt x="169147" y="340984"/>
                </a:lnTo>
                <a:cubicBezTo>
                  <a:pt x="169673" y="339894"/>
                  <a:pt x="170988" y="339436"/>
                  <a:pt x="172085" y="339962"/>
                </a:cubicBezTo>
                <a:cubicBezTo>
                  <a:pt x="172129" y="339993"/>
                  <a:pt x="172194" y="340026"/>
                  <a:pt x="172260" y="340063"/>
                </a:cubicBezTo>
                <a:cubicBezTo>
                  <a:pt x="180679" y="345183"/>
                  <a:pt x="189471" y="349662"/>
                  <a:pt x="198569" y="353459"/>
                </a:cubicBezTo>
                <a:cubicBezTo>
                  <a:pt x="199687" y="353928"/>
                  <a:pt x="200213" y="355213"/>
                  <a:pt x="199753" y="356329"/>
                </a:cubicBezTo>
                <a:cubicBezTo>
                  <a:pt x="199687" y="356452"/>
                  <a:pt x="199622" y="356570"/>
                  <a:pt x="199556" y="356682"/>
                </a:cubicBezTo>
                <a:close/>
                <a:moveTo>
                  <a:pt x="420227" y="199439"/>
                </a:moveTo>
                <a:cubicBezTo>
                  <a:pt x="409550" y="280560"/>
                  <a:pt x="343206" y="348416"/>
                  <a:pt x="264036" y="348526"/>
                </a:cubicBezTo>
                <a:cubicBezTo>
                  <a:pt x="189712" y="352472"/>
                  <a:pt x="91731" y="264730"/>
                  <a:pt x="87193" y="184640"/>
                </a:cubicBezTo>
                <a:cubicBezTo>
                  <a:pt x="84189" y="141580"/>
                  <a:pt x="113129" y="100318"/>
                  <a:pt x="125714" y="84576"/>
                </a:cubicBezTo>
                <a:cubicBezTo>
                  <a:pt x="174211" y="22793"/>
                  <a:pt x="259169" y="-644"/>
                  <a:pt x="328012" y="34523"/>
                </a:cubicBezTo>
                <a:cubicBezTo>
                  <a:pt x="329020" y="34770"/>
                  <a:pt x="329700" y="35682"/>
                  <a:pt x="329678" y="36715"/>
                </a:cubicBezTo>
                <a:cubicBezTo>
                  <a:pt x="329459" y="39756"/>
                  <a:pt x="331300" y="42567"/>
                  <a:pt x="334173" y="43599"/>
                </a:cubicBezTo>
                <a:cubicBezTo>
                  <a:pt x="393501" y="67914"/>
                  <a:pt x="428887" y="131999"/>
                  <a:pt x="420183" y="19948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0" name="Google Shape;730;p50"/>
          <p:cNvSpPr/>
          <p:nvPr/>
        </p:nvSpPr>
        <p:spPr>
          <a:xfrm>
            <a:off x="3224713" y="2769297"/>
            <a:ext cx="984545" cy="1599618"/>
          </a:xfrm>
          <a:custGeom>
            <a:avLst/>
            <a:gdLst/>
            <a:ahLst/>
            <a:cxnLst/>
            <a:rect l="l" t="t" r="r" b="b"/>
            <a:pathLst>
              <a:path w="466609" h="758113" extrusionOk="0">
                <a:moveTo>
                  <a:pt x="276357" y="649982"/>
                </a:moveTo>
                <a:cubicBezTo>
                  <a:pt x="244632" y="645805"/>
                  <a:pt x="212688" y="643727"/>
                  <a:pt x="180700" y="643755"/>
                </a:cubicBezTo>
                <a:cubicBezTo>
                  <a:pt x="176622" y="643177"/>
                  <a:pt x="172852" y="646011"/>
                  <a:pt x="172281" y="650087"/>
                </a:cubicBezTo>
                <a:cubicBezTo>
                  <a:pt x="172194" y="650605"/>
                  <a:pt x="172172" y="651126"/>
                  <a:pt x="172216" y="651648"/>
                </a:cubicBezTo>
                <a:cubicBezTo>
                  <a:pt x="172018" y="656184"/>
                  <a:pt x="175548" y="660017"/>
                  <a:pt x="180086" y="660208"/>
                </a:cubicBezTo>
                <a:cubicBezTo>
                  <a:pt x="180525" y="660227"/>
                  <a:pt x="180985" y="660210"/>
                  <a:pt x="181424" y="660155"/>
                </a:cubicBezTo>
                <a:cubicBezTo>
                  <a:pt x="212294" y="660238"/>
                  <a:pt x="243098" y="662304"/>
                  <a:pt x="273704" y="666338"/>
                </a:cubicBezTo>
                <a:cubicBezTo>
                  <a:pt x="281707" y="666776"/>
                  <a:pt x="287298" y="651802"/>
                  <a:pt x="276357" y="649982"/>
                </a:cubicBezTo>
                <a:close/>
                <a:moveTo>
                  <a:pt x="130208" y="741934"/>
                </a:moveTo>
                <a:cubicBezTo>
                  <a:pt x="61957" y="738031"/>
                  <a:pt x="20300" y="717948"/>
                  <a:pt x="16398" y="645597"/>
                </a:cubicBezTo>
                <a:cubicBezTo>
                  <a:pt x="15543" y="637288"/>
                  <a:pt x="6203" y="636827"/>
                  <a:pt x="1884" y="641344"/>
                </a:cubicBezTo>
                <a:cubicBezTo>
                  <a:pt x="458" y="642944"/>
                  <a:pt x="-221" y="645088"/>
                  <a:pt x="64" y="647219"/>
                </a:cubicBezTo>
                <a:cubicBezTo>
                  <a:pt x="4449" y="727441"/>
                  <a:pt x="50490" y="753597"/>
                  <a:pt x="126832" y="758114"/>
                </a:cubicBezTo>
                <a:cubicBezTo>
                  <a:pt x="132006" y="757772"/>
                  <a:pt x="136040" y="753532"/>
                  <a:pt x="136128" y="748357"/>
                </a:cubicBezTo>
                <a:cubicBezTo>
                  <a:pt x="136500" y="745170"/>
                  <a:pt x="134198" y="742289"/>
                  <a:pt x="131019" y="741925"/>
                </a:cubicBezTo>
                <a:cubicBezTo>
                  <a:pt x="130756" y="741894"/>
                  <a:pt x="130471" y="741883"/>
                  <a:pt x="130208" y="741890"/>
                </a:cubicBezTo>
                <a:close/>
                <a:moveTo>
                  <a:pt x="220647" y="115264"/>
                </a:moveTo>
                <a:cubicBezTo>
                  <a:pt x="228430" y="116373"/>
                  <a:pt x="236279" y="116871"/>
                  <a:pt x="244150" y="116755"/>
                </a:cubicBezTo>
                <a:cubicBezTo>
                  <a:pt x="254367" y="115330"/>
                  <a:pt x="254783" y="100136"/>
                  <a:pt x="243339" y="100355"/>
                </a:cubicBezTo>
                <a:cubicBezTo>
                  <a:pt x="236586" y="100322"/>
                  <a:pt x="229833" y="99831"/>
                  <a:pt x="223146" y="98886"/>
                </a:cubicBezTo>
                <a:cubicBezTo>
                  <a:pt x="215231" y="98382"/>
                  <a:pt x="209772" y="113247"/>
                  <a:pt x="220647" y="115220"/>
                </a:cubicBezTo>
                <a:close/>
                <a:moveTo>
                  <a:pt x="192649" y="116711"/>
                </a:moveTo>
                <a:cubicBezTo>
                  <a:pt x="203129" y="116492"/>
                  <a:pt x="202296" y="100180"/>
                  <a:pt x="191816" y="100311"/>
                </a:cubicBezTo>
                <a:cubicBezTo>
                  <a:pt x="181336" y="100443"/>
                  <a:pt x="182191" y="116799"/>
                  <a:pt x="192649" y="116667"/>
                </a:cubicBezTo>
                <a:close/>
                <a:moveTo>
                  <a:pt x="170418" y="202721"/>
                </a:moveTo>
                <a:cubicBezTo>
                  <a:pt x="168532" y="198417"/>
                  <a:pt x="163512" y="196459"/>
                  <a:pt x="159215" y="198347"/>
                </a:cubicBezTo>
                <a:cubicBezTo>
                  <a:pt x="158162" y="198808"/>
                  <a:pt x="157219" y="199474"/>
                  <a:pt x="156430" y="200309"/>
                </a:cubicBezTo>
                <a:cubicBezTo>
                  <a:pt x="141521" y="215621"/>
                  <a:pt x="130647" y="234395"/>
                  <a:pt x="124771" y="254945"/>
                </a:cubicBezTo>
                <a:cubicBezTo>
                  <a:pt x="123982" y="256918"/>
                  <a:pt x="124244" y="259153"/>
                  <a:pt x="125428" y="260909"/>
                </a:cubicBezTo>
                <a:cubicBezTo>
                  <a:pt x="129024" y="264507"/>
                  <a:pt x="134856" y="264511"/>
                  <a:pt x="138451" y="260915"/>
                </a:cubicBezTo>
                <a:cubicBezTo>
                  <a:pt x="139548" y="259828"/>
                  <a:pt x="140337" y="258484"/>
                  <a:pt x="140776" y="257006"/>
                </a:cubicBezTo>
                <a:cubicBezTo>
                  <a:pt x="146038" y="239443"/>
                  <a:pt x="155553" y="223457"/>
                  <a:pt x="168510" y="210482"/>
                </a:cubicBezTo>
                <a:cubicBezTo>
                  <a:pt x="170747" y="208571"/>
                  <a:pt x="171514" y="205451"/>
                  <a:pt x="170418" y="202721"/>
                </a:cubicBezTo>
                <a:close/>
                <a:moveTo>
                  <a:pt x="400823" y="36840"/>
                </a:moveTo>
                <a:cubicBezTo>
                  <a:pt x="377714" y="17568"/>
                  <a:pt x="345222" y="15113"/>
                  <a:pt x="313783" y="12723"/>
                </a:cubicBezTo>
                <a:cubicBezTo>
                  <a:pt x="306503" y="12175"/>
                  <a:pt x="299619" y="11649"/>
                  <a:pt x="292888" y="10925"/>
                </a:cubicBezTo>
                <a:cubicBezTo>
                  <a:pt x="287363" y="10223"/>
                  <a:pt x="283154" y="15310"/>
                  <a:pt x="282957" y="20199"/>
                </a:cubicBezTo>
                <a:cubicBezTo>
                  <a:pt x="282496" y="23571"/>
                  <a:pt x="284864" y="26676"/>
                  <a:pt x="288218" y="27138"/>
                </a:cubicBezTo>
                <a:cubicBezTo>
                  <a:pt x="288460" y="27169"/>
                  <a:pt x="288701" y="27189"/>
                  <a:pt x="288942" y="27193"/>
                </a:cubicBezTo>
                <a:cubicBezTo>
                  <a:pt x="295519" y="27917"/>
                  <a:pt x="302645" y="28355"/>
                  <a:pt x="310121" y="28837"/>
                </a:cubicBezTo>
                <a:cubicBezTo>
                  <a:pt x="335554" y="30460"/>
                  <a:pt x="364384" y="32301"/>
                  <a:pt x="384664" y="45982"/>
                </a:cubicBezTo>
                <a:cubicBezTo>
                  <a:pt x="414767" y="66197"/>
                  <a:pt x="420687" y="105749"/>
                  <a:pt x="425444" y="137517"/>
                </a:cubicBezTo>
                <a:cubicBezTo>
                  <a:pt x="425905" y="141696"/>
                  <a:pt x="429522" y="144799"/>
                  <a:pt x="433732" y="144599"/>
                </a:cubicBezTo>
                <a:cubicBezTo>
                  <a:pt x="438621" y="144599"/>
                  <a:pt x="442699" y="141157"/>
                  <a:pt x="441800" y="136114"/>
                </a:cubicBezTo>
                <a:cubicBezTo>
                  <a:pt x="436867" y="102964"/>
                  <a:pt x="430750" y="61746"/>
                  <a:pt x="400823" y="36774"/>
                </a:cubicBezTo>
                <a:close/>
                <a:moveTo>
                  <a:pt x="430838" y="1432"/>
                </a:moveTo>
                <a:cubicBezTo>
                  <a:pt x="423624" y="-4049"/>
                  <a:pt x="410448" y="7527"/>
                  <a:pt x="419239" y="13929"/>
                </a:cubicBezTo>
                <a:cubicBezTo>
                  <a:pt x="441844" y="29013"/>
                  <a:pt x="453354" y="53261"/>
                  <a:pt x="449934" y="78782"/>
                </a:cubicBezTo>
                <a:cubicBezTo>
                  <a:pt x="449210" y="83166"/>
                  <a:pt x="452192" y="87306"/>
                  <a:pt x="456577" y="88027"/>
                </a:cubicBezTo>
                <a:cubicBezTo>
                  <a:pt x="457147" y="88121"/>
                  <a:pt x="457717" y="88152"/>
                  <a:pt x="458309" y="88121"/>
                </a:cubicBezTo>
                <a:cubicBezTo>
                  <a:pt x="462168" y="88312"/>
                  <a:pt x="465500" y="85405"/>
                  <a:pt x="465829" y="81544"/>
                </a:cubicBezTo>
                <a:cubicBezTo>
                  <a:pt x="470104" y="49249"/>
                  <a:pt x="456599" y="18555"/>
                  <a:pt x="430838" y="1366"/>
                </a:cubicBezTo>
                <a:close/>
                <a:moveTo>
                  <a:pt x="348182" y="601748"/>
                </a:moveTo>
                <a:cubicBezTo>
                  <a:pt x="348182" y="599424"/>
                  <a:pt x="330642" y="163257"/>
                  <a:pt x="332001" y="161437"/>
                </a:cubicBezTo>
                <a:cubicBezTo>
                  <a:pt x="336080" y="156592"/>
                  <a:pt x="334633" y="147515"/>
                  <a:pt x="325928" y="147252"/>
                </a:cubicBezTo>
                <a:lnTo>
                  <a:pt x="99448" y="150606"/>
                </a:lnTo>
                <a:cubicBezTo>
                  <a:pt x="96861" y="150674"/>
                  <a:pt x="94449" y="151906"/>
                  <a:pt x="92871" y="153961"/>
                </a:cubicBezTo>
                <a:cubicBezTo>
                  <a:pt x="89823" y="155399"/>
                  <a:pt x="87784" y="158363"/>
                  <a:pt x="87543" y="161722"/>
                </a:cubicBezTo>
                <a:cubicBezTo>
                  <a:pt x="78072" y="307060"/>
                  <a:pt x="81799" y="452957"/>
                  <a:pt x="98637" y="597626"/>
                </a:cubicBezTo>
                <a:cubicBezTo>
                  <a:pt x="98922" y="599878"/>
                  <a:pt x="100040" y="601943"/>
                  <a:pt x="101750" y="603436"/>
                </a:cubicBezTo>
                <a:cubicBezTo>
                  <a:pt x="103087" y="606106"/>
                  <a:pt x="105916" y="607690"/>
                  <a:pt x="108897" y="607426"/>
                </a:cubicBezTo>
                <a:cubicBezTo>
                  <a:pt x="146608" y="606264"/>
                  <a:pt x="185283" y="609619"/>
                  <a:pt x="222357" y="612732"/>
                </a:cubicBezTo>
                <a:cubicBezTo>
                  <a:pt x="261975" y="616130"/>
                  <a:pt x="303631" y="619660"/>
                  <a:pt x="343687" y="617709"/>
                </a:cubicBezTo>
                <a:cubicBezTo>
                  <a:pt x="351997" y="617139"/>
                  <a:pt x="352983" y="607492"/>
                  <a:pt x="348796" y="603261"/>
                </a:cubicBezTo>
                <a:cubicBezTo>
                  <a:pt x="348401" y="602855"/>
                  <a:pt x="348182" y="602311"/>
                  <a:pt x="348182" y="601748"/>
                </a:cubicBezTo>
                <a:close/>
                <a:moveTo>
                  <a:pt x="331103" y="601068"/>
                </a:moveTo>
                <a:cubicBezTo>
                  <a:pt x="330686" y="601496"/>
                  <a:pt x="330138" y="601739"/>
                  <a:pt x="329546" y="601748"/>
                </a:cubicBezTo>
                <a:cubicBezTo>
                  <a:pt x="325928" y="601748"/>
                  <a:pt x="322267" y="601748"/>
                  <a:pt x="318584" y="601748"/>
                </a:cubicBezTo>
                <a:cubicBezTo>
                  <a:pt x="286004" y="601748"/>
                  <a:pt x="253051" y="598942"/>
                  <a:pt x="221173" y="596223"/>
                </a:cubicBezTo>
                <a:cubicBezTo>
                  <a:pt x="186861" y="593307"/>
                  <a:pt x="151321" y="590303"/>
                  <a:pt x="116418" y="590786"/>
                </a:cubicBezTo>
                <a:cubicBezTo>
                  <a:pt x="115300" y="590792"/>
                  <a:pt x="114356" y="589950"/>
                  <a:pt x="114225" y="588834"/>
                </a:cubicBezTo>
                <a:cubicBezTo>
                  <a:pt x="100325" y="450096"/>
                  <a:pt x="90919" y="303815"/>
                  <a:pt x="105455" y="166809"/>
                </a:cubicBezTo>
                <a:lnTo>
                  <a:pt x="312905" y="163761"/>
                </a:lnTo>
                <a:cubicBezTo>
                  <a:pt x="314111" y="163761"/>
                  <a:pt x="315098" y="164743"/>
                  <a:pt x="315098" y="165954"/>
                </a:cubicBezTo>
                <a:cubicBezTo>
                  <a:pt x="314396" y="168036"/>
                  <a:pt x="333076" y="599555"/>
                  <a:pt x="331103" y="601090"/>
                </a:cubicBezTo>
                <a:close/>
                <a:moveTo>
                  <a:pt x="179626" y="229030"/>
                </a:moveTo>
                <a:cubicBezTo>
                  <a:pt x="176447" y="229006"/>
                  <a:pt x="173509" y="230767"/>
                  <a:pt x="172040" y="233591"/>
                </a:cubicBezTo>
                <a:cubicBezTo>
                  <a:pt x="165550" y="245193"/>
                  <a:pt x="160508" y="257550"/>
                  <a:pt x="157022" y="270380"/>
                </a:cubicBezTo>
                <a:cubicBezTo>
                  <a:pt x="155443" y="275554"/>
                  <a:pt x="158951" y="279150"/>
                  <a:pt x="164082" y="279150"/>
                </a:cubicBezTo>
                <a:cubicBezTo>
                  <a:pt x="168225" y="279273"/>
                  <a:pt x="171908" y="276561"/>
                  <a:pt x="173027" y="272573"/>
                </a:cubicBezTo>
                <a:cubicBezTo>
                  <a:pt x="176206" y="261181"/>
                  <a:pt x="180788" y="250229"/>
                  <a:pt x="186664" y="239971"/>
                </a:cubicBezTo>
                <a:cubicBezTo>
                  <a:pt x="190084" y="234249"/>
                  <a:pt x="185524" y="229030"/>
                  <a:pt x="179626" y="229030"/>
                </a:cubicBezTo>
                <a:close/>
                <a:moveTo>
                  <a:pt x="394377" y="296383"/>
                </a:moveTo>
                <a:cubicBezTo>
                  <a:pt x="392338" y="296383"/>
                  <a:pt x="389531" y="297720"/>
                  <a:pt x="389203" y="294607"/>
                </a:cubicBezTo>
                <a:lnTo>
                  <a:pt x="388830" y="271564"/>
                </a:lnTo>
                <a:cubicBezTo>
                  <a:pt x="388786" y="270575"/>
                  <a:pt x="389400" y="269676"/>
                  <a:pt x="390343" y="269372"/>
                </a:cubicBezTo>
                <a:cubicBezTo>
                  <a:pt x="393018" y="268519"/>
                  <a:pt x="394860" y="266050"/>
                  <a:pt x="394925" y="263233"/>
                </a:cubicBezTo>
                <a:lnTo>
                  <a:pt x="401196" y="192592"/>
                </a:lnTo>
                <a:cubicBezTo>
                  <a:pt x="401700" y="187933"/>
                  <a:pt x="398345" y="183743"/>
                  <a:pt x="393697" y="183230"/>
                </a:cubicBezTo>
                <a:cubicBezTo>
                  <a:pt x="393259" y="183184"/>
                  <a:pt x="392842" y="183169"/>
                  <a:pt x="392426" y="183186"/>
                </a:cubicBezTo>
                <a:cubicBezTo>
                  <a:pt x="391483" y="183230"/>
                  <a:pt x="390519" y="183355"/>
                  <a:pt x="389597" y="183559"/>
                </a:cubicBezTo>
                <a:cubicBezTo>
                  <a:pt x="388391" y="183559"/>
                  <a:pt x="387405" y="182577"/>
                  <a:pt x="387405" y="181367"/>
                </a:cubicBezTo>
                <a:cubicBezTo>
                  <a:pt x="387405" y="174789"/>
                  <a:pt x="387230" y="168212"/>
                  <a:pt x="387164" y="162270"/>
                </a:cubicBezTo>
                <a:cubicBezTo>
                  <a:pt x="380587" y="59334"/>
                  <a:pt x="361337" y="59334"/>
                  <a:pt x="304004" y="59334"/>
                </a:cubicBezTo>
                <a:cubicBezTo>
                  <a:pt x="284272" y="59334"/>
                  <a:pt x="266732" y="59466"/>
                  <a:pt x="242615" y="57580"/>
                </a:cubicBezTo>
                <a:cubicBezTo>
                  <a:pt x="212820" y="59641"/>
                  <a:pt x="179823" y="55607"/>
                  <a:pt x="148735" y="55914"/>
                </a:cubicBezTo>
                <a:cubicBezTo>
                  <a:pt x="100851" y="55914"/>
                  <a:pt x="45360" y="62338"/>
                  <a:pt x="41173" y="112392"/>
                </a:cubicBezTo>
                <a:cubicBezTo>
                  <a:pt x="30736" y="229030"/>
                  <a:pt x="37380" y="348651"/>
                  <a:pt x="43825" y="464325"/>
                </a:cubicBezTo>
                <a:cubicBezTo>
                  <a:pt x="47508" y="530493"/>
                  <a:pt x="51323" y="598920"/>
                  <a:pt x="51893" y="666031"/>
                </a:cubicBezTo>
                <a:cubicBezTo>
                  <a:pt x="52113" y="709880"/>
                  <a:pt x="106924" y="714265"/>
                  <a:pt x="146893" y="714111"/>
                </a:cubicBezTo>
                <a:cubicBezTo>
                  <a:pt x="147156" y="714111"/>
                  <a:pt x="294664" y="716457"/>
                  <a:pt x="294905" y="716523"/>
                </a:cubicBezTo>
                <a:cubicBezTo>
                  <a:pt x="304552" y="717900"/>
                  <a:pt x="314287" y="718632"/>
                  <a:pt x="324021" y="718715"/>
                </a:cubicBezTo>
                <a:cubicBezTo>
                  <a:pt x="408233" y="720184"/>
                  <a:pt x="395078" y="644172"/>
                  <a:pt x="394574" y="567567"/>
                </a:cubicBezTo>
                <a:lnTo>
                  <a:pt x="394574" y="567765"/>
                </a:lnTo>
                <a:cubicBezTo>
                  <a:pt x="394224" y="563095"/>
                  <a:pt x="392228" y="460335"/>
                  <a:pt x="390913" y="387501"/>
                </a:cubicBezTo>
                <a:cubicBezTo>
                  <a:pt x="390913" y="386348"/>
                  <a:pt x="391812" y="385390"/>
                  <a:pt x="392952" y="385309"/>
                </a:cubicBezTo>
                <a:cubicBezTo>
                  <a:pt x="397907" y="385089"/>
                  <a:pt x="401963" y="381290"/>
                  <a:pt x="402489" y="376364"/>
                </a:cubicBezTo>
                <a:cubicBezTo>
                  <a:pt x="404112" y="352084"/>
                  <a:pt x="403958" y="327719"/>
                  <a:pt x="402029" y="303464"/>
                </a:cubicBezTo>
                <a:cubicBezTo>
                  <a:pt x="402029" y="299492"/>
                  <a:pt x="398806" y="296275"/>
                  <a:pt x="394838" y="296280"/>
                </a:cubicBezTo>
                <a:cubicBezTo>
                  <a:pt x="394684" y="296280"/>
                  <a:pt x="394530" y="296286"/>
                  <a:pt x="394377" y="296295"/>
                </a:cubicBezTo>
                <a:close/>
                <a:moveTo>
                  <a:pt x="368243" y="681751"/>
                </a:moveTo>
                <a:cubicBezTo>
                  <a:pt x="347349" y="711283"/>
                  <a:pt x="310450" y="699838"/>
                  <a:pt x="281575" y="699838"/>
                </a:cubicBezTo>
                <a:cubicBezTo>
                  <a:pt x="256406" y="699531"/>
                  <a:pt x="160617" y="697361"/>
                  <a:pt x="137180" y="698545"/>
                </a:cubicBezTo>
                <a:cubicBezTo>
                  <a:pt x="109358" y="698545"/>
                  <a:pt x="75572" y="694927"/>
                  <a:pt x="66583" y="666864"/>
                </a:cubicBezTo>
                <a:cubicBezTo>
                  <a:pt x="65114" y="606396"/>
                  <a:pt x="61803" y="544613"/>
                  <a:pt x="58602" y="484890"/>
                </a:cubicBezTo>
                <a:cubicBezTo>
                  <a:pt x="52025" y="363845"/>
                  <a:pt x="45448" y="238677"/>
                  <a:pt x="53582" y="116294"/>
                </a:cubicBezTo>
                <a:cubicBezTo>
                  <a:pt x="57375" y="72950"/>
                  <a:pt x="105543" y="74353"/>
                  <a:pt x="134352" y="74177"/>
                </a:cubicBezTo>
                <a:cubicBezTo>
                  <a:pt x="174868" y="72708"/>
                  <a:pt x="217139" y="73344"/>
                  <a:pt x="258598" y="74177"/>
                </a:cubicBezTo>
                <a:cubicBezTo>
                  <a:pt x="284908" y="74616"/>
                  <a:pt x="312226" y="75076"/>
                  <a:pt x="338601" y="78365"/>
                </a:cubicBezTo>
                <a:cubicBezTo>
                  <a:pt x="357916" y="80755"/>
                  <a:pt x="363398" y="91980"/>
                  <a:pt x="365985" y="109366"/>
                </a:cubicBezTo>
                <a:cubicBezTo>
                  <a:pt x="382055" y="268012"/>
                  <a:pt x="383502" y="658467"/>
                  <a:pt x="368243" y="68175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1" name="Google Shape;731;p50"/>
          <p:cNvSpPr/>
          <p:nvPr/>
        </p:nvSpPr>
        <p:spPr>
          <a:xfrm>
            <a:off x="4323448" y="2885853"/>
            <a:ext cx="1424465" cy="1366506"/>
          </a:xfrm>
          <a:custGeom>
            <a:avLst/>
            <a:gdLst/>
            <a:ahLst/>
            <a:cxnLst/>
            <a:rect l="l" t="t" r="r" b="b"/>
            <a:pathLst>
              <a:path w="675102" h="647633" extrusionOk="0">
                <a:moveTo>
                  <a:pt x="468951" y="270023"/>
                </a:moveTo>
                <a:cubicBezTo>
                  <a:pt x="465180" y="243253"/>
                  <a:pt x="458669" y="222841"/>
                  <a:pt x="439134" y="210169"/>
                </a:cubicBezTo>
                <a:cubicBezTo>
                  <a:pt x="413175" y="193331"/>
                  <a:pt x="381823" y="189779"/>
                  <a:pt x="360206" y="189779"/>
                </a:cubicBezTo>
                <a:cubicBezTo>
                  <a:pt x="357553" y="189527"/>
                  <a:pt x="354944" y="190746"/>
                  <a:pt x="353453" y="192958"/>
                </a:cubicBezTo>
                <a:cubicBezTo>
                  <a:pt x="353080" y="193517"/>
                  <a:pt x="352488" y="193879"/>
                  <a:pt x="351831" y="193945"/>
                </a:cubicBezTo>
                <a:cubicBezTo>
                  <a:pt x="307609" y="197891"/>
                  <a:pt x="280861" y="218325"/>
                  <a:pt x="268517" y="259718"/>
                </a:cubicBezTo>
                <a:cubicBezTo>
                  <a:pt x="258191" y="296639"/>
                  <a:pt x="263606" y="360571"/>
                  <a:pt x="300637" y="384469"/>
                </a:cubicBezTo>
                <a:cubicBezTo>
                  <a:pt x="321597" y="397777"/>
                  <a:pt x="347402" y="399290"/>
                  <a:pt x="370795" y="399685"/>
                </a:cubicBezTo>
                <a:cubicBezTo>
                  <a:pt x="448825" y="402206"/>
                  <a:pt x="478664" y="335818"/>
                  <a:pt x="468951" y="270023"/>
                </a:cubicBezTo>
                <a:close/>
                <a:moveTo>
                  <a:pt x="371343" y="383373"/>
                </a:moveTo>
                <a:cubicBezTo>
                  <a:pt x="347687" y="383175"/>
                  <a:pt x="322495" y="381312"/>
                  <a:pt x="305965" y="367697"/>
                </a:cubicBezTo>
                <a:cubicBezTo>
                  <a:pt x="286627" y="351845"/>
                  <a:pt x="282462" y="321852"/>
                  <a:pt x="280992" y="300673"/>
                </a:cubicBezTo>
                <a:cubicBezTo>
                  <a:pt x="279633" y="280941"/>
                  <a:pt x="281826" y="253163"/>
                  <a:pt x="299935" y="232707"/>
                </a:cubicBezTo>
                <a:cubicBezTo>
                  <a:pt x="317036" y="213414"/>
                  <a:pt x="342293" y="210541"/>
                  <a:pt x="366674" y="209248"/>
                </a:cubicBezTo>
                <a:cubicBezTo>
                  <a:pt x="368515" y="209198"/>
                  <a:pt x="370269" y="208481"/>
                  <a:pt x="371607" y="207231"/>
                </a:cubicBezTo>
                <a:cubicBezTo>
                  <a:pt x="372045" y="206801"/>
                  <a:pt x="372659" y="206578"/>
                  <a:pt x="373273" y="206617"/>
                </a:cubicBezTo>
                <a:cubicBezTo>
                  <a:pt x="388730" y="207735"/>
                  <a:pt x="417385" y="212054"/>
                  <a:pt x="435560" y="228542"/>
                </a:cubicBezTo>
                <a:cubicBezTo>
                  <a:pt x="451675" y="243099"/>
                  <a:pt x="454152" y="271382"/>
                  <a:pt x="454525" y="294315"/>
                </a:cubicBezTo>
                <a:cubicBezTo>
                  <a:pt x="454832" y="347833"/>
                  <a:pt x="427339" y="384381"/>
                  <a:pt x="371343" y="383373"/>
                </a:cubicBezTo>
                <a:close/>
                <a:moveTo>
                  <a:pt x="96146" y="584224"/>
                </a:moveTo>
                <a:cubicBezTo>
                  <a:pt x="51486" y="546472"/>
                  <a:pt x="22787" y="493202"/>
                  <a:pt x="15815" y="435137"/>
                </a:cubicBezTo>
                <a:cubicBezTo>
                  <a:pt x="15859" y="431977"/>
                  <a:pt x="13316" y="429384"/>
                  <a:pt x="10158" y="429342"/>
                </a:cubicBezTo>
                <a:cubicBezTo>
                  <a:pt x="10049" y="429342"/>
                  <a:pt x="9939" y="429344"/>
                  <a:pt x="9830" y="429348"/>
                </a:cubicBezTo>
                <a:cubicBezTo>
                  <a:pt x="6935" y="429427"/>
                  <a:pt x="4195" y="430706"/>
                  <a:pt x="2266" y="432878"/>
                </a:cubicBezTo>
                <a:cubicBezTo>
                  <a:pt x="534" y="434784"/>
                  <a:pt x="-256" y="437347"/>
                  <a:pt x="73" y="439894"/>
                </a:cubicBezTo>
                <a:cubicBezTo>
                  <a:pt x="7221" y="500470"/>
                  <a:pt x="37038" y="556092"/>
                  <a:pt x="83540" y="595559"/>
                </a:cubicBezTo>
                <a:cubicBezTo>
                  <a:pt x="89964" y="601917"/>
                  <a:pt x="104171" y="591722"/>
                  <a:pt x="96146" y="584224"/>
                </a:cubicBezTo>
                <a:close/>
                <a:moveTo>
                  <a:pt x="381692" y="624367"/>
                </a:moveTo>
                <a:cubicBezTo>
                  <a:pt x="216381" y="661639"/>
                  <a:pt x="57208" y="537086"/>
                  <a:pt x="57603" y="366403"/>
                </a:cubicBezTo>
                <a:cubicBezTo>
                  <a:pt x="57844" y="362233"/>
                  <a:pt x="54643" y="358659"/>
                  <a:pt x="50478" y="358423"/>
                </a:cubicBezTo>
                <a:cubicBezTo>
                  <a:pt x="50192" y="358407"/>
                  <a:pt x="49908" y="358407"/>
                  <a:pt x="49622" y="358423"/>
                </a:cubicBezTo>
                <a:cubicBezTo>
                  <a:pt x="45391" y="358166"/>
                  <a:pt x="41752" y="361387"/>
                  <a:pt x="41488" y="365618"/>
                </a:cubicBezTo>
                <a:cubicBezTo>
                  <a:pt x="41488" y="365857"/>
                  <a:pt x="41488" y="366098"/>
                  <a:pt x="41488" y="366337"/>
                </a:cubicBezTo>
                <a:cubicBezTo>
                  <a:pt x="41291" y="546119"/>
                  <a:pt x="206975" y="680165"/>
                  <a:pt x="382788" y="640701"/>
                </a:cubicBezTo>
                <a:cubicBezTo>
                  <a:pt x="392106" y="638728"/>
                  <a:pt x="390549" y="624609"/>
                  <a:pt x="381692" y="624367"/>
                </a:cubicBezTo>
                <a:close/>
                <a:moveTo>
                  <a:pt x="664343" y="242639"/>
                </a:moveTo>
                <a:cubicBezTo>
                  <a:pt x="655135" y="238693"/>
                  <a:pt x="645313" y="240863"/>
                  <a:pt x="635841" y="240556"/>
                </a:cubicBezTo>
                <a:lnTo>
                  <a:pt x="602779" y="239920"/>
                </a:lnTo>
                <a:cubicBezTo>
                  <a:pt x="601573" y="239920"/>
                  <a:pt x="600587" y="238938"/>
                  <a:pt x="600587" y="237728"/>
                </a:cubicBezTo>
                <a:cubicBezTo>
                  <a:pt x="600477" y="215176"/>
                  <a:pt x="593943" y="193125"/>
                  <a:pt x="581753" y="174147"/>
                </a:cubicBezTo>
                <a:cubicBezTo>
                  <a:pt x="581249" y="173368"/>
                  <a:pt x="581293" y="172358"/>
                  <a:pt x="581863" y="171625"/>
                </a:cubicBezTo>
                <a:lnTo>
                  <a:pt x="598022" y="150841"/>
                </a:lnTo>
                <a:cubicBezTo>
                  <a:pt x="621196" y="125211"/>
                  <a:pt x="612207" y="113766"/>
                  <a:pt x="587059" y="93574"/>
                </a:cubicBezTo>
                <a:cubicBezTo>
                  <a:pt x="572414" y="81976"/>
                  <a:pt x="552923" y="63077"/>
                  <a:pt x="534615" y="62134"/>
                </a:cubicBezTo>
                <a:cubicBezTo>
                  <a:pt x="521220" y="62134"/>
                  <a:pt x="509950" y="79455"/>
                  <a:pt x="501728" y="92105"/>
                </a:cubicBezTo>
                <a:cubicBezTo>
                  <a:pt x="500435" y="93749"/>
                  <a:pt x="498967" y="98069"/>
                  <a:pt x="496269" y="95986"/>
                </a:cubicBezTo>
                <a:cubicBezTo>
                  <a:pt x="479717" y="82123"/>
                  <a:pt x="460225" y="72217"/>
                  <a:pt x="439265" y="67023"/>
                </a:cubicBezTo>
                <a:cubicBezTo>
                  <a:pt x="438257" y="66776"/>
                  <a:pt x="437578" y="65864"/>
                  <a:pt x="437599" y="64831"/>
                </a:cubicBezTo>
                <a:cubicBezTo>
                  <a:pt x="437599" y="62222"/>
                  <a:pt x="437599" y="59503"/>
                  <a:pt x="437599" y="56741"/>
                </a:cubicBezTo>
                <a:cubicBezTo>
                  <a:pt x="437599" y="41394"/>
                  <a:pt x="437819" y="24073"/>
                  <a:pt x="431373" y="11993"/>
                </a:cubicBezTo>
                <a:cubicBezTo>
                  <a:pt x="426988" y="3683"/>
                  <a:pt x="418788" y="0"/>
                  <a:pt x="404888" y="0"/>
                </a:cubicBezTo>
                <a:cubicBezTo>
                  <a:pt x="384257" y="1118"/>
                  <a:pt x="363231" y="2324"/>
                  <a:pt x="342929" y="3442"/>
                </a:cubicBezTo>
                <a:cubicBezTo>
                  <a:pt x="335913" y="3881"/>
                  <a:pt x="327078" y="3113"/>
                  <a:pt x="322101" y="7827"/>
                </a:cubicBezTo>
                <a:cubicBezTo>
                  <a:pt x="310064" y="18943"/>
                  <a:pt x="313923" y="51676"/>
                  <a:pt x="315195" y="62441"/>
                </a:cubicBezTo>
                <a:cubicBezTo>
                  <a:pt x="315326" y="63581"/>
                  <a:pt x="314559" y="64631"/>
                  <a:pt x="313441" y="64853"/>
                </a:cubicBezTo>
                <a:cubicBezTo>
                  <a:pt x="290836" y="69238"/>
                  <a:pt x="270885" y="81143"/>
                  <a:pt x="252710" y="93355"/>
                </a:cubicBezTo>
                <a:cubicBezTo>
                  <a:pt x="251854" y="93936"/>
                  <a:pt x="250692" y="93826"/>
                  <a:pt x="249947" y="93092"/>
                </a:cubicBezTo>
                <a:cubicBezTo>
                  <a:pt x="242975" y="85929"/>
                  <a:pt x="236507" y="78304"/>
                  <a:pt x="230566" y="70268"/>
                </a:cubicBezTo>
                <a:cubicBezTo>
                  <a:pt x="216205" y="47686"/>
                  <a:pt x="177245" y="71715"/>
                  <a:pt x="163696" y="84081"/>
                </a:cubicBezTo>
                <a:cubicBezTo>
                  <a:pt x="150147" y="96446"/>
                  <a:pt x="136093" y="114271"/>
                  <a:pt x="137540" y="128675"/>
                </a:cubicBezTo>
                <a:cubicBezTo>
                  <a:pt x="138439" y="137445"/>
                  <a:pt x="146178" y="145162"/>
                  <a:pt x="151572" y="152222"/>
                </a:cubicBezTo>
                <a:cubicBezTo>
                  <a:pt x="156066" y="158120"/>
                  <a:pt x="161131" y="164368"/>
                  <a:pt x="167094" y="171340"/>
                </a:cubicBezTo>
                <a:cubicBezTo>
                  <a:pt x="167862" y="172241"/>
                  <a:pt x="167774" y="173592"/>
                  <a:pt x="166897" y="174388"/>
                </a:cubicBezTo>
                <a:cubicBezTo>
                  <a:pt x="147844" y="191555"/>
                  <a:pt x="142451" y="216615"/>
                  <a:pt x="139886" y="236544"/>
                </a:cubicBezTo>
                <a:cubicBezTo>
                  <a:pt x="139733" y="237642"/>
                  <a:pt x="138812" y="238460"/>
                  <a:pt x="137694" y="238451"/>
                </a:cubicBezTo>
                <a:cubicBezTo>
                  <a:pt x="129077" y="238326"/>
                  <a:pt x="120461" y="238642"/>
                  <a:pt x="111866" y="239394"/>
                </a:cubicBezTo>
                <a:cubicBezTo>
                  <a:pt x="103359" y="239964"/>
                  <a:pt x="92748" y="240688"/>
                  <a:pt x="86631" y="245599"/>
                </a:cubicBezTo>
                <a:cubicBezTo>
                  <a:pt x="73147" y="256561"/>
                  <a:pt x="73213" y="284274"/>
                  <a:pt x="72863" y="301046"/>
                </a:cubicBezTo>
                <a:cubicBezTo>
                  <a:pt x="72555" y="316525"/>
                  <a:pt x="72073" y="339896"/>
                  <a:pt x="86631" y="348666"/>
                </a:cubicBezTo>
                <a:cubicBezTo>
                  <a:pt x="95555" y="354060"/>
                  <a:pt x="107525" y="356559"/>
                  <a:pt x="124341" y="356559"/>
                </a:cubicBezTo>
                <a:cubicBezTo>
                  <a:pt x="129801" y="356559"/>
                  <a:pt x="135304" y="356296"/>
                  <a:pt x="139338" y="356077"/>
                </a:cubicBezTo>
                <a:cubicBezTo>
                  <a:pt x="140500" y="356011"/>
                  <a:pt x="141509" y="356855"/>
                  <a:pt x="141640" y="358006"/>
                </a:cubicBezTo>
                <a:cubicBezTo>
                  <a:pt x="143898" y="378758"/>
                  <a:pt x="151659" y="398529"/>
                  <a:pt x="164134" y="415273"/>
                </a:cubicBezTo>
                <a:cubicBezTo>
                  <a:pt x="164814" y="416194"/>
                  <a:pt x="164682" y="417483"/>
                  <a:pt x="163806" y="418233"/>
                </a:cubicBezTo>
                <a:cubicBezTo>
                  <a:pt x="150497" y="429721"/>
                  <a:pt x="139382" y="446296"/>
                  <a:pt x="135457" y="460459"/>
                </a:cubicBezTo>
                <a:cubicBezTo>
                  <a:pt x="130327" y="478964"/>
                  <a:pt x="149160" y="495539"/>
                  <a:pt x="162907" y="507663"/>
                </a:cubicBezTo>
                <a:cubicBezTo>
                  <a:pt x="179109" y="522002"/>
                  <a:pt x="196824" y="536757"/>
                  <a:pt x="216973" y="533315"/>
                </a:cubicBezTo>
                <a:cubicBezTo>
                  <a:pt x="231377" y="530728"/>
                  <a:pt x="236441" y="520752"/>
                  <a:pt x="242318" y="509198"/>
                </a:cubicBezTo>
                <a:cubicBezTo>
                  <a:pt x="243545" y="506742"/>
                  <a:pt x="244817" y="504221"/>
                  <a:pt x="246220" y="501765"/>
                </a:cubicBezTo>
                <a:cubicBezTo>
                  <a:pt x="246812" y="500709"/>
                  <a:pt x="248149" y="500329"/>
                  <a:pt x="249202" y="500919"/>
                </a:cubicBezTo>
                <a:cubicBezTo>
                  <a:pt x="249311" y="500974"/>
                  <a:pt x="249399" y="501037"/>
                  <a:pt x="249487" y="501108"/>
                </a:cubicBezTo>
                <a:cubicBezTo>
                  <a:pt x="267903" y="515650"/>
                  <a:pt x="289017" y="526398"/>
                  <a:pt x="311621" y="532723"/>
                </a:cubicBezTo>
                <a:cubicBezTo>
                  <a:pt x="312608" y="532997"/>
                  <a:pt x="313265" y="533902"/>
                  <a:pt x="313221" y="534915"/>
                </a:cubicBezTo>
                <a:cubicBezTo>
                  <a:pt x="313375" y="548969"/>
                  <a:pt x="313857" y="559471"/>
                  <a:pt x="314866" y="570280"/>
                </a:cubicBezTo>
                <a:cubicBezTo>
                  <a:pt x="314581" y="597992"/>
                  <a:pt x="338786" y="600601"/>
                  <a:pt x="363911" y="600689"/>
                </a:cubicBezTo>
                <a:cubicBezTo>
                  <a:pt x="384498" y="600470"/>
                  <a:pt x="409119" y="602136"/>
                  <a:pt x="420345" y="584377"/>
                </a:cubicBezTo>
                <a:cubicBezTo>
                  <a:pt x="429729" y="570017"/>
                  <a:pt x="427580" y="551227"/>
                  <a:pt x="425870" y="536143"/>
                </a:cubicBezTo>
                <a:cubicBezTo>
                  <a:pt x="425716" y="534942"/>
                  <a:pt x="426572" y="533850"/>
                  <a:pt x="427777" y="533703"/>
                </a:cubicBezTo>
                <a:cubicBezTo>
                  <a:pt x="427887" y="533692"/>
                  <a:pt x="427975" y="533688"/>
                  <a:pt x="428062" y="533688"/>
                </a:cubicBezTo>
                <a:cubicBezTo>
                  <a:pt x="454130" y="533247"/>
                  <a:pt x="478905" y="522304"/>
                  <a:pt x="496774" y="503344"/>
                </a:cubicBezTo>
                <a:cubicBezTo>
                  <a:pt x="497607" y="502467"/>
                  <a:pt x="498988" y="502430"/>
                  <a:pt x="499865" y="503265"/>
                </a:cubicBezTo>
                <a:cubicBezTo>
                  <a:pt x="499909" y="503291"/>
                  <a:pt x="499931" y="503318"/>
                  <a:pt x="499953" y="503344"/>
                </a:cubicBezTo>
                <a:lnTo>
                  <a:pt x="501268" y="504703"/>
                </a:lnTo>
                <a:cubicBezTo>
                  <a:pt x="539395" y="546009"/>
                  <a:pt x="559324" y="545132"/>
                  <a:pt x="594952" y="502511"/>
                </a:cubicBezTo>
                <a:cubicBezTo>
                  <a:pt x="607010" y="488589"/>
                  <a:pt x="622160" y="472518"/>
                  <a:pt x="612491" y="454452"/>
                </a:cubicBezTo>
                <a:cubicBezTo>
                  <a:pt x="606594" y="443490"/>
                  <a:pt x="593856" y="433690"/>
                  <a:pt x="573553" y="424679"/>
                </a:cubicBezTo>
                <a:cubicBezTo>
                  <a:pt x="572435" y="424190"/>
                  <a:pt x="571953" y="422894"/>
                  <a:pt x="572435" y="421787"/>
                </a:cubicBezTo>
                <a:cubicBezTo>
                  <a:pt x="572523" y="421596"/>
                  <a:pt x="572633" y="421418"/>
                  <a:pt x="572764" y="421258"/>
                </a:cubicBezTo>
                <a:cubicBezTo>
                  <a:pt x="589054" y="402155"/>
                  <a:pt x="599140" y="378551"/>
                  <a:pt x="601705" y="353577"/>
                </a:cubicBezTo>
                <a:cubicBezTo>
                  <a:pt x="601814" y="352453"/>
                  <a:pt x="602757" y="351597"/>
                  <a:pt x="603897" y="351604"/>
                </a:cubicBezTo>
                <a:cubicBezTo>
                  <a:pt x="613785" y="351604"/>
                  <a:pt x="625230" y="351604"/>
                  <a:pt x="634197" y="351451"/>
                </a:cubicBezTo>
                <a:cubicBezTo>
                  <a:pt x="643669" y="351253"/>
                  <a:pt x="654609" y="352306"/>
                  <a:pt x="661625" y="345728"/>
                </a:cubicBezTo>
                <a:cubicBezTo>
                  <a:pt x="673858" y="333933"/>
                  <a:pt x="673551" y="307865"/>
                  <a:pt x="674275" y="290632"/>
                </a:cubicBezTo>
                <a:cubicBezTo>
                  <a:pt x="674998" y="275043"/>
                  <a:pt x="678178" y="249786"/>
                  <a:pt x="664343" y="242639"/>
                </a:cubicBezTo>
                <a:close/>
                <a:moveTo>
                  <a:pt x="658051" y="289711"/>
                </a:moveTo>
                <a:cubicBezTo>
                  <a:pt x="657722" y="299428"/>
                  <a:pt x="656692" y="309105"/>
                  <a:pt x="654960" y="318673"/>
                </a:cubicBezTo>
                <a:cubicBezTo>
                  <a:pt x="653797" y="326106"/>
                  <a:pt x="652767" y="332508"/>
                  <a:pt x="643011" y="334525"/>
                </a:cubicBezTo>
                <a:cubicBezTo>
                  <a:pt x="636674" y="335704"/>
                  <a:pt x="630229" y="336248"/>
                  <a:pt x="623783" y="336147"/>
                </a:cubicBezTo>
                <a:cubicBezTo>
                  <a:pt x="616394" y="336147"/>
                  <a:pt x="608940" y="335665"/>
                  <a:pt x="601617" y="335292"/>
                </a:cubicBezTo>
                <a:cubicBezTo>
                  <a:pt x="601135" y="335268"/>
                  <a:pt x="600674" y="335082"/>
                  <a:pt x="600302" y="334766"/>
                </a:cubicBezTo>
                <a:cubicBezTo>
                  <a:pt x="597298" y="332747"/>
                  <a:pt x="593373" y="332747"/>
                  <a:pt x="590370" y="334766"/>
                </a:cubicBezTo>
                <a:cubicBezTo>
                  <a:pt x="590085" y="334926"/>
                  <a:pt x="589778" y="335031"/>
                  <a:pt x="589471" y="335073"/>
                </a:cubicBezTo>
                <a:cubicBezTo>
                  <a:pt x="586950" y="335301"/>
                  <a:pt x="584779" y="336956"/>
                  <a:pt x="583902" y="339326"/>
                </a:cubicBezTo>
                <a:cubicBezTo>
                  <a:pt x="582718" y="342440"/>
                  <a:pt x="583244" y="345948"/>
                  <a:pt x="585283" y="348579"/>
                </a:cubicBezTo>
                <a:cubicBezTo>
                  <a:pt x="585612" y="375107"/>
                  <a:pt x="572128" y="400803"/>
                  <a:pt x="553756" y="418737"/>
                </a:cubicBezTo>
                <a:cubicBezTo>
                  <a:pt x="549590" y="420710"/>
                  <a:pt x="545841" y="426652"/>
                  <a:pt x="548384" y="431059"/>
                </a:cubicBezTo>
                <a:cubicBezTo>
                  <a:pt x="549480" y="434303"/>
                  <a:pt x="551958" y="436934"/>
                  <a:pt x="554721" y="436869"/>
                </a:cubicBezTo>
                <a:cubicBezTo>
                  <a:pt x="555948" y="437000"/>
                  <a:pt x="557242" y="435882"/>
                  <a:pt x="558491" y="436430"/>
                </a:cubicBezTo>
                <a:cubicBezTo>
                  <a:pt x="568204" y="440377"/>
                  <a:pt x="580614" y="445989"/>
                  <a:pt x="590304" y="454343"/>
                </a:cubicBezTo>
                <a:cubicBezTo>
                  <a:pt x="605849" y="466445"/>
                  <a:pt x="592957" y="481354"/>
                  <a:pt x="583157" y="491855"/>
                </a:cubicBezTo>
                <a:cubicBezTo>
                  <a:pt x="572589" y="502818"/>
                  <a:pt x="559434" y="522791"/>
                  <a:pt x="542289" y="516477"/>
                </a:cubicBezTo>
                <a:cubicBezTo>
                  <a:pt x="528433" y="510754"/>
                  <a:pt x="516265" y="495166"/>
                  <a:pt x="505193" y="484226"/>
                </a:cubicBezTo>
                <a:cubicBezTo>
                  <a:pt x="503768" y="482851"/>
                  <a:pt x="501860" y="482068"/>
                  <a:pt x="499887" y="482033"/>
                </a:cubicBezTo>
                <a:cubicBezTo>
                  <a:pt x="496861" y="480865"/>
                  <a:pt x="493441" y="482005"/>
                  <a:pt x="491709" y="484752"/>
                </a:cubicBezTo>
                <a:cubicBezTo>
                  <a:pt x="476647" y="505021"/>
                  <a:pt x="452946" y="517025"/>
                  <a:pt x="427690" y="517156"/>
                </a:cubicBezTo>
                <a:cubicBezTo>
                  <a:pt x="423853" y="517376"/>
                  <a:pt x="419841" y="516148"/>
                  <a:pt x="416114" y="517310"/>
                </a:cubicBezTo>
                <a:cubicBezTo>
                  <a:pt x="405524" y="518647"/>
                  <a:pt x="408681" y="528272"/>
                  <a:pt x="409536" y="536275"/>
                </a:cubicBezTo>
                <a:cubicBezTo>
                  <a:pt x="410895" y="546667"/>
                  <a:pt x="412321" y="557454"/>
                  <a:pt x="410281" y="567276"/>
                </a:cubicBezTo>
                <a:cubicBezTo>
                  <a:pt x="404844" y="588367"/>
                  <a:pt x="380925" y="583697"/>
                  <a:pt x="368625" y="583851"/>
                </a:cubicBezTo>
                <a:cubicBezTo>
                  <a:pt x="360907" y="583680"/>
                  <a:pt x="353190" y="582948"/>
                  <a:pt x="345582" y="581658"/>
                </a:cubicBezTo>
                <a:cubicBezTo>
                  <a:pt x="337799" y="580409"/>
                  <a:pt x="333501" y="579707"/>
                  <a:pt x="331331" y="569556"/>
                </a:cubicBezTo>
                <a:cubicBezTo>
                  <a:pt x="328371" y="555722"/>
                  <a:pt x="329512" y="540046"/>
                  <a:pt x="329512" y="525707"/>
                </a:cubicBezTo>
                <a:cubicBezTo>
                  <a:pt x="329512" y="525707"/>
                  <a:pt x="329512" y="524896"/>
                  <a:pt x="329512" y="524896"/>
                </a:cubicBezTo>
                <a:cubicBezTo>
                  <a:pt x="329512" y="522328"/>
                  <a:pt x="327911" y="520035"/>
                  <a:pt x="325499" y="519152"/>
                </a:cubicBezTo>
                <a:cubicBezTo>
                  <a:pt x="298970" y="512986"/>
                  <a:pt x="274371" y="500389"/>
                  <a:pt x="253850" y="482472"/>
                </a:cubicBezTo>
                <a:cubicBezTo>
                  <a:pt x="252184" y="480895"/>
                  <a:pt x="249859" y="480255"/>
                  <a:pt x="247623" y="480762"/>
                </a:cubicBezTo>
                <a:cubicBezTo>
                  <a:pt x="244247" y="480301"/>
                  <a:pt x="241638" y="480367"/>
                  <a:pt x="239270" y="483700"/>
                </a:cubicBezTo>
                <a:cubicBezTo>
                  <a:pt x="233109" y="492097"/>
                  <a:pt x="230500" y="504901"/>
                  <a:pt x="223134" y="512355"/>
                </a:cubicBezTo>
                <a:cubicBezTo>
                  <a:pt x="210220" y="525093"/>
                  <a:pt x="191672" y="509790"/>
                  <a:pt x="181477" y="501020"/>
                </a:cubicBezTo>
                <a:cubicBezTo>
                  <a:pt x="169725" y="491044"/>
                  <a:pt x="149577" y="476903"/>
                  <a:pt x="152427" y="460898"/>
                </a:cubicBezTo>
                <a:cubicBezTo>
                  <a:pt x="154838" y="448905"/>
                  <a:pt x="168103" y="434457"/>
                  <a:pt x="176741" y="428011"/>
                </a:cubicBezTo>
                <a:cubicBezTo>
                  <a:pt x="178714" y="426628"/>
                  <a:pt x="180008" y="424464"/>
                  <a:pt x="180271" y="422070"/>
                </a:cubicBezTo>
                <a:cubicBezTo>
                  <a:pt x="180337" y="421506"/>
                  <a:pt x="180600" y="420989"/>
                  <a:pt x="181039" y="420623"/>
                </a:cubicBezTo>
                <a:cubicBezTo>
                  <a:pt x="183713" y="418430"/>
                  <a:pt x="185423" y="414637"/>
                  <a:pt x="182376" y="410910"/>
                </a:cubicBezTo>
                <a:cubicBezTo>
                  <a:pt x="168103" y="394144"/>
                  <a:pt x="159465" y="373325"/>
                  <a:pt x="157645" y="351385"/>
                </a:cubicBezTo>
                <a:cubicBezTo>
                  <a:pt x="159837" y="345487"/>
                  <a:pt x="157645" y="338384"/>
                  <a:pt x="150366" y="338844"/>
                </a:cubicBezTo>
                <a:cubicBezTo>
                  <a:pt x="136071" y="339743"/>
                  <a:pt x="118005" y="340466"/>
                  <a:pt x="105026" y="337222"/>
                </a:cubicBezTo>
                <a:cubicBezTo>
                  <a:pt x="88144" y="333341"/>
                  <a:pt x="88758" y="314727"/>
                  <a:pt x="89196" y="301134"/>
                </a:cubicBezTo>
                <a:cubicBezTo>
                  <a:pt x="89722" y="288483"/>
                  <a:pt x="88560" y="266054"/>
                  <a:pt x="98142" y="257877"/>
                </a:cubicBezTo>
                <a:cubicBezTo>
                  <a:pt x="101562" y="255268"/>
                  <a:pt x="109104" y="255048"/>
                  <a:pt x="117698" y="255026"/>
                </a:cubicBezTo>
                <a:cubicBezTo>
                  <a:pt x="128310" y="254763"/>
                  <a:pt x="137781" y="254325"/>
                  <a:pt x="148590" y="255026"/>
                </a:cubicBezTo>
                <a:cubicBezTo>
                  <a:pt x="156417" y="255640"/>
                  <a:pt x="161613" y="244919"/>
                  <a:pt x="156724" y="240205"/>
                </a:cubicBezTo>
                <a:cubicBezTo>
                  <a:pt x="156154" y="239727"/>
                  <a:pt x="155869" y="238993"/>
                  <a:pt x="155956" y="238254"/>
                </a:cubicBezTo>
                <a:cubicBezTo>
                  <a:pt x="158566" y="216965"/>
                  <a:pt x="163477" y="195479"/>
                  <a:pt x="181740" y="182610"/>
                </a:cubicBezTo>
                <a:cubicBezTo>
                  <a:pt x="186125" y="178729"/>
                  <a:pt x="190313" y="172261"/>
                  <a:pt x="185489" y="166539"/>
                </a:cubicBezTo>
                <a:cubicBezTo>
                  <a:pt x="177881" y="158186"/>
                  <a:pt x="172466" y="150731"/>
                  <a:pt x="165494" y="142751"/>
                </a:cubicBezTo>
                <a:cubicBezTo>
                  <a:pt x="161394" y="138190"/>
                  <a:pt x="156724" y="133016"/>
                  <a:pt x="155518" y="128324"/>
                </a:cubicBezTo>
                <a:cubicBezTo>
                  <a:pt x="151133" y="111618"/>
                  <a:pt x="179635" y="91272"/>
                  <a:pt x="180907" y="90417"/>
                </a:cubicBezTo>
                <a:cubicBezTo>
                  <a:pt x="191145" y="83686"/>
                  <a:pt x="206449" y="73272"/>
                  <a:pt x="217674" y="81143"/>
                </a:cubicBezTo>
                <a:cubicBezTo>
                  <a:pt x="222300" y="84826"/>
                  <a:pt x="225764" y="91732"/>
                  <a:pt x="229667" y="96205"/>
                </a:cubicBezTo>
                <a:cubicBezTo>
                  <a:pt x="234359" y="101480"/>
                  <a:pt x="239336" y="106488"/>
                  <a:pt x="244576" y="111201"/>
                </a:cubicBezTo>
                <a:cubicBezTo>
                  <a:pt x="247119" y="113655"/>
                  <a:pt x="251109" y="113815"/>
                  <a:pt x="253850" y="111574"/>
                </a:cubicBezTo>
                <a:cubicBezTo>
                  <a:pt x="274108" y="98003"/>
                  <a:pt x="296603" y="82239"/>
                  <a:pt x="324008" y="79718"/>
                </a:cubicBezTo>
                <a:cubicBezTo>
                  <a:pt x="330213" y="78885"/>
                  <a:pt x="332230" y="73820"/>
                  <a:pt x="331309" y="68755"/>
                </a:cubicBezTo>
                <a:cubicBezTo>
                  <a:pt x="331178" y="66979"/>
                  <a:pt x="332383" y="65423"/>
                  <a:pt x="331923" y="63493"/>
                </a:cubicBezTo>
                <a:cubicBezTo>
                  <a:pt x="330235" y="49813"/>
                  <a:pt x="328788" y="34137"/>
                  <a:pt x="332844" y="21420"/>
                </a:cubicBezTo>
                <a:cubicBezTo>
                  <a:pt x="333085" y="20668"/>
                  <a:pt x="333699" y="20098"/>
                  <a:pt x="334467" y="19929"/>
                </a:cubicBezTo>
                <a:cubicBezTo>
                  <a:pt x="342425" y="18307"/>
                  <a:pt x="350077" y="19009"/>
                  <a:pt x="357838" y="18987"/>
                </a:cubicBezTo>
                <a:cubicBezTo>
                  <a:pt x="370883" y="18548"/>
                  <a:pt x="383928" y="17737"/>
                  <a:pt x="397083" y="17408"/>
                </a:cubicBezTo>
                <a:cubicBezTo>
                  <a:pt x="404625" y="17255"/>
                  <a:pt x="411948" y="14470"/>
                  <a:pt x="417758" y="22889"/>
                </a:cubicBezTo>
                <a:cubicBezTo>
                  <a:pt x="419950" y="26529"/>
                  <a:pt x="419358" y="33501"/>
                  <a:pt x="419533" y="38236"/>
                </a:cubicBezTo>
                <a:cubicBezTo>
                  <a:pt x="420257" y="49966"/>
                  <a:pt x="420849" y="62923"/>
                  <a:pt x="421529" y="74719"/>
                </a:cubicBezTo>
                <a:cubicBezTo>
                  <a:pt x="422099" y="81669"/>
                  <a:pt x="427229" y="81472"/>
                  <a:pt x="429443" y="81801"/>
                </a:cubicBezTo>
                <a:cubicBezTo>
                  <a:pt x="452771" y="86738"/>
                  <a:pt x="474279" y="98055"/>
                  <a:pt x="491556" y="114490"/>
                </a:cubicBezTo>
                <a:cubicBezTo>
                  <a:pt x="492784" y="115748"/>
                  <a:pt x="494472" y="116474"/>
                  <a:pt x="496226" y="116507"/>
                </a:cubicBezTo>
                <a:cubicBezTo>
                  <a:pt x="497761" y="116682"/>
                  <a:pt x="499229" y="115542"/>
                  <a:pt x="500786" y="115301"/>
                </a:cubicBezTo>
                <a:cubicBezTo>
                  <a:pt x="506727" y="115674"/>
                  <a:pt x="508350" y="110061"/>
                  <a:pt x="511748" y="105128"/>
                </a:cubicBezTo>
                <a:cubicBezTo>
                  <a:pt x="518326" y="94648"/>
                  <a:pt x="527337" y="80332"/>
                  <a:pt x="536216" y="80003"/>
                </a:cubicBezTo>
                <a:cubicBezTo>
                  <a:pt x="540601" y="79564"/>
                  <a:pt x="550884" y="87545"/>
                  <a:pt x="557439" y="92368"/>
                </a:cubicBezTo>
                <a:cubicBezTo>
                  <a:pt x="568182" y="99774"/>
                  <a:pt x="578267" y="108117"/>
                  <a:pt x="587542" y="117296"/>
                </a:cubicBezTo>
                <a:cubicBezTo>
                  <a:pt x="594119" y="123589"/>
                  <a:pt x="595983" y="126242"/>
                  <a:pt x="589953" y="135581"/>
                </a:cubicBezTo>
                <a:cubicBezTo>
                  <a:pt x="584406" y="143803"/>
                  <a:pt x="578399" y="151700"/>
                  <a:pt x="571953" y="159238"/>
                </a:cubicBezTo>
                <a:cubicBezTo>
                  <a:pt x="568884" y="162943"/>
                  <a:pt x="565727" y="166780"/>
                  <a:pt x="562789" y="170551"/>
                </a:cubicBezTo>
                <a:cubicBezTo>
                  <a:pt x="558404" y="176361"/>
                  <a:pt x="561714" y="182237"/>
                  <a:pt x="567174" y="184035"/>
                </a:cubicBezTo>
                <a:cubicBezTo>
                  <a:pt x="567722" y="184175"/>
                  <a:pt x="568182" y="184521"/>
                  <a:pt x="568489" y="184999"/>
                </a:cubicBezTo>
                <a:cubicBezTo>
                  <a:pt x="579956" y="203341"/>
                  <a:pt x="585415" y="224797"/>
                  <a:pt x="584143" y="246388"/>
                </a:cubicBezTo>
                <a:cubicBezTo>
                  <a:pt x="583551" y="249407"/>
                  <a:pt x="585525" y="252332"/>
                  <a:pt x="588550" y="252919"/>
                </a:cubicBezTo>
                <a:cubicBezTo>
                  <a:pt x="588638" y="252937"/>
                  <a:pt x="588726" y="252952"/>
                  <a:pt x="588813" y="252965"/>
                </a:cubicBezTo>
                <a:cubicBezTo>
                  <a:pt x="589296" y="253064"/>
                  <a:pt x="589734" y="253318"/>
                  <a:pt x="590041" y="253689"/>
                </a:cubicBezTo>
                <a:cubicBezTo>
                  <a:pt x="591598" y="255414"/>
                  <a:pt x="593834" y="256381"/>
                  <a:pt x="596158" y="256342"/>
                </a:cubicBezTo>
                <a:lnTo>
                  <a:pt x="611505" y="256627"/>
                </a:lnTo>
                <a:cubicBezTo>
                  <a:pt x="621919" y="256818"/>
                  <a:pt x="632333" y="257028"/>
                  <a:pt x="642747" y="257263"/>
                </a:cubicBezTo>
                <a:cubicBezTo>
                  <a:pt x="645817" y="257548"/>
                  <a:pt x="657262" y="254917"/>
                  <a:pt x="656122" y="260222"/>
                </a:cubicBezTo>
                <a:cubicBezTo>
                  <a:pt x="656626" y="261632"/>
                  <a:pt x="656933" y="263110"/>
                  <a:pt x="657020" y="264607"/>
                </a:cubicBezTo>
                <a:cubicBezTo>
                  <a:pt x="657744" y="272676"/>
                  <a:pt x="658292" y="281182"/>
                  <a:pt x="658051" y="289711"/>
                </a:cubicBezTo>
                <a:close/>
                <a:moveTo>
                  <a:pt x="434968" y="405231"/>
                </a:moveTo>
                <a:cubicBezTo>
                  <a:pt x="424488" y="405451"/>
                  <a:pt x="425344" y="421763"/>
                  <a:pt x="435824" y="421631"/>
                </a:cubicBezTo>
                <a:cubicBezTo>
                  <a:pt x="446304" y="421499"/>
                  <a:pt x="445448" y="405122"/>
                  <a:pt x="434968" y="405231"/>
                </a:cubicBezTo>
                <a:close/>
                <a:moveTo>
                  <a:pt x="485198" y="192081"/>
                </a:moveTo>
                <a:cubicBezTo>
                  <a:pt x="458187" y="157002"/>
                  <a:pt x="410961" y="154963"/>
                  <a:pt x="373010" y="153340"/>
                </a:cubicBezTo>
                <a:lnTo>
                  <a:pt x="372615" y="153340"/>
                </a:lnTo>
                <a:cubicBezTo>
                  <a:pt x="363845" y="152814"/>
                  <a:pt x="357772" y="168819"/>
                  <a:pt x="368778" y="169586"/>
                </a:cubicBezTo>
                <a:cubicBezTo>
                  <a:pt x="403858" y="171099"/>
                  <a:pt x="447707" y="171428"/>
                  <a:pt x="471078" y="201465"/>
                </a:cubicBezTo>
                <a:cubicBezTo>
                  <a:pt x="497059" y="235623"/>
                  <a:pt x="503812" y="267085"/>
                  <a:pt x="497804" y="308084"/>
                </a:cubicBezTo>
                <a:cubicBezTo>
                  <a:pt x="497147" y="312565"/>
                  <a:pt x="500238" y="316731"/>
                  <a:pt x="504732" y="317389"/>
                </a:cubicBezTo>
                <a:cubicBezTo>
                  <a:pt x="505259" y="317468"/>
                  <a:pt x="505785" y="317494"/>
                  <a:pt x="506311" y="317468"/>
                </a:cubicBezTo>
                <a:cubicBezTo>
                  <a:pt x="510170" y="317667"/>
                  <a:pt x="513458" y="314736"/>
                  <a:pt x="513700" y="310890"/>
                </a:cubicBezTo>
                <a:cubicBezTo>
                  <a:pt x="520628" y="264454"/>
                  <a:pt x="513480" y="229572"/>
                  <a:pt x="485198" y="192081"/>
                </a:cubicBezTo>
                <a:close/>
                <a:moveTo>
                  <a:pt x="490109" y="341168"/>
                </a:moveTo>
                <a:cubicBezTo>
                  <a:pt x="486031" y="341006"/>
                  <a:pt x="482391" y="343764"/>
                  <a:pt x="481448" y="347745"/>
                </a:cubicBezTo>
                <a:cubicBezTo>
                  <a:pt x="478445" y="359740"/>
                  <a:pt x="471889" y="370545"/>
                  <a:pt x="462615" y="378725"/>
                </a:cubicBezTo>
                <a:cubicBezTo>
                  <a:pt x="459524" y="381378"/>
                  <a:pt x="460247" y="387692"/>
                  <a:pt x="463207" y="390169"/>
                </a:cubicBezTo>
                <a:cubicBezTo>
                  <a:pt x="466825" y="393348"/>
                  <a:pt x="471276" y="391945"/>
                  <a:pt x="474915" y="388722"/>
                </a:cubicBezTo>
                <a:cubicBezTo>
                  <a:pt x="486053" y="378433"/>
                  <a:pt x="493902" y="365064"/>
                  <a:pt x="497431" y="350311"/>
                </a:cubicBezTo>
                <a:cubicBezTo>
                  <a:pt x="498857" y="344983"/>
                  <a:pt x="495261" y="341278"/>
                  <a:pt x="490109" y="34127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2" name="Google Shape;732;p50"/>
          <p:cNvSpPr/>
          <p:nvPr/>
        </p:nvSpPr>
        <p:spPr>
          <a:xfrm>
            <a:off x="5862103" y="3004540"/>
            <a:ext cx="1278732" cy="1129133"/>
          </a:xfrm>
          <a:custGeom>
            <a:avLst/>
            <a:gdLst/>
            <a:ahLst/>
            <a:cxnLst/>
            <a:rect l="l" t="t" r="r" b="b"/>
            <a:pathLst>
              <a:path w="606034" h="535134" extrusionOk="0">
                <a:moveTo>
                  <a:pt x="177085" y="119688"/>
                </a:moveTo>
                <a:cubicBezTo>
                  <a:pt x="179760" y="119526"/>
                  <a:pt x="182303" y="118388"/>
                  <a:pt x="184189" y="116487"/>
                </a:cubicBezTo>
                <a:lnTo>
                  <a:pt x="209928" y="92677"/>
                </a:lnTo>
                <a:cubicBezTo>
                  <a:pt x="214313" y="88533"/>
                  <a:pt x="211090" y="79149"/>
                  <a:pt x="204776" y="79522"/>
                </a:cubicBezTo>
                <a:cubicBezTo>
                  <a:pt x="202101" y="79684"/>
                  <a:pt x="199558" y="80822"/>
                  <a:pt x="197672" y="82723"/>
                </a:cubicBezTo>
                <a:lnTo>
                  <a:pt x="171933" y="106555"/>
                </a:lnTo>
                <a:cubicBezTo>
                  <a:pt x="167526" y="110589"/>
                  <a:pt x="170771" y="119973"/>
                  <a:pt x="177085" y="119688"/>
                </a:cubicBezTo>
                <a:close/>
                <a:moveTo>
                  <a:pt x="8441" y="292410"/>
                </a:moveTo>
                <a:cubicBezTo>
                  <a:pt x="10765" y="292353"/>
                  <a:pt x="12958" y="291384"/>
                  <a:pt x="14558" y="289713"/>
                </a:cubicBezTo>
                <a:cubicBezTo>
                  <a:pt x="55447" y="248824"/>
                  <a:pt x="101774" y="202475"/>
                  <a:pt x="142291" y="152312"/>
                </a:cubicBezTo>
                <a:cubicBezTo>
                  <a:pt x="144461" y="149922"/>
                  <a:pt x="144965" y="146445"/>
                  <a:pt x="143541" y="143542"/>
                </a:cubicBezTo>
                <a:cubicBezTo>
                  <a:pt x="142203" y="140694"/>
                  <a:pt x="139418" y="138813"/>
                  <a:pt x="136283" y="138653"/>
                </a:cubicBezTo>
                <a:cubicBezTo>
                  <a:pt x="133959" y="138740"/>
                  <a:pt x="131811" y="139898"/>
                  <a:pt x="130474" y="141788"/>
                </a:cubicBezTo>
                <a:cubicBezTo>
                  <a:pt x="89803" y="192214"/>
                  <a:pt x="43389" y="238563"/>
                  <a:pt x="2412" y="279518"/>
                </a:cubicBezTo>
                <a:cubicBezTo>
                  <a:pt x="-3201" y="284561"/>
                  <a:pt x="1886" y="292410"/>
                  <a:pt x="8441" y="292410"/>
                </a:cubicBezTo>
                <a:close/>
                <a:moveTo>
                  <a:pt x="597401" y="53783"/>
                </a:moveTo>
                <a:cubicBezTo>
                  <a:pt x="593827" y="43237"/>
                  <a:pt x="578787" y="50626"/>
                  <a:pt x="581790" y="59746"/>
                </a:cubicBezTo>
                <a:cubicBezTo>
                  <a:pt x="591568" y="91368"/>
                  <a:pt x="592226" y="125106"/>
                  <a:pt x="583720" y="157091"/>
                </a:cubicBezTo>
                <a:cubicBezTo>
                  <a:pt x="582207" y="162266"/>
                  <a:pt x="585759" y="165861"/>
                  <a:pt x="590911" y="165861"/>
                </a:cubicBezTo>
                <a:cubicBezTo>
                  <a:pt x="595011" y="165990"/>
                  <a:pt x="598650" y="163259"/>
                  <a:pt x="599681" y="159284"/>
                </a:cubicBezTo>
                <a:cubicBezTo>
                  <a:pt x="608867" y="124582"/>
                  <a:pt x="608078" y="87990"/>
                  <a:pt x="597401" y="53717"/>
                </a:cubicBezTo>
                <a:close/>
                <a:moveTo>
                  <a:pt x="436321" y="54287"/>
                </a:moveTo>
                <a:cubicBezTo>
                  <a:pt x="415164" y="41768"/>
                  <a:pt x="387539" y="46592"/>
                  <a:pt x="369977" y="63824"/>
                </a:cubicBezTo>
                <a:cubicBezTo>
                  <a:pt x="367697" y="65580"/>
                  <a:pt x="366864" y="68632"/>
                  <a:pt x="367938" y="71301"/>
                </a:cubicBezTo>
                <a:cubicBezTo>
                  <a:pt x="369912" y="75721"/>
                  <a:pt x="375107" y="77696"/>
                  <a:pt x="379536" y="75714"/>
                </a:cubicBezTo>
                <a:cubicBezTo>
                  <a:pt x="380501" y="75278"/>
                  <a:pt x="381400" y="74666"/>
                  <a:pt x="382145" y="73910"/>
                </a:cubicBezTo>
                <a:cubicBezTo>
                  <a:pt x="389008" y="67306"/>
                  <a:pt x="398194" y="63647"/>
                  <a:pt x="407709" y="63715"/>
                </a:cubicBezTo>
                <a:cubicBezTo>
                  <a:pt x="415208" y="63763"/>
                  <a:pt x="422574" y="65782"/>
                  <a:pt x="429042" y="69568"/>
                </a:cubicBezTo>
                <a:cubicBezTo>
                  <a:pt x="430116" y="70233"/>
                  <a:pt x="431344" y="70597"/>
                  <a:pt x="432594" y="70621"/>
                </a:cubicBezTo>
                <a:cubicBezTo>
                  <a:pt x="439237" y="70424"/>
                  <a:pt x="444301" y="59111"/>
                  <a:pt x="436321" y="54221"/>
                </a:cubicBezTo>
                <a:close/>
                <a:moveTo>
                  <a:pt x="522748" y="1866"/>
                </a:moveTo>
                <a:cubicBezTo>
                  <a:pt x="515820" y="-4602"/>
                  <a:pt x="503520" y="7237"/>
                  <a:pt x="511566" y="14691"/>
                </a:cubicBezTo>
                <a:cubicBezTo>
                  <a:pt x="561620" y="57817"/>
                  <a:pt x="546448" y="145011"/>
                  <a:pt x="519700" y="193113"/>
                </a:cubicBezTo>
                <a:cubicBezTo>
                  <a:pt x="516302" y="198682"/>
                  <a:pt x="520862" y="204076"/>
                  <a:pt x="526760" y="204076"/>
                </a:cubicBezTo>
                <a:cubicBezTo>
                  <a:pt x="529939" y="204104"/>
                  <a:pt x="532854" y="202328"/>
                  <a:pt x="534302" y="199493"/>
                </a:cubicBezTo>
                <a:cubicBezTo>
                  <a:pt x="563571" y="146721"/>
                  <a:pt x="579357" y="50604"/>
                  <a:pt x="522748" y="1800"/>
                </a:cubicBezTo>
                <a:close/>
                <a:moveTo>
                  <a:pt x="495386" y="41154"/>
                </a:moveTo>
                <a:cubicBezTo>
                  <a:pt x="462893" y="1690"/>
                  <a:pt x="369385" y="-17647"/>
                  <a:pt x="338713" y="33897"/>
                </a:cubicBezTo>
                <a:cubicBezTo>
                  <a:pt x="321436" y="49245"/>
                  <a:pt x="303129" y="64350"/>
                  <a:pt x="285699" y="79193"/>
                </a:cubicBezTo>
                <a:cubicBezTo>
                  <a:pt x="244986" y="113505"/>
                  <a:pt x="202890" y="149001"/>
                  <a:pt x="164741" y="186799"/>
                </a:cubicBezTo>
                <a:cubicBezTo>
                  <a:pt x="152266" y="199164"/>
                  <a:pt x="141896" y="213525"/>
                  <a:pt x="131855" y="227425"/>
                </a:cubicBezTo>
                <a:cubicBezTo>
                  <a:pt x="121813" y="241325"/>
                  <a:pt x="111509" y="255598"/>
                  <a:pt x="98968" y="267986"/>
                </a:cubicBezTo>
                <a:cubicBezTo>
                  <a:pt x="79477" y="287389"/>
                  <a:pt x="58671" y="306200"/>
                  <a:pt x="38544" y="324376"/>
                </a:cubicBezTo>
                <a:cubicBezTo>
                  <a:pt x="29160" y="332839"/>
                  <a:pt x="19469" y="341608"/>
                  <a:pt x="10042" y="350312"/>
                </a:cubicBezTo>
                <a:cubicBezTo>
                  <a:pt x="6117" y="353733"/>
                  <a:pt x="6907" y="358556"/>
                  <a:pt x="11072" y="361275"/>
                </a:cubicBezTo>
                <a:cubicBezTo>
                  <a:pt x="11642" y="361683"/>
                  <a:pt x="12015" y="362312"/>
                  <a:pt x="12081" y="363007"/>
                </a:cubicBezTo>
                <a:lnTo>
                  <a:pt x="12081" y="363357"/>
                </a:lnTo>
                <a:cubicBezTo>
                  <a:pt x="12103" y="363917"/>
                  <a:pt x="12059" y="364478"/>
                  <a:pt x="11927" y="365024"/>
                </a:cubicBezTo>
                <a:lnTo>
                  <a:pt x="1908" y="525424"/>
                </a:lnTo>
                <a:cubicBezTo>
                  <a:pt x="1798" y="526952"/>
                  <a:pt x="2127" y="528480"/>
                  <a:pt x="2894" y="529809"/>
                </a:cubicBezTo>
                <a:cubicBezTo>
                  <a:pt x="3903" y="533163"/>
                  <a:pt x="7126" y="535367"/>
                  <a:pt x="10612" y="535115"/>
                </a:cubicBezTo>
                <a:cubicBezTo>
                  <a:pt x="72000" y="533514"/>
                  <a:pt x="129618" y="514242"/>
                  <a:pt x="178751" y="496308"/>
                </a:cubicBezTo>
                <a:cubicBezTo>
                  <a:pt x="182237" y="495139"/>
                  <a:pt x="184495" y="491761"/>
                  <a:pt x="184254" y="488086"/>
                </a:cubicBezTo>
                <a:cubicBezTo>
                  <a:pt x="183553" y="486332"/>
                  <a:pt x="474141" y="196029"/>
                  <a:pt x="474776" y="194714"/>
                </a:cubicBezTo>
                <a:cubicBezTo>
                  <a:pt x="476508" y="193195"/>
                  <a:pt x="477386" y="190928"/>
                  <a:pt x="477122" y="188641"/>
                </a:cubicBezTo>
                <a:cubicBezTo>
                  <a:pt x="477013" y="187843"/>
                  <a:pt x="477320" y="187042"/>
                  <a:pt x="477978" y="186558"/>
                </a:cubicBezTo>
                <a:cubicBezTo>
                  <a:pt x="523975" y="154110"/>
                  <a:pt x="533512" y="83030"/>
                  <a:pt x="495386" y="41088"/>
                </a:cubicBezTo>
                <a:close/>
                <a:moveTo>
                  <a:pt x="31243" y="352154"/>
                </a:moveTo>
                <a:cubicBezTo>
                  <a:pt x="56587" y="328892"/>
                  <a:pt x="82196" y="305871"/>
                  <a:pt x="107277" y="281864"/>
                </a:cubicBezTo>
                <a:cubicBezTo>
                  <a:pt x="120432" y="269301"/>
                  <a:pt x="131175" y="254371"/>
                  <a:pt x="141611" y="239922"/>
                </a:cubicBezTo>
                <a:cubicBezTo>
                  <a:pt x="171713" y="194604"/>
                  <a:pt x="216659" y="160994"/>
                  <a:pt x="257088" y="125717"/>
                </a:cubicBezTo>
                <a:lnTo>
                  <a:pt x="260311" y="122911"/>
                </a:lnTo>
                <a:cubicBezTo>
                  <a:pt x="261231" y="122115"/>
                  <a:pt x="262612" y="122211"/>
                  <a:pt x="263402" y="123126"/>
                </a:cubicBezTo>
                <a:cubicBezTo>
                  <a:pt x="263490" y="123229"/>
                  <a:pt x="263577" y="123341"/>
                  <a:pt x="263643" y="123459"/>
                </a:cubicBezTo>
                <a:cubicBezTo>
                  <a:pt x="274342" y="141766"/>
                  <a:pt x="283638" y="156346"/>
                  <a:pt x="292890" y="169501"/>
                </a:cubicBezTo>
                <a:cubicBezTo>
                  <a:pt x="293548" y="170419"/>
                  <a:pt x="293395" y="171678"/>
                  <a:pt x="292540" y="172417"/>
                </a:cubicBezTo>
                <a:cubicBezTo>
                  <a:pt x="221723" y="233016"/>
                  <a:pt x="155972" y="300390"/>
                  <a:pt x="93158" y="366822"/>
                </a:cubicBezTo>
                <a:cubicBezTo>
                  <a:pt x="72658" y="364272"/>
                  <a:pt x="52334" y="360613"/>
                  <a:pt x="32230" y="355859"/>
                </a:cubicBezTo>
                <a:cubicBezTo>
                  <a:pt x="31046" y="355563"/>
                  <a:pt x="30344" y="354373"/>
                  <a:pt x="30629" y="353198"/>
                </a:cubicBezTo>
                <a:cubicBezTo>
                  <a:pt x="30739" y="352801"/>
                  <a:pt x="30958" y="352439"/>
                  <a:pt x="31243" y="352154"/>
                </a:cubicBezTo>
                <a:close/>
                <a:moveTo>
                  <a:pt x="301792" y="185264"/>
                </a:moveTo>
                <a:cubicBezTo>
                  <a:pt x="302712" y="184469"/>
                  <a:pt x="304094" y="184561"/>
                  <a:pt x="304883" y="185473"/>
                </a:cubicBezTo>
                <a:cubicBezTo>
                  <a:pt x="304905" y="185499"/>
                  <a:pt x="304927" y="185523"/>
                  <a:pt x="304949" y="185549"/>
                </a:cubicBezTo>
                <a:cubicBezTo>
                  <a:pt x="314114" y="197327"/>
                  <a:pt x="324243" y="208327"/>
                  <a:pt x="335227" y="218436"/>
                </a:cubicBezTo>
                <a:cubicBezTo>
                  <a:pt x="336082" y="219219"/>
                  <a:pt x="336169" y="220521"/>
                  <a:pt x="335446" y="221418"/>
                </a:cubicBezTo>
                <a:cubicBezTo>
                  <a:pt x="279780" y="289143"/>
                  <a:pt x="220386" y="357350"/>
                  <a:pt x="154196" y="413959"/>
                </a:cubicBezTo>
                <a:cubicBezTo>
                  <a:pt x="138826" y="415676"/>
                  <a:pt x="123721" y="419072"/>
                  <a:pt x="109097" y="424089"/>
                </a:cubicBezTo>
                <a:cubicBezTo>
                  <a:pt x="107957" y="424490"/>
                  <a:pt x="106707" y="423889"/>
                  <a:pt x="106291" y="422747"/>
                </a:cubicBezTo>
                <a:cubicBezTo>
                  <a:pt x="106203" y="422475"/>
                  <a:pt x="106159" y="422186"/>
                  <a:pt x="106181" y="421896"/>
                </a:cubicBezTo>
                <a:lnTo>
                  <a:pt x="108614" y="375153"/>
                </a:lnTo>
                <a:cubicBezTo>
                  <a:pt x="108636" y="374649"/>
                  <a:pt x="108834" y="374166"/>
                  <a:pt x="109184" y="373794"/>
                </a:cubicBezTo>
                <a:cubicBezTo>
                  <a:pt x="169609" y="307200"/>
                  <a:pt x="233914" y="244248"/>
                  <a:pt x="301792" y="185264"/>
                </a:cubicBezTo>
                <a:close/>
                <a:moveTo>
                  <a:pt x="60030" y="512510"/>
                </a:moveTo>
                <a:cubicBezTo>
                  <a:pt x="59482" y="514330"/>
                  <a:pt x="56719" y="514111"/>
                  <a:pt x="55272" y="514396"/>
                </a:cubicBezTo>
                <a:cubicBezTo>
                  <a:pt x="52203" y="514155"/>
                  <a:pt x="53365" y="511261"/>
                  <a:pt x="53430" y="509178"/>
                </a:cubicBezTo>
                <a:cubicBezTo>
                  <a:pt x="53430" y="508268"/>
                  <a:pt x="54000" y="507457"/>
                  <a:pt x="54856" y="507139"/>
                </a:cubicBezTo>
                <a:cubicBezTo>
                  <a:pt x="56785" y="506240"/>
                  <a:pt x="58451" y="509331"/>
                  <a:pt x="59591" y="510318"/>
                </a:cubicBezTo>
                <a:cubicBezTo>
                  <a:pt x="60118" y="510914"/>
                  <a:pt x="60293" y="511754"/>
                  <a:pt x="60030" y="512510"/>
                </a:cubicBezTo>
                <a:close/>
                <a:moveTo>
                  <a:pt x="158976" y="486332"/>
                </a:moveTo>
                <a:cubicBezTo>
                  <a:pt x="133521" y="495628"/>
                  <a:pt x="107496" y="503352"/>
                  <a:pt x="81099" y="509463"/>
                </a:cubicBezTo>
                <a:cubicBezTo>
                  <a:pt x="80529" y="509594"/>
                  <a:pt x="79937" y="509491"/>
                  <a:pt x="79433" y="509178"/>
                </a:cubicBezTo>
                <a:cubicBezTo>
                  <a:pt x="77986" y="508016"/>
                  <a:pt x="78227" y="505341"/>
                  <a:pt x="76539" y="503960"/>
                </a:cubicBezTo>
                <a:lnTo>
                  <a:pt x="27428" y="449280"/>
                </a:lnTo>
                <a:cubicBezTo>
                  <a:pt x="26178" y="447416"/>
                  <a:pt x="23196" y="447657"/>
                  <a:pt x="23240" y="445158"/>
                </a:cubicBezTo>
                <a:lnTo>
                  <a:pt x="27625" y="374583"/>
                </a:lnTo>
                <a:cubicBezTo>
                  <a:pt x="27691" y="373373"/>
                  <a:pt x="28721" y="372445"/>
                  <a:pt x="29927" y="372509"/>
                </a:cubicBezTo>
                <a:cubicBezTo>
                  <a:pt x="30059" y="372515"/>
                  <a:pt x="30191" y="372535"/>
                  <a:pt x="30322" y="372566"/>
                </a:cubicBezTo>
                <a:cubicBezTo>
                  <a:pt x="49966" y="377139"/>
                  <a:pt x="69808" y="380674"/>
                  <a:pt x="89825" y="383155"/>
                </a:cubicBezTo>
                <a:cubicBezTo>
                  <a:pt x="90922" y="383289"/>
                  <a:pt x="91755" y="384232"/>
                  <a:pt x="91755" y="385348"/>
                </a:cubicBezTo>
                <a:lnTo>
                  <a:pt x="89146" y="435555"/>
                </a:lnTo>
                <a:cubicBezTo>
                  <a:pt x="88992" y="437454"/>
                  <a:pt x="89562" y="439342"/>
                  <a:pt x="90746" y="440839"/>
                </a:cubicBezTo>
                <a:cubicBezTo>
                  <a:pt x="91689" y="444220"/>
                  <a:pt x="95219" y="446189"/>
                  <a:pt x="98595" y="445235"/>
                </a:cubicBezTo>
                <a:cubicBezTo>
                  <a:pt x="99056" y="445105"/>
                  <a:pt x="99494" y="444926"/>
                  <a:pt x="99910" y="444698"/>
                </a:cubicBezTo>
                <a:cubicBezTo>
                  <a:pt x="115784" y="437916"/>
                  <a:pt x="132491" y="433292"/>
                  <a:pt x="149592" y="430951"/>
                </a:cubicBezTo>
                <a:cubicBezTo>
                  <a:pt x="150797" y="430780"/>
                  <a:pt x="151893" y="431611"/>
                  <a:pt x="152069" y="432810"/>
                </a:cubicBezTo>
                <a:cubicBezTo>
                  <a:pt x="152091" y="432869"/>
                  <a:pt x="152091" y="432931"/>
                  <a:pt x="152091" y="432990"/>
                </a:cubicBezTo>
                <a:cubicBezTo>
                  <a:pt x="153099" y="450089"/>
                  <a:pt x="155862" y="467041"/>
                  <a:pt x="160357" y="483570"/>
                </a:cubicBezTo>
                <a:cubicBezTo>
                  <a:pt x="160729" y="484714"/>
                  <a:pt x="160115" y="485946"/>
                  <a:pt x="158976" y="486332"/>
                </a:cubicBezTo>
                <a:close/>
                <a:moveTo>
                  <a:pt x="390411" y="257330"/>
                </a:moveTo>
                <a:lnTo>
                  <a:pt x="177743" y="471292"/>
                </a:lnTo>
                <a:cubicBezTo>
                  <a:pt x="176888" y="472147"/>
                  <a:pt x="175506" y="472145"/>
                  <a:pt x="174651" y="471288"/>
                </a:cubicBezTo>
                <a:cubicBezTo>
                  <a:pt x="174345" y="471000"/>
                  <a:pt x="174147" y="470637"/>
                  <a:pt x="174059" y="470240"/>
                </a:cubicBezTo>
                <a:cubicBezTo>
                  <a:pt x="170595" y="455342"/>
                  <a:pt x="168622" y="440142"/>
                  <a:pt x="168118" y="424856"/>
                </a:cubicBezTo>
                <a:cubicBezTo>
                  <a:pt x="168096" y="424218"/>
                  <a:pt x="168359" y="423602"/>
                  <a:pt x="168820" y="423168"/>
                </a:cubicBezTo>
                <a:cubicBezTo>
                  <a:pt x="233738" y="364300"/>
                  <a:pt x="292803" y="297321"/>
                  <a:pt x="349061" y="230758"/>
                </a:cubicBezTo>
                <a:cubicBezTo>
                  <a:pt x="349544" y="230771"/>
                  <a:pt x="350004" y="230931"/>
                  <a:pt x="350398" y="231218"/>
                </a:cubicBezTo>
                <a:cubicBezTo>
                  <a:pt x="362457" y="240376"/>
                  <a:pt x="375634" y="247951"/>
                  <a:pt x="389622" y="253757"/>
                </a:cubicBezTo>
                <a:cubicBezTo>
                  <a:pt x="390762" y="254191"/>
                  <a:pt x="391310" y="255458"/>
                  <a:pt x="390893" y="256589"/>
                </a:cubicBezTo>
                <a:cubicBezTo>
                  <a:pt x="390784" y="256866"/>
                  <a:pt x="390608" y="257118"/>
                  <a:pt x="390411" y="257330"/>
                </a:cubicBezTo>
                <a:close/>
                <a:moveTo>
                  <a:pt x="433317" y="214139"/>
                </a:moveTo>
                <a:lnTo>
                  <a:pt x="406745" y="240887"/>
                </a:lnTo>
                <a:cubicBezTo>
                  <a:pt x="344194" y="223588"/>
                  <a:pt x="306089" y="161586"/>
                  <a:pt x="276184" y="111401"/>
                </a:cubicBezTo>
                <a:cubicBezTo>
                  <a:pt x="275658" y="110488"/>
                  <a:pt x="275855" y="109329"/>
                  <a:pt x="276644" y="108638"/>
                </a:cubicBezTo>
                <a:lnTo>
                  <a:pt x="297736" y="90309"/>
                </a:lnTo>
                <a:cubicBezTo>
                  <a:pt x="298657" y="89511"/>
                  <a:pt x="300038" y="89603"/>
                  <a:pt x="300827" y="90513"/>
                </a:cubicBezTo>
                <a:cubicBezTo>
                  <a:pt x="300980" y="90675"/>
                  <a:pt x="301090" y="90857"/>
                  <a:pt x="301178" y="91055"/>
                </a:cubicBezTo>
                <a:cubicBezTo>
                  <a:pt x="305431" y="100482"/>
                  <a:pt x="312557" y="108090"/>
                  <a:pt x="320077" y="115698"/>
                </a:cubicBezTo>
                <a:cubicBezTo>
                  <a:pt x="329592" y="125279"/>
                  <a:pt x="339392" y="134904"/>
                  <a:pt x="348864" y="144200"/>
                </a:cubicBezTo>
                <a:cubicBezTo>
                  <a:pt x="374735" y="168317"/>
                  <a:pt x="398150" y="198595"/>
                  <a:pt x="432462" y="210522"/>
                </a:cubicBezTo>
                <a:cubicBezTo>
                  <a:pt x="433624" y="210874"/>
                  <a:pt x="434282" y="212098"/>
                  <a:pt x="433931" y="213258"/>
                </a:cubicBezTo>
                <a:cubicBezTo>
                  <a:pt x="433821" y="213617"/>
                  <a:pt x="433602" y="213944"/>
                  <a:pt x="433339" y="214205"/>
                </a:cubicBezTo>
                <a:close/>
                <a:moveTo>
                  <a:pt x="501722" y="121508"/>
                </a:moveTo>
                <a:cubicBezTo>
                  <a:pt x="497096" y="144971"/>
                  <a:pt x="482867" y="165431"/>
                  <a:pt x="462477" y="177920"/>
                </a:cubicBezTo>
                <a:cubicBezTo>
                  <a:pt x="459298" y="179573"/>
                  <a:pt x="457829" y="183311"/>
                  <a:pt x="459013" y="186690"/>
                </a:cubicBezTo>
                <a:cubicBezTo>
                  <a:pt x="459254" y="187466"/>
                  <a:pt x="459035" y="188310"/>
                  <a:pt x="458465" y="188882"/>
                </a:cubicBezTo>
                <a:lnTo>
                  <a:pt x="449695" y="197652"/>
                </a:lnTo>
                <a:cubicBezTo>
                  <a:pt x="448928" y="198415"/>
                  <a:pt x="447744" y="198516"/>
                  <a:pt x="446866" y="197893"/>
                </a:cubicBezTo>
                <a:cubicBezTo>
                  <a:pt x="420689" y="191009"/>
                  <a:pt x="400978" y="173337"/>
                  <a:pt x="382430" y="153693"/>
                </a:cubicBezTo>
                <a:cubicBezTo>
                  <a:pt x="373661" y="144770"/>
                  <a:pt x="344589" y="116027"/>
                  <a:pt x="335315" y="107081"/>
                </a:cubicBezTo>
                <a:cubicBezTo>
                  <a:pt x="326545" y="98684"/>
                  <a:pt x="317512" y="90002"/>
                  <a:pt x="314157" y="77659"/>
                </a:cubicBezTo>
                <a:cubicBezTo>
                  <a:pt x="313960" y="76858"/>
                  <a:pt x="314223" y="76010"/>
                  <a:pt x="314837" y="75466"/>
                </a:cubicBezTo>
                <a:lnTo>
                  <a:pt x="345904" y="48455"/>
                </a:lnTo>
                <a:cubicBezTo>
                  <a:pt x="348053" y="47635"/>
                  <a:pt x="349872" y="46083"/>
                  <a:pt x="350990" y="44070"/>
                </a:cubicBezTo>
                <a:cubicBezTo>
                  <a:pt x="362084" y="20940"/>
                  <a:pt x="393677" y="16577"/>
                  <a:pt x="420557" y="21773"/>
                </a:cubicBezTo>
                <a:cubicBezTo>
                  <a:pt x="475522" y="29030"/>
                  <a:pt x="510579" y="70007"/>
                  <a:pt x="501722" y="12157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3" name="Google Shape;733;p50"/>
          <p:cNvSpPr/>
          <p:nvPr/>
        </p:nvSpPr>
        <p:spPr>
          <a:xfrm>
            <a:off x="7255024" y="2874631"/>
            <a:ext cx="1233419" cy="1388950"/>
          </a:xfrm>
          <a:custGeom>
            <a:avLst/>
            <a:gdLst/>
            <a:ahLst/>
            <a:cxnLst/>
            <a:rect l="l" t="t" r="r" b="b"/>
            <a:pathLst>
              <a:path w="584559" h="658270" extrusionOk="0">
                <a:moveTo>
                  <a:pt x="400656" y="592594"/>
                </a:moveTo>
                <a:cubicBezTo>
                  <a:pt x="398705" y="592697"/>
                  <a:pt x="396842" y="593473"/>
                  <a:pt x="395395" y="594786"/>
                </a:cubicBezTo>
                <a:cubicBezTo>
                  <a:pt x="372790" y="614869"/>
                  <a:pt x="326968" y="608292"/>
                  <a:pt x="296493" y="605310"/>
                </a:cubicBezTo>
                <a:cubicBezTo>
                  <a:pt x="253302" y="602043"/>
                  <a:pt x="220963" y="596014"/>
                  <a:pt x="191671" y="585731"/>
                </a:cubicBezTo>
                <a:cubicBezTo>
                  <a:pt x="185292" y="583232"/>
                  <a:pt x="178517" y="589173"/>
                  <a:pt x="177552" y="595027"/>
                </a:cubicBezTo>
                <a:cubicBezTo>
                  <a:pt x="176719" y="598472"/>
                  <a:pt x="178846" y="601934"/>
                  <a:pt x="182288" y="602767"/>
                </a:cubicBezTo>
                <a:cubicBezTo>
                  <a:pt x="218069" y="615921"/>
                  <a:pt x="265294" y="622893"/>
                  <a:pt x="316028" y="625524"/>
                </a:cubicBezTo>
                <a:cubicBezTo>
                  <a:pt x="346152" y="628462"/>
                  <a:pt x="384498" y="628528"/>
                  <a:pt x="404515" y="610440"/>
                </a:cubicBezTo>
                <a:cubicBezTo>
                  <a:pt x="412320" y="604038"/>
                  <a:pt x="407585" y="592901"/>
                  <a:pt x="400656" y="592594"/>
                </a:cubicBezTo>
                <a:close/>
                <a:moveTo>
                  <a:pt x="310547" y="639710"/>
                </a:moveTo>
                <a:lnTo>
                  <a:pt x="268429" y="637692"/>
                </a:lnTo>
                <a:cubicBezTo>
                  <a:pt x="263694" y="637495"/>
                  <a:pt x="258191" y="639490"/>
                  <a:pt x="256788" y="645673"/>
                </a:cubicBezTo>
                <a:cubicBezTo>
                  <a:pt x="256042" y="649839"/>
                  <a:pt x="258191" y="655671"/>
                  <a:pt x="263365" y="656241"/>
                </a:cubicBezTo>
                <a:lnTo>
                  <a:pt x="305460" y="658258"/>
                </a:lnTo>
                <a:cubicBezTo>
                  <a:pt x="310218" y="658455"/>
                  <a:pt x="315699" y="656460"/>
                  <a:pt x="317124" y="650277"/>
                </a:cubicBezTo>
                <a:cubicBezTo>
                  <a:pt x="317847" y="646111"/>
                  <a:pt x="315699" y="640258"/>
                  <a:pt x="310547" y="639710"/>
                </a:cubicBezTo>
                <a:close/>
                <a:moveTo>
                  <a:pt x="85075" y="404459"/>
                </a:moveTo>
                <a:cubicBezTo>
                  <a:pt x="50631" y="383609"/>
                  <a:pt x="26799" y="349648"/>
                  <a:pt x="17985" y="308824"/>
                </a:cubicBezTo>
                <a:cubicBezTo>
                  <a:pt x="14894" y="296437"/>
                  <a:pt x="-2448" y="306303"/>
                  <a:pt x="292" y="316257"/>
                </a:cubicBezTo>
                <a:cubicBezTo>
                  <a:pt x="9829" y="360347"/>
                  <a:pt x="37038" y="397925"/>
                  <a:pt x="77028" y="422064"/>
                </a:cubicBezTo>
                <a:cubicBezTo>
                  <a:pt x="82224" y="425572"/>
                  <a:pt x="87991" y="421034"/>
                  <a:pt x="89262" y="415641"/>
                </a:cubicBezTo>
                <a:cubicBezTo>
                  <a:pt x="90643" y="411394"/>
                  <a:pt x="88911" y="406755"/>
                  <a:pt x="85075" y="404459"/>
                </a:cubicBezTo>
                <a:close/>
                <a:moveTo>
                  <a:pt x="329906" y="581522"/>
                </a:moveTo>
                <a:cubicBezTo>
                  <a:pt x="357816" y="581522"/>
                  <a:pt x="380332" y="577751"/>
                  <a:pt x="400656" y="569661"/>
                </a:cubicBezTo>
                <a:cubicBezTo>
                  <a:pt x="405261" y="567896"/>
                  <a:pt x="407870" y="563002"/>
                  <a:pt x="406752" y="558194"/>
                </a:cubicBezTo>
                <a:cubicBezTo>
                  <a:pt x="406357" y="554364"/>
                  <a:pt x="403243" y="551382"/>
                  <a:pt x="399407" y="551134"/>
                </a:cubicBezTo>
                <a:cubicBezTo>
                  <a:pt x="398135" y="551161"/>
                  <a:pt x="396885" y="551428"/>
                  <a:pt x="395701" y="551924"/>
                </a:cubicBezTo>
                <a:cubicBezTo>
                  <a:pt x="365511" y="565078"/>
                  <a:pt x="319887" y="564201"/>
                  <a:pt x="285399" y="560123"/>
                </a:cubicBezTo>
                <a:cubicBezTo>
                  <a:pt x="250079" y="556857"/>
                  <a:pt x="213553" y="549337"/>
                  <a:pt x="177004" y="540545"/>
                </a:cubicBezTo>
                <a:cubicBezTo>
                  <a:pt x="172137" y="540545"/>
                  <a:pt x="169352" y="544930"/>
                  <a:pt x="168826" y="549095"/>
                </a:cubicBezTo>
                <a:cubicBezTo>
                  <a:pt x="167884" y="553862"/>
                  <a:pt x="170887" y="558516"/>
                  <a:pt x="175623" y="559619"/>
                </a:cubicBezTo>
                <a:cubicBezTo>
                  <a:pt x="226663" y="572796"/>
                  <a:pt x="279633" y="581061"/>
                  <a:pt x="329906" y="581522"/>
                </a:cubicBezTo>
                <a:close/>
                <a:moveTo>
                  <a:pt x="216951" y="106307"/>
                </a:moveTo>
                <a:cubicBezTo>
                  <a:pt x="171238" y="119725"/>
                  <a:pt x="136444" y="158926"/>
                  <a:pt x="123991" y="204968"/>
                </a:cubicBezTo>
                <a:cubicBezTo>
                  <a:pt x="122237" y="210887"/>
                  <a:pt x="126183" y="214877"/>
                  <a:pt x="132081" y="214899"/>
                </a:cubicBezTo>
                <a:cubicBezTo>
                  <a:pt x="136860" y="215086"/>
                  <a:pt x="141114" y="211902"/>
                  <a:pt x="142276" y="207270"/>
                </a:cubicBezTo>
                <a:cubicBezTo>
                  <a:pt x="152602" y="168886"/>
                  <a:pt x="181104" y="138014"/>
                  <a:pt x="218551" y="124658"/>
                </a:cubicBezTo>
                <a:cubicBezTo>
                  <a:pt x="228198" y="121216"/>
                  <a:pt x="226334" y="106811"/>
                  <a:pt x="216951" y="106307"/>
                </a:cubicBezTo>
                <a:close/>
                <a:moveTo>
                  <a:pt x="259660" y="91574"/>
                </a:moveTo>
                <a:cubicBezTo>
                  <a:pt x="248325" y="91574"/>
                  <a:pt x="248127" y="110232"/>
                  <a:pt x="260690" y="110297"/>
                </a:cubicBezTo>
                <a:cubicBezTo>
                  <a:pt x="272025" y="110407"/>
                  <a:pt x="272201" y="91640"/>
                  <a:pt x="259660" y="91574"/>
                </a:cubicBezTo>
                <a:close/>
                <a:moveTo>
                  <a:pt x="557483" y="48689"/>
                </a:moveTo>
                <a:cubicBezTo>
                  <a:pt x="551256" y="39700"/>
                  <a:pt x="533760" y="49939"/>
                  <a:pt x="541193" y="59235"/>
                </a:cubicBezTo>
                <a:cubicBezTo>
                  <a:pt x="556321" y="77557"/>
                  <a:pt x="565003" y="100330"/>
                  <a:pt x="565946" y="124066"/>
                </a:cubicBezTo>
                <a:cubicBezTo>
                  <a:pt x="565770" y="128275"/>
                  <a:pt x="569059" y="131825"/>
                  <a:pt x="573268" y="131992"/>
                </a:cubicBezTo>
                <a:cubicBezTo>
                  <a:pt x="573532" y="132003"/>
                  <a:pt x="573817" y="131998"/>
                  <a:pt x="574080" y="131981"/>
                </a:cubicBezTo>
                <a:cubicBezTo>
                  <a:pt x="579561" y="132272"/>
                  <a:pt x="584253" y="128058"/>
                  <a:pt x="584538" y="122569"/>
                </a:cubicBezTo>
                <a:cubicBezTo>
                  <a:pt x="584560" y="122323"/>
                  <a:pt x="584560" y="122075"/>
                  <a:pt x="584560" y="121830"/>
                </a:cubicBezTo>
                <a:cubicBezTo>
                  <a:pt x="583639" y="95169"/>
                  <a:pt x="574146" y="69515"/>
                  <a:pt x="557483" y="48689"/>
                </a:cubicBezTo>
                <a:close/>
                <a:moveTo>
                  <a:pt x="403682" y="258"/>
                </a:moveTo>
                <a:cubicBezTo>
                  <a:pt x="392720" y="-2395"/>
                  <a:pt x="387765" y="16219"/>
                  <a:pt x="399780" y="18960"/>
                </a:cubicBezTo>
                <a:cubicBezTo>
                  <a:pt x="493595" y="37946"/>
                  <a:pt x="532160" y="149148"/>
                  <a:pt x="535120" y="227659"/>
                </a:cubicBezTo>
                <a:cubicBezTo>
                  <a:pt x="535076" y="232018"/>
                  <a:pt x="538562" y="235590"/>
                  <a:pt x="542925" y="235633"/>
                </a:cubicBezTo>
                <a:cubicBezTo>
                  <a:pt x="543122" y="235636"/>
                  <a:pt x="543320" y="235631"/>
                  <a:pt x="543517" y="235618"/>
                </a:cubicBezTo>
                <a:cubicBezTo>
                  <a:pt x="546499" y="235695"/>
                  <a:pt x="549371" y="234555"/>
                  <a:pt x="551497" y="232461"/>
                </a:cubicBezTo>
                <a:cubicBezTo>
                  <a:pt x="553208" y="230630"/>
                  <a:pt x="554062" y="228157"/>
                  <a:pt x="553822" y="225664"/>
                </a:cubicBezTo>
                <a:cubicBezTo>
                  <a:pt x="551629" y="188393"/>
                  <a:pt x="542859" y="133800"/>
                  <a:pt x="514993" y="85610"/>
                </a:cubicBezTo>
                <a:cubicBezTo>
                  <a:pt x="488442" y="39898"/>
                  <a:pt x="451017" y="11220"/>
                  <a:pt x="403682" y="258"/>
                </a:cubicBezTo>
                <a:close/>
                <a:moveTo>
                  <a:pt x="431548" y="75240"/>
                </a:moveTo>
                <a:cubicBezTo>
                  <a:pt x="312936" y="-26709"/>
                  <a:pt x="83934" y="43559"/>
                  <a:pt x="55323" y="204968"/>
                </a:cubicBezTo>
                <a:cubicBezTo>
                  <a:pt x="46553" y="255569"/>
                  <a:pt x="59708" y="304373"/>
                  <a:pt x="92134" y="342369"/>
                </a:cubicBezTo>
                <a:cubicBezTo>
                  <a:pt x="111406" y="364995"/>
                  <a:pt x="133352" y="384398"/>
                  <a:pt x="147757" y="411431"/>
                </a:cubicBezTo>
                <a:cubicBezTo>
                  <a:pt x="162161" y="438464"/>
                  <a:pt x="168498" y="469312"/>
                  <a:pt x="166524" y="502681"/>
                </a:cubicBezTo>
                <a:cubicBezTo>
                  <a:pt x="166480" y="503654"/>
                  <a:pt x="165998" y="504556"/>
                  <a:pt x="165209" y="505137"/>
                </a:cubicBezTo>
                <a:cubicBezTo>
                  <a:pt x="161986" y="507785"/>
                  <a:pt x="160495" y="512012"/>
                  <a:pt x="161350" y="516099"/>
                </a:cubicBezTo>
                <a:cubicBezTo>
                  <a:pt x="161964" y="519442"/>
                  <a:pt x="164573" y="522060"/>
                  <a:pt x="167928" y="522676"/>
                </a:cubicBezTo>
                <a:cubicBezTo>
                  <a:pt x="215043" y="533845"/>
                  <a:pt x="263124" y="540387"/>
                  <a:pt x="311511" y="542211"/>
                </a:cubicBezTo>
                <a:cubicBezTo>
                  <a:pt x="350011" y="543022"/>
                  <a:pt x="388510" y="548218"/>
                  <a:pt x="425651" y="525855"/>
                </a:cubicBezTo>
                <a:cubicBezTo>
                  <a:pt x="429180" y="523911"/>
                  <a:pt x="430847" y="519741"/>
                  <a:pt x="429619" y="515902"/>
                </a:cubicBezTo>
                <a:cubicBezTo>
                  <a:pt x="428610" y="511990"/>
                  <a:pt x="425190" y="509184"/>
                  <a:pt x="421156" y="508973"/>
                </a:cubicBezTo>
                <a:cubicBezTo>
                  <a:pt x="418656" y="508601"/>
                  <a:pt x="416004" y="511626"/>
                  <a:pt x="413526" y="510048"/>
                </a:cubicBezTo>
                <a:cubicBezTo>
                  <a:pt x="412518" y="509440"/>
                  <a:pt x="411926" y="508346"/>
                  <a:pt x="411948" y="507176"/>
                </a:cubicBezTo>
                <a:cubicBezTo>
                  <a:pt x="412452" y="477012"/>
                  <a:pt x="419906" y="447368"/>
                  <a:pt x="433719" y="420552"/>
                </a:cubicBezTo>
                <a:cubicBezTo>
                  <a:pt x="441458" y="405731"/>
                  <a:pt x="451697" y="392642"/>
                  <a:pt x="461607" y="379969"/>
                </a:cubicBezTo>
                <a:cubicBezTo>
                  <a:pt x="467856" y="371989"/>
                  <a:pt x="474323" y="363723"/>
                  <a:pt x="480045" y="355151"/>
                </a:cubicBezTo>
                <a:cubicBezTo>
                  <a:pt x="530231" y="279708"/>
                  <a:pt x="512033" y="136629"/>
                  <a:pt x="431548" y="75240"/>
                </a:cubicBezTo>
                <a:close/>
                <a:moveTo>
                  <a:pt x="334116" y="324171"/>
                </a:moveTo>
                <a:cubicBezTo>
                  <a:pt x="324644" y="390296"/>
                  <a:pt x="323548" y="458108"/>
                  <a:pt x="320961" y="523312"/>
                </a:cubicBezTo>
                <a:cubicBezTo>
                  <a:pt x="320303" y="523941"/>
                  <a:pt x="319404" y="524268"/>
                  <a:pt x="318483" y="524211"/>
                </a:cubicBezTo>
                <a:cubicBezTo>
                  <a:pt x="310788" y="523685"/>
                  <a:pt x="302873" y="523027"/>
                  <a:pt x="295419" y="522567"/>
                </a:cubicBezTo>
                <a:cubicBezTo>
                  <a:pt x="285224" y="521909"/>
                  <a:pt x="274832" y="520988"/>
                  <a:pt x="263694" y="519760"/>
                </a:cubicBezTo>
                <a:cubicBezTo>
                  <a:pt x="262006" y="519589"/>
                  <a:pt x="260734" y="518149"/>
                  <a:pt x="260756" y="516450"/>
                </a:cubicBezTo>
                <a:cubicBezTo>
                  <a:pt x="256108" y="449957"/>
                  <a:pt x="246001" y="383960"/>
                  <a:pt x="230522" y="319129"/>
                </a:cubicBezTo>
                <a:cubicBezTo>
                  <a:pt x="230127" y="317344"/>
                  <a:pt x="231245" y="315575"/>
                  <a:pt x="233021" y="315174"/>
                </a:cubicBezTo>
                <a:cubicBezTo>
                  <a:pt x="233263" y="315123"/>
                  <a:pt x="233482" y="315097"/>
                  <a:pt x="233723" y="315095"/>
                </a:cubicBezTo>
                <a:cubicBezTo>
                  <a:pt x="235170" y="315095"/>
                  <a:pt x="236639" y="315270"/>
                  <a:pt x="238108" y="315270"/>
                </a:cubicBezTo>
                <a:cubicBezTo>
                  <a:pt x="248654" y="315443"/>
                  <a:pt x="258914" y="311896"/>
                  <a:pt x="267114" y="305250"/>
                </a:cubicBezTo>
                <a:cubicBezTo>
                  <a:pt x="268342" y="304255"/>
                  <a:pt x="270074" y="304255"/>
                  <a:pt x="271302" y="305250"/>
                </a:cubicBezTo>
                <a:cubicBezTo>
                  <a:pt x="284128" y="315555"/>
                  <a:pt x="301338" y="320773"/>
                  <a:pt x="322452" y="320773"/>
                </a:cubicBezTo>
                <a:cubicBezTo>
                  <a:pt x="326003" y="321321"/>
                  <a:pt x="334291" y="318164"/>
                  <a:pt x="334116" y="324171"/>
                </a:cubicBezTo>
                <a:close/>
                <a:moveTo>
                  <a:pt x="269811" y="253245"/>
                </a:moveTo>
                <a:cubicBezTo>
                  <a:pt x="271214" y="252283"/>
                  <a:pt x="273100" y="252539"/>
                  <a:pt x="274196" y="253837"/>
                </a:cubicBezTo>
                <a:cubicBezTo>
                  <a:pt x="276783" y="256863"/>
                  <a:pt x="276892" y="261292"/>
                  <a:pt x="274481" y="266992"/>
                </a:cubicBezTo>
                <a:cubicBezTo>
                  <a:pt x="273779" y="268665"/>
                  <a:pt x="271850" y="269452"/>
                  <a:pt x="270183" y="268746"/>
                </a:cubicBezTo>
                <a:cubicBezTo>
                  <a:pt x="269504" y="268468"/>
                  <a:pt x="268956" y="267983"/>
                  <a:pt x="268605" y="267365"/>
                </a:cubicBezTo>
                <a:cubicBezTo>
                  <a:pt x="263694" y="259033"/>
                  <a:pt x="267268" y="254934"/>
                  <a:pt x="269811" y="253245"/>
                </a:cubicBezTo>
                <a:close/>
                <a:moveTo>
                  <a:pt x="478971" y="317945"/>
                </a:moveTo>
                <a:cubicBezTo>
                  <a:pt x="470201" y="344035"/>
                  <a:pt x="451127" y="362759"/>
                  <a:pt x="435539" y="384157"/>
                </a:cubicBezTo>
                <a:cubicBezTo>
                  <a:pt x="407300" y="422707"/>
                  <a:pt x="392523" y="469481"/>
                  <a:pt x="393487" y="517261"/>
                </a:cubicBezTo>
                <a:cubicBezTo>
                  <a:pt x="393750" y="518936"/>
                  <a:pt x="392698" y="520536"/>
                  <a:pt x="391054" y="520966"/>
                </a:cubicBezTo>
                <a:cubicBezTo>
                  <a:pt x="377241" y="524161"/>
                  <a:pt x="363100" y="525634"/>
                  <a:pt x="348937" y="525351"/>
                </a:cubicBezTo>
                <a:cubicBezTo>
                  <a:pt x="345473" y="525351"/>
                  <a:pt x="339641" y="526338"/>
                  <a:pt x="340561" y="520966"/>
                </a:cubicBezTo>
                <a:cubicBezTo>
                  <a:pt x="340145" y="453831"/>
                  <a:pt x="344332" y="386744"/>
                  <a:pt x="353102" y="320181"/>
                </a:cubicBezTo>
                <a:cubicBezTo>
                  <a:pt x="353431" y="315796"/>
                  <a:pt x="359942" y="316695"/>
                  <a:pt x="363056" y="315423"/>
                </a:cubicBezTo>
                <a:cubicBezTo>
                  <a:pt x="374566" y="312310"/>
                  <a:pt x="368669" y="297182"/>
                  <a:pt x="359855" y="297643"/>
                </a:cubicBezTo>
                <a:cubicBezTo>
                  <a:pt x="341175" y="301567"/>
                  <a:pt x="314603" y="306675"/>
                  <a:pt x="295068" y="297029"/>
                </a:cubicBezTo>
                <a:cubicBezTo>
                  <a:pt x="291100" y="295229"/>
                  <a:pt x="287372" y="292953"/>
                  <a:pt x="283952" y="290254"/>
                </a:cubicBezTo>
                <a:cubicBezTo>
                  <a:pt x="282593" y="289206"/>
                  <a:pt x="282286" y="287294"/>
                  <a:pt x="283228" y="285869"/>
                </a:cubicBezTo>
                <a:cubicBezTo>
                  <a:pt x="293402" y="269864"/>
                  <a:pt x="297633" y="254144"/>
                  <a:pt x="294586" y="243818"/>
                </a:cubicBezTo>
                <a:cubicBezTo>
                  <a:pt x="292393" y="235662"/>
                  <a:pt x="283623" y="229698"/>
                  <a:pt x="275029" y="229720"/>
                </a:cubicBezTo>
                <a:cubicBezTo>
                  <a:pt x="265733" y="229720"/>
                  <a:pt x="256590" y="235991"/>
                  <a:pt x="252249" y="245331"/>
                </a:cubicBezTo>
                <a:cubicBezTo>
                  <a:pt x="245672" y="259560"/>
                  <a:pt x="249859" y="276288"/>
                  <a:pt x="256020" y="287206"/>
                </a:cubicBezTo>
                <a:cubicBezTo>
                  <a:pt x="256810" y="288616"/>
                  <a:pt x="256459" y="290392"/>
                  <a:pt x="255187" y="291394"/>
                </a:cubicBezTo>
                <a:cubicBezTo>
                  <a:pt x="250539" y="294950"/>
                  <a:pt x="244817" y="296785"/>
                  <a:pt x="238963" y="296590"/>
                </a:cubicBezTo>
                <a:cubicBezTo>
                  <a:pt x="226707" y="296912"/>
                  <a:pt x="215723" y="289024"/>
                  <a:pt x="212127" y="277297"/>
                </a:cubicBezTo>
                <a:cubicBezTo>
                  <a:pt x="211491" y="273854"/>
                  <a:pt x="208444" y="271397"/>
                  <a:pt x="204936" y="271509"/>
                </a:cubicBezTo>
                <a:cubicBezTo>
                  <a:pt x="201341" y="271592"/>
                  <a:pt x="197986" y="273302"/>
                  <a:pt x="195815" y="276157"/>
                </a:cubicBezTo>
                <a:cubicBezTo>
                  <a:pt x="189764" y="284093"/>
                  <a:pt x="200858" y="298914"/>
                  <a:pt x="207458" y="304351"/>
                </a:cubicBezTo>
                <a:cubicBezTo>
                  <a:pt x="209277" y="305689"/>
                  <a:pt x="208268" y="308364"/>
                  <a:pt x="208860" y="310096"/>
                </a:cubicBezTo>
                <a:cubicBezTo>
                  <a:pt x="224471" y="376768"/>
                  <a:pt x="239270" y="447015"/>
                  <a:pt x="240717" y="515573"/>
                </a:cubicBezTo>
                <a:cubicBezTo>
                  <a:pt x="239993" y="516254"/>
                  <a:pt x="238985" y="516561"/>
                  <a:pt x="237998" y="516406"/>
                </a:cubicBezTo>
                <a:cubicBezTo>
                  <a:pt x="221051" y="513950"/>
                  <a:pt x="203971" y="510881"/>
                  <a:pt x="187243" y="507263"/>
                </a:cubicBezTo>
                <a:cubicBezTo>
                  <a:pt x="185445" y="506853"/>
                  <a:pt x="184327" y="505064"/>
                  <a:pt x="184743" y="503271"/>
                </a:cubicBezTo>
                <a:cubicBezTo>
                  <a:pt x="184743" y="503264"/>
                  <a:pt x="184743" y="503258"/>
                  <a:pt x="184743" y="503251"/>
                </a:cubicBezTo>
                <a:cubicBezTo>
                  <a:pt x="189128" y="453088"/>
                  <a:pt x="172027" y="403538"/>
                  <a:pt x="138351" y="364491"/>
                </a:cubicBezTo>
                <a:cubicBezTo>
                  <a:pt x="121272" y="344758"/>
                  <a:pt x="101847" y="327526"/>
                  <a:pt x="88583" y="304373"/>
                </a:cubicBezTo>
                <a:cubicBezTo>
                  <a:pt x="76480" y="282423"/>
                  <a:pt x="70473" y="257630"/>
                  <a:pt x="71174" y="232571"/>
                </a:cubicBezTo>
                <a:cubicBezTo>
                  <a:pt x="72928" y="120448"/>
                  <a:pt x="178451" y="56078"/>
                  <a:pt x="275073" y="47045"/>
                </a:cubicBezTo>
                <a:cubicBezTo>
                  <a:pt x="428588" y="33145"/>
                  <a:pt x="520649" y="175808"/>
                  <a:pt x="478971" y="31796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1224"/>
            <a:ext cx="9144000" cy="939170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895701"/>
            <a:ext cx="2094194" cy="816256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-75983" y="613612"/>
            <a:ext cx="3572988" cy="3438023"/>
            <a:chOff x="727332" y="1163892"/>
            <a:chExt cx="4763984" cy="2067570"/>
          </a:xfrm>
        </p:grpSpPr>
        <p:grpSp>
          <p:nvGrpSpPr>
            <p:cNvPr id="16" name="组合 15"/>
            <p:cNvGrpSpPr/>
            <p:nvPr/>
          </p:nvGrpSpPr>
          <p:grpSpPr>
            <a:xfrm>
              <a:off x="727332" y="1163892"/>
              <a:ext cx="4763984" cy="2067570"/>
              <a:chOff x="737165" y="1429363"/>
              <a:chExt cx="4763984" cy="2067570"/>
            </a:xfrm>
          </p:grpSpPr>
          <p:sp>
            <p:nvSpPr>
              <p:cNvPr id="15" name="矩形: 圆角 14"/>
              <p:cNvSpPr/>
              <p:nvPr/>
            </p:nvSpPr>
            <p:spPr>
              <a:xfrm>
                <a:off x="1818967" y="2556509"/>
                <a:ext cx="3682182" cy="720091"/>
              </a:xfrm>
              <a:prstGeom prst="roundRect">
                <a:avLst/>
              </a:prstGeom>
              <a:solidFill>
                <a:srgbClr val="FFFFFF"/>
              </a:solidFill>
              <a:ln w="57150">
                <a:solidFill>
                  <a:srgbClr val="FDDDE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方正黑体简体" panose="03000509000000000000" pitchFamily="65" charset="-122"/>
                  <a:cs typeface="+mn-ea"/>
                  <a:sym typeface="+mn-lt"/>
                </a:endParaRPr>
              </a:p>
            </p:txBody>
          </p:sp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165" y="1429363"/>
                <a:ext cx="2067570" cy="206757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</p:pic>
        </p:grpSp>
        <p:sp>
          <p:nvSpPr>
            <p:cNvPr id="25" name="文本框 24"/>
            <p:cNvSpPr txBox="1"/>
            <p:nvPr/>
          </p:nvSpPr>
          <p:spPr>
            <a:xfrm>
              <a:off x="1315067" y="2291039"/>
              <a:ext cx="1103672" cy="277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latin typeface="方正黑体简体" panose="03000509000000000000" pitchFamily="65" charset="-122"/>
                  <a:ea typeface="方正黑体简体" panose="03000509000000000000" pitchFamily="65" charset="-122"/>
                  <a:sym typeface="+mn-lt"/>
                </a:rPr>
                <a:t>01</a:t>
              </a:r>
              <a:endParaRPr lang="zh-CN" altLang="en-US" sz="2400" dirty="0">
                <a:latin typeface="方正黑体简体" panose="03000509000000000000" pitchFamily="65" charset="-122"/>
                <a:ea typeface="方正黑体简体" panose="03000509000000000000" pitchFamily="65" charset="-122"/>
                <a:sym typeface="+mn-lt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1271093" y="2385526"/>
            <a:ext cx="2134591" cy="13619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21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黑体简体" panose="03000509000000000000" pitchFamily="65" charset="-122"/>
                <a:cs typeface="Times New Roman" panose="02020603050405020304" pitchFamily="18" charset="0"/>
                <a:sym typeface="+mn-lt"/>
              </a:rPr>
              <a:t>1 HS lên bảng diễn tả các từ đã cho bằng hành động. </a:t>
            </a:r>
            <a:endParaRPr lang="zh-CN" altLang="en-US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方正黑体简体" panose="03000509000000000000" pitchFamily="65" charset="-122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2027975" y="-2142269"/>
            <a:ext cx="4696205" cy="4473360"/>
            <a:chOff x="3113054" y="-2856359"/>
            <a:chExt cx="6261607" cy="5712718"/>
          </a:xfrm>
        </p:grpSpPr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3054" y="-2856359"/>
              <a:ext cx="6261607" cy="5712718"/>
            </a:xfrm>
            <a:prstGeom prst="rect">
              <a:avLst/>
            </a:prstGeom>
          </p:spPr>
        </p:pic>
        <p:sp>
          <p:nvSpPr>
            <p:cNvPr id="43" name="矩形 259"/>
            <p:cNvSpPr>
              <a:spLocks noChangeArrowheads="1"/>
            </p:cNvSpPr>
            <p:nvPr/>
          </p:nvSpPr>
          <p:spPr bwMode="auto">
            <a:xfrm>
              <a:off x="4434349" y="657520"/>
              <a:ext cx="3540615" cy="1169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9pPr>
            </a:lstStyle>
            <a:p>
              <a:pPr algn="ctr">
                <a:buNone/>
              </a:pPr>
              <a:r>
                <a:rPr lang="en-US" altLang="zh-CN" sz="2600" b="1" cap="all" err="1"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方正黑体简体" panose="03000509000000000000" pitchFamily="65" charset="-122"/>
                  <a:cs typeface="Times New Roman" panose="02020603050405020304" pitchFamily="18" charset="0"/>
                  <a:sym typeface="+mn-lt"/>
                </a:rPr>
                <a:t>Trò</a:t>
              </a:r>
              <a:r>
                <a:rPr lang="en-US" altLang="zh-CN" sz="2600" b="1" cap="all"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方正黑体简体" panose="03000509000000000000" pitchFamily="65" charset="-122"/>
                  <a:cs typeface="Times New Roman" panose="02020603050405020304" pitchFamily="18" charset="0"/>
                  <a:sym typeface="+mn-lt"/>
                </a:rPr>
                <a:t> chơi</a:t>
              </a:r>
              <a:r>
                <a:rPr lang="en-US" altLang="zh-CN" sz="2600" b="1" cap="all"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方正黑体简体" panose="03000509000000000000" pitchFamily="65" charset="-122"/>
                  <a:cs typeface="Times New Roman" panose="02020603050405020304" pitchFamily="18" charset="0"/>
                  <a:sym typeface="+mn-lt"/>
                </a:rPr>
                <a:t>: CẶP ĐÔI ĂN Ý</a:t>
              </a:r>
              <a:endParaRPr lang="en-US" altLang="zh-CN" sz="2600" b="1" cap="all" dirty="0"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黑体简体" panose="03000509000000000000" pitchFamily="65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  <p:pic>
        <p:nvPicPr>
          <p:cNvPr id="38" name="图片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394" y="4245172"/>
            <a:ext cx="2234728" cy="653005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13"/>
          <a:stretch>
            <a:fillRect/>
          </a:stretch>
        </p:blipFill>
        <p:spPr>
          <a:xfrm>
            <a:off x="128257" y="4436158"/>
            <a:ext cx="9144000" cy="551597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5785851" y="326154"/>
            <a:ext cx="3395026" cy="3851657"/>
            <a:chOff x="6544421" y="1365714"/>
            <a:chExt cx="4526701" cy="1846815"/>
          </a:xfrm>
        </p:grpSpPr>
        <p:grpSp>
          <p:nvGrpSpPr>
            <p:cNvPr id="18" name="组合 17"/>
            <p:cNvGrpSpPr/>
            <p:nvPr/>
          </p:nvGrpSpPr>
          <p:grpSpPr>
            <a:xfrm>
              <a:off x="6544421" y="1365714"/>
              <a:ext cx="4526701" cy="1846815"/>
              <a:chOff x="7144190" y="1631185"/>
              <a:chExt cx="4526701" cy="1846815"/>
            </a:xfrm>
          </p:grpSpPr>
          <p:sp>
            <p:nvSpPr>
              <p:cNvPr id="17" name="矩形: 圆角 16"/>
              <p:cNvSpPr/>
              <p:nvPr/>
            </p:nvSpPr>
            <p:spPr>
              <a:xfrm>
                <a:off x="8084572" y="2593257"/>
                <a:ext cx="3586319" cy="669824"/>
              </a:xfrm>
              <a:prstGeom prst="roundRect">
                <a:avLst/>
              </a:prstGeom>
              <a:solidFill>
                <a:srgbClr val="FFFFFF"/>
              </a:solidFill>
              <a:ln w="57150">
                <a:solidFill>
                  <a:srgbClr val="FDDDE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方正黑体简体" panose="03000509000000000000" pitchFamily="65" charset="-122"/>
                  <a:cs typeface="+mn-ea"/>
                  <a:sym typeface="+mn-lt"/>
                </a:endParaRPr>
              </a:p>
            </p:txBody>
          </p:sp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44190" y="1631185"/>
                <a:ext cx="1846815" cy="1846815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pic>
        </p:grpSp>
        <p:sp>
          <p:nvSpPr>
            <p:cNvPr id="27" name="文本框 26"/>
            <p:cNvSpPr txBox="1"/>
            <p:nvPr/>
          </p:nvSpPr>
          <p:spPr>
            <a:xfrm>
              <a:off x="6997853" y="2349423"/>
              <a:ext cx="1103672" cy="221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>
                  <a:latin typeface="方正黑体简体" panose="03000509000000000000" pitchFamily="65" charset="-122"/>
                  <a:ea typeface="方正黑体简体" panose="03000509000000000000" pitchFamily="65" charset="-122"/>
                  <a:sym typeface="+mn-lt"/>
                </a:rPr>
                <a:t>02</a:t>
              </a:r>
              <a:endParaRPr lang="zh-CN" altLang="en-US" sz="2400" dirty="0">
                <a:latin typeface="方正黑体简体" panose="03000509000000000000" pitchFamily="65" charset="-122"/>
                <a:ea typeface="方正黑体简体" panose="03000509000000000000" pitchFamily="65" charset="-122"/>
                <a:sym typeface="+mn-lt"/>
              </a:endParaRPr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6966488" y="2199512"/>
            <a:ext cx="2105330" cy="15311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1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黑体简体" panose="03000509000000000000" pitchFamily="65" charset="-122"/>
                <a:cs typeface="Times New Roman" panose="02020603050405020304" pitchFamily="18" charset="0"/>
                <a:sym typeface="+mn-lt"/>
              </a:rPr>
              <a:t>Các bạn học sinh ở dưới lớp sẽ nhìn hành động và mô tả hành động đó bằng một từ.</a:t>
            </a:r>
            <a:endParaRPr lang="zh-CN" altLang="en-US" sz="1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方正黑体简体" panose="03000509000000000000" pitchFamily="65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51" name="图片 5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235" y="4215880"/>
            <a:ext cx="728561" cy="806067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879" y="4426480"/>
            <a:ext cx="488879" cy="546059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511" y="439468"/>
            <a:ext cx="977966" cy="944815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595" y="279499"/>
            <a:ext cx="1400175" cy="1328738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0929"/>
            <a:ext cx="9144000" cy="532571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9606"/>
            <a:ext cx="9272257" cy="363894"/>
          </a:xfrm>
          <a:prstGeom prst="rect">
            <a:avLst/>
          </a:prstGeom>
        </p:spPr>
      </p:pic>
      <p:pic>
        <p:nvPicPr>
          <p:cNvPr id="39" name="Picture 4" descr="Trẻ Em, Học Sinh, Đến Trường, Đi Học, Tải hình PNG 162 - Free.Vector6.com">
            <a:extLst>
              <a:ext uri="{FF2B5EF4-FFF2-40B4-BE49-F238E27FC236}">
                <a16:creationId xmlns:a16="http://schemas.microsoft.com/office/drawing/2014/main" xmlns="" id="{77142E73-8DEE-FC41-890B-578E081EF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374" y="1732660"/>
            <a:ext cx="3801977" cy="2851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398599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1.03287 L -0.025 1.03333 C -0.02578 1.02569 -0.02656 1.01852 -0.02708 1.01157 C -0.0276 1.00532 -0.02786 0.99861 -0.02812 0.99236 C -0.0289 0.98102 -0.02981 0.96968 -0.0302 0.95833 C -0.03424 0.8706 -0.0302 0.92986 -0.03437 0.87315 C -0.03372 0.78796 -0.03359 0.70255 -0.03229 0.61759 C -0.03229 0.60949 -0.03086 0.60185 -0.0302 0.59398 C -0.02981 0.58912 -0.02968 0.58403 -0.02916 0.57917 C -0.02825 0.56829 -0.02669 0.55787 -0.02604 0.54722 C -0.02487 0.52338 -0.02422 0.5037 -0.02187 0.48125 C -0.02148 0.47616 -0.02057 0.47106 -0.01979 0.4662 C -0.01914 0.45394 -0.01862 0.4419 -0.0177 0.43009 C -0.01653 0.40995 -0.01445 0.39028 -0.01354 0.37037 C -0.01328 0.36181 -0.01315 0.35301 -0.0125 0.34491 C -0.01185 0.33472 -0.01054 0.32477 -0.00937 0.31481 C -0.00911 0.31204 -0.00872 0.30903 -0.00833 0.30648 C -0.00768 0.29792 -0.00729 0.28912 -0.00625 0.28079 C -0.00573 0.27546 -0.00338 0.26644 -0.00208 0.26181 C -0.00182 0.2537 -0.00169 0.24606 -0.00104 0.23819 C -0.00026 0.22731 0.00078 0.21667 0.00209 0.20625 C 0.00235 0.20347 0.00287 0.20046 0.00313 0.19769 C 0.00508 0.17361 0.00287 0.18796 0.00521 0.17431 C 0.00482 0.15301 0.00469 0.13148 0.00417 0.11042 C 0.00391 0.10532 0.00339 0.10023 0.00313 0.0956 C 0.00261 0.08843 0.00261 0.08125 0.00209 0.07431 C 0.00157 0.06898 0.00013 0.06435 -3.33333E-6 0.05926 C -0.00065 0.03935 -3.33333E-6 0.01944 -3.33333E-6 -0.00023 L -3.33333E-6 0 " pathEditMode="relative" rAng="0" ptsTypes="AAAAAAAAAAAAAAAAAAAAAAAAAAAAA">
                                      <p:cBhvr>
                                        <p:cTn id="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-516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21600000">
                                      <p:cBhvr>
                                        <p:cTn id="11" dur="27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9998702"/>
      </p:ext>
    </p:extLst>
  </p:cSld>
  <p:clrMapOvr>
    <a:masterClrMapping/>
  </p:clrMapOvr>
  <p:transition spd="slow" advClick="0" advTm="2000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A3F8C5-F7AD-7542-A579-A11EB0CC3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x-none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PHIẾU </a:t>
            </a:r>
            <a: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HỌC TẬP SỐ 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9C5AF75-C73B-674B-9FB5-EFE969672F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3F83B431-4824-2140-A689-2726FCFAA4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779131"/>
              </p:ext>
            </p:extLst>
          </p:nvPr>
        </p:nvGraphicFramePr>
        <p:xfrm>
          <a:off x="811500" y="1459228"/>
          <a:ext cx="7521000" cy="3000672"/>
        </p:xfrm>
        <a:graphic>
          <a:graphicData uri="http://schemas.openxmlformats.org/drawingml/2006/table">
            <a:tbl>
              <a:tblPr firstRow="1" bandRow="1">
                <a:tableStyleId>{2C0C35A8-31EE-4B06-98D1-F3640B604409}</a:tableStyleId>
              </a:tblPr>
              <a:tblGrid>
                <a:gridCol w="1880250">
                  <a:extLst>
                    <a:ext uri="{9D8B030D-6E8A-4147-A177-3AD203B41FA5}">
                      <a16:colId xmlns:a16="http://schemas.microsoft.com/office/drawing/2014/main" xmlns="" val="1225953945"/>
                    </a:ext>
                  </a:extLst>
                </a:gridCol>
                <a:gridCol w="1880250">
                  <a:extLst>
                    <a:ext uri="{9D8B030D-6E8A-4147-A177-3AD203B41FA5}">
                      <a16:colId xmlns:a16="http://schemas.microsoft.com/office/drawing/2014/main" xmlns="" val="1486363392"/>
                    </a:ext>
                  </a:extLst>
                </a:gridCol>
                <a:gridCol w="1880250">
                  <a:extLst>
                    <a:ext uri="{9D8B030D-6E8A-4147-A177-3AD203B41FA5}">
                      <a16:colId xmlns:a16="http://schemas.microsoft.com/office/drawing/2014/main" xmlns="" val="2811103239"/>
                    </a:ext>
                  </a:extLst>
                </a:gridCol>
                <a:gridCol w="1880250">
                  <a:extLst>
                    <a:ext uri="{9D8B030D-6E8A-4147-A177-3AD203B41FA5}">
                      <a16:colId xmlns:a16="http://schemas.microsoft.com/office/drawing/2014/main" xmlns="" val="3255080383"/>
                    </a:ext>
                  </a:extLst>
                </a:gridCol>
              </a:tblGrid>
              <a:tr h="500112">
                <a:tc>
                  <a:txBody>
                    <a:bodyPr/>
                    <a:lstStyle/>
                    <a:p>
                      <a:pPr algn="ctr"/>
                      <a:r>
                        <a:rPr lang="x-none" sz="2600" dirty="0"/>
                        <a:t>STT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x-none" sz="2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x-none" sz="2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x-none" sz="26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174949687"/>
                  </a:ext>
                </a:extLst>
              </a:tr>
              <a:tr h="500112">
                <a:tc>
                  <a:txBody>
                    <a:bodyPr/>
                    <a:lstStyle/>
                    <a:p>
                      <a:pPr algn="ctr"/>
                      <a:r>
                        <a:rPr lang="x-none" sz="26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x-none" sz="2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x-none" sz="2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x-none" sz="26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896264351"/>
                  </a:ext>
                </a:extLst>
              </a:tr>
              <a:tr h="500112">
                <a:tc>
                  <a:txBody>
                    <a:bodyPr/>
                    <a:lstStyle/>
                    <a:p>
                      <a:pPr algn="ctr"/>
                      <a:r>
                        <a:rPr lang="x-none" sz="26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x-none" sz="2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x-none" sz="2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x-none" sz="26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567162516"/>
                  </a:ext>
                </a:extLst>
              </a:tr>
              <a:tr h="500112">
                <a:tc>
                  <a:txBody>
                    <a:bodyPr/>
                    <a:lstStyle/>
                    <a:p>
                      <a:pPr algn="ctr"/>
                      <a:r>
                        <a:rPr lang="x-none" sz="26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x-none" sz="2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x-none" sz="2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x-none" sz="26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78198840"/>
                  </a:ext>
                </a:extLst>
              </a:tr>
              <a:tr h="500112">
                <a:tc>
                  <a:txBody>
                    <a:bodyPr/>
                    <a:lstStyle/>
                    <a:p>
                      <a:pPr algn="ctr"/>
                      <a:r>
                        <a:rPr lang="x-none" sz="26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x-none" sz="2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x-none" sz="2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x-none" sz="26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673383431"/>
                  </a:ext>
                </a:extLst>
              </a:tr>
              <a:tr h="500112">
                <a:tc>
                  <a:txBody>
                    <a:bodyPr/>
                    <a:lstStyle/>
                    <a:p>
                      <a:pPr algn="ctr"/>
                      <a:r>
                        <a:rPr lang="x-none" sz="2600" dirty="0"/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x-none" sz="2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x-none" sz="2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x-none" sz="2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4487743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634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1042105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0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CỤM ĐỘNG TỪ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7" name="Google Shape;227;p20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228" name="Google Shape;228;p20"/>
          <p:cNvSpPr/>
          <p:nvPr/>
        </p:nvSpPr>
        <p:spPr>
          <a:xfrm>
            <a:off x="7648493" y="3814898"/>
            <a:ext cx="937597" cy="835429"/>
          </a:xfrm>
          <a:custGeom>
            <a:avLst/>
            <a:gdLst/>
            <a:ahLst/>
            <a:cxnLst/>
            <a:rect l="l" t="t" r="r" b="b"/>
            <a:pathLst>
              <a:path w="444359" h="395938" extrusionOk="0">
                <a:moveTo>
                  <a:pt x="135136" y="205311"/>
                </a:moveTo>
                <a:lnTo>
                  <a:pt x="101482" y="200356"/>
                </a:lnTo>
                <a:cubicBezTo>
                  <a:pt x="92405" y="199041"/>
                  <a:pt x="88788" y="213642"/>
                  <a:pt x="98347" y="215046"/>
                </a:cubicBezTo>
                <a:lnTo>
                  <a:pt x="132067" y="220001"/>
                </a:lnTo>
                <a:cubicBezTo>
                  <a:pt x="141056" y="221316"/>
                  <a:pt x="144673" y="206714"/>
                  <a:pt x="135136" y="205311"/>
                </a:cubicBezTo>
                <a:close/>
                <a:moveTo>
                  <a:pt x="293388" y="291650"/>
                </a:moveTo>
                <a:cubicBezTo>
                  <a:pt x="292554" y="295482"/>
                  <a:pt x="294966" y="299271"/>
                  <a:pt x="298803" y="300115"/>
                </a:cubicBezTo>
                <a:cubicBezTo>
                  <a:pt x="298869" y="300130"/>
                  <a:pt x="298935" y="300144"/>
                  <a:pt x="299001" y="300157"/>
                </a:cubicBezTo>
                <a:cubicBezTo>
                  <a:pt x="299373" y="300157"/>
                  <a:pt x="300711" y="300157"/>
                  <a:pt x="300930" y="300551"/>
                </a:cubicBezTo>
                <a:cubicBezTo>
                  <a:pt x="299921" y="300222"/>
                  <a:pt x="299790" y="300201"/>
                  <a:pt x="300535" y="300551"/>
                </a:cubicBezTo>
                <a:cubicBezTo>
                  <a:pt x="301280" y="300902"/>
                  <a:pt x="301456" y="300924"/>
                  <a:pt x="302267" y="301297"/>
                </a:cubicBezTo>
                <a:lnTo>
                  <a:pt x="302377" y="301297"/>
                </a:lnTo>
                <a:cubicBezTo>
                  <a:pt x="309919" y="308335"/>
                  <a:pt x="320267" y="297416"/>
                  <a:pt x="313142" y="290335"/>
                </a:cubicBezTo>
                <a:cubicBezTo>
                  <a:pt x="307573" y="285621"/>
                  <a:pt x="295756" y="281894"/>
                  <a:pt x="293388" y="291650"/>
                </a:cubicBezTo>
                <a:close/>
                <a:moveTo>
                  <a:pt x="285999" y="274110"/>
                </a:moveTo>
                <a:cubicBezTo>
                  <a:pt x="269973" y="263589"/>
                  <a:pt x="253310" y="254069"/>
                  <a:pt x="236099" y="245608"/>
                </a:cubicBezTo>
                <a:cubicBezTo>
                  <a:pt x="227833" y="241530"/>
                  <a:pt x="220752" y="255014"/>
                  <a:pt x="229346" y="259180"/>
                </a:cubicBezTo>
                <a:cubicBezTo>
                  <a:pt x="245439" y="267053"/>
                  <a:pt x="261027" y="275919"/>
                  <a:pt x="276002" y="285730"/>
                </a:cubicBezTo>
                <a:cubicBezTo>
                  <a:pt x="283697" y="290576"/>
                  <a:pt x="293738" y="279109"/>
                  <a:pt x="285999" y="274023"/>
                </a:cubicBezTo>
                <a:close/>
                <a:moveTo>
                  <a:pt x="433354" y="1544"/>
                </a:moveTo>
                <a:cubicBezTo>
                  <a:pt x="431162" y="3057"/>
                  <a:pt x="428970" y="4482"/>
                  <a:pt x="426908" y="5929"/>
                </a:cubicBezTo>
                <a:cubicBezTo>
                  <a:pt x="425220" y="5833"/>
                  <a:pt x="423554" y="6381"/>
                  <a:pt x="422239" y="7464"/>
                </a:cubicBezTo>
                <a:cubicBezTo>
                  <a:pt x="417854" y="10840"/>
                  <a:pt x="413469" y="14261"/>
                  <a:pt x="408952" y="17659"/>
                </a:cubicBezTo>
                <a:cubicBezTo>
                  <a:pt x="315904" y="75803"/>
                  <a:pt x="209197" y="106563"/>
                  <a:pt x="111195" y="154928"/>
                </a:cubicBezTo>
                <a:cubicBezTo>
                  <a:pt x="93853" y="163501"/>
                  <a:pt x="76773" y="172622"/>
                  <a:pt x="60089" y="182400"/>
                </a:cubicBezTo>
                <a:cubicBezTo>
                  <a:pt x="42549" y="192748"/>
                  <a:pt x="25141" y="203184"/>
                  <a:pt x="5146" y="208249"/>
                </a:cubicBezTo>
                <a:cubicBezTo>
                  <a:pt x="-1804" y="210003"/>
                  <a:pt x="-1147" y="218532"/>
                  <a:pt x="3743" y="221404"/>
                </a:cubicBezTo>
                <a:cubicBezTo>
                  <a:pt x="4707" y="222430"/>
                  <a:pt x="5979" y="223140"/>
                  <a:pt x="7360" y="223443"/>
                </a:cubicBezTo>
                <a:cubicBezTo>
                  <a:pt x="52371" y="234230"/>
                  <a:pt x="97777" y="242999"/>
                  <a:pt x="143621" y="249752"/>
                </a:cubicBezTo>
                <a:lnTo>
                  <a:pt x="143117" y="384961"/>
                </a:lnTo>
                <a:cubicBezTo>
                  <a:pt x="142854" y="387829"/>
                  <a:pt x="144717" y="390464"/>
                  <a:pt x="147502" y="391166"/>
                </a:cubicBezTo>
                <a:cubicBezTo>
                  <a:pt x="148620" y="393251"/>
                  <a:pt x="150615" y="394717"/>
                  <a:pt x="152939" y="395156"/>
                </a:cubicBezTo>
                <a:cubicBezTo>
                  <a:pt x="155855" y="396721"/>
                  <a:pt x="159473" y="395875"/>
                  <a:pt x="161402" y="393183"/>
                </a:cubicBezTo>
                <a:cubicBezTo>
                  <a:pt x="187777" y="361278"/>
                  <a:pt x="215797" y="330777"/>
                  <a:pt x="245351" y="301801"/>
                </a:cubicBezTo>
                <a:cubicBezTo>
                  <a:pt x="266464" y="313914"/>
                  <a:pt x="286394" y="328001"/>
                  <a:pt x="304854" y="343874"/>
                </a:cubicBezTo>
                <a:cubicBezTo>
                  <a:pt x="316496" y="353850"/>
                  <a:pt x="331712" y="356854"/>
                  <a:pt x="343266" y="366413"/>
                </a:cubicBezTo>
                <a:cubicBezTo>
                  <a:pt x="346533" y="371170"/>
                  <a:pt x="355500" y="370798"/>
                  <a:pt x="356553" y="363519"/>
                </a:cubicBezTo>
                <a:cubicBezTo>
                  <a:pt x="373083" y="243175"/>
                  <a:pt x="405510" y="125528"/>
                  <a:pt x="443593" y="10753"/>
                </a:cubicBezTo>
                <a:cubicBezTo>
                  <a:pt x="446618" y="4679"/>
                  <a:pt x="440173" y="-3323"/>
                  <a:pt x="433354" y="1457"/>
                </a:cubicBezTo>
                <a:close/>
                <a:moveTo>
                  <a:pt x="144959" y="232695"/>
                </a:moveTo>
                <a:cubicBezTo>
                  <a:pt x="144345" y="233234"/>
                  <a:pt x="143819" y="233863"/>
                  <a:pt x="143380" y="234558"/>
                </a:cubicBezTo>
                <a:cubicBezTo>
                  <a:pt x="106218" y="229033"/>
                  <a:pt x="69319" y="222164"/>
                  <a:pt x="32639" y="213949"/>
                </a:cubicBezTo>
                <a:cubicBezTo>
                  <a:pt x="52744" y="204895"/>
                  <a:pt x="71358" y="192134"/>
                  <a:pt x="90652" y="181720"/>
                </a:cubicBezTo>
                <a:cubicBezTo>
                  <a:pt x="170610" y="138682"/>
                  <a:pt x="257497" y="110816"/>
                  <a:pt x="339320" y="71856"/>
                </a:cubicBezTo>
                <a:cubicBezTo>
                  <a:pt x="273370" y="123978"/>
                  <a:pt x="208584" y="177592"/>
                  <a:pt x="144959" y="232695"/>
                </a:cubicBezTo>
                <a:close/>
                <a:moveTo>
                  <a:pt x="157938" y="358827"/>
                </a:moveTo>
                <a:lnTo>
                  <a:pt x="158376" y="242429"/>
                </a:lnTo>
                <a:cubicBezTo>
                  <a:pt x="158376" y="241688"/>
                  <a:pt x="158267" y="240949"/>
                  <a:pt x="158070" y="240237"/>
                </a:cubicBezTo>
                <a:cubicBezTo>
                  <a:pt x="232788" y="175691"/>
                  <a:pt x="309152" y="113147"/>
                  <a:pt x="387181" y="52607"/>
                </a:cubicBezTo>
                <a:lnTo>
                  <a:pt x="297159" y="137213"/>
                </a:lnTo>
                <a:cubicBezTo>
                  <a:pt x="259098" y="172972"/>
                  <a:pt x="217024" y="207372"/>
                  <a:pt x="189531" y="252405"/>
                </a:cubicBezTo>
                <a:cubicBezTo>
                  <a:pt x="188216" y="254240"/>
                  <a:pt x="188018" y="256658"/>
                  <a:pt x="189049" y="258675"/>
                </a:cubicBezTo>
                <a:cubicBezTo>
                  <a:pt x="189356" y="259691"/>
                  <a:pt x="189882" y="260620"/>
                  <a:pt x="190605" y="261394"/>
                </a:cubicBezTo>
                <a:cubicBezTo>
                  <a:pt x="181222" y="294369"/>
                  <a:pt x="170325" y="326817"/>
                  <a:pt x="157938" y="358739"/>
                </a:cubicBezTo>
                <a:close/>
                <a:moveTo>
                  <a:pt x="174535" y="355801"/>
                </a:moveTo>
                <a:cubicBezTo>
                  <a:pt x="184927" y="328323"/>
                  <a:pt x="194267" y="300479"/>
                  <a:pt x="202533" y="272269"/>
                </a:cubicBezTo>
                <a:cubicBezTo>
                  <a:pt x="212223" y="280124"/>
                  <a:pt x="222396" y="287379"/>
                  <a:pt x="232964" y="293996"/>
                </a:cubicBezTo>
                <a:cubicBezTo>
                  <a:pt x="212749" y="313844"/>
                  <a:pt x="193281" y="334418"/>
                  <a:pt x="174535" y="355713"/>
                </a:cubicBezTo>
                <a:close/>
                <a:moveTo>
                  <a:pt x="344143" y="348807"/>
                </a:moveTo>
                <a:cubicBezTo>
                  <a:pt x="334847" y="343743"/>
                  <a:pt x="324608" y="340432"/>
                  <a:pt x="316255" y="333460"/>
                </a:cubicBezTo>
                <a:cubicBezTo>
                  <a:pt x="304394" y="323193"/>
                  <a:pt x="291962" y="313631"/>
                  <a:pt x="278983" y="304827"/>
                </a:cubicBezTo>
                <a:cubicBezTo>
                  <a:pt x="253946" y="288581"/>
                  <a:pt x="227351" y="274637"/>
                  <a:pt x="205273" y="254400"/>
                </a:cubicBezTo>
                <a:cubicBezTo>
                  <a:pt x="232701" y="211538"/>
                  <a:pt x="274533" y="178125"/>
                  <a:pt x="311212" y="143637"/>
                </a:cubicBezTo>
                <a:cubicBezTo>
                  <a:pt x="346993" y="110020"/>
                  <a:pt x="382796" y="76401"/>
                  <a:pt x="418643" y="42784"/>
                </a:cubicBezTo>
                <a:cubicBezTo>
                  <a:pt x="385098" y="142442"/>
                  <a:pt x="360170" y="244797"/>
                  <a:pt x="344143" y="348720"/>
                </a:cubicBezTo>
                <a:close/>
                <a:moveTo>
                  <a:pt x="55923" y="163172"/>
                </a:moveTo>
                <a:cubicBezTo>
                  <a:pt x="76620" y="147430"/>
                  <a:pt x="101087" y="137608"/>
                  <a:pt x="124481" y="126668"/>
                </a:cubicBezTo>
                <a:lnTo>
                  <a:pt x="197797" y="92378"/>
                </a:lnTo>
                <a:cubicBezTo>
                  <a:pt x="206238" y="88431"/>
                  <a:pt x="202379" y="74268"/>
                  <a:pt x="193412" y="78434"/>
                </a:cubicBezTo>
                <a:lnTo>
                  <a:pt x="116237" y="114478"/>
                </a:lnTo>
                <a:cubicBezTo>
                  <a:pt x="92954" y="125440"/>
                  <a:pt x="68661" y="135306"/>
                  <a:pt x="48052" y="150960"/>
                </a:cubicBezTo>
                <a:cubicBezTo>
                  <a:pt x="40532" y="156704"/>
                  <a:pt x="48096" y="169114"/>
                  <a:pt x="55923" y="163084"/>
                </a:cubicBezTo>
                <a:close/>
                <a:moveTo>
                  <a:pt x="41760" y="133684"/>
                </a:moveTo>
                <a:cubicBezTo>
                  <a:pt x="60198" y="122794"/>
                  <a:pt x="79119" y="112805"/>
                  <a:pt x="98479" y="103713"/>
                </a:cubicBezTo>
                <a:cubicBezTo>
                  <a:pt x="106919" y="99766"/>
                  <a:pt x="103061" y="85603"/>
                  <a:pt x="94094" y="89791"/>
                </a:cubicBezTo>
                <a:cubicBezTo>
                  <a:pt x="73528" y="99409"/>
                  <a:pt x="53467" y="109990"/>
                  <a:pt x="33889" y="121537"/>
                </a:cubicBezTo>
                <a:cubicBezTo>
                  <a:pt x="25689" y="126339"/>
                  <a:pt x="33341" y="138573"/>
                  <a:pt x="41760" y="13359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09DDE3D7-C599-AF4A-B7C0-8E778D6E9C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165773"/>
              </p:ext>
            </p:extLst>
          </p:nvPr>
        </p:nvGraphicFramePr>
        <p:xfrm>
          <a:off x="531845" y="1413267"/>
          <a:ext cx="8054244" cy="2626888"/>
        </p:xfrm>
        <a:graphic>
          <a:graphicData uri="http://schemas.openxmlformats.org/drawingml/2006/table">
            <a:tbl>
              <a:tblPr firstRow="1" bandRow="1">
                <a:tableStyleId>{2C0C35A8-31EE-4B06-98D1-F3640B604409}</a:tableStyleId>
              </a:tblPr>
              <a:tblGrid>
                <a:gridCol w="2684748">
                  <a:extLst>
                    <a:ext uri="{9D8B030D-6E8A-4147-A177-3AD203B41FA5}">
                      <a16:colId xmlns:a16="http://schemas.microsoft.com/office/drawing/2014/main" xmlns="" val="3874553124"/>
                    </a:ext>
                  </a:extLst>
                </a:gridCol>
                <a:gridCol w="2684748">
                  <a:extLst>
                    <a:ext uri="{9D8B030D-6E8A-4147-A177-3AD203B41FA5}">
                      <a16:colId xmlns:a16="http://schemas.microsoft.com/office/drawing/2014/main" xmlns="" val="4251481264"/>
                    </a:ext>
                  </a:extLst>
                </a:gridCol>
                <a:gridCol w="2684748">
                  <a:extLst>
                    <a:ext uri="{9D8B030D-6E8A-4147-A177-3AD203B41FA5}">
                      <a16:colId xmlns:a16="http://schemas.microsoft.com/office/drawing/2014/main" xmlns="" val="749932636"/>
                    </a:ext>
                  </a:extLst>
                </a:gridCol>
              </a:tblGrid>
              <a:tr h="1014120">
                <a:tc>
                  <a:txBody>
                    <a:bodyPr/>
                    <a:lstStyle/>
                    <a:p>
                      <a:pPr algn="ctr"/>
                      <a:endParaRPr lang="x-none" sz="26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26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26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23930467"/>
                  </a:ext>
                </a:extLst>
              </a:tr>
              <a:tr h="1612768">
                <a:tc>
                  <a:txBody>
                    <a:bodyPr/>
                    <a:lstStyle/>
                    <a:p>
                      <a:pPr algn="ctr"/>
                      <a:endParaRPr lang="x-none" sz="2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x-none" sz="2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x-none" sz="2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92819003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B08A677-9530-1C44-B53A-72234933156C}"/>
              </a:ext>
            </a:extLst>
          </p:cNvPr>
          <p:cNvSpPr txBox="1"/>
          <p:nvPr/>
        </p:nvSpPr>
        <p:spPr>
          <a:xfrm>
            <a:off x="3041879" y="1596640"/>
            <a:ext cx="2865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400" smtClean="0"/>
              <a:t>Phần trung tâm</a:t>
            </a:r>
            <a:endParaRPr lang="x-none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B08A677-9530-1C44-B53A-72234933156C}"/>
              </a:ext>
            </a:extLst>
          </p:cNvPr>
          <p:cNvSpPr txBox="1"/>
          <p:nvPr/>
        </p:nvSpPr>
        <p:spPr>
          <a:xfrm>
            <a:off x="628254" y="1515765"/>
            <a:ext cx="2865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400"/>
              <a:t>Phần phụ trước</a:t>
            </a:r>
            <a:endParaRPr lang="x-none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B08A677-9530-1C44-B53A-72234933156C}"/>
              </a:ext>
            </a:extLst>
          </p:cNvPr>
          <p:cNvSpPr txBox="1"/>
          <p:nvPr/>
        </p:nvSpPr>
        <p:spPr>
          <a:xfrm>
            <a:off x="5527029" y="1618406"/>
            <a:ext cx="2865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400"/>
              <a:t>Phần phụ sau</a:t>
            </a:r>
            <a:endParaRPr lang="x-none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B08A677-9530-1C44-B53A-72234933156C}"/>
              </a:ext>
            </a:extLst>
          </p:cNvPr>
          <p:cNvSpPr txBox="1"/>
          <p:nvPr/>
        </p:nvSpPr>
        <p:spPr>
          <a:xfrm>
            <a:off x="3194279" y="2915415"/>
            <a:ext cx="2865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400" smtClean="0"/>
              <a:t>Động từ</a:t>
            </a:r>
            <a:endParaRPr lang="x-none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B08A677-9530-1C44-B53A-72234933156C}"/>
              </a:ext>
            </a:extLst>
          </p:cNvPr>
          <p:cNvSpPr txBox="1"/>
          <p:nvPr/>
        </p:nvSpPr>
        <p:spPr>
          <a:xfrm>
            <a:off x="478958" y="2411541"/>
            <a:ext cx="28654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B</a:t>
            </a:r>
            <a:r>
              <a:rPr lang="x-none" sz="2400"/>
              <a:t>ổ sung ý nghĩa </a:t>
            </a:r>
            <a:endParaRPr lang="en-US" sz="2400" smtClean="0"/>
          </a:p>
          <a:p>
            <a:pPr algn="ctr"/>
            <a:r>
              <a:rPr lang="x-none" sz="2400" smtClean="0"/>
              <a:t>về </a:t>
            </a:r>
            <a:r>
              <a:rPr lang="x-none" sz="2400"/>
              <a:t>thời gian</a:t>
            </a:r>
            <a:r>
              <a:rPr lang="x-none" sz="2400" smtClean="0"/>
              <a:t>,</a:t>
            </a:r>
            <a:endParaRPr lang="en-US" sz="2400" smtClean="0"/>
          </a:p>
          <a:p>
            <a:pPr algn="ctr"/>
            <a:r>
              <a:rPr lang="x-none" sz="2400" smtClean="0"/>
              <a:t> </a:t>
            </a:r>
            <a:r>
              <a:rPr lang="x-none" sz="2400"/>
              <a:t>khẳng định/phủ định, tiếp </a:t>
            </a:r>
            <a:r>
              <a:rPr lang="x-none" sz="2400" smtClean="0"/>
              <a:t>diễn</a:t>
            </a:r>
            <a:r>
              <a:rPr lang="en-US" sz="2400" smtClean="0"/>
              <a:t>...</a:t>
            </a:r>
            <a:endParaRPr lang="x-none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B08A677-9530-1C44-B53A-72234933156C}"/>
              </a:ext>
            </a:extLst>
          </p:cNvPr>
          <p:cNvSpPr txBox="1"/>
          <p:nvPr/>
        </p:nvSpPr>
        <p:spPr>
          <a:xfrm>
            <a:off x="5810063" y="2517286"/>
            <a:ext cx="2865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B</a:t>
            </a:r>
            <a:r>
              <a:rPr lang="x-none" sz="2400"/>
              <a:t>ổ sung ý nghĩa </a:t>
            </a:r>
            <a:endParaRPr lang="en-US" sz="2400" smtClean="0"/>
          </a:p>
          <a:p>
            <a:pPr algn="ctr"/>
            <a:r>
              <a:rPr lang="x-none" sz="2400" smtClean="0"/>
              <a:t>về </a:t>
            </a:r>
            <a:r>
              <a:rPr lang="x-none" sz="2400"/>
              <a:t>đối tượng, địa điểm, thời gian</a:t>
            </a:r>
            <a:endParaRPr lang="x-none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1163" y="452438"/>
            <a:ext cx="8839279" cy="1384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609600" indent="-609600">
              <a:defRPr/>
            </a:pPr>
            <a:r>
              <a:rPr lang="en-US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 </a:t>
            </a:r>
            <a:r>
              <a:rPr lang="en-US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1:Tìm một cụm động từ trong truyện “Gió lạnh </a:t>
            </a:r>
          </a:p>
          <a:p>
            <a:pPr marL="609600" indent="-609600">
              <a:defRPr/>
            </a:pPr>
            <a:r>
              <a:rPr lang="en-US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 mùa”. Từ động từ trung tâm của cụm từ đó, hãy tạo</a:t>
            </a:r>
          </a:p>
          <a:p>
            <a:pPr marL="609600" indent="-609600">
              <a:defRPr/>
            </a:pPr>
            <a:r>
              <a:rPr lang="en-US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ra ba cụm động từ khác?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719221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7661332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9"/>
          <p:cNvSpPr txBox="1">
            <a:spLocks noChangeArrowheads="1"/>
          </p:cNvSpPr>
          <p:nvPr/>
        </p:nvSpPr>
        <p:spPr bwMode="auto">
          <a:xfrm>
            <a:off x="498653" y="1088981"/>
            <a:ext cx="7413712" cy="117724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68577" tIns="34289" rIns="68577" bIns="3428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685766">
              <a:buClrTx/>
            </a:pPr>
            <a:r>
              <a:rPr lang="en-US" sz="1800" b="1">
                <a:latin typeface="Times New Roman" pitchFamily="18" charset="0"/>
                <a:cs typeface="Times New Roman" pitchFamily="18" charset="0"/>
              </a:rPr>
              <a:t>Bài tập </a:t>
            </a:r>
            <a:r>
              <a:rPr lang="en-US" sz="1800" b="1" smtClean="0">
                <a:latin typeface="Times New Roman" pitchFamily="18" charset="0"/>
                <a:cs typeface="Times New Roman" pitchFamily="18" charset="0"/>
              </a:rPr>
              <a:t>1 (</a:t>
            </a:r>
            <a:r>
              <a:rPr lang="en-US" altLang="en-US" sz="18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Phiếu </a:t>
            </a:r>
            <a:r>
              <a:rPr lang="en-US" altLang="en-US" sz="18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 tập số </a:t>
            </a:r>
            <a:r>
              <a:rPr lang="en-US" altLang="en-US" sz="18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endParaRPr lang="en-US" altLang="en-US" sz="1800" b="1" kern="1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defRPr/>
            </a:pP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1. Tìm </a:t>
            </a:r>
            <a:r>
              <a:rPr lang="en-US" sz="1800">
                <a:latin typeface="Times New Roman" pitchFamily="18" charset="0"/>
                <a:cs typeface="Times New Roman" pitchFamily="18" charset="0"/>
              </a:rPr>
              <a:t>một cụm động từ trong truyện “Gió lạnh 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đầu </a:t>
            </a:r>
            <a:r>
              <a:rPr lang="en-US" sz="180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”? </a:t>
            </a:r>
          </a:p>
          <a:p>
            <a:pPr marL="609600" indent="-609600">
              <a:defRPr/>
            </a:pP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2. Tìm động từ trung tâm của cụm từ đó?</a:t>
            </a:r>
          </a:p>
          <a:p>
            <a:pPr marL="609600" indent="-609600">
              <a:defRPr/>
            </a:pPr>
            <a:r>
              <a:rPr lang="en-US" sz="18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.Từ </a:t>
            </a:r>
            <a:r>
              <a:rPr lang="en-US" sz="1800">
                <a:latin typeface="Times New Roman" pitchFamily="18" charset="0"/>
                <a:cs typeface="Times New Roman" pitchFamily="18" charset="0"/>
              </a:rPr>
              <a:t>động từ trung tâm của cụm từ đó, hãy 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tạo ra </a:t>
            </a:r>
            <a:r>
              <a:rPr lang="en-US" sz="1800">
                <a:latin typeface="Times New Roman" pitchFamily="18" charset="0"/>
                <a:cs typeface="Times New Roman" pitchFamily="18" charset="0"/>
              </a:rPr>
              <a:t>ba cụm động từ khác?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806945" y="10719"/>
            <a:ext cx="5558362" cy="992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7" tIns="34289" rIns="68577" bIns="34289">
            <a:spAutoFit/>
          </a:bodyPr>
          <a:lstStyle/>
          <a:p>
            <a:pPr defTabSz="685766" eaLnBrk="0" hangingPunct="0">
              <a:buClrTx/>
              <a:defRPr/>
            </a:pPr>
            <a:r>
              <a:rPr lang="en-US" sz="3000" b="1" kern="1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 THẢO LUẬN NHÓM </a:t>
            </a:r>
            <a:r>
              <a:rPr lang="en-US" sz="3000" b="1" kern="12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(nhóm 4)</a:t>
            </a:r>
            <a:endParaRPr lang="en-US" sz="3000" b="1" kern="12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  <a:p>
            <a:pPr defTabSz="685766" eaLnBrk="0" hangingPunct="0">
              <a:buClrTx/>
              <a:defRPr/>
            </a:pPr>
            <a:r>
              <a:rPr lang="en-US" sz="3000" b="1" kern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          </a:t>
            </a:r>
            <a:r>
              <a:rPr lang="en-US" sz="2100" b="1" kern="1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(thời gian 4 phút)</a:t>
            </a:r>
            <a:endParaRPr lang="en-US" sz="2100" b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pic>
        <p:nvPicPr>
          <p:cNvPr id="5" name="Picture 6" descr="Cau hoi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708" y="-32145"/>
            <a:ext cx="1371600" cy="75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 descr="Cau hoi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72" y="-29765"/>
            <a:ext cx="1192844" cy="753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" y="-144267"/>
            <a:ext cx="138545" cy="288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77" tIns="34289" rIns="68577" bIns="34289" numCol="1" anchor="ctr" anchorCtr="0" compatLnSpc="1">
            <a:prstTxWarp prst="textNoShape">
              <a:avLst/>
            </a:prstTxWarp>
            <a:spAutoFit/>
          </a:bodyPr>
          <a:lstStyle/>
          <a:p>
            <a:pPr defTabSz="685766">
              <a:buClrTx/>
            </a:pPr>
            <a:endParaRPr lang="en-US" kern="1200">
              <a:ea typeface="+mn-ea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8972862"/>
              </p:ext>
            </p:extLst>
          </p:nvPr>
        </p:nvGraphicFramePr>
        <p:xfrm>
          <a:off x="1704216" y="2341984"/>
          <a:ext cx="6086846" cy="2801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Bitmap Image" r:id="rId4" imgW="1666800" imgH="1295280" progId="Paint.Picture">
                  <p:embed/>
                </p:oleObj>
              </mc:Choice>
              <mc:Fallback>
                <p:oleObj name="Bitmap Image" r:id="rId4" imgW="1666800" imgH="129528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4216" y="2341984"/>
                        <a:ext cx="6086846" cy="28015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457625" y="2686768"/>
            <a:ext cx="1025952" cy="191590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77" tIns="34289" rIns="68577" bIns="3428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685766">
              <a:buClrTx/>
            </a:pPr>
            <a:r>
              <a:rPr lang="en-US" sz="24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Kĩ </a:t>
            </a:r>
            <a:endParaRPr lang="en-US" sz="2400" b="1" kern="120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685766">
              <a:buClrTx/>
            </a:pPr>
            <a:r>
              <a:rPr lang="en-US" sz="24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</a:p>
          <a:p>
            <a:pPr defTabSz="685766">
              <a:buClrTx/>
            </a:pPr>
            <a:r>
              <a:rPr lang="en-US" sz="24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khăn</a:t>
            </a:r>
          </a:p>
          <a:p>
            <a:pPr defTabSz="685766">
              <a:buClrTx/>
            </a:pPr>
            <a:r>
              <a:rPr lang="en-US" sz="24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trải</a:t>
            </a:r>
          </a:p>
          <a:p>
            <a:pPr defTabSz="685766">
              <a:buClrTx/>
            </a:pPr>
            <a:r>
              <a:rPr lang="en-US" sz="24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endParaRPr lang="en-US" sz="2400" kern="1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3621008" y="3263259"/>
            <a:ext cx="2313261" cy="931022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77" tIns="34289" rIns="68577" bIns="3428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685766">
              <a:buClrTx/>
            </a:pPr>
            <a:r>
              <a:rPr lang="en-US" sz="2800" b="1" kern="120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Nhóm tìm 1 cụm động từ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3689429" y="2473228"/>
            <a:ext cx="2226245" cy="56169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68577" tIns="34289" rIns="68577" bIns="3428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685766">
              <a:buClrTx/>
            </a:pPr>
            <a:r>
              <a:rPr lang="en-US" sz="1600" kern="1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Cá nhân (1)</a:t>
            </a:r>
          </a:p>
          <a:p>
            <a:pPr defTabSz="685766">
              <a:buClrTx/>
            </a:pPr>
            <a:r>
              <a:rPr lang="en-US" sz="1600" kern="1200" smtClean="0">
                <a:latin typeface="Times New Roman" pitchFamily="18" charset="0"/>
                <a:cs typeface="Times New Roman" pitchFamily="18" charset="0"/>
              </a:rPr>
              <a:t>(Tìm động từ trung tâm)</a:t>
            </a: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 rot="16200000">
            <a:off x="6375776" y="3250522"/>
            <a:ext cx="1486651" cy="807911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68577" tIns="34289" rIns="68577" bIns="3428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685766">
              <a:buClrTx/>
            </a:pPr>
            <a:r>
              <a:rPr lang="en-US" sz="1600" kern="1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Cá nhân (2)</a:t>
            </a:r>
          </a:p>
          <a:p>
            <a:pPr defTabSz="685766">
              <a:buClrTx/>
            </a:pPr>
            <a:r>
              <a:rPr lang="en-US" sz="1600" kern="1200" smtClean="0">
                <a:latin typeface="Times New Roman" pitchFamily="18" charset="0"/>
                <a:cs typeface="Times New Roman" pitchFamily="18" charset="0"/>
              </a:rPr>
              <a:t>(Tạo ra một động từ khác)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 rot="5400000">
            <a:off x="1525209" y="3317393"/>
            <a:ext cx="1601723" cy="807911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68577" tIns="34289" rIns="68577" bIns="3428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685766">
              <a:buClrTx/>
            </a:pPr>
            <a:r>
              <a:rPr lang="en-US" sz="1600" kern="1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Cá nhân (4)</a:t>
            </a:r>
          </a:p>
          <a:p>
            <a:pPr defTabSz="685766">
              <a:buClrTx/>
            </a:pPr>
            <a:r>
              <a:rPr lang="en-US" sz="1600" kern="1200" smtClean="0">
                <a:latin typeface="Times New Roman" pitchFamily="18" charset="0"/>
                <a:cs typeface="Times New Roman" pitchFamily="18" charset="0"/>
              </a:rPr>
              <a:t>(Tạo ra một động từ khác)</a:t>
            </a: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3496582" y="4407849"/>
            <a:ext cx="2633620" cy="56169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68577" tIns="34289" rIns="68577" bIns="3428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685766">
              <a:buClrTx/>
            </a:pPr>
            <a:r>
              <a:rPr lang="en-US" sz="1600" kern="1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Cá nhân (3)</a:t>
            </a:r>
          </a:p>
          <a:p>
            <a:pPr defTabSz="685766">
              <a:buClrTx/>
            </a:pPr>
            <a:r>
              <a:rPr lang="en-US" sz="1600" kern="1200" smtClean="0">
                <a:latin typeface="Times New Roman" pitchFamily="18" charset="0"/>
                <a:cs typeface="Times New Roman" pitchFamily="18" charset="0"/>
              </a:rPr>
              <a:t>(Tạo ra một động từ khác)</a:t>
            </a:r>
          </a:p>
        </p:txBody>
      </p:sp>
    </p:spTree>
    <p:extLst>
      <p:ext uri="{BB962C8B-B14F-4D97-AF65-F5344CB8AC3E}">
        <p14:creationId xmlns:p14="http://schemas.microsoft.com/office/powerpoint/2010/main" val="145045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5" grpId="0" animBg="1"/>
      <p:bldP spid="1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Curio template">
  <a:themeElements>
    <a:clrScheme name="Custom 347">
      <a:dk1>
        <a:srgbClr val="2B3547"/>
      </a:dk1>
      <a:lt1>
        <a:srgbClr val="FFFFFF"/>
      </a:lt1>
      <a:dk2>
        <a:srgbClr val="7F8B91"/>
      </a:dk2>
      <a:lt2>
        <a:srgbClr val="EDF0EB"/>
      </a:lt2>
      <a:accent1>
        <a:srgbClr val="AEE25A"/>
      </a:accent1>
      <a:accent2>
        <a:srgbClr val="51C026"/>
      </a:accent2>
      <a:accent3>
        <a:srgbClr val="5DDBA7"/>
      </a:accent3>
      <a:accent4>
        <a:srgbClr val="29AFA2"/>
      </a:accent4>
      <a:accent5>
        <a:srgbClr val="809DC2"/>
      </a:accent5>
      <a:accent6>
        <a:srgbClr val="596885"/>
      </a:accent6>
      <a:hlink>
        <a:srgbClr val="52AC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969</Words>
  <Application>Microsoft Office PowerPoint</Application>
  <PresentationFormat>On-screen Show (16:9)</PresentationFormat>
  <Paragraphs>124</Paragraphs>
  <Slides>18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宋体</vt:lpstr>
      <vt:lpstr>Calibri</vt:lpstr>
      <vt:lpstr>Amatic SC</vt:lpstr>
      <vt:lpstr>方正黑体简体</vt:lpstr>
      <vt:lpstr>Times New Roman</vt:lpstr>
      <vt:lpstr>Nunito</vt:lpstr>
      <vt:lpstr>Curio template</vt:lpstr>
      <vt:lpstr>3_Default Design</vt:lpstr>
      <vt:lpstr>Bitmap Image</vt:lpstr>
      <vt:lpstr>PowerPoint Presentation</vt:lpstr>
      <vt:lpstr>PowerPoint Presentation</vt:lpstr>
      <vt:lpstr>PowerPoint Presentation</vt:lpstr>
      <vt:lpstr>               PHIẾU HỌC TẬP SỐ 1</vt:lpstr>
      <vt:lpstr>PowerPoint Presentation</vt:lpstr>
      <vt:lpstr>                    CỤM ĐỘNG TỪ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THỰC HÀNH TIẾNG VIỆT</dc:title>
  <cp:lastModifiedBy>Windows User</cp:lastModifiedBy>
  <cp:revision>30</cp:revision>
  <dcterms:modified xsi:type="dcterms:W3CDTF">2021-10-23T14:43:33Z</dcterms:modified>
</cp:coreProperties>
</file>