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6" r:id="rId2"/>
    <p:sldId id="261" r:id="rId3"/>
    <p:sldId id="287" r:id="rId4"/>
    <p:sldId id="288" r:id="rId5"/>
    <p:sldId id="257" r:id="rId6"/>
    <p:sldId id="281" r:id="rId7"/>
    <p:sldId id="259" r:id="rId8"/>
    <p:sldId id="282" r:id="rId9"/>
    <p:sldId id="289" r:id="rId10"/>
    <p:sldId id="303" r:id="rId11"/>
    <p:sldId id="290" r:id="rId12"/>
    <p:sldId id="283" r:id="rId13"/>
    <p:sldId id="263" r:id="rId14"/>
    <p:sldId id="291" r:id="rId15"/>
    <p:sldId id="264" r:id="rId16"/>
    <p:sldId id="265" r:id="rId17"/>
    <p:sldId id="271" r:id="rId18"/>
    <p:sldId id="292" r:id="rId19"/>
    <p:sldId id="268" r:id="rId20"/>
    <p:sldId id="272" r:id="rId21"/>
    <p:sldId id="270" r:id="rId22"/>
    <p:sldId id="302" r:id="rId23"/>
    <p:sldId id="274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258" r:id="rId33"/>
    <p:sldId id="279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FFFF"/>
    <a:srgbClr val="FFFF00"/>
    <a:srgbClr val="990000"/>
    <a:srgbClr val="FF3300"/>
    <a:srgbClr val="0033CC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3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FA380-BD06-44DF-BC51-E7782CEA5F80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E0EF73-0225-4A3E-94FB-CF86E5C84829}">
      <dgm:prSet phldrT="[Text]" custT="1"/>
      <dgm:spPr/>
      <dgm:t>
        <a:bodyPr/>
        <a:lstStyle/>
        <a:p>
          <a:r>
            <a:rPr lang="en-US" sz="2800" b="1"/>
            <a:t>A</a:t>
          </a:r>
          <a:endParaRPr lang="en-US" sz="2800" b="1" dirty="0"/>
        </a:p>
      </dgm:t>
    </dgm:pt>
    <dgm:pt modelId="{8FFD5819-2541-4E0F-9337-ACF63DE2C452}" type="parTrans" cxnId="{CAE80B56-287C-43BA-A9BD-9EB2937FDE23}">
      <dgm:prSet/>
      <dgm:spPr/>
      <dgm:t>
        <a:bodyPr/>
        <a:lstStyle/>
        <a:p>
          <a:endParaRPr lang="en-US"/>
        </a:p>
      </dgm:t>
    </dgm:pt>
    <dgm:pt modelId="{AECD1511-9B4C-45ED-8466-63398307288A}" type="sibTrans" cxnId="{CAE80B56-287C-43BA-A9BD-9EB2937FDE23}">
      <dgm:prSet/>
      <dgm:spPr/>
      <dgm:t>
        <a:bodyPr/>
        <a:lstStyle/>
        <a:p>
          <a:endParaRPr lang="en-US"/>
        </a:p>
      </dgm:t>
    </dgm:pt>
    <dgm:pt modelId="{22FBC3A5-5C06-4E32-9767-7A99CC64F472}">
      <dgm:prSet phldrT="[Text]" custT="1"/>
      <dgm:spPr/>
      <dgm:t>
        <a:bodyPr/>
        <a:lstStyle/>
        <a:p>
          <a:r>
            <a:rPr lang="en-US" sz="2800" b="1"/>
            <a:t>B</a:t>
          </a:r>
          <a:endParaRPr lang="en-US" sz="2800" b="1" dirty="0"/>
        </a:p>
      </dgm:t>
    </dgm:pt>
    <dgm:pt modelId="{9BB4DE92-CA90-4E1F-8ADC-CDDB85AD94A9}" type="parTrans" cxnId="{F7943486-2BCF-45A7-B153-D3FEA7A61257}">
      <dgm:prSet/>
      <dgm:spPr/>
      <dgm:t>
        <a:bodyPr/>
        <a:lstStyle/>
        <a:p>
          <a:endParaRPr lang="en-US"/>
        </a:p>
      </dgm:t>
    </dgm:pt>
    <dgm:pt modelId="{EF78EDC8-C320-4DDA-88C6-E88E376287BA}" type="sibTrans" cxnId="{F7943486-2BCF-45A7-B153-D3FEA7A61257}">
      <dgm:prSet/>
      <dgm:spPr/>
      <dgm:t>
        <a:bodyPr/>
        <a:lstStyle/>
        <a:p>
          <a:endParaRPr lang="en-US"/>
        </a:p>
      </dgm:t>
    </dgm:pt>
    <dgm:pt modelId="{7D3825AC-80AC-461B-A4F4-B46412706579}">
      <dgm:prSet phldrT="[Text]" custT="1"/>
      <dgm:spPr/>
      <dgm:t>
        <a:bodyPr/>
        <a:lstStyle/>
        <a:p>
          <a:r>
            <a:rPr lang="en-US" sz="2800" b="1"/>
            <a:t>C</a:t>
          </a:r>
          <a:endParaRPr lang="en-US" sz="2800" b="1" dirty="0"/>
        </a:p>
      </dgm:t>
    </dgm:pt>
    <dgm:pt modelId="{4394D99B-B703-4512-900D-5D3DBD64438F}" type="parTrans" cxnId="{E2936E05-FFB6-4937-B834-FDA44B0B2DFF}">
      <dgm:prSet/>
      <dgm:spPr/>
      <dgm:t>
        <a:bodyPr/>
        <a:lstStyle/>
        <a:p>
          <a:endParaRPr lang="en-US"/>
        </a:p>
      </dgm:t>
    </dgm:pt>
    <dgm:pt modelId="{48A3416E-5CAF-4D18-BFC7-FB9A53B408CA}" type="sibTrans" cxnId="{E2936E05-FFB6-4937-B834-FDA44B0B2DFF}">
      <dgm:prSet/>
      <dgm:spPr/>
      <dgm:t>
        <a:bodyPr/>
        <a:lstStyle/>
        <a:p>
          <a:endParaRPr lang="en-US"/>
        </a:p>
      </dgm:t>
    </dgm:pt>
    <dgm:pt modelId="{06CEF7CA-3D6F-4268-816B-D41F00879164}">
      <dgm:prSet phldrT="[Text]" custT="1"/>
      <dgm:spPr/>
      <dgm:t>
        <a:bodyPr/>
        <a:lstStyle/>
        <a:p>
          <a:r>
            <a:rPr lang="en-US" sz="2800" b="1"/>
            <a:t>D</a:t>
          </a:r>
          <a:endParaRPr lang="en-US" sz="2800" b="1" dirty="0"/>
        </a:p>
      </dgm:t>
    </dgm:pt>
    <dgm:pt modelId="{B4D159C8-84D6-4503-8D25-8D5A1D77DB53}" type="parTrans" cxnId="{A80DDA89-6B46-4B12-8818-6E47F2B57769}">
      <dgm:prSet/>
      <dgm:spPr/>
      <dgm:t>
        <a:bodyPr/>
        <a:lstStyle/>
        <a:p>
          <a:endParaRPr lang="en-US"/>
        </a:p>
      </dgm:t>
    </dgm:pt>
    <dgm:pt modelId="{E42EC656-E3A0-4940-B7A9-DAB53C5FD3B4}" type="sibTrans" cxnId="{A80DDA89-6B46-4B12-8818-6E47F2B57769}">
      <dgm:prSet/>
      <dgm:spPr/>
      <dgm:t>
        <a:bodyPr/>
        <a:lstStyle/>
        <a:p>
          <a:endParaRPr lang="en-US"/>
        </a:p>
      </dgm:t>
    </dgm:pt>
    <dgm:pt modelId="{2F49ACCE-D390-431F-B717-D1BE23911445}">
      <dgm:prSet/>
      <dgm:spPr/>
      <dgm:t>
        <a:bodyPr/>
        <a:lstStyle/>
        <a:p>
          <a:endParaRPr lang="en-US" dirty="0"/>
        </a:p>
      </dgm:t>
    </dgm:pt>
    <dgm:pt modelId="{10902B2E-5C17-478D-885F-D38B30B8E484}" type="parTrans" cxnId="{4D404214-ADB2-41CF-B51E-4E29CEC77F1D}">
      <dgm:prSet/>
      <dgm:spPr/>
      <dgm:t>
        <a:bodyPr/>
        <a:lstStyle/>
        <a:p>
          <a:endParaRPr lang="en-US"/>
        </a:p>
      </dgm:t>
    </dgm:pt>
    <dgm:pt modelId="{CFE5AD99-4A5D-4AEF-8397-2051D5615EE2}" type="sibTrans" cxnId="{4D404214-ADB2-41CF-B51E-4E29CEC77F1D}">
      <dgm:prSet/>
      <dgm:spPr/>
      <dgm:t>
        <a:bodyPr/>
        <a:lstStyle/>
        <a:p>
          <a:endParaRPr lang="en-US"/>
        </a:p>
      </dgm:t>
    </dgm:pt>
    <dgm:pt modelId="{26F6955F-8E25-40EC-AA6C-F45A4AFD64C4}" type="pres">
      <dgm:prSet presAssocID="{319FA380-BD06-44DF-BC51-E7782CEA5F80}" presName="linearFlow" presStyleCnt="0">
        <dgm:presLayoutVars>
          <dgm:dir/>
          <dgm:animLvl val="lvl"/>
          <dgm:resizeHandles val="exact"/>
        </dgm:presLayoutVars>
      </dgm:prSet>
      <dgm:spPr/>
    </dgm:pt>
    <dgm:pt modelId="{7C93FFB9-FD13-4CFF-82D8-EBF90543431C}" type="pres">
      <dgm:prSet presAssocID="{A8E0EF73-0225-4A3E-94FB-CF86E5C84829}" presName="composite" presStyleCnt="0"/>
      <dgm:spPr/>
    </dgm:pt>
    <dgm:pt modelId="{C328500A-4CFD-45CB-AEAA-6B9AD6DC995E}" type="pres">
      <dgm:prSet presAssocID="{A8E0EF73-0225-4A3E-94FB-CF86E5C8482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3B7D1F2-0FE9-44AD-A12E-0A61327B905C}" type="pres">
      <dgm:prSet presAssocID="{A8E0EF73-0225-4A3E-94FB-CF86E5C84829}" presName="descendantText" presStyleLbl="alignAcc1" presStyleIdx="0" presStyleCnt="4">
        <dgm:presLayoutVars>
          <dgm:bulletEnabled val="1"/>
        </dgm:presLayoutVars>
      </dgm:prSet>
      <dgm:spPr/>
    </dgm:pt>
    <dgm:pt modelId="{2FAC7DB1-4A5C-4E2E-960A-51187B3F411A}" type="pres">
      <dgm:prSet presAssocID="{AECD1511-9B4C-45ED-8466-63398307288A}" presName="sp" presStyleCnt="0"/>
      <dgm:spPr/>
    </dgm:pt>
    <dgm:pt modelId="{AD0B409C-CF3D-4AFD-859F-868C9FA28A46}" type="pres">
      <dgm:prSet presAssocID="{22FBC3A5-5C06-4E32-9767-7A99CC64F472}" presName="composite" presStyleCnt="0"/>
      <dgm:spPr/>
    </dgm:pt>
    <dgm:pt modelId="{E5C3C787-38CC-4396-9F3C-77F610DDA98D}" type="pres">
      <dgm:prSet presAssocID="{22FBC3A5-5C06-4E32-9767-7A99CC64F47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8D2C7E5-547C-4BE8-808E-1B9EEA09AFCF}" type="pres">
      <dgm:prSet presAssocID="{22FBC3A5-5C06-4E32-9767-7A99CC64F472}" presName="descendantText" presStyleLbl="alignAcc1" presStyleIdx="1" presStyleCnt="4">
        <dgm:presLayoutVars>
          <dgm:bulletEnabled val="1"/>
        </dgm:presLayoutVars>
      </dgm:prSet>
      <dgm:spPr/>
    </dgm:pt>
    <dgm:pt modelId="{0886AFE8-5B84-40E3-82DB-3D33613FB82D}" type="pres">
      <dgm:prSet presAssocID="{EF78EDC8-C320-4DDA-88C6-E88E376287BA}" presName="sp" presStyleCnt="0"/>
      <dgm:spPr/>
    </dgm:pt>
    <dgm:pt modelId="{4CB9C592-5BE3-4807-A7E1-D08DDBA5804B}" type="pres">
      <dgm:prSet presAssocID="{7D3825AC-80AC-461B-A4F4-B46412706579}" presName="composite" presStyleCnt="0"/>
      <dgm:spPr/>
    </dgm:pt>
    <dgm:pt modelId="{2B46C35E-2003-4995-94E3-0E1AF36DFC28}" type="pres">
      <dgm:prSet presAssocID="{7D3825AC-80AC-461B-A4F4-B4641270657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9D0D3FE-600D-4D24-8A35-EEB4F143BB23}" type="pres">
      <dgm:prSet presAssocID="{7D3825AC-80AC-461B-A4F4-B46412706579}" presName="descendantText" presStyleLbl="alignAcc1" presStyleIdx="2" presStyleCnt="4">
        <dgm:presLayoutVars>
          <dgm:bulletEnabled val="1"/>
        </dgm:presLayoutVars>
      </dgm:prSet>
      <dgm:spPr/>
    </dgm:pt>
    <dgm:pt modelId="{6CF3C0F7-EBCF-4120-896C-823A35205347}" type="pres">
      <dgm:prSet presAssocID="{48A3416E-5CAF-4D18-BFC7-FB9A53B408CA}" presName="sp" presStyleCnt="0"/>
      <dgm:spPr/>
    </dgm:pt>
    <dgm:pt modelId="{D7EFD31C-74D0-441D-B5E7-B55778535C5B}" type="pres">
      <dgm:prSet presAssocID="{06CEF7CA-3D6F-4268-816B-D41F00879164}" presName="composite" presStyleCnt="0"/>
      <dgm:spPr/>
    </dgm:pt>
    <dgm:pt modelId="{2827B37C-C77A-46B0-B9EA-D0381C0B23D5}" type="pres">
      <dgm:prSet presAssocID="{06CEF7CA-3D6F-4268-816B-D41F0087916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3D8AA8A-1CE6-489E-A978-DD7EC0C0C1FD}" type="pres">
      <dgm:prSet presAssocID="{06CEF7CA-3D6F-4268-816B-D41F0087916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2936E05-FFB6-4937-B834-FDA44B0B2DFF}" srcId="{319FA380-BD06-44DF-BC51-E7782CEA5F80}" destId="{7D3825AC-80AC-461B-A4F4-B46412706579}" srcOrd="2" destOrd="0" parTransId="{4394D99B-B703-4512-900D-5D3DBD64438F}" sibTransId="{48A3416E-5CAF-4D18-BFC7-FB9A53B408CA}"/>
    <dgm:cxn modelId="{AF43360C-C85F-4DC1-BBAE-62D93531CD58}" type="presOf" srcId="{319FA380-BD06-44DF-BC51-E7782CEA5F80}" destId="{26F6955F-8E25-40EC-AA6C-F45A4AFD64C4}" srcOrd="0" destOrd="0" presId="urn:microsoft.com/office/officeart/2005/8/layout/chevron2"/>
    <dgm:cxn modelId="{4D404214-ADB2-41CF-B51E-4E29CEC77F1D}" srcId="{A8E0EF73-0225-4A3E-94FB-CF86E5C84829}" destId="{2F49ACCE-D390-431F-B717-D1BE23911445}" srcOrd="0" destOrd="0" parTransId="{10902B2E-5C17-478D-885F-D38B30B8E484}" sibTransId="{CFE5AD99-4A5D-4AEF-8397-2051D5615EE2}"/>
    <dgm:cxn modelId="{70968130-9A57-4373-A4F6-97B532655FA3}" type="presOf" srcId="{22FBC3A5-5C06-4E32-9767-7A99CC64F472}" destId="{E5C3C787-38CC-4396-9F3C-77F610DDA98D}" srcOrd="0" destOrd="0" presId="urn:microsoft.com/office/officeart/2005/8/layout/chevron2"/>
    <dgm:cxn modelId="{133CC850-642C-4326-944B-D944D86059CF}" type="presOf" srcId="{7D3825AC-80AC-461B-A4F4-B46412706579}" destId="{2B46C35E-2003-4995-94E3-0E1AF36DFC28}" srcOrd="0" destOrd="0" presId="urn:microsoft.com/office/officeart/2005/8/layout/chevron2"/>
    <dgm:cxn modelId="{CAE80B56-287C-43BA-A9BD-9EB2937FDE23}" srcId="{319FA380-BD06-44DF-BC51-E7782CEA5F80}" destId="{A8E0EF73-0225-4A3E-94FB-CF86E5C84829}" srcOrd="0" destOrd="0" parTransId="{8FFD5819-2541-4E0F-9337-ACF63DE2C452}" sibTransId="{AECD1511-9B4C-45ED-8466-63398307288A}"/>
    <dgm:cxn modelId="{72605176-FEC3-4492-8B1B-8CEB34712AC1}" type="presOf" srcId="{2F49ACCE-D390-431F-B717-D1BE23911445}" destId="{43B7D1F2-0FE9-44AD-A12E-0A61327B905C}" srcOrd="0" destOrd="0" presId="urn:microsoft.com/office/officeart/2005/8/layout/chevron2"/>
    <dgm:cxn modelId="{F7943486-2BCF-45A7-B153-D3FEA7A61257}" srcId="{319FA380-BD06-44DF-BC51-E7782CEA5F80}" destId="{22FBC3A5-5C06-4E32-9767-7A99CC64F472}" srcOrd="1" destOrd="0" parTransId="{9BB4DE92-CA90-4E1F-8ADC-CDDB85AD94A9}" sibTransId="{EF78EDC8-C320-4DDA-88C6-E88E376287BA}"/>
    <dgm:cxn modelId="{A80DDA89-6B46-4B12-8818-6E47F2B57769}" srcId="{319FA380-BD06-44DF-BC51-E7782CEA5F80}" destId="{06CEF7CA-3D6F-4268-816B-D41F00879164}" srcOrd="3" destOrd="0" parTransId="{B4D159C8-84D6-4503-8D25-8D5A1D77DB53}" sibTransId="{E42EC656-E3A0-4940-B7A9-DAB53C5FD3B4}"/>
    <dgm:cxn modelId="{0686D59B-DE3C-40B5-A27B-C09B59600483}" type="presOf" srcId="{06CEF7CA-3D6F-4268-816B-D41F00879164}" destId="{2827B37C-C77A-46B0-B9EA-D0381C0B23D5}" srcOrd="0" destOrd="0" presId="urn:microsoft.com/office/officeart/2005/8/layout/chevron2"/>
    <dgm:cxn modelId="{402243EA-3F83-4B97-A20E-BA845F5DE245}" type="presOf" srcId="{A8E0EF73-0225-4A3E-94FB-CF86E5C84829}" destId="{C328500A-4CFD-45CB-AEAA-6B9AD6DC995E}" srcOrd="0" destOrd="0" presId="urn:microsoft.com/office/officeart/2005/8/layout/chevron2"/>
    <dgm:cxn modelId="{B9ADFE6D-A962-4DD8-8C5F-4D4761A19F23}" type="presParOf" srcId="{26F6955F-8E25-40EC-AA6C-F45A4AFD64C4}" destId="{7C93FFB9-FD13-4CFF-82D8-EBF90543431C}" srcOrd="0" destOrd="0" presId="urn:microsoft.com/office/officeart/2005/8/layout/chevron2"/>
    <dgm:cxn modelId="{5EA73755-AB5F-497D-95F8-B7E14966ADBD}" type="presParOf" srcId="{7C93FFB9-FD13-4CFF-82D8-EBF90543431C}" destId="{C328500A-4CFD-45CB-AEAA-6B9AD6DC995E}" srcOrd="0" destOrd="0" presId="urn:microsoft.com/office/officeart/2005/8/layout/chevron2"/>
    <dgm:cxn modelId="{2345F45A-E643-48E4-BB06-8E57835F3553}" type="presParOf" srcId="{7C93FFB9-FD13-4CFF-82D8-EBF90543431C}" destId="{43B7D1F2-0FE9-44AD-A12E-0A61327B905C}" srcOrd="1" destOrd="0" presId="urn:microsoft.com/office/officeart/2005/8/layout/chevron2"/>
    <dgm:cxn modelId="{716ECC25-CD2F-4D24-819E-42AC1D68C954}" type="presParOf" srcId="{26F6955F-8E25-40EC-AA6C-F45A4AFD64C4}" destId="{2FAC7DB1-4A5C-4E2E-960A-51187B3F411A}" srcOrd="1" destOrd="0" presId="urn:microsoft.com/office/officeart/2005/8/layout/chevron2"/>
    <dgm:cxn modelId="{3E367114-D19C-4CEE-9282-36527F9620ED}" type="presParOf" srcId="{26F6955F-8E25-40EC-AA6C-F45A4AFD64C4}" destId="{AD0B409C-CF3D-4AFD-859F-868C9FA28A46}" srcOrd="2" destOrd="0" presId="urn:microsoft.com/office/officeart/2005/8/layout/chevron2"/>
    <dgm:cxn modelId="{5C1CDFAE-122E-4780-9B79-DF5667CF332E}" type="presParOf" srcId="{AD0B409C-CF3D-4AFD-859F-868C9FA28A46}" destId="{E5C3C787-38CC-4396-9F3C-77F610DDA98D}" srcOrd="0" destOrd="0" presId="urn:microsoft.com/office/officeart/2005/8/layout/chevron2"/>
    <dgm:cxn modelId="{C74C6971-3199-4EE7-8670-C09D8A9A54BA}" type="presParOf" srcId="{AD0B409C-CF3D-4AFD-859F-868C9FA28A46}" destId="{18D2C7E5-547C-4BE8-808E-1B9EEA09AFCF}" srcOrd="1" destOrd="0" presId="urn:microsoft.com/office/officeart/2005/8/layout/chevron2"/>
    <dgm:cxn modelId="{FF1E7125-87B5-474B-A98A-A4B65C9E2CDD}" type="presParOf" srcId="{26F6955F-8E25-40EC-AA6C-F45A4AFD64C4}" destId="{0886AFE8-5B84-40E3-82DB-3D33613FB82D}" srcOrd="3" destOrd="0" presId="urn:microsoft.com/office/officeart/2005/8/layout/chevron2"/>
    <dgm:cxn modelId="{601C21AF-3E7B-4C27-A6EF-27397A57B205}" type="presParOf" srcId="{26F6955F-8E25-40EC-AA6C-F45A4AFD64C4}" destId="{4CB9C592-5BE3-4807-A7E1-D08DDBA5804B}" srcOrd="4" destOrd="0" presId="urn:microsoft.com/office/officeart/2005/8/layout/chevron2"/>
    <dgm:cxn modelId="{DE352314-4126-4C9E-8F1D-77A34042C1CA}" type="presParOf" srcId="{4CB9C592-5BE3-4807-A7E1-D08DDBA5804B}" destId="{2B46C35E-2003-4995-94E3-0E1AF36DFC28}" srcOrd="0" destOrd="0" presId="urn:microsoft.com/office/officeart/2005/8/layout/chevron2"/>
    <dgm:cxn modelId="{0D2AF69E-6CA0-4CC0-87DF-1A2B2FB3F66A}" type="presParOf" srcId="{4CB9C592-5BE3-4807-A7E1-D08DDBA5804B}" destId="{89D0D3FE-600D-4D24-8A35-EEB4F143BB23}" srcOrd="1" destOrd="0" presId="urn:microsoft.com/office/officeart/2005/8/layout/chevron2"/>
    <dgm:cxn modelId="{FE348142-B8A8-4C86-B482-5C1D0CEB6EB5}" type="presParOf" srcId="{26F6955F-8E25-40EC-AA6C-F45A4AFD64C4}" destId="{6CF3C0F7-EBCF-4120-896C-823A35205347}" srcOrd="5" destOrd="0" presId="urn:microsoft.com/office/officeart/2005/8/layout/chevron2"/>
    <dgm:cxn modelId="{6486E51F-5A45-46A7-9E9A-6F0387E0C633}" type="presParOf" srcId="{26F6955F-8E25-40EC-AA6C-F45A4AFD64C4}" destId="{D7EFD31C-74D0-441D-B5E7-B55778535C5B}" srcOrd="6" destOrd="0" presId="urn:microsoft.com/office/officeart/2005/8/layout/chevron2"/>
    <dgm:cxn modelId="{A1D99350-74D1-4CF4-80FD-A2940707BDAF}" type="presParOf" srcId="{D7EFD31C-74D0-441D-B5E7-B55778535C5B}" destId="{2827B37C-C77A-46B0-B9EA-D0381C0B23D5}" srcOrd="0" destOrd="0" presId="urn:microsoft.com/office/officeart/2005/8/layout/chevron2"/>
    <dgm:cxn modelId="{86781348-0BB5-47C0-9F3F-DA43DD9FC939}" type="presParOf" srcId="{D7EFD31C-74D0-441D-B5E7-B55778535C5B}" destId="{B3D8AA8A-1CE6-489E-A978-DD7EC0C0C1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9FA380-BD06-44DF-BC51-E7782CEA5F80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E0EF73-0225-4A3E-94FB-CF86E5C84829}">
      <dgm:prSet phldrT="[Text]" custT="1"/>
      <dgm:spPr/>
      <dgm:t>
        <a:bodyPr/>
        <a:lstStyle/>
        <a:p>
          <a:r>
            <a:rPr lang="en-US" sz="2800" b="1"/>
            <a:t>A</a:t>
          </a:r>
          <a:endParaRPr lang="en-US" sz="2800" b="1" dirty="0"/>
        </a:p>
      </dgm:t>
    </dgm:pt>
    <dgm:pt modelId="{8FFD5819-2541-4E0F-9337-ACF63DE2C452}" type="parTrans" cxnId="{CAE80B56-287C-43BA-A9BD-9EB2937FDE23}">
      <dgm:prSet/>
      <dgm:spPr/>
      <dgm:t>
        <a:bodyPr/>
        <a:lstStyle/>
        <a:p>
          <a:endParaRPr lang="en-US"/>
        </a:p>
      </dgm:t>
    </dgm:pt>
    <dgm:pt modelId="{AECD1511-9B4C-45ED-8466-63398307288A}" type="sibTrans" cxnId="{CAE80B56-287C-43BA-A9BD-9EB2937FDE23}">
      <dgm:prSet/>
      <dgm:spPr/>
      <dgm:t>
        <a:bodyPr/>
        <a:lstStyle/>
        <a:p>
          <a:endParaRPr lang="en-US"/>
        </a:p>
      </dgm:t>
    </dgm:pt>
    <dgm:pt modelId="{22FBC3A5-5C06-4E32-9767-7A99CC64F472}">
      <dgm:prSet phldrT="[Text]" custT="1"/>
      <dgm:spPr/>
      <dgm:t>
        <a:bodyPr/>
        <a:lstStyle/>
        <a:p>
          <a:r>
            <a:rPr lang="en-US" sz="2800" b="1" dirty="0"/>
            <a:t>B</a:t>
          </a:r>
        </a:p>
      </dgm:t>
    </dgm:pt>
    <dgm:pt modelId="{9BB4DE92-CA90-4E1F-8ADC-CDDB85AD94A9}" type="parTrans" cxnId="{F7943486-2BCF-45A7-B153-D3FEA7A61257}">
      <dgm:prSet/>
      <dgm:spPr/>
      <dgm:t>
        <a:bodyPr/>
        <a:lstStyle/>
        <a:p>
          <a:endParaRPr lang="en-US"/>
        </a:p>
      </dgm:t>
    </dgm:pt>
    <dgm:pt modelId="{EF78EDC8-C320-4DDA-88C6-E88E376287BA}" type="sibTrans" cxnId="{F7943486-2BCF-45A7-B153-D3FEA7A61257}">
      <dgm:prSet/>
      <dgm:spPr/>
      <dgm:t>
        <a:bodyPr/>
        <a:lstStyle/>
        <a:p>
          <a:endParaRPr lang="en-US"/>
        </a:p>
      </dgm:t>
    </dgm:pt>
    <dgm:pt modelId="{7D3825AC-80AC-461B-A4F4-B46412706579}">
      <dgm:prSet phldrT="[Text]" custT="1"/>
      <dgm:spPr/>
      <dgm:t>
        <a:bodyPr/>
        <a:lstStyle/>
        <a:p>
          <a:r>
            <a:rPr lang="en-US" sz="2800" b="1"/>
            <a:t>C</a:t>
          </a:r>
          <a:endParaRPr lang="en-US" sz="2800" b="1" dirty="0"/>
        </a:p>
      </dgm:t>
    </dgm:pt>
    <dgm:pt modelId="{4394D99B-B703-4512-900D-5D3DBD64438F}" type="parTrans" cxnId="{E2936E05-FFB6-4937-B834-FDA44B0B2DFF}">
      <dgm:prSet/>
      <dgm:spPr/>
      <dgm:t>
        <a:bodyPr/>
        <a:lstStyle/>
        <a:p>
          <a:endParaRPr lang="en-US"/>
        </a:p>
      </dgm:t>
    </dgm:pt>
    <dgm:pt modelId="{48A3416E-5CAF-4D18-BFC7-FB9A53B408CA}" type="sibTrans" cxnId="{E2936E05-FFB6-4937-B834-FDA44B0B2DFF}">
      <dgm:prSet/>
      <dgm:spPr/>
      <dgm:t>
        <a:bodyPr/>
        <a:lstStyle/>
        <a:p>
          <a:endParaRPr lang="en-US"/>
        </a:p>
      </dgm:t>
    </dgm:pt>
    <dgm:pt modelId="{06CEF7CA-3D6F-4268-816B-D41F00879164}">
      <dgm:prSet phldrT="[Text]" custT="1"/>
      <dgm:spPr/>
      <dgm:t>
        <a:bodyPr/>
        <a:lstStyle/>
        <a:p>
          <a:r>
            <a:rPr lang="en-US" sz="2800" b="1"/>
            <a:t>D</a:t>
          </a:r>
          <a:endParaRPr lang="en-US" sz="2800" b="1" dirty="0"/>
        </a:p>
      </dgm:t>
    </dgm:pt>
    <dgm:pt modelId="{B4D159C8-84D6-4503-8D25-8D5A1D77DB53}" type="parTrans" cxnId="{A80DDA89-6B46-4B12-8818-6E47F2B57769}">
      <dgm:prSet/>
      <dgm:spPr/>
      <dgm:t>
        <a:bodyPr/>
        <a:lstStyle/>
        <a:p>
          <a:endParaRPr lang="en-US"/>
        </a:p>
      </dgm:t>
    </dgm:pt>
    <dgm:pt modelId="{E42EC656-E3A0-4940-B7A9-DAB53C5FD3B4}" type="sibTrans" cxnId="{A80DDA89-6B46-4B12-8818-6E47F2B57769}">
      <dgm:prSet/>
      <dgm:spPr/>
      <dgm:t>
        <a:bodyPr/>
        <a:lstStyle/>
        <a:p>
          <a:endParaRPr lang="en-US"/>
        </a:p>
      </dgm:t>
    </dgm:pt>
    <dgm:pt modelId="{2F49ACCE-D390-431F-B717-D1BE23911445}">
      <dgm:prSet/>
      <dgm:spPr/>
      <dgm:t>
        <a:bodyPr/>
        <a:lstStyle/>
        <a:p>
          <a:endParaRPr lang="en-US" dirty="0"/>
        </a:p>
      </dgm:t>
    </dgm:pt>
    <dgm:pt modelId="{10902B2E-5C17-478D-885F-D38B30B8E484}" type="parTrans" cxnId="{4D404214-ADB2-41CF-B51E-4E29CEC77F1D}">
      <dgm:prSet/>
      <dgm:spPr/>
      <dgm:t>
        <a:bodyPr/>
        <a:lstStyle/>
        <a:p>
          <a:endParaRPr lang="en-US"/>
        </a:p>
      </dgm:t>
    </dgm:pt>
    <dgm:pt modelId="{CFE5AD99-4A5D-4AEF-8397-2051D5615EE2}" type="sibTrans" cxnId="{4D404214-ADB2-41CF-B51E-4E29CEC77F1D}">
      <dgm:prSet/>
      <dgm:spPr/>
      <dgm:t>
        <a:bodyPr/>
        <a:lstStyle/>
        <a:p>
          <a:endParaRPr lang="en-US"/>
        </a:p>
      </dgm:t>
    </dgm:pt>
    <dgm:pt modelId="{26F6955F-8E25-40EC-AA6C-F45A4AFD64C4}" type="pres">
      <dgm:prSet presAssocID="{319FA380-BD06-44DF-BC51-E7782CEA5F80}" presName="linearFlow" presStyleCnt="0">
        <dgm:presLayoutVars>
          <dgm:dir/>
          <dgm:animLvl val="lvl"/>
          <dgm:resizeHandles val="exact"/>
        </dgm:presLayoutVars>
      </dgm:prSet>
      <dgm:spPr/>
    </dgm:pt>
    <dgm:pt modelId="{7C93FFB9-FD13-4CFF-82D8-EBF90543431C}" type="pres">
      <dgm:prSet presAssocID="{A8E0EF73-0225-4A3E-94FB-CF86E5C84829}" presName="composite" presStyleCnt="0"/>
      <dgm:spPr/>
    </dgm:pt>
    <dgm:pt modelId="{C328500A-4CFD-45CB-AEAA-6B9AD6DC995E}" type="pres">
      <dgm:prSet presAssocID="{A8E0EF73-0225-4A3E-94FB-CF86E5C8482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3B7D1F2-0FE9-44AD-A12E-0A61327B905C}" type="pres">
      <dgm:prSet presAssocID="{A8E0EF73-0225-4A3E-94FB-CF86E5C84829}" presName="descendantText" presStyleLbl="alignAcc1" presStyleIdx="0" presStyleCnt="4">
        <dgm:presLayoutVars>
          <dgm:bulletEnabled val="1"/>
        </dgm:presLayoutVars>
      </dgm:prSet>
      <dgm:spPr/>
    </dgm:pt>
    <dgm:pt modelId="{2FAC7DB1-4A5C-4E2E-960A-51187B3F411A}" type="pres">
      <dgm:prSet presAssocID="{AECD1511-9B4C-45ED-8466-63398307288A}" presName="sp" presStyleCnt="0"/>
      <dgm:spPr/>
    </dgm:pt>
    <dgm:pt modelId="{AD0B409C-CF3D-4AFD-859F-868C9FA28A46}" type="pres">
      <dgm:prSet presAssocID="{22FBC3A5-5C06-4E32-9767-7A99CC64F472}" presName="composite" presStyleCnt="0"/>
      <dgm:spPr/>
    </dgm:pt>
    <dgm:pt modelId="{E5C3C787-38CC-4396-9F3C-77F610DDA98D}" type="pres">
      <dgm:prSet presAssocID="{22FBC3A5-5C06-4E32-9767-7A99CC64F47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8D2C7E5-547C-4BE8-808E-1B9EEA09AFCF}" type="pres">
      <dgm:prSet presAssocID="{22FBC3A5-5C06-4E32-9767-7A99CC64F472}" presName="descendantText" presStyleLbl="alignAcc1" presStyleIdx="1" presStyleCnt="4">
        <dgm:presLayoutVars>
          <dgm:bulletEnabled val="1"/>
        </dgm:presLayoutVars>
      </dgm:prSet>
      <dgm:spPr/>
    </dgm:pt>
    <dgm:pt modelId="{0886AFE8-5B84-40E3-82DB-3D33613FB82D}" type="pres">
      <dgm:prSet presAssocID="{EF78EDC8-C320-4DDA-88C6-E88E376287BA}" presName="sp" presStyleCnt="0"/>
      <dgm:spPr/>
    </dgm:pt>
    <dgm:pt modelId="{4CB9C592-5BE3-4807-A7E1-D08DDBA5804B}" type="pres">
      <dgm:prSet presAssocID="{7D3825AC-80AC-461B-A4F4-B46412706579}" presName="composite" presStyleCnt="0"/>
      <dgm:spPr/>
    </dgm:pt>
    <dgm:pt modelId="{2B46C35E-2003-4995-94E3-0E1AF36DFC28}" type="pres">
      <dgm:prSet presAssocID="{7D3825AC-80AC-461B-A4F4-B4641270657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9D0D3FE-600D-4D24-8A35-EEB4F143BB23}" type="pres">
      <dgm:prSet presAssocID="{7D3825AC-80AC-461B-A4F4-B46412706579}" presName="descendantText" presStyleLbl="alignAcc1" presStyleIdx="2" presStyleCnt="4">
        <dgm:presLayoutVars>
          <dgm:bulletEnabled val="1"/>
        </dgm:presLayoutVars>
      </dgm:prSet>
      <dgm:spPr/>
    </dgm:pt>
    <dgm:pt modelId="{6CF3C0F7-EBCF-4120-896C-823A35205347}" type="pres">
      <dgm:prSet presAssocID="{48A3416E-5CAF-4D18-BFC7-FB9A53B408CA}" presName="sp" presStyleCnt="0"/>
      <dgm:spPr/>
    </dgm:pt>
    <dgm:pt modelId="{D7EFD31C-74D0-441D-B5E7-B55778535C5B}" type="pres">
      <dgm:prSet presAssocID="{06CEF7CA-3D6F-4268-816B-D41F00879164}" presName="composite" presStyleCnt="0"/>
      <dgm:spPr/>
    </dgm:pt>
    <dgm:pt modelId="{2827B37C-C77A-46B0-B9EA-D0381C0B23D5}" type="pres">
      <dgm:prSet presAssocID="{06CEF7CA-3D6F-4268-816B-D41F0087916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3D8AA8A-1CE6-489E-A978-DD7EC0C0C1FD}" type="pres">
      <dgm:prSet presAssocID="{06CEF7CA-3D6F-4268-816B-D41F0087916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2936E05-FFB6-4937-B834-FDA44B0B2DFF}" srcId="{319FA380-BD06-44DF-BC51-E7782CEA5F80}" destId="{7D3825AC-80AC-461B-A4F4-B46412706579}" srcOrd="2" destOrd="0" parTransId="{4394D99B-B703-4512-900D-5D3DBD64438F}" sibTransId="{48A3416E-5CAF-4D18-BFC7-FB9A53B408CA}"/>
    <dgm:cxn modelId="{4D404214-ADB2-41CF-B51E-4E29CEC77F1D}" srcId="{A8E0EF73-0225-4A3E-94FB-CF86E5C84829}" destId="{2F49ACCE-D390-431F-B717-D1BE23911445}" srcOrd="0" destOrd="0" parTransId="{10902B2E-5C17-478D-885F-D38B30B8E484}" sibTransId="{CFE5AD99-4A5D-4AEF-8397-2051D5615EE2}"/>
    <dgm:cxn modelId="{CF237E3F-D182-41CC-BBA7-3558278A59EC}" type="presOf" srcId="{22FBC3A5-5C06-4E32-9767-7A99CC64F472}" destId="{E5C3C787-38CC-4396-9F3C-77F610DDA98D}" srcOrd="0" destOrd="0" presId="urn:microsoft.com/office/officeart/2005/8/layout/chevron2"/>
    <dgm:cxn modelId="{A2E02A4A-4176-45ED-BFFC-0C4AE4515E2A}" type="presOf" srcId="{A8E0EF73-0225-4A3E-94FB-CF86E5C84829}" destId="{C328500A-4CFD-45CB-AEAA-6B9AD6DC995E}" srcOrd="0" destOrd="0" presId="urn:microsoft.com/office/officeart/2005/8/layout/chevron2"/>
    <dgm:cxn modelId="{4991734E-34C4-46D0-951D-42C97701AF27}" type="presOf" srcId="{2F49ACCE-D390-431F-B717-D1BE23911445}" destId="{43B7D1F2-0FE9-44AD-A12E-0A61327B905C}" srcOrd="0" destOrd="0" presId="urn:microsoft.com/office/officeart/2005/8/layout/chevron2"/>
    <dgm:cxn modelId="{16567A55-BAF5-4F1C-9AE8-A25474EDC9FA}" type="presOf" srcId="{06CEF7CA-3D6F-4268-816B-D41F00879164}" destId="{2827B37C-C77A-46B0-B9EA-D0381C0B23D5}" srcOrd="0" destOrd="0" presId="urn:microsoft.com/office/officeart/2005/8/layout/chevron2"/>
    <dgm:cxn modelId="{CAE80B56-287C-43BA-A9BD-9EB2937FDE23}" srcId="{319FA380-BD06-44DF-BC51-E7782CEA5F80}" destId="{A8E0EF73-0225-4A3E-94FB-CF86E5C84829}" srcOrd="0" destOrd="0" parTransId="{8FFD5819-2541-4E0F-9337-ACF63DE2C452}" sibTransId="{AECD1511-9B4C-45ED-8466-63398307288A}"/>
    <dgm:cxn modelId="{F7943486-2BCF-45A7-B153-D3FEA7A61257}" srcId="{319FA380-BD06-44DF-BC51-E7782CEA5F80}" destId="{22FBC3A5-5C06-4E32-9767-7A99CC64F472}" srcOrd="1" destOrd="0" parTransId="{9BB4DE92-CA90-4E1F-8ADC-CDDB85AD94A9}" sibTransId="{EF78EDC8-C320-4DDA-88C6-E88E376287BA}"/>
    <dgm:cxn modelId="{A80DDA89-6B46-4B12-8818-6E47F2B57769}" srcId="{319FA380-BD06-44DF-BC51-E7782CEA5F80}" destId="{06CEF7CA-3D6F-4268-816B-D41F00879164}" srcOrd="3" destOrd="0" parTransId="{B4D159C8-84D6-4503-8D25-8D5A1D77DB53}" sibTransId="{E42EC656-E3A0-4940-B7A9-DAB53C5FD3B4}"/>
    <dgm:cxn modelId="{708B5693-7989-4143-8937-7D8A65EB96EB}" type="presOf" srcId="{319FA380-BD06-44DF-BC51-E7782CEA5F80}" destId="{26F6955F-8E25-40EC-AA6C-F45A4AFD64C4}" srcOrd="0" destOrd="0" presId="urn:microsoft.com/office/officeart/2005/8/layout/chevron2"/>
    <dgm:cxn modelId="{D78921ED-B244-4F3E-9358-F838BFE10EB2}" type="presOf" srcId="{7D3825AC-80AC-461B-A4F4-B46412706579}" destId="{2B46C35E-2003-4995-94E3-0E1AF36DFC28}" srcOrd="0" destOrd="0" presId="urn:microsoft.com/office/officeart/2005/8/layout/chevron2"/>
    <dgm:cxn modelId="{A306420A-6B5D-4610-8B7B-604ACFDDC8A6}" type="presParOf" srcId="{26F6955F-8E25-40EC-AA6C-F45A4AFD64C4}" destId="{7C93FFB9-FD13-4CFF-82D8-EBF90543431C}" srcOrd="0" destOrd="0" presId="urn:microsoft.com/office/officeart/2005/8/layout/chevron2"/>
    <dgm:cxn modelId="{1C972B9C-2C16-4A15-BF6B-8F58649E0E70}" type="presParOf" srcId="{7C93FFB9-FD13-4CFF-82D8-EBF90543431C}" destId="{C328500A-4CFD-45CB-AEAA-6B9AD6DC995E}" srcOrd="0" destOrd="0" presId="urn:microsoft.com/office/officeart/2005/8/layout/chevron2"/>
    <dgm:cxn modelId="{0B74EE32-2FD6-4196-86F2-6C500A4E01F7}" type="presParOf" srcId="{7C93FFB9-FD13-4CFF-82D8-EBF90543431C}" destId="{43B7D1F2-0FE9-44AD-A12E-0A61327B905C}" srcOrd="1" destOrd="0" presId="urn:microsoft.com/office/officeart/2005/8/layout/chevron2"/>
    <dgm:cxn modelId="{F21CB8B6-974A-4444-B5C7-DDFECEA70FA7}" type="presParOf" srcId="{26F6955F-8E25-40EC-AA6C-F45A4AFD64C4}" destId="{2FAC7DB1-4A5C-4E2E-960A-51187B3F411A}" srcOrd="1" destOrd="0" presId="urn:microsoft.com/office/officeart/2005/8/layout/chevron2"/>
    <dgm:cxn modelId="{57230C26-7B18-48D9-BAC6-4906850D80DF}" type="presParOf" srcId="{26F6955F-8E25-40EC-AA6C-F45A4AFD64C4}" destId="{AD0B409C-CF3D-4AFD-859F-868C9FA28A46}" srcOrd="2" destOrd="0" presId="urn:microsoft.com/office/officeart/2005/8/layout/chevron2"/>
    <dgm:cxn modelId="{A86C4225-A779-4BDE-B88F-7BBBCC03F1B7}" type="presParOf" srcId="{AD0B409C-CF3D-4AFD-859F-868C9FA28A46}" destId="{E5C3C787-38CC-4396-9F3C-77F610DDA98D}" srcOrd="0" destOrd="0" presId="urn:microsoft.com/office/officeart/2005/8/layout/chevron2"/>
    <dgm:cxn modelId="{76626A02-8172-4230-9E32-7821DDE3C658}" type="presParOf" srcId="{AD0B409C-CF3D-4AFD-859F-868C9FA28A46}" destId="{18D2C7E5-547C-4BE8-808E-1B9EEA09AFCF}" srcOrd="1" destOrd="0" presId="urn:microsoft.com/office/officeart/2005/8/layout/chevron2"/>
    <dgm:cxn modelId="{1E0A1140-D162-4815-9DB5-A3F3F609F6DF}" type="presParOf" srcId="{26F6955F-8E25-40EC-AA6C-F45A4AFD64C4}" destId="{0886AFE8-5B84-40E3-82DB-3D33613FB82D}" srcOrd="3" destOrd="0" presId="urn:microsoft.com/office/officeart/2005/8/layout/chevron2"/>
    <dgm:cxn modelId="{83960A7E-F3AD-495C-8EBF-21E486BE7ACE}" type="presParOf" srcId="{26F6955F-8E25-40EC-AA6C-F45A4AFD64C4}" destId="{4CB9C592-5BE3-4807-A7E1-D08DDBA5804B}" srcOrd="4" destOrd="0" presId="urn:microsoft.com/office/officeart/2005/8/layout/chevron2"/>
    <dgm:cxn modelId="{C4EA74F1-FD66-4B88-B6CC-5D1BDB9B1B0F}" type="presParOf" srcId="{4CB9C592-5BE3-4807-A7E1-D08DDBA5804B}" destId="{2B46C35E-2003-4995-94E3-0E1AF36DFC28}" srcOrd="0" destOrd="0" presId="urn:microsoft.com/office/officeart/2005/8/layout/chevron2"/>
    <dgm:cxn modelId="{20EF4DA5-790A-41BA-A7F4-F714CFE91771}" type="presParOf" srcId="{4CB9C592-5BE3-4807-A7E1-D08DDBA5804B}" destId="{89D0D3FE-600D-4D24-8A35-EEB4F143BB23}" srcOrd="1" destOrd="0" presId="urn:microsoft.com/office/officeart/2005/8/layout/chevron2"/>
    <dgm:cxn modelId="{F19FA3C7-0C6E-4656-A125-DEC04AA89981}" type="presParOf" srcId="{26F6955F-8E25-40EC-AA6C-F45A4AFD64C4}" destId="{6CF3C0F7-EBCF-4120-896C-823A35205347}" srcOrd="5" destOrd="0" presId="urn:microsoft.com/office/officeart/2005/8/layout/chevron2"/>
    <dgm:cxn modelId="{E2A8011A-BF1E-4EB9-85A0-B689E1639D3E}" type="presParOf" srcId="{26F6955F-8E25-40EC-AA6C-F45A4AFD64C4}" destId="{D7EFD31C-74D0-441D-B5E7-B55778535C5B}" srcOrd="6" destOrd="0" presId="urn:microsoft.com/office/officeart/2005/8/layout/chevron2"/>
    <dgm:cxn modelId="{E3DD1486-E4F4-41AD-A498-B748161EF476}" type="presParOf" srcId="{D7EFD31C-74D0-441D-B5E7-B55778535C5B}" destId="{2827B37C-C77A-46B0-B9EA-D0381C0B23D5}" srcOrd="0" destOrd="0" presId="urn:microsoft.com/office/officeart/2005/8/layout/chevron2"/>
    <dgm:cxn modelId="{315A72DE-71F7-4B3F-B4AD-8C1498E62771}" type="presParOf" srcId="{D7EFD31C-74D0-441D-B5E7-B55778535C5B}" destId="{B3D8AA8A-1CE6-489E-A978-DD7EC0C0C1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9FA380-BD06-44DF-BC51-E7782CEA5F80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E0EF73-0225-4A3E-94FB-CF86E5C84829}">
      <dgm:prSet phldrT="[Text]" custT="1"/>
      <dgm:spPr/>
      <dgm:t>
        <a:bodyPr/>
        <a:lstStyle/>
        <a:p>
          <a:r>
            <a:rPr lang="en-US" sz="2800" b="1"/>
            <a:t>A</a:t>
          </a:r>
          <a:endParaRPr lang="en-US" sz="2800" b="1" dirty="0"/>
        </a:p>
      </dgm:t>
    </dgm:pt>
    <dgm:pt modelId="{8FFD5819-2541-4E0F-9337-ACF63DE2C452}" type="parTrans" cxnId="{CAE80B56-287C-43BA-A9BD-9EB2937FDE23}">
      <dgm:prSet/>
      <dgm:spPr/>
      <dgm:t>
        <a:bodyPr/>
        <a:lstStyle/>
        <a:p>
          <a:endParaRPr lang="en-US"/>
        </a:p>
      </dgm:t>
    </dgm:pt>
    <dgm:pt modelId="{AECD1511-9B4C-45ED-8466-63398307288A}" type="sibTrans" cxnId="{CAE80B56-287C-43BA-A9BD-9EB2937FDE23}">
      <dgm:prSet/>
      <dgm:spPr/>
      <dgm:t>
        <a:bodyPr/>
        <a:lstStyle/>
        <a:p>
          <a:endParaRPr lang="en-US"/>
        </a:p>
      </dgm:t>
    </dgm:pt>
    <dgm:pt modelId="{22FBC3A5-5C06-4E32-9767-7A99CC64F472}">
      <dgm:prSet phldrT="[Text]" custT="1"/>
      <dgm:spPr/>
      <dgm:t>
        <a:bodyPr/>
        <a:lstStyle/>
        <a:p>
          <a:r>
            <a:rPr lang="en-US" sz="2800" b="1"/>
            <a:t>B</a:t>
          </a:r>
          <a:endParaRPr lang="en-US" sz="2800" b="1" dirty="0"/>
        </a:p>
      </dgm:t>
    </dgm:pt>
    <dgm:pt modelId="{9BB4DE92-CA90-4E1F-8ADC-CDDB85AD94A9}" type="parTrans" cxnId="{F7943486-2BCF-45A7-B153-D3FEA7A61257}">
      <dgm:prSet/>
      <dgm:spPr/>
      <dgm:t>
        <a:bodyPr/>
        <a:lstStyle/>
        <a:p>
          <a:endParaRPr lang="en-US"/>
        </a:p>
      </dgm:t>
    </dgm:pt>
    <dgm:pt modelId="{EF78EDC8-C320-4DDA-88C6-E88E376287BA}" type="sibTrans" cxnId="{F7943486-2BCF-45A7-B153-D3FEA7A61257}">
      <dgm:prSet/>
      <dgm:spPr/>
      <dgm:t>
        <a:bodyPr/>
        <a:lstStyle/>
        <a:p>
          <a:endParaRPr lang="en-US"/>
        </a:p>
      </dgm:t>
    </dgm:pt>
    <dgm:pt modelId="{7D3825AC-80AC-461B-A4F4-B46412706579}">
      <dgm:prSet phldrT="[Text]" custT="1"/>
      <dgm:spPr/>
      <dgm:t>
        <a:bodyPr/>
        <a:lstStyle/>
        <a:p>
          <a:r>
            <a:rPr lang="en-US" sz="2800" b="1"/>
            <a:t>C</a:t>
          </a:r>
          <a:endParaRPr lang="en-US" sz="2800" b="1" dirty="0"/>
        </a:p>
      </dgm:t>
    </dgm:pt>
    <dgm:pt modelId="{4394D99B-B703-4512-900D-5D3DBD64438F}" type="parTrans" cxnId="{E2936E05-FFB6-4937-B834-FDA44B0B2DFF}">
      <dgm:prSet/>
      <dgm:spPr/>
      <dgm:t>
        <a:bodyPr/>
        <a:lstStyle/>
        <a:p>
          <a:endParaRPr lang="en-US"/>
        </a:p>
      </dgm:t>
    </dgm:pt>
    <dgm:pt modelId="{48A3416E-5CAF-4D18-BFC7-FB9A53B408CA}" type="sibTrans" cxnId="{E2936E05-FFB6-4937-B834-FDA44B0B2DFF}">
      <dgm:prSet/>
      <dgm:spPr/>
      <dgm:t>
        <a:bodyPr/>
        <a:lstStyle/>
        <a:p>
          <a:endParaRPr lang="en-US"/>
        </a:p>
      </dgm:t>
    </dgm:pt>
    <dgm:pt modelId="{06CEF7CA-3D6F-4268-816B-D41F00879164}">
      <dgm:prSet phldrT="[Text]" custT="1"/>
      <dgm:spPr/>
      <dgm:t>
        <a:bodyPr/>
        <a:lstStyle/>
        <a:p>
          <a:r>
            <a:rPr lang="en-US" sz="2800" b="1"/>
            <a:t>D</a:t>
          </a:r>
          <a:endParaRPr lang="en-US" sz="2800" b="1" dirty="0"/>
        </a:p>
      </dgm:t>
    </dgm:pt>
    <dgm:pt modelId="{B4D159C8-84D6-4503-8D25-8D5A1D77DB53}" type="parTrans" cxnId="{A80DDA89-6B46-4B12-8818-6E47F2B57769}">
      <dgm:prSet/>
      <dgm:spPr/>
      <dgm:t>
        <a:bodyPr/>
        <a:lstStyle/>
        <a:p>
          <a:endParaRPr lang="en-US"/>
        </a:p>
      </dgm:t>
    </dgm:pt>
    <dgm:pt modelId="{E42EC656-E3A0-4940-B7A9-DAB53C5FD3B4}" type="sibTrans" cxnId="{A80DDA89-6B46-4B12-8818-6E47F2B57769}">
      <dgm:prSet/>
      <dgm:spPr/>
      <dgm:t>
        <a:bodyPr/>
        <a:lstStyle/>
        <a:p>
          <a:endParaRPr lang="en-US"/>
        </a:p>
      </dgm:t>
    </dgm:pt>
    <dgm:pt modelId="{2F49ACCE-D390-431F-B717-D1BE23911445}">
      <dgm:prSet/>
      <dgm:spPr/>
      <dgm:t>
        <a:bodyPr/>
        <a:lstStyle/>
        <a:p>
          <a:endParaRPr lang="en-US" dirty="0"/>
        </a:p>
      </dgm:t>
    </dgm:pt>
    <dgm:pt modelId="{10902B2E-5C17-478D-885F-D38B30B8E484}" type="parTrans" cxnId="{4D404214-ADB2-41CF-B51E-4E29CEC77F1D}">
      <dgm:prSet/>
      <dgm:spPr/>
      <dgm:t>
        <a:bodyPr/>
        <a:lstStyle/>
        <a:p>
          <a:endParaRPr lang="en-US"/>
        </a:p>
      </dgm:t>
    </dgm:pt>
    <dgm:pt modelId="{CFE5AD99-4A5D-4AEF-8397-2051D5615EE2}" type="sibTrans" cxnId="{4D404214-ADB2-41CF-B51E-4E29CEC77F1D}">
      <dgm:prSet/>
      <dgm:spPr/>
      <dgm:t>
        <a:bodyPr/>
        <a:lstStyle/>
        <a:p>
          <a:endParaRPr lang="en-US"/>
        </a:p>
      </dgm:t>
    </dgm:pt>
    <dgm:pt modelId="{26F6955F-8E25-40EC-AA6C-F45A4AFD64C4}" type="pres">
      <dgm:prSet presAssocID="{319FA380-BD06-44DF-BC51-E7782CEA5F80}" presName="linearFlow" presStyleCnt="0">
        <dgm:presLayoutVars>
          <dgm:dir/>
          <dgm:animLvl val="lvl"/>
          <dgm:resizeHandles val="exact"/>
        </dgm:presLayoutVars>
      </dgm:prSet>
      <dgm:spPr/>
    </dgm:pt>
    <dgm:pt modelId="{7C93FFB9-FD13-4CFF-82D8-EBF90543431C}" type="pres">
      <dgm:prSet presAssocID="{A8E0EF73-0225-4A3E-94FB-CF86E5C84829}" presName="composite" presStyleCnt="0"/>
      <dgm:spPr/>
    </dgm:pt>
    <dgm:pt modelId="{C328500A-4CFD-45CB-AEAA-6B9AD6DC995E}" type="pres">
      <dgm:prSet presAssocID="{A8E0EF73-0225-4A3E-94FB-CF86E5C8482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3B7D1F2-0FE9-44AD-A12E-0A61327B905C}" type="pres">
      <dgm:prSet presAssocID="{A8E0EF73-0225-4A3E-94FB-CF86E5C84829}" presName="descendantText" presStyleLbl="alignAcc1" presStyleIdx="0" presStyleCnt="4">
        <dgm:presLayoutVars>
          <dgm:bulletEnabled val="1"/>
        </dgm:presLayoutVars>
      </dgm:prSet>
      <dgm:spPr/>
    </dgm:pt>
    <dgm:pt modelId="{2FAC7DB1-4A5C-4E2E-960A-51187B3F411A}" type="pres">
      <dgm:prSet presAssocID="{AECD1511-9B4C-45ED-8466-63398307288A}" presName="sp" presStyleCnt="0"/>
      <dgm:spPr/>
    </dgm:pt>
    <dgm:pt modelId="{AD0B409C-CF3D-4AFD-859F-868C9FA28A46}" type="pres">
      <dgm:prSet presAssocID="{22FBC3A5-5C06-4E32-9767-7A99CC64F472}" presName="composite" presStyleCnt="0"/>
      <dgm:spPr/>
    </dgm:pt>
    <dgm:pt modelId="{E5C3C787-38CC-4396-9F3C-77F610DDA98D}" type="pres">
      <dgm:prSet presAssocID="{22FBC3A5-5C06-4E32-9767-7A99CC64F47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8D2C7E5-547C-4BE8-808E-1B9EEA09AFCF}" type="pres">
      <dgm:prSet presAssocID="{22FBC3A5-5C06-4E32-9767-7A99CC64F472}" presName="descendantText" presStyleLbl="alignAcc1" presStyleIdx="1" presStyleCnt="4">
        <dgm:presLayoutVars>
          <dgm:bulletEnabled val="1"/>
        </dgm:presLayoutVars>
      </dgm:prSet>
      <dgm:spPr/>
    </dgm:pt>
    <dgm:pt modelId="{0886AFE8-5B84-40E3-82DB-3D33613FB82D}" type="pres">
      <dgm:prSet presAssocID="{EF78EDC8-C320-4DDA-88C6-E88E376287BA}" presName="sp" presStyleCnt="0"/>
      <dgm:spPr/>
    </dgm:pt>
    <dgm:pt modelId="{4CB9C592-5BE3-4807-A7E1-D08DDBA5804B}" type="pres">
      <dgm:prSet presAssocID="{7D3825AC-80AC-461B-A4F4-B46412706579}" presName="composite" presStyleCnt="0"/>
      <dgm:spPr/>
    </dgm:pt>
    <dgm:pt modelId="{2B46C35E-2003-4995-94E3-0E1AF36DFC28}" type="pres">
      <dgm:prSet presAssocID="{7D3825AC-80AC-461B-A4F4-B4641270657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9D0D3FE-600D-4D24-8A35-EEB4F143BB23}" type="pres">
      <dgm:prSet presAssocID="{7D3825AC-80AC-461B-A4F4-B46412706579}" presName="descendantText" presStyleLbl="alignAcc1" presStyleIdx="2" presStyleCnt="4">
        <dgm:presLayoutVars>
          <dgm:bulletEnabled val="1"/>
        </dgm:presLayoutVars>
      </dgm:prSet>
      <dgm:spPr/>
    </dgm:pt>
    <dgm:pt modelId="{6CF3C0F7-EBCF-4120-896C-823A35205347}" type="pres">
      <dgm:prSet presAssocID="{48A3416E-5CAF-4D18-BFC7-FB9A53B408CA}" presName="sp" presStyleCnt="0"/>
      <dgm:spPr/>
    </dgm:pt>
    <dgm:pt modelId="{D7EFD31C-74D0-441D-B5E7-B55778535C5B}" type="pres">
      <dgm:prSet presAssocID="{06CEF7CA-3D6F-4268-816B-D41F00879164}" presName="composite" presStyleCnt="0"/>
      <dgm:spPr/>
    </dgm:pt>
    <dgm:pt modelId="{2827B37C-C77A-46B0-B9EA-D0381C0B23D5}" type="pres">
      <dgm:prSet presAssocID="{06CEF7CA-3D6F-4268-816B-D41F0087916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3D8AA8A-1CE6-489E-A978-DD7EC0C0C1FD}" type="pres">
      <dgm:prSet presAssocID="{06CEF7CA-3D6F-4268-816B-D41F0087916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2936E05-FFB6-4937-B834-FDA44B0B2DFF}" srcId="{319FA380-BD06-44DF-BC51-E7782CEA5F80}" destId="{7D3825AC-80AC-461B-A4F4-B46412706579}" srcOrd="2" destOrd="0" parTransId="{4394D99B-B703-4512-900D-5D3DBD64438F}" sibTransId="{48A3416E-5CAF-4D18-BFC7-FB9A53B408CA}"/>
    <dgm:cxn modelId="{7A5C3A08-9489-47A8-B363-6D4D45D2E5CA}" type="presOf" srcId="{319FA380-BD06-44DF-BC51-E7782CEA5F80}" destId="{26F6955F-8E25-40EC-AA6C-F45A4AFD64C4}" srcOrd="0" destOrd="0" presId="urn:microsoft.com/office/officeart/2005/8/layout/chevron2"/>
    <dgm:cxn modelId="{4D404214-ADB2-41CF-B51E-4E29CEC77F1D}" srcId="{A8E0EF73-0225-4A3E-94FB-CF86E5C84829}" destId="{2F49ACCE-D390-431F-B717-D1BE23911445}" srcOrd="0" destOrd="0" parTransId="{10902B2E-5C17-478D-885F-D38B30B8E484}" sibTransId="{CFE5AD99-4A5D-4AEF-8397-2051D5615EE2}"/>
    <dgm:cxn modelId="{CAE80B56-287C-43BA-A9BD-9EB2937FDE23}" srcId="{319FA380-BD06-44DF-BC51-E7782CEA5F80}" destId="{A8E0EF73-0225-4A3E-94FB-CF86E5C84829}" srcOrd="0" destOrd="0" parTransId="{8FFD5819-2541-4E0F-9337-ACF63DE2C452}" sibTransId="{AECD1511-9B4C-45ED-8466-63398307288A}"/>
    <dgm:cxn modelId="{F7943486-2BCF-45A7-B153-D3FEA7A61257}" srcId="{319FA380-BD06-44DF-BC51-E7782CEA5F80}" destId="{22FBC3A5-5C06-4E32-9767-7A99CC64F472}" srcOrd="1" destOrd="0" parTransId="{9BB4DE92-CA90-4E1F-8ADC-CDDB85AD94A9}" sibTransId="{EF78EDC8-C320-4DDA-88C6-E88E376287BA}"/>
    <dgm:cxn modelId="{A80DDA89-6B46-4B12-8818-6E47F2B57769}" srcId="{319FA380-BD06-44DF-BC51-E7782CEA5F80}" destId="{06CEF7CA-3D6F-4268-816B-D41F00879164}" srcOrd="3" destOrd="0" parTransId="{B4D159C8-84D6-4503-8D25-8D5A1D77DB53}" sibTransId="{E42EC656-E3A0-4940-B7A9-DAB53C5FD3B4}"/>
    <dgm:cxn modelId="{3640BBB9-EBDB-4D56-A661-D1610E6FD1A8}" type="presOf" srcId="{7D3825AC-80AC-461B-A4F4-B46412706579}" destId="{2B46C35E-2003-4995-94E3-0E1AF36DFC28}" srcOrd="0" destOrd="0" presId="urn:microsoft.com/office/officeart/2005/8/layout/chevron2"/>
    <dgm:cxn modelId="{7D93C5C2-E492-4A41-90A0-1D688B775345}" type="presOf" srcId="{A8E0EF73-0225-4A3E-94FB-CF86E5C84829}" destId="{C328500A-4CFD-45CB-AEAA-6B9AD6DC995E}" srcOrd="0" destOrd="0" presId="urn:microsoft.com/office/officeart/2005/8/layout/chevron2"/>
    <dgm:cxn modelId="{E50263C6-5E1F-4ED3-B7B3-A633ADA09D3A}" type="presOf" srcId="{06CEF7CA-3D6F-4268-816B-D41F00879164}" destId="{2827B37C-C77A-46B0-B9EA-D0381C0B23D5}" srcOrd="0" destOrd="0" presId="urn:microsoft.com/office/officeart/2005/8/layout/chevron2"/>
    <dgm:cxn modelId="{7B748FCA-B2A1-4179-8398-20CE8AB358B6}" type="presOf" srcId="{22FBC3A5-5C06-4E32-9767-7A99CC64F472}" destId="{E5C3C787-38CC-4396-9F3C-77F610DDA98D}" srcOrd="0" destOrd="0" presId="urn:microsoft.com/office/officeart/2005/8/layout/chevron2"/>
    <dgm:cxn modelId="{02C23FD3-6C23-4B98-B4D7-15CD18BB6337}" type="presOf" srcId="{2F49ACCE-D390-431F-B717-D1BE23911445}" destId="{43B7D1F2-0FE9-44AD-A12E-0A61327B905C}" srcOrd="0" destOrd="0" presId="urn:microsoft.com/office/officeart/2005/8/layout/chevron2"/>
    <dgm:cxn modelId="{D190004E-FECF-48E6-88E1-6CFCB0229E52}" type="presParOf" srcId="{26F6955F-8E25-40EC-AA6C-F45A4AFD64C4}" destId="{7C93FFB9-FD13-4CFF-82D8-EBF90543431C}" srcOrd="0" destOrd="0" presId="urn:microsoft.com/office/officeart/2005/8/layout/chevron2"/>
    <dgm:cxn modelId="{0E7F2887-6F50-4462-95C0-ECA4881F565A}" type="presParOf" srcId="{7C93FFB9-FD13-4CFF-82D8-EBF90543431C}" destId="{C328500A-4CFD-45CB-AEAA-6B9AD6DC995E}" srcOrd="0" destOrd="0" presId="urn:microsoft.com/office/officeart/2005/8/layout/chevron2"/>
    <dgm:cxn modelId="{44B2BE6F-B0A8-4C34-A708-57680FF3C867}" type="presParOf" srcId="{7C93FFB9-FD13-4CFF-82D8-EBF90543431C}" destId="{43B7D1F2-0FE9-44AD-A12E-0A61327B905C}" srcOrd="1" destOrd="0" presId="urn:microsoft.com/office/officeart/2005/8/layout/chevron2"/>
    <dgm:cxn modelId="{76EF1C97-DBE2-4BA6-A02B-4E732E12EB9D}" type="presParOf" srcId="{26F6955F-8E25-40EC-AA6C-F45A4AFD64C4}" destId="{2FAC7DB1-4A5C-4E2E-960A-51187B3F411A}" srcOrd="1" destOrd="0" presId="urn:microsoft.com/office/officeart/2005/8/layout/chevron2"/>
    <dgm:cxn modelId="{B1EDD42E-0197-4644-92A3-063CB665A4BE}" type="presParOf" srcId="{26F6955F-8E25-40EC-AA6C-F45A4AFD64C4}" destId="{AD0B409C-CF3D-4AFD-859F-868C9FA28A46}" srcOrd="2" destOrd="0" presId="urn:microsoft.com/office/officeart/2005/8/layout/chevron2"/>
    <dgm:cxn modelId="{4DDD78B9-CF25-43C4-828C-550733D9DC90}" type="presParOf" srcId="{AD0B409C-CF3D-4AFD-859F-868C9FA28A46}" destId="{E5C3C787-38CC-4396-9F3C-77F610DDA98D}" srcOrd="0" destOrd="0" presId="urn:microsoft.com/office/officeart/2005/8/layout/chevron2"/>
    <dgm:cxn modelId="{D69A78C5-7757-497A-8DEA-821D57DDF925}" type="presParOf" srcId="{AD0B409C-CF3D-4AFD-859F-868C9FA28A46}" destId="{18D2C7E5-547C-4BE8-808E-1B9EEA09AFCF}" srcOrd="1" destOrd="0" presId="urn:microsoft.com/office/officeart/2005/8/layout/chevron2"/>
    <dgm:cxn modelId="{510FD44D-DFE2-452C-A126-6FCABBB52A83}" type="presParOf" srcId="{26F6955F-8E25-40EC-AA6C-F45A4AFD64C4}" destId="{0886AFE8-5B84-40E3-82DB-3D33613FB82D}" srcOrd="3" destOrd="0" presId="urn:microsoft.com/office/officeart/2005/8/layout/chevron2"/>
    <dgm:cxn modelId="{6427CED7-5134-4E0C-B0FE-E4068C99FAC6}" type="presParOf" srcId="{26F6955F-8E25-40EC-AA6C-F45A4AFD64C4}" destId="{4CB9C592-5BE3-4807-A7E1-D08DDBA5804B}" srcOrd="4" destOrd="0" presId="urn:microsoft.com/office/officeart/2005/8/layout/chevron2"/>
    <dgm:cxn modelId="{1DC00683-9FFB-4F82-A2A3-15DC413D9274}" type="presParOf" srcId="{4CB9C592-5BE3-4807-A7E1-D08DDBA5804B}" destId="{2B46C35E-2003-4995-94E3-0E1AF36DFC28}" srcOrd="0" destOrd="0" presId="urn:microsoft.com/office/officeart/2005/8/layout/chevron2"/>
    <dgm:cxn modelId="{ED69E247-4454-4B74-810C-377ADA755374}" type="presParOf" srcId="{4CB9C592-5BE3-4807-A7E1-D08DDBA5804B}" destId="{89D0D3FE-600D-4D24-8A35-EEB4F143BB23}" srcOrd="1" destOrd="0" presId="urn:microsoft.com/office/officeart/2005/8/layout/chevron2"/>
    <dgm:cxn modelId="{44835E7D-9997-4BFB-B6A7-9DAFDDF67C7F}" type="presParOf" srcId="{26F6955F-8E25-40EC-AA6C-F45A4AFD64C4}" destId="{6CF3C0F7-EBCF-4120-896C-823A35205347}" srcOrd="5" destOrd="0" presId="urn:microsoft.com/office/officeart/2005/8/layout/chevron2"/>
    <dgm:cxn modelId="{876BD632-3846-437F-A1C1-DA72D12371CB}" type="presParOf" srcId="{26F6955F-8E25-40EC-AA6C-F45A4AFD64C4}" destId="{D7EFD31C-74D0-441D-B5E7-B55778535C5B}" srcOrd="6" destOrd="0" presId="urn:microsoft.com/office/officeart/2005/8/layout/chevron2"/>
    <dgm:cxn modelId="{FAEB670E-4EF8-4EAE-8082-DBDD7A868C9E}" type="presParOf" srcId="{D7EFD31C-74D0-441D-B5E7-B55778535C5B}" destId="{2827B37C-C77A-46B0-B9EA-D0381C0B23D5}" srcOrd="0" destOrd="0" presId="urn:microsoft.com/office/officeart/2005/8/layout/chevron2"/>
    <dgm:cxn modelId="{AD63F4E3-D1FC-4A6D-AB8C-9AE223A9089F}" type="presParOf" srcId="{D7EFD31C-74D0-441D-B5E7-B55778535C5B}" destId="{B3D8AA8A-1CE6-489E-A978-DD7EC0C0C1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FA380-BD06-44DF-BC51-E7782CEA5F80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E0EF73-0225-4A3E-94FB-CF86E5C84829}">
      <dgm:prSet phldrT="[Text]" custT="1"/>
      <dgm:spPr/>
      <dgm:t>
        <a:bodyPr/>
        <a:lstStyle/>
        <a:p>
          <a:r>
            <a:rPr lang="en-US" sz="2800" b="1"/>
            <a:t>A</a:t>
          </a:r>
          <a:endParaRPr lang="en-US" sz="2800" b="1" dirty="0"/>
        </a:p>
      </dgm:t>
    </dgm:pt>
    <dgm:pt modelId="{8FFD5819-2541-4E0F-9337-ACF63DE2C452}" type="parTrans" cxnId="{CAE80B56-287C-43BA-A9BD-9EB2937FDE23}">
      <dgm:prSet/>
      <dgm:spPr/>
      <dgm:t>
        <a:bodyPr/>
        <a:lstStyle/>
        <a:p>
          <a:endParaRPr lang="en-US"/>
        </a:p>
      </dgm:t>
    </dgm:pt>
    <dgm:pt modelId="{AECD1511-9B4C-45ED-8466-63398307288A}" type="sibTrans" cxnId="{CAE80B56-287C-43BA-A9BD-9EB2937FDE23}">
      <dgm:prSet/>
      <dgm:spPr/>
      <dgm:t>
        <a:bodyPr/>
        <a:lstStyle/>
        <a:p>
          <a:endParaRPr lang="en-US"/>
        </a:p>
      </dgm:t>
    </dgm:pt>
    <dgm:pt modelId="{22FBC3A5-5C06-4E32-9767-7A99CC64F472}">
      <dgm:prSet phldrT="[Text]" custT="1"/>
      <dgm:spPr/>
      <dgm:t>
        <a:bodyPr/>
        <a:lstStyle/>
        <a:p>
          <a:r>
            <a:rPr lang="en-US" sz="2800" b="1"/>
            <a:t>B</a:t>
          </a:r>
          <a:endParaRPr lang="en-US" sz="2800" b="1" dirty="0"/>
        </a:p>
      </dgm:t>
    </dgm:pt>
    <dgm:pt modelId="{9BB4DE92-CA90-4E1F-8ADC-CDDB85AD94A9}" type="parTrans" cxnId="{F7943486-2BCF-45A7-B153-D3FEA7A61257}">
      <dgm:prSet/>
      <dgm:spPr/>
      <dgm:t>
        <a:bodyPr/>
        <a:lstStyle/>
        <a:p>
          <a:endParaRPr lang="en-US"/>
        </a:p>
      </dgm:t>
    </dgm:pt>
    <dgm:pt modelId="{EF78EDC8-C320-4DDA-88C6-E88E376287BA}" type="sibTrans" cxnId="{F7943486-2BCF-45A7-B153-D3FEA7A61257}">
      <dgm:prSet/>
      <dgm:spPr/>
      <dgm:t>
        <a:bodyPr/>
        <a:lstStyle/>
        <a:p>
          <a:endParaRPr lang="en-US"/>
        </a:p>
      </dgm:t>
    </dgm:pt>
    <dgm:pt modelId="{7D3825AC-80AC-461B-A4F4-B46412706579}">
      <dgm:prSet phldrT="[Text]" custT="1"/>
      <dgm:spPr/>
      <dgm:t>
        <a:bodyPr/>
        <a:lstStyle/>
        <a:p>
          <a:r>
            <a:rPr lang="en-US" sz="2800" b="1"/>
            <a:t>C</a:t>
          </a:r>
          <a:endParaRPr lang="en-US" sz="2800" b="1" dirty="0"/>
        </a:p>
      </dgm:t>
    </dgm:pt>
    <dgm:pt modelId="{4394D99B-B703-4512-900D-5D3DBD64438F}" type="parTrans" cxnId="{E2936E05-FFB6-4937-B834-FDA44B0B2DFF}">
      <dgm:prSet/>
      <dgm:spPr/>
      <dgm:t>
        <a:bodyPr/>
        <a:lstStyle/>
        <a:p>
          <a:endParaRPr lang="en-US"/>
        </a:p>
      </dgm:t>
    </dgm:pt>
    <dgm:pt modelId="{48A3416E-5CAF-4D18-BFC7-FB9A53B408CA}" type="sibTrans" cxnId="{E2936E05-FFB6-4937-B834-FDA44B0B2DFF}">
      <dgm:prSet/>
      <dgm:spPr/>
      <dgm:t>
        <a:bodyPr/>
        <a:lstStyle/>
        <a:p>
          <a:endParaRPr lang="en-US"/>
        </a:p>
      </dgm:t>
    </dgm:pt>
    <dgm:pt modelId="{06CEF7CA-3D6F-4268-816B-D41F00879164}">
      <dgm:prSet phldrT="[Text]" custT="1"/>
      <dgm:spPr/>
      <dgm:t>
        <a:bodyPr/>
        <a:lstStyle/>
        <a:p>
          <a:r>
            <a:rPr lang="en-US" sz="2800" b="1"/>
            <a:t>D</a:t>
          </a:r>
          <a:endParaRPr lang="en-US" sz="2800" b="1" dirty="0"/>
        </a:p>
      </dgm:t>
    </dgm:pt>
    <dgm:pt modelId="{B4D159C8-84D6-4503-8D25-8D5A1D77DB53}" type="parTrans" cxnId="{A80DDA89-6B46-4B12-8818-6E47F2B57769}">
      <dgm:prSet/>
      <dgm:spPr/>
      <dgm:t>
        <a:bodyPr/>
        <a:lstStyle/>
        <a:p>
          <a:endParaRPr lang="en-US"/>
        </a:p>
      </dgm:t>
    </dgm:pt>
    <dgm:pt modelId="{E42EC656-E3A0-4940-B7A9-DAB53C5FD3B4}" type="sibTrans" cxnId="{A80DDA89-6B46-4B12-8818-6E47F2B57769}">
      <dgm:prSet/>
      <dgm:spPr/>
      <dgm:t>
        <a:bodyPr/>
        <a:lstStyle/>
        <a:p>
          <a:endParaRPr lang="en-US"/>
        </a:p>
      </dgm:t>
    </dgm:pt>
    <dgm:pt modelId="{2F49ACCE-D390-431F-B717-D1BE23911445}">
      <dgm:prSet/>
      <dgm:spPr/>
      <dgm:t>
        <a:bodyPr/>
        <a:lstStyle/>
        <a:p>
          <a:endParaRPr lang="en-US" dirty="0"/>
        </a:p>
      </dgm:t>
    </dgm:pt>
    <dgm:pt modelId="{10902B2E-5C17-478D-885F-D38B30B8E484}" type="parTrans" cxnId="{4D404214-ADB2-41CF-B51E-4E29CEC77F1D}">
      <dgm:prSet/>
      <dgm:spPr/>
      <dgm:t>
        <a:bodyPr/>
        <a:lstStyle/>
        <a:p>
          <a:endParaRPr lang="en-US"/>
        </a:p>
      </dgm:t>
    </dgm:pt>
    <dgm:pt modelId="{CFE5AD99-4A5D-4AEF-8397-2051D5615EE2}" type="sibTrans" cxnId="{4D404214-ADB2-41CF-B51E-4E29CEC77F1D}">
      <dgm:prSet/>
      <dgm:spPr/>
      <dgm:t>
        <a:bodyPr/>
        <a:lstStyle/>
        <a:p>
          <a:endParaRPr lang="en-US"/>
        </a:p>
      </dgm:t>
    </dgm:pt>
    <dgm:pt modelId="{26F6955F-8E25-40EC-AA6C-F45A4AFD64C4}" type="pres">
      <dgm:prSet presAssocID="{319FA380-BD06-44DF-BC51-E7782CEA5F80}" presName="linearFlow" presStyleCnt="0">
        <dgm:presLayoutVars>
          <dgm:dir/>
          <dgm:animLvl val="lvl"/>
          <dgm:resizeHandles val="exact"/>
        </dgm:presLayoutVars>
      </dgm:prSet>
      <dgm:spPr/>
    </dgm:pt>
    <dgm:pt modelId="{7C93FFB9-FD13-4CFF-82D8-EBF90543431C}" type="pres">
      <dgm:prSet presAssocID="{A8E0EF73-0225-4A3E-94FB-CF86E5C84829}" presName="composite" presStyleCnt="0"/>
      <dgm:spPr/>
    </dgm:pt>
    <dgm:pt modelId="{C328500A-4CFD-45CB-AEAA-6B9AD6DC995E}" type="pres">
      <dgm:prSet presAssocID="{A8E0EF73-0225-4A3E-94FB-CF86E5C8482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3B7D1F2-0FE9-44AD-A12E-0A61327B905C}" type="pres">
      <dgm:prSet presAssocID="{A8E0EF73-0225-4A3E-94FB-CF86E5C84829}" presName="descendantText" presStyleLbl="alignAcc1" presStyleIdx="0" presStyleCnt="4">
        <dgm:presLayoutVars>
          <dgm:bulletEnabled val="1"/>
        </dgm:presLayoutVars>
      </dgm:prSet>
      <dgm:spPr/>
    </dgm:pt>
    <dgm:pt modelId="{2FAC7DB1-4A5C-4E2E-960A-51187B3F411A}" type="pres">
      <dgm:prSet presAssocID="{AECD1511-9B4C-45ED-8466-63398307288A}" presName="sp" presStyleCnt="0"/>
      <dgm:spPr/>
    </dgm:pt>
    <dgm:pt modelId="{AD0B409C-CF3D-4AFD-859F-868C9FA28A46}" type="pres">
      <dgm:prSet presAssocID="{22FBC3A5-5C06-4E32-9767-7A99CC64F472}" presName="composite" presStyleCnt="0"/>
      <dgm:spPr/>
    </dgm:pt>
    <dgm:pt modelId="{E5C3C787-38CC-4396-9F3C-77F610DDA98D}" type="pres">
      <dgm:prSet presAssocID="{22FBC3A5-5C06-4E32-9767-7A99CC64F47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8D2C7E5-547C-4BE8-808E-1B9EEA09AFCF}" type="pres">
      <dgm:prSet presAssocID="{22FBC3A5-5C06-4E32-9767-7A99CC64F472}" presName="descendantText" presStyleLbl="alignAcc1" presStyleIdx="1" presStyleCnt="4">
        <dgm:presLayoutVars>
          <dgm:bulletEnabled val="1"/>
        </dgm:presLayoutVars>
      </dgm:prSet>
      <dgm:spPr/>
    </dgm:pt>
    <dgm:pt modelId="{0886AFE8-5B84-40E3-82DB-3D33613FB82D}" type="pres">
      <dgm:prSet presAssocID="{EF78EDC8-C320-4DDA-88C6-E88E376287BA}" presName="sp" presStyleCnt="0"/>
      <dgm:spPr/>
    </dgm:pt>
    <dgm:pt modelId="{4CB9C592-5BE3-4807-A7E1-D08DDBA5804B}" type="pres">
      <dgm:prSet presAssocID="{7D3825AC-80AC-461B-A4F4-B46412706579}" presName="composite" presStyleCnt="0"/>
      <dgm:spPr/>
    </dgm:pt>
    <dgm:pt modelId="{2B46C35E-2003-4995-94E3-0E1AF36DFC28}" type="pres">
      <dgm:prSet presAssocID="{7D3825AC-80AC-461B-A4F4-B4641270657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9D0D3FE-600D-4D24-8A35-EEB4F143BB23}" type="pres">
      <dgm:prSet presAssocID="{7D3825AC-80AC-461B-A4F4-B46412706579}" presName="descendantText" presStyleLbl="alignAcc1" presStyleIdx="2" presStyleCnt="4">
        <dgm:presLayoutVars>
          <dgm:bulletEnabled val="1"/>
        </dgm:presLayoutVars>
      </dgm:prSet>
      <dgm:spPr/>
    </dgm:pt>
    <dgm:pt modelId="{6CF3C0F7-EBCF-4120-896C-823A35205347}" type="pres">
      <dgm:prSet presAssocID="{48A3416E-5CAF-4D18-BFC7-FB9A53B408CA}" presName="sp" presStyleCnt="0"/>
      <dgm:spPr/>
    </dgm:pt>
    <dgm:pt modelId="{D7EFD31C-74D0-441D-B5E7-B55778535C5B}" type="pres">
      <dgm:prSet presAssocID="{06CEF7CA-3D6F-4268-816B-D41F00879164}" presName="composite" presStyleCnt="0"/>
      <dgm:spPr/>
    </dgm:pt>
    <dgm:pt modelId="{2827B37C-C77A-46B0-B9EA-D0381C0B23D5}" type="pres">
      <dgm:prSet presAssocID="{06CEF7CA-3D6F-4268-816B-D41F0087916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3D8AA8A-1CE6-489E-A978-DD7EC0C0C1FD}" type="pres">
      <dgm:prSet presAssocID="{06CEF7CA-3D6F-4268-816B-D41F0087916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2936E05-FFB6-4937-B834-FDA44B0B2DFF}" srcId="{319FA380-BD06-44DF-BC51-E7782CEA5F80}" destId="{7D3825AC-80AC-461B-A4F4-B46412706579}" srcOrd="2" destOrd="0" parTransId="{4394D99B-B703-4512-900D-5D3DBD64438F}" sibTransId="{48A3416E-5CAF-4D18-BFC7-FB9A53B408CA}"/>
    <dgm:cxn modelId="{4D404214-ADB2-41CF-B51E-4E29CEC77F1D}" srcId="{A8E0EF73-0225-4A3E-94FB-CF86E5C84829}" destId="{2F49ACCE-D390-431F-B717-D1BE23911445}" srcOrd="0" destOrd="0" parTransId="{10902B2E-5C17-478D-885F-D38B30B8E484}" sibTransId="{CFE5AD99-4A5D-4AEF-8397-2051D5615EE2}"/>
    <dgm:cxn modelId="{4A7EE333-FE5E-4AF6-AA76-01F396850A6B}" type="presOf" srcId="{22FBC3A5-5C06-4E32-9767-7A99CC64F472}" destId="{E5C3C787-38CC-4396-9F3C-77F610DDA98D}" srcOrd="0" destOrd="0" presId="urn:microsoft.com/office/officeart/2005/8/layout/chevron2"/>
    <dgm:cxn modelId="{31364268-7535-4C21-9492-D4416466D619}" type="presOf" srcId="{A8E0EF73-0225-4A3E-94FB-CF86E5C84829}" destId="{C328500A-4CFD-45CB-AEAA-6B9AD6DC995E}" srcOrd="0" destOrd="0" presId="urn:microsoft.com/office/officeart/2005/8/layout/chevron2"/>
    <dgm:cxn modelId="{57D30D4A-FB19-49FF-8974-E1A808E3BC13}" type="presOf" srcId="{06CEF7CA-3D6F-4268-816B-D41F00879164}" destId="{2827B37C-C77A-46B0-B9EA-D0381C0B23D5}" srcOrd="0" destOrd="0" presId="urn:microsoft.com/office/officeart/2005/8/layout/chevron2"/>
    <dgm:cxn modelId="{0C1DBD52-182F-4690-8013-E43AE5679F25}" type="presOf" srcId="{319FA380-BD06-44DF-BC51-E7782CEA5F80}" destId="{26F6955F-8E25-40EC-AA6C-F45A4AFD64C4}" srcOrd="0" destOrd="0" presId="urn:microsoft.com/office/officeart/2005/8/layout/chevron2"/>
    <dgm:cxn modelId="{CAE80B56-287C-43BA-A9BD-9EB2937FDE23}" srcId="{319FA380-BD06-44DF-BC51-E7782CEA5F80}" destId="{A8E0EF73-0225-4A3E-94FB-CF86E5C84829}" srcOrd="0" destOrd="0" parTransId="{8FFD5819-2541-4E0F-9337-ACF63DE2C452}" sibTransId="{AECD1511-9B4C-45ED-8466-63398307288A}"/>
    <dgm:cxn modelId="{A0E6F976-8596-4BF9-AE32-E6A95F4D3875}" type="presOf" srcId="{2F49ACCE-D390-431F-B717-D1BE23911445}" destId="{43B7D1F2-0FE9-44AD-A12E-0A61327B905C}" srcOrd="0" destOrd="0" presId="urn:microsoft.com/office/officeart/2005/8/layout/chevron2"/>
    <dgm:cxn modelId="{9B922A7B-15FE-440A-9D2C-5EEFA80DEBC6}" type="presOf" srcId="{7D3825AC-80AC-461B-A4F4-B46412706579}" destId="{2B46C35E-2003-4995-94E3-0E1AF36DFC28}" srcOrd="0" destOrd="0" presId="urn:microsoft.com/office/officeart/2005/8/layout/chevron2"/>
    <dgm:cxn modelId="{F7943486-2BCF-45A7-B153-D3FEA7A61257}" srcId="{319FA380-BD06-44DF-BC51-E7782CEA5F80}" destId="{22FBC3A5-5C06-4E32-9767-7A99CC64F472}" srcOrd="1" destOrd="0" parTransId="{9BB4DE92-CA90-4E1F-8ADC-CDDB85AD94A9}" sibTransId="{EF78EDC8-C320-4DDA-88C6-E88E376287BA}"/>
    <dgm:cxn modelId="{A80DDA89-6B46-4B12-8818-6E47F2B57769}" srcId="{319FA380-BD06-44DF-BC51-E7782CEA5F80}" destId="{06CEF7CA-3D6F-4268-816B-D41F00879164}" srcOrd="3" destOrd="0" parTransId="{B4D159C8-84D6-4503-8D25-8D5A1D77DB53}" sibTransId="{E42EC656-E3A0-4940-B7A9-DAB53C5FD3B4}"/>
    <dgm:cxn modelId="{7EC098F1-165E-4E50-B995-054B4410FBE5}" type="presParOf" srcId="{26F6955F-8E25-40EC-AA6C-F45A4AFD64C4}" destId="{7C93FFB9-FD13-4CFF-82D8-EBF90543431C}" srcOrd="0" destOrd="0" presId="urn:microsoft.com/office/officeart/2005/8/layout/chevron2"/>
    <dgm:cxn modelId="{91AD7C25-A6ED-41C8-AAD8-912E030615B3}" type="presParOf" srcId="{7C93FFB9-FD13-4CFF-82D8-EBF90543431C}" destId="{C328500A-4CFD-45CB-AEAA-6B9AD6DC995E}" srcOrd="0" destOrd="0" presId="urn:microsoft.com/office/officeart/2005/8/layout/chevron2"/>
    <dgm:cxn modelId="{2740CD17-C92F-481F-A30E-0357D72D335B}" type="presParOf" srcId="{7C93FFB9-FD13-4CFF-82D8-EBF90543431C}" destId="{43B7D1F2-0FE9-44AD-A12E-0A61327B905C}" srcOrd="1" destOrd="0" presId="urn:microsoft.com/office/officeart/2005/8/layout/chevron2"/>
    <dgm:cxn modelId="{6A366E29-3D44-4D7C-8A22-26156EED0489}" type="presParOf" srcId="{26F6955F-8E25-40EC-AA6C-F45A4AFD64C4}" destId="{2FAC7DB1-4A5C-4E2E-960A-51187B3F411A}" srcOrd="1" destOrd="0" presId="urn:microsoft.com/office/officeart/2005/8/layout/chevron2"/>
    <dgm:cxn modelId="{DAAEE750-333F-4668-9CF9-24D3E8C33F34}" type="presParOf" srcId="{26F6955F-8E25-40EC-AA6C-F45A4AFD64C4}" destId="{AD0B409C-CF3D-4AFD-859F-868C9FA28A46}" srcOrd="2" destOrd="0" presId="urn:microsoft.com/office/officeart/2005/8/layout/chevron2"/>
    <dgm:cxn modelId="{9341DC44-5814-47EF-9E72-9DE16C1B5292}" type="presParOf" srcId="{AD0B409C-CF3D-4AFD-859F-868C9FA28A46}" destId="{E5C3C787-38CC-4396-9F3C-77F610DDA98D}" srcOrd="0" destOrd="0" presId="urn:microsoft.com/office/officeart/2005/8/layout/chevron2"/>
    <dgm:cxn modelId="{7C79C77C-3426-4A70-826C-CA23D402540A}" type="presParOf" srcId="{AD0B409C-CF3D-4AFD-859F-868C9FA28A46}" destId="{18D2C7E5-547C-4BE8-808E-1B9EEA09AFCF}" srcOrd="1" destOrd="0" presId="urn:microsoft.com/office/officeart/2005/8/layout/chevron2"/>
    <dgm:cxn modelId="{A02E36E3-8E25-4A8E-B799-246608B75F5E}" type="presParOf" srcId="{26F6955F-8E25-40EC-AA6C-F45A4AFD64C4}" destId="{0886AFE8-5B84-40E3-82DB-3D33613FB82D}" srcOrd="3" destOrd="0" presId="urn:microsoft.com/office/officeart/2005/8/layout/chevron2"/>
    <dgm:cxn modelId="{AC2F1483-4D54-49EC-8C23-A435905345BE}" type="presParOf" srcId="{26F6955F-8E25-40EC-AA6C-F45A4AFD64C4}" destId="{4CB9C592-5BE3-4807-A7E1-D08DDBA5804B}" srcOrd="4" destOrd="0" presId="urn:microsoft.com/office/officeart/2005/8/layout/chevron2"/>
    <dgm:cxn modelId="{CE76ECF7-6090-45BF-B148-65BC0B2D2AF8}" type="presParOf" srcId="{4CB9C592-5BE3-4807-A7E1-D08DDBA5804B}" destId="{2B46C35E-2003-4995-94E3-0E1AF36DFC28}" srcOrd="0" destOrd="0" presId="urn:microsoft.com/office/officeart/2005/8/layout/chevron2"/>
    <dgm:cxn modelId="{5068508D-9CD6-4EB5-94C7-7AF4D59CCEB7}" type="presParOf" srcId="{4CB9C592-5BE3-4807-A7E1-D08DDBA5804B}" destId="{89D0D3FE-600D-4D24-8A35-EEB4F143BB23}" srcOrd="1" destOrd="0" presId="urn:microsoft.com/office/officeart/2005/8/layout/chevron2"/>
    <dgm:cxn modelId="{A360C281-0943-47CA-BFDA-2F14268AA007}" type="presParOf" srcId="{26F6955F-8E25-40EC-AA6C-F45A4AFD64C4}" destId="{6CF3C0F7-EBCF-4120-896C-823A35205347}" srcOrd="5" destOrd="0" presId="urn:microsoft.com/office/officeart/2005/8/layout/chevron2"/>
    <dgm:cxn modelId="{0ED17E32-3813-49BC-9931-6ED3AAED8AC9}" type="presParOf" srcId="{26F6955F-8E25-40EC-AA6C-F45A4AFD64C4}" destId="{D7EFD31C-74D0-441D-B5E7-B55778535C5B}" srcOrd="6" destOrd="0" presId="urn:microsoft.com/office/officeart/2005/8/layout/chevron2"/>
    <dgm:cxn modelId="{B94414E4-5F62-4810-BA3B-52C75C8FFF29}" type="presParOf" srcId="{D7EFD31C-74D0-441D-B5E7-B55778535C5B}" destId="{2827B37C-C77A-46B0-B9EA-D0381C0B23D5}" srcOrd="0" destOrd="0" presId="urn:microsoft.com/office/officeart/2005/8/layout/chevron2"/>
    <dgm:cxn modelId="{5B272DB7-C4CA-44C7-94DE-F34A3B3386A2}" type="presParOf" srcId="{D7EFD31C-74D0-441D-B5E7-B55778535C5B}" destId="{B3D8AA8A-1CE6-489E-A978-DD7EC0C0C1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9FA380-BD06-44DF-BC51-E7782CEA5F80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E0EF73-0225-4A3E-94FB-CF86E5C84829}">
      <dgm:prSet phldrT="[Text]" custT="1"/>
      <dgm:spPr/>
      <dgm:t>
        <a:bodyPr/>
        <a:lstStyle/>
        <a:p>
          <a:r>
            <a:rPr lang="en-US" sz="2800" b="1"/>
            <a:t>A</a:t>
          </a:r>
          <a:endParaRPr lang="en-US" sz="2800" b="1" dirty="0"/>
        </a:p>
      </dgm:t>
    </dgm:pt>
    <dgm:pt modelId="{8FFD5819-2541-4E0F-9337-ACF63DE2C452}" type="parTrans" cxnId="{CAE80B56-287C-43BA-A9BD-9EB2937FDE23}">
      <dgm:prSet/>
      <dgm:spPr/>
      <dgm:t>
        <a:bodyPr/>
        <a:lstStyle/>
        <a:p>
          <a:endParaRPr lang="en-US"/>
        </a:p>
      </dgm:t>
    </dgm:pt>
    <dgm:pt modelId="{AECD1511-9B4C-45ED-8466-63398307288A}" type="sibTrans" cxnId="{CAE80B56-287C-43BA-A9BD-9EB2937FDE23}">
      <dgm:prSet/>
      <dgm:spPr/>
      <dgm:t>
        <a:bodyPr/>
        <a:lstStyle/>
        <a:p>
          <a:endParaRPr lang="en-US"/>
        </a:p>
      </dgm:t>
    </dgm:pt>
    <dgm:pt modelId="{22FBC3A5-5C06-4E32-9767-7A99CC64F472}">
      <dgm:prSet phldrT="[Text]" custT="1"/>
      <dgm:spPr/>
      <dgm:t>
        <a:bodyPr/>
        <a:lstStyle/>
        <a:p>
          <a:r>
            <a:rPr lang="en-US" sz="2800" b="1"/>
            <a:t>B</a:t>
          </a:r>
          <a:endParaRPr lang="en-US" sz="2800" b="1" dirty="0"/>
        </a:p>
      </dgm:t>
    </dgm:pt>
    <dgm:pt modelId="{9BB4DE92-CA90-4E1F-8ADC-CDDB85AD94A9}" type="parTrans" cxnId="{F7943486-2BCF-45A7-B153-D3FEA7A61257}">
      <dgm:prSet/>
      <dgm:spPr/>
      <dgm:t>
        <a:bodyPr/>
        <a:lstStyle/>
        <a:p>
          <a:endParaRPr lang="en-US"/>
        </a:p>
      </dgm:t>
    </dgm:pt>
    <dgm:pt modelId="{EF78EDC8-C320-4DDA-88C6-E88E376287BA}" type="sibTrans" cxnId="{F7943486-2BCF-45A7-B153-D3FEA7A61257}">
      <dgm:prSet/>
      <dgm:spPr/>
      <dgm:t>
        <a:bodyPr/>
        <a:lstStyle/>
        <a:p>
          <a:endParaRPr lang="en-US"/>
        </a:p>
      </dgm:t>
    </dgm:pt>
    <dgm:pt modelId="{7D3825AC-80AC-461B-A4F4-B46412706579}">
      <dgm:prSet phldrT="[Text]" custT="1"/>
      <dgm:spPr/>
      <dgm:t>
        <a:bodyPr/>
        <a:lstStyle/>
        <a:p>
          <a:r>
            <a:rPr lang="en-US" sz="2800" b="1"/>
            <a:t>C</a:t>
          </a:r>
          <a:endParaRPr lang="en-US" sz="2800" b="1" dirty="0"/>
        </a:p>
      </dgm:t>
    </dgm:pt>
    <dgm:pt modelId="{4394D99B-B703-4512-900D-5D3DBD64438F}" type="parTrans" cxnId="{E2936E05-FFB6-4937-B834-FDA44B0B2DFF}">
      <dgm:prSet/>
      <dgm:spPr/>
      <dgm:t>
        <a:bodyPr/>
        <a:lstStyle/>
        <a:p>
          <a:endParaRPr lang="en-US"/>
        </a:p>
      </dgm:t>
    </dgm:pt>
    <dgm:pt modelId="{48A3416E-5CAF-4D18-BFC7-FB9A53B408CA}" type="sibTrans" cxnId="{E2936E05-FFB6-4937-B834-FDA44B0B2DFF}">
      <dgm:prSet/>
      <dgm:spPr/>
      <dgm:t>
        <a:bodyPr/>
        <a:lstStyle/>
        <a:p>
          <a:endParaRPr lang="en-US"/>
        </a:p>
      </dgm:t>
    </dgm:pt>
    <dgm:pt modelId="{06CEF7CA-3D6F-4268-816B-D41F00879164}">
      <dgm:prSet phldrT="[Text]" custT="1"/>
      <dgm:spPr/>
      <dgm:t>
        <a:bodyPr/>
        <a:lstStyle/>
        <a:p>
          <a:r>
            <a:rPr lang="en-US" sz="2800" b="1"/>
            <a:t>D</a:t>
          </a:r>
          <a:endParaRPr lang="en-US" sz="2800" b="1" dirty="0"/>
        </a:p>
      </dgm:t>
    </dgm:pt>
    <dgm:pt modelId="{B4D159C8-84D6-4503-8D25-8D5A1D77DB53}" type="parTrans" cxnId="{A80DDA89-6B46-4B12-8818-6E47F2B57769}">
      <dgm:prSet/>
      <dgm:spPr/>
      <dgm:t>
        <a:bodyPr/>
        <a:lstStyle/>
        <a:p>
          <a:endParaRPr lang="en-US"/>
        </a:p>
      </dgm:t>
    </dgm:pt>
    <dgm:pt modelId="{E42EC656-E3A0-4940-B7A9-DAB53C5FD3B4}" type="sibTrans" cxnId="{A80DDA89-6B46-4B12-8818-6E47F2B57769}">
      <dgm:prSet/>
      <dgm:spPr/>
      <dgm:t>
        <a:bodyPr/>
        <a:lstStyle/>
        <a:p>
          <a:endParaRPr lang="en-US"/>
        </a:p>
      </dgm:t>
    </dgm:pt>
    <dgm:pt modelId="{2F49ACCE-D390-431F-B717-D1BE23911445}">
      <dgm:prSet/>
      <dgm:spPr/>
      <dgm:t>
        <a:bodyPr/>
        <a:lstStyle/>
        <a:p>
          <a:endParaRPr lang="en-US" dirty="0"/>
        </a:p>
      </dgm:t>
    </dgm:pt>
    <dgm:pt modelId="{10902B2E-5C17-478D-885F-D38B30B8E484}" type="parTrans" cxnId="{4D404214-ADB2-41CF-B51E-4E29CEC77F1D}">
      <dgm:prSet/>
      <dgm:spPr/>
      <dgm:t>
        <a:bodyPr/>
        <a:lstStyle/>
        <a:p>
          <a:endParaRPr lang="en-US"/>
        </a:p>
      </dgm:t>
    </dgm:pt>
    <dgm:pt modelId="{CFE5AD99-4A5D-4AEF-8397-2051D5615EE2}" type="sibTrans" cxnId="{4D404214-ADB2-41CF-B51E-4E29CEC77F1D}">
      <dgm:prSet/>
      <dgm:spPr/>
      <dgm:t>
        <a:bodyPr/>
        <a:lstStyle/>
        <a:p>
          <a:endParaRPr lang="en-US"/>
        </a:p>
      </dgm:t>
    </dgm:pt>
    <dgm:pt modelId="{26F6955F-8E25-40EC-AA6C-F45A4AFD64C4}" type="pres">
      <dgm:prSet presAssocID="{319FA380-BD06-44DF-BC51-E7782CEA5F80}" presName="linearFlow" presStyleCnt="0">
        <dgm:presLayoutVars>
          <dgm:dir/>
          <dgm:animLvl val="lvl"/>
          <dgm:resizeHandles val="exact"/>
        </dgm:presLayoutVars>
      </dgm:prSet>
      <dgm:spPr/>
    </dgm:pt>
    <dgm:pt modelId="{7C93FFB9-FD13-4CFF-82D8-EBF90543431C}" type="pres">
      <dgm:prSet presAssocID="{A8E0EF73-0225-4A3E-94FB-CF86E5C84829}" presName="composite" presStyleCnt="0"/>
      <dgm:spPr/>
    </dgm:pt>
    <dgm:pt modelId="{C328500A-4CFD-45CB-AEAA-6B9AD6DC995E}" type="pres">
      <dgm:prSet presAssocID="{A8E0EF73-0225-4A3E-94FB-CF86E5C8482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3B7D1F2-0FE9-44AD-A12E-0A61327B905C}" type="pres">
      <dgm:prSet presAssocID="{A8E0EF73-0225-4A3E-94FB-CF86E5C84829}" presName="descendantText" presStyleLbl="alignAcc1" presStyleIdx="0" presStyleCnt="4">
        <dgm:presLayoutVars>
          <dgm:bulletEnabled val="1"/>
        </dgm:presLayoutVars>
      </dgm:prSet>
      <dgm:spPr/>
    </dgm:pt>
    <dgm:pt modelId="{2FAC7DB1-4A5C-4E2E-960A-51187B3F411A}" type="pres">
      <dgm:prSet presAssocID="{AECD1511-9B4C-45ED-8466-63398307288A}" presName="sp" presStyleCnt="0"/>
      <dgm:spPr/>
    </dgm:pt>
    <dgm:pt modelId="{AD0B409C-CF3D-4AFD-859F-868C9FA28A46}" type="pres">
      <dgm:prSet presAssocID="{22FBC3A5-5C06-4E32-9767-7A99CC64F472}" presName="composite" presStyleCnt="0"/>
      <dgm:spPr/>
    </dgm:pt>
    <dgm:pt modelId="{E5C3C787-38CC-4396-9F3C-77F610DDA98D}" type="pres">
      <dgm:prSet presAssocID="{22FBC3A5-5C06-4E32-9767-7A99CC64F472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8D2C7E5-547C-4BE8-808E-1B9EEA09AFCF}" type="pres">
      <dgm:prSet presAssocID="{22FBC3A5-5C06-4E32-9767-7A99CC64F472}" presName="descendantText" presStyleLbl="alignAcc1" presStyleIdx="1" presStyleCnt="4">
        <dgm:presLayoutVars>
          <dgm:bulletEnabled val="1"/>
        </dgm:presLayoutVars>
      </dgm:prSet>
      <dgm:spPr/>
    </dgm:pt>
    <dgm:pt modelId="{0886AFE8-5B84-40E3-82DB-3D33613FB82D}" type="pres">
      <dgm:prSet presAssocID="{EF78EDC8-C320-4DDA-88C6-E88E376287BA}" presName="sp" presStyleCnt="0"/>
      <dgm:spPr/>
    </dgm:pt>
    <dgm:pt modelId="{4CB9C592-5BE3-4807-A7E1-D08DDBA5804B}" type="pres">
      <dgm:prSet presAssocID="{7D3825AC-80AC-461B-A4F4-B46412706579}" presName="composite" presStyleCnt="0"/>
      <dgm:spPr/>
    </dgm:pt>
    <dgm:pt modelId="{2B46C35E-2003-4995-94E3-0E1AF36DFC28}" type="pres">
      <dgm:prSet presAssocID="{7D3825AC-80AC-461B-A4F4-B4641270657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9D0D3FE-600D-4D24-8A35-EEB4F143BB23}" type="pres">
      <dgm:prSet presAssocID="{7D3825AC-80AC-461B-A4F4-B46412706579}" presName="descendantText" presStyleLbl="alignAcc1" presStyleIdx="2" presStyleCnt="4">
        <dgm:presLayoutVars>
          <dgm:bulletEnabled val="1"/>
        </dgm:presLayoutVars>
      </dgm:prSet>
      <dgm:spPr/>
    </dgm:pt>
    <dgm:pt modelId="{6CF3C0F7-EBCF-4120-896C-823A35205347}" type="pres">
      <dgm:prSet presAssocID="{48A3416E-5CAF-4D18-BFC7-FB9A53B408CA}" presName="sp" presStyleCnt="0"/>
      <dgm:spPr/>
    </dgm:pt>
    <dgm:pt modelId="{D7EFD31C-74D0-441D-B5E7-B55778535C5B}" type="pres">
      <dgm:prSet presAssocID="{06CEF7CA-3D6F-4268-816B-D41F00879164}" presName="composite" presStyleCnt="0"/>
      <dgm:spPr/>
    </dgm:pt>
    <dgm:pt modelId="{2827B37C-C77A-46B0-B9EA-D0381C0B23D5}" type="pres">
      <dgm:prSet presAssocID="{06CEF7CA-3D6F-4268-816B-D41F0087916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3D8AA8A-1CE6-489E-A978-DD7EC0C0C1FD}" type="pres">
      <dgm:prSet presAssocID="{06CEF7CA-3D6F-4268-816B-D41F0087916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914FC400-44C0-433B-A3F2-82F82288FBCA}" type="presOf" srcId="{319FA380-BD06-44DF-BC51-E7782CEA5F80}" destId="{26F6955F-8E25-40EC-AA6C-F45A4AFD64C4}" srcOrd="0" destOrd="0" presId="urn:microsoft.com/office/officeart/2005/8/layout/chevron2"/>
    <dgm:cxn modelId="{E2936E05-FFB6-4937-B834-FDA44B0B2DFF}" srcId="{319FA380-BD06-44DF-BC51-E7782CEA5F80}" destId="{7D3825AC-80AC-461B-A4F4-B46412706579}" srcOrd="2" destOrd="0" parTransId="{4394D99B-B703-4512-900D-5D3DBD64438F}" sibTransId="{48A3416E-5CAF-4D18-BFC7-FB9A53B408CA}"/>
    <dgm:cxn modelId="{FC4CC813-9E65-4596-8747-AF0B756DAC9B}" type="presOf" srcId="{06CEF7CA-3D6F-4268-816B-D41F00879164}" destId="{2827B37C-C77A-46B0-B9EA-D0381C0B23D5}" srcOrd="0" destOrd="0" presId="urn:microsoft.com/office/officeart/2005/8/layout/chevron2"/>
    <dgm:cxn modelId="{4D404214-ADB2-41CF-B51E-4E29CEC77F1D}" srcId="{A8E0EF73-0225-4A3E-94FB-CF86E5C84829}" destId="{2F49ACCE-D390-431F-B717-D1BE23911445}" srcOrd="0" destOrd="0" parTransId="{10902B2E-5C17-478D-885F-D38B30B8E484}" sibTransId="{CFE5AD99-4A5D-4AEF-8397-2051D5615EE2}"/>
    <dgm:cxn modelId="{E9380D33-1BE6-414B-9795-80D0F157DB81}" type="presOf" srcId="{2F49ACCE-D390-431F-B717-D1BE23911445}" destId="{43B7D1F2-0FE9-44AD-A12E-0A61327B905C}" srcOrd="0" destOrd="0" presId="urn:microsoft.com/office/officeart/2005/8/layout/chevron2"/>
    <dgm:cxn modelId="{CAE80B56-287C-43BA-A9BD-9EB2937FDE23}" srcId="{319FA380-BD06-44DF-BC51-E7782CEA5F80}" destId="{A8E0EF73-0225-4A3E-94FB-CF86E5C84829}" srcOrd="0" destOrd="0" parTransId="{8FFD5819-2541-4E0F-9337-ACF63DE2C452}" sibTransId="{AECD1511-9B4C-45ED-8466-63398307288A}"/>
    <dgm:cxn modelId="{F7943486-2BCF-45A7-B153-D3FEA7A61257}" srcId="{319FA380-BD06-44DF-BC51-E7782CEA5F80}" destId="{22FBC3A5-5C06-4E32-9767-7A99CC64F472}" srcOrd="1" destOrd="0" parTransId="{9BB4DE92-CA90-4E1F-8ADC-CDDB85AD94A9}" sibTransId="{EF78EDC8-C320-4DDA-88C6-E88E376287BA}"/>
    <dgm:cxn modelId="{A80DDA89-6B46-4B12-8818-6E47F2B57769}" srcId="{319FA380-BD06-44DF-BC51-E7782CEA5F80}" destId="{06CEF7CA-3D6F-4268-816B-D41F00879164}" srcOrd="3" destOrd="0" parTransId="{B4D159C8-84D6-4503-8D25-8D5A1D77DB53}" sibTransId="{E42EC656-E3A0-4940-B7A9-DAB53C5FD3B4}"/>
    <dgm:cxn modelId="{E765C6B4-B132-46AA-9387-B2029E2F5869}" type="presOf" srcId="{A8E0EF73-0225-4A3E-94FB-CF86E5C84829}" destId="{C328500A-4CFD-45CB-AEAA-6B9AD6DC995E}" srcOrd="0" destOrd="0" presId="urn:microsoft.com/office/officeart/2005/8/layout/chevron2"/>
    <dgm:cxn modelId="{B97542CC-08A1-4DCD-B857-30564C55627C}" type="presOf" srcId="{7D3825AC-80AC-461B-A4F4-B46412706579}" destId="{2B46C35E-2003-4995-94E3-0E1AF36DFC28}" srcOrd="0" destOrd="0" presId="urn:microsoft.com/office/officeart/2005/8/layout/chevron2"/>
    <dgm:cxn modelId="{441266FD-57BA-438F-A638-20C116326BE9}" type="presOf" srcId="{22FBC3A5-5C06-4E32-9767-7A99CC64F472}" destId="{E5C3C787-38CC-4396-9F3C-77F610DDA98D}" srcOrd="0" destOrd="0" presId="urn:microsoft.com/office/officeart/2005/8/layout/chevron2"/>
    <dgm:cxn modelId="{A1CCD80D-724A-4728-96FC-DBE598EAC7FE}" type="presParOf" srcId="{26F6955F-8E25-40EC-AA6C-F45A4AFD64C4}" destId="{7C93FFB9-FD13-4CFF-82D8-EBF90543431C}" srcOrd="0" destOrd="0" presId="urn:microsoft.com/office/officeart/2005/8/layout/chevron2"/>
    <dgm:cxn modelId="{D41AD0F5-F707-4A90-A42B-004D6A3A11A0}" type="presParOf" srcId="{7C93FFB9-FD13-4CFF-82D8-EBF90543431C}" destId="{C328500A-4CFD-45CB-AEAA-6B9AD6DC995E}" srcOrd="0" destOrd="0" presId="urn:microsoft.com/office/officeart/2005/8/layout/chevron2"/>
    <dgm:cxn modelId="{FDFA589D-1346-46E5-9B3C-A4A5169440AB}" type="presParOf" srcId="{7C93FFB9-FD13-4CFF-82D8-EBF90543431C}" destId="{43B7D1F2-0FE9-44AD-A12E-0A61327B905C}" srcOrd="1" destOrd="0" presId="urn:microsoft.com/office/officeart/2005/8/layout/chevron2"/>
    <dgm:cxn modelId="{46DA67BA-B061-4A16-85BA-12492D21494F}" type="presParOf" srcId="{26F6955F-8E25-40EC-AA6C-F45A4AFD64C4}" destId="{2FAC7DB1-4A5C-4E2E-960A-51187B3F411A}" srcOrd="1" destOrd="0" presId="urn:microsoft.com/office/officeart/2005/8/layout/chevron2"/>
    <dgm:cxn modelId="{EFD57677-9A08-45C0-A598-685705B5F696}" type="presParOf" srcId="{26F6955F-8E25-40EC-AA6C-F45A4AFD64C4}" destId="{AD0B409C-CF3D-4AFD-859F-868C9FA28A46}" srcOrd="2" destOrd="0" presId="urn:microsoft.com/office/officeart/2005/8/layout/chevron2"/>
    <dgm:cxn modelId="{4B3B56E9-BAA5-4DB2-9029-2850D1AAD69E}" type="presParOf" srcId="{AD0B409C-CF3D-4AFD-859F-868C9FA28A46}" destId="{E5C3C787-38CC-4396-9F3C-77F610DDA98D}" srcOrd="0" destOrd="0" presId="urn:microsoft.com/office/officeart/2005/8/layout/chevron2"/>
    <dgm:cxn modelId="{E2069D90-1855-44C3-990D-5063D0E8D726}" type="presParOf" srcId="{AD0B409C-CF3D-4AFD-859F-868C9FA28A46}" destId="{18D2C7E5-547C-4BE8-808E-1B9EEA09AFCF}" srcOrd="1" destOrd="0" presId="urn:microsoft.com/office/officeart/2005/8/layout/chevron2"/>
    <dgm:cxn modelId="{B15B6A1B-84D3-49D7-A638-3527E0E659AB}" type="presParOf" srcId="{26F6955F-8E25-40EC-AA6C-F45A4AFD64C4}" destId="{0886AFE8-5B84-40E3-82DB-3D33613FB82D}" srcOrd="3" destOrd="0" presId="urn:microsoft.com/office/officeart/2005/8/layout/chevron2"/>
    <dgm:cxn modelId="{A7B3CE42-47FA-4F98-8539-8761C7D8980F}" type="presParOf" srcId="{26F6955F-8E25-40EC-AA6C-F45A4AFD64C4}" destId="{4CB9C592-5BE3-4807-A7E1-D08DDBA5804B}" srcOrd="4" destOrd="0" presId="urn:microsoft.com/office/officeart/2005/8/layout/chevron2"/>
    <dgm:cxn modelId="{3AD9841D-B264-4382-BC7A-05A461D77563}" type="presParOf" srcId="{4CB9C592-5BE3-4807-A7E1-D08DDBA5804B}" destId="{2B46C35E-2003-4995-94E3-0E1AF36DFC28}" srcOrd="0" destOrd="0" presId="urn:microsoft.com/office/officeart/2005/8/layout/chevron2"/>
    <dgm:cxn modelId="{49315E8F-A5E0-4F83-84B4-87B799A3F404}" type="presParOf" srcId="{4CB9C592-5BE3-4807-A7E1-D08DDBA5804B}" destId="{89D0D3FE-600D-4D24-8A35-EEB4F143BB23}" srcOrd="1" destOrd="0" presId="urn:microsoft.com/office/officeart/2005/8/layout/chevron2"/>
    <dgm:cxn modelId="{5E9B1F3A-A429-4F3A-86EE-D4AD42D802F7}" type="presParOf" srcId="{26F6955F-8E25-40EC-AA6C-F45A4AFD64C4}" destId="{6CF3C0F7-EBCF-4120-896C-823A35205347}" srcOrd="5" destOrd="0" presId="urn:microsoft.com/office/officeart/2005/8/layout/chevron2"/>
    <dgm:cxn modelId="{CD9092F5-AA0A-42A9-9870-6D905E70CDA9}" type="presParOf" srcId="{26F6955F-8E25-40EC-AA6C-F45A4AFD64C4}" destId="{D7EFD31C-74D0-441D-B5E7-B55778535C5B}" srcOrd="6" destOrd="0" presId="urn:microsoft.com/office/officeart/2005/8/layout/chevron2"/>
    <dgm:cxn modelId="{E1005071-D4CC-4B76-84D8-8F08B4AE750B}" type="presParOf" srcId="{D7EFD31C-74D0-441D-B5E7-B55778535C5B}" destId="{2827B37C-C77A-46B0-B9EA-D0381C0B23D5}" srcOrd="0" destOrd="0" presId="urn:microsoft.com/office/officeart/2005/8/layout/chevron2"/>
    <dgm:cxn modelId="{786ABDB2-A886-43B3-99C6-75ED9437AFC7}" type="presParOf" srcId="{D7EFD31C-74D0-441D-B5E7-B55778535C5B}" destId="{B3D8AA8A-1CE6-489E-A978-DD7EC0C0C1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500A-4CFD-45CB-AEAA-6B9AD6DC995E}">
      <dsp:nvSpPr>
        <dsp:cNvPr id="0" name=""/>
        <dsp:cNvSpPr/>
      </dsp:nvSpPr>
      <dsp:spPr>
        <a:xfrm rot="5400000">
          <a:off x="-133574" y="137619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</a:t>
          </a:r>
          <a:endParaRPr lang="en-US" sz="2800" b="1" kern="1200" dirty="0"/>
        </a:p>
      </dsp:txBody>
      <dsp:txXfrm rot="-5400000">
        <a:off x="1" y="315719"/>
        <a:ext cx="623347" cy="267149"/>
      </dsp:txXfrm>
    </dsp:sp>
    <dsp:sp modelId="{43B7D1F2-0FE9-44AD-A12E-0A61327B905C}">
      <dsp:nvSpPr>
        <dsp:cNvPr id="0" name=""/>
        <dsp:cNvSpPr/>
      </dsp:nvSpPr>
      <dsp:spPr>
        <a:xfrm rot="5400000">
          <a:off x="1692515" y="-1065123"/>
          <a:ext cx="579126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 rot="-5400000">
        <a:off x="623347" y="32316"/>
        <a:ext cx="2689192" cy="522584"/>
      </dsp:txXfrm>
    </dsp:sp>
    <dsp:sp modelId="{E5C3C787-38CC-4396-9F3C-77F610DDA98D}">
      <dsp:nvSpPr>
        <dsp:cNvPr id="0" name=""/>
        <dsp:cNvSpPr/>
      </dsp:nvSpPr>
      <dsp:spPr>
        <a:xfrm rot="5400000">
          <a:off x="-133574" y="874728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</a:t>
          </a:r>
          <a:endParaRPr lang="en-US" sz="2800" b="1" kern="1200" dirty="0"/>
        </a:p>
      </dsp:txBody>
      <dsp:txXfrm rot="-5400000">
        <a:off x="1" y="1052828"/>
        <a:ext cx="623347" cy="267149"/>
      </dsp:txXfrm>
    </dsp:sp>
    <dsp:sp modelId="{18D2C7E5-547C-4BE8-808E-1B9EEA09AFCF}">
      <dsp:nvSpPr>
        <dsp:cNvPr id="0" name=""/>
        <dsp:cNvSpPr/>
      </dsp:nvSpPr>
      <dsp:spPr>
        <a:xfrm rot="5400000">
          <a:off x="1692667" y="-328166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6C35E-2003-4995-94E3-0E1AF36DFC28}">
      <dsp:nvSpPr>
        <dsp:cNvPr id="0" name=""/>
        <dsp:cNvSpPr/>
      </dsp:nvSpPr>
      <dsp:spPr>
        <a:xfrm rot="5400000">
          <a:off x="-133574" y="1611837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</a:t>
          </a:r>
          <a:endParaRPr lang="en-US" sz="2800" b="1" kern="1200" dirty="0"/>
        </a:p>
      </dsp:txBody>
      <dsp:txXfrm rot="-5400000">
        <a:off x="1" y="1789937"/>
        <a:ext cx="623347" cy="267149"/>
      </dsp:txXfrm>
    </dsp:sp>
    <dsp:sp modelId="{89D0D3FE-600D-4D24-8A35-EEB4F143BB23}">
      <dsp:nvSpPr>
        <dsp:cNvPr id="0" name=""/>
        <dsp:cNvSpPr/>
      </dsp:nvSpPr>
      <dsp:spPr>
        <a:xfrm rot="5400000">
          <a:off x="1692667" y="408942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7B37C-C77A-46B0-B9EA-D0381C0B23D5}">
      <dsp:nvSpPr>
        <dsp:cNvPr id="0" name=""/>
        <dsp:cNvSpPr/>
      </dsp:nvSpPr>
      <dsp:spPr>
        <a:xfrm rot="5400000">
          <a:off x="-133574" y="2348946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</a:t>
          </a:r>
          <a:endParaRPr lang="en-US" sz="2800" b="1" kern="1200" dirty="0"/>
        </a:p>
      </dsp:txBody>
      <dsp:txXfrm rot="-5400000">
        <a:off x="1" y="2527046"/>
        <a:ext cx="623347" cy="267149"/>
      </dsp:txXfrm>
    </dsp:sp>
    <dsp:sp modelId="{B3D8AA8A-1CE6-489E-A978-DD7EC0C0C1FD}">
      <dsp:nvSpPr>
        <dsp:cNvPr id="0" name=""/>
        <dsp:cNvSpPr/>
      </dsp:nvSpPr>
      <dsp:spPr>
        <a:xfrm rot="5400000">
          <a:off x="1692667" y="1146051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500A-4CFD-45CB-AEAA-6B9AD6DC995E}">
      <dsp:nvSpPr>
        <dsp:cNvPr id="0" name=""/>
        <dsp:cNvSpPr/>
      </dsp:nvSpPr>
      <dsp:spPr>
        <a:xfrm rot="5400000">
          <a:off x="-133574" y="137619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</a:t>
          </a:r>
          <a:endParaRPr lang="en-US" sz="2800" b="1" kern="1200" dirty="0"/>
        </a:p>
      </dsp:txBody>
      <dsp:txXfrm rot="-5400000">
        <a:off x="1" y="315719"/>
        <a:ext cx="623347" cy="267149"/>
      </dsp:txXfrm>
    </dsp:sp>
    <dsp:sp modelId="{43B7D1F2-0FE9-44AD-A12E-0A61327B905C}">
      <dsp:nvSpPr>
        <dsp:cNvPr id="0" name=""/>
        <dsp:cNvSpPr/>
      </dsp:nvSpPr>
      <dsp:spPr>
        <a:xfrm rot="5400000">
          <a:off x="1692515" y="-1065123"/>
          <a:ext cx="579126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 rot="-5400000">
        <a:off x="623347" y="32316"/>
        <a:ext cx="2689192" cy="522584"/>
      </dsp:txXfrm>
    </dsp:sp>
    <dsp:sp modelId="{E5C3C787-38CC-4396-9F3C-77F610DDA98D}">
      <dsp:nvSpPr>
        <dsp:cNvPr id="0" name=""/>
        <dsp:cNvSpPr/>
      </dsp:nvSpPr>
      <dsp:spPr>
        <a:xfrm rot="5400000">
          <a:off x="-133574" y="874728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B</a:t>
          </a:r>
        </a:p>
      </dsp:txBody>
      <dsp:txXfrm rot="-5400000">
        <a:off x="1" y="1052828"/>
        <a:ext cx="623347" cy="267149"/>
      </dsp:txXfrm>
    </dsp:sp>
    <dsp:sp modelId="{18D2C7E5-547C-4BE8-808E-1B9EEA09AFCF}">
      <dsp:nvSpPr>
        <dsp:cNvPr id="0" name=""/>
        <dsp:cNvSpPr/>
      </dsp:nvSpPr>
      <dsp:spPr>
        <a:xfrm rot="5400000">
          <a:off x="1692667" y="-328166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6C35E-2003-4995-94E3-0E1AF36DFC28}">
      <dsp:nvSpPr>
        <dsp:cNvPr id="0" name=""/>
        <dsp:cNvSpPr/>
      </dsp:nvSpPr>
      <dsp:spPr>
        <a:xfrm rot="5400000">
          <a:off x="-133574" y="1611837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</a:t>
          </a:r>
          <a:endParaRPr lang="en-US" sz="2800" b="1" kern="1200" dirty="0"/>
        </a:p>
      </dsp:txBody>
      <dsp:txXfrm rot="-5400000">
        <a:off x="1" y="1789937"/>
        <a:ext cx="623347" cy="267149"/>
      </dsp:txXfrm>
    </dsp:sp>
    <dsp:sp modelId="{89D0D3FE-600D-4D24-8A35-EEB4F143BB23}">
      <dsp:nvSpPr>
        <dsp:cNvPr id="0" name=""/>
        <dsp:cNvSpPr/>
      </dsp:nvSpPr>
      <dsp:spPr>
        <a:xfrm rot="5400000">
          <a:off x="1692667" y="408942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7B37C-C77A-46B0-B9EA-D0381C0B23D5}">
      <dsp:nvSpPr>
        <dsp:cNvPr id="0" name=""/>
        <dsp:cNvSpPr/>
      </dsp:nvSpPr>
      <dsp:spPr>
        <a:xfrm rot="5400000">
          <a:off x="-133574" y="2348946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</a:t>
          </a:r>
          <a:endParaRPr lang="en-US" sz="2800" b="1" kern="1200" dirty="0"/>
        </a:p>
      </dsp:txBody>
      <dsp:txXfrm rot="-5400000">
        <a:off x="1" y="2527046"/>
        <a:ext cx="623347" cy="267149"/>
      </dsp:txXfrm>
    </dsp:sp>
    <dsp:sp modelId="{B3D8AA8A-1CE6-489E-A978-DD7EC0C0C1FD}">
      <dsp:nvSpPr>
        <dsp:cNvPr id="0" name=""/>
        <dsp:cNvSpPr/>
      </dsp:nvSpPr>
      <dsp:spPr>
        <a:xfrm rot="5400000">
          <a:off x="1692667" y="1146051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500A-4CFD-45CB-AEAA-6B9AD6DC995E}">
      <dsp:nvSpPr>
        <dsp:cNvPr id="0" name=""/>
        <dsp:cNvSpPr/>
      </dsp:nvSpPr>
      <dsp:spPr>
        <a:xfrm rot="5400000">
          <a:off x="-133574" y="137619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</a:t>
          </a:r>
          <a:endParaRPr lang="en-US" sz="2800" b="1" kern="1200" dirty="0"/>
        </a:p>
      </dsp:txBody>
      <dsp:txXfrm rot="-5400000">
        <a:off x="1" y="315719"/>
        <a:ext cx="623347" cy="267149"/>
      </dsp:txXfrm>
    </dsp:sp>
    <dsp:sp modelId="{43B7D1F2-0FE9-44AD-A12E-0A61327B905C}">
      <dsp:nvSpPr>
        <dsp:cNvPr id="0" name=""/>
        <dsp:cNvSpPr/>
      </dsp:nvSpPr>
      <dsp:spPr>
        <a:xfrm rot="5400000">
          <a:off x="1692515" y="-1065123"/>
          <a:ext cx="579126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 rot="-5400000">
        <a:off x="623347" y="32316"/>
        <a:ext cx="2689192" cy="522584"/>
      </dsp:txXfrm>
    </dsp:sp>
    <dsp:sp modelId="{E5C3C787-38CC-4396-9F3C-77F610DDA98D}">
      <dsp:nvSpPr>
        <dsp:cNvPr id="0" name=""/>
        <dsp:cNvSpPr/>
      </dsp:nvSpPr>
      <dsp:spPr>
        <a:xfrm rot="5400000">
          <a:off x="-133574" y="874728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</a:t>
          </a:r>
          <a:endParaRPr lang="en-US" sz="2800" b="1" kern="1200" dirty="0"/>
        </a:p>
      </dsp:txBody>
      <dsp:txXfrm rot="-5400000">
        <a:off x="1" y="1052828"/>
        <a:ext cx="623347" cy="267149"/>
      </dsp:txXfrm>
    </dsp:sp>
    <dsp:sp modelId="{18D2C7E5-547C-4BE8-808E-1B9EEA09AFCF}">
      <dsp:nvSpPr>
        <dsp:cNvPr id="0" name=""/>
        <dsp:cNvSpPr/>
      </dsp:nvSpPr>
      <dsp:spPr>
        <a:xfrm rot="5400000">
          <a:off x="1692667" y="-328166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6C35E-2003-4995-94E3-0E1AF36DFC28}">
      <dsp:nvSpPr>
        <dsp:cNvPr id="0" name=""/>
        <dsp:cNvSpPr/>
      </dsp:nvSpPr>
      <dsp:spPr>
        <a:xfrm rot="5400000">
          <a:off x="-133574" y="1611837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</a:t>
          </a:r>
          <a:endParaRPr lang="en-US" sz="2800" b="1" kern="1200" dirty="0"/>
        </a:p>
      </dsp:txBody>
      <dsp:txXfrm rot="-5400000">
        <a:off x="1" y="1789937"/>
        <a:ext cx="623347" cy="267149"/>
      </dsp:txXfrm>
    </dsp:sp>
    <dsp:sp modelId="{89D0D3FE-600D-4D24-8A35-EEB4F143BB23}">
      <dsp:nvSpPr>
        <dsp:cNvPr id="0" name=""/>
        <dsp:cNvSpPr/>
      </dsp:nvSpPr>
      <dsp:spPr>
        <a:xfrm rot="5400000">
          <a:off x="1692667" y="408942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7B37C-C77A-46B0-B9EA-D0381C0B23D5}">
      <dsp:nvSpPr>
        <dsp:cNvPr id="0" name=""/>
        <dsp:cNvSpPr/>
      </dsp:nvSpPr>
      <dsp:spPr>
        <a:xfrm rot="5400000">
          <a:off x="-133574" y="2348946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</a:t>
          </a:r>
          <a:endParaRPr lang="en-US" sz="2800" b="1" kern="1200" dirty="0"/>
        </a:p>
      </dsp:txBody>
      <dsp:txXfrm rot="-5400000">
        <a:off x="1" y="2527046"/>
        <a:ext cx="623347" cy="267149"/>
      </dsp:txXfrm>
    </dsp:sp>
    <dsp:sp modelId="{B3D8AA8A-1CE6-489E-A978-DD7EC0C0C1FD}">
      <dsp:nvSpPr>
        <dsp:cNvPr id="0" name=""/>
        <dsp:cNvSpPr/>
      </dsp:nvSpPr>
      <dsp:spPr>
        <a:xfrm rot="5400000">
          <a:off x="1692667" y="1146051"/>
          <a:ext cx="578822" cy="2717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500A-4CFD-45CB-AEAA-6B9AD6DC995E}">
      <dsp:nvSpPr>
        <dsp:cNvPr id="0" name=""/>
        <dsp:cNvSpPr/>
      </dsp:nvSpPr>
      <dsp:spPr>
        <a:xfrm rot="5400000">
          <a:off x="-133574" y="137619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</a:t>
          </a:r>
          <a:endParaRPr lang="en-US" sz="2800" b="1" kern="1200" dirty="0"/>
        </a:p>
      </dsp:txBody>
      <dsp:txXfrm rot="-5400000">
        <a:off x="1" y="315719"/>
        <a:ext cx="623347" cy="267149"/>
      </dsp:txXfrm>
    </dsp:sp>
    <dsp:sp modelId="{43B7D1F2-0FE9-44AD-A12E-0A61327B905C}">
      <dsp:nvSpPr>
        <dsp:cNvPr id="0" name=""/>
        <dsp:cNvSpPr/>
      </dsp:nvSpPr>
      <dsp:spPr>
        <a:xfrm rot="5400000">
          <a:off x="2097328" y="-1469936"/>
          <a:ext cx="579126" cy="3527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 rot="-5400000">
        <a:off x="623347" y="32316"/>
        <a:ext cx="3498818" cy="522584"/>
      </dsp:txXfrm>
    </dsp:sp>
    <dsp:sp modelId="{E5C3C787-38CC-4396-9F3C-77F610DDA98D}">
      <dsp:nvSpPr>
        <dsp:cNvPr id="0" name=""/>
        <dsp:cNvSpPr/>
      </dsp:nvSpPr>
      <dsp:spPr>
        <a:xfrm rot="5400000">
          <a:off x="-133574" y="874728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</a:t>
          </a:r>
          <a:endParaRPr lang="en-US" sz="2800" b="1" kern="1200" dirty="0"/>
        </a:p>
      </dsp:txBody>
      <dsp:txXfrm rot="-5400000">
        <a:off x="1" y="1052828"/>
        <a:ext cx="623347" cy="267149"/>
      </dsp:txXfrm>
    </dsp:sp>
    <dsp:sp modelId="{18D2C7E5-547C-4BE8-808E-1B9EEA09AFCF}">
      <dsp:nvSpPr>
        <dsp:cNvPr id="0" name=""/>
        <dsp:cNvSpPr/>
      </dsp:nvSpPr>
      <dsp:spPr>
        <a:xfrm rot="5400000">
          <a:off x="2097480" y="-732979"/>
          <a:ext cx="578822" cy="3527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6C35E-2003-4995-94E3-0E1AF36DFC28}">
      <dsp:nvSpPr>
        <dsp:cNvPr id="0" name=""/>
        <dsp:cNvSpPr/>
      </dsp:nvSpPr>
      <dsp:spPr>
        <a:xfrm rot="5400000">
          <a:off x="-133574" y="1611837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</a:t>
          </a:r>
          <a:endParaRPr lang="en-US" sz="2800" b="1" kern="1200" dirty="0"/>
        </a:p>
      </dsp:txBody>
      <dsp:txXfrm rot="-5400000">
        <a:off x="1" y="1789937"/>
        <a:ext cx="623347" cy="267149"/>
      </dsp:txXfrm>
    </dsp:sp>
    <dsp:sp modelId="{89D0D3FE-600D-4D24-8A35-EEB4F143BB23}">
      <dsp:nvSpPr>
        <dsp:cNvPr id="0" name=""/>
        <dsp:cNvSpPr/>
      </dsp:nvSpPr>
      <dsp:spPr>
        <a:xfrm rot="5400000">
          <a:off x="2097480" y="4129"/>
          <a:ext cx="578822" cy="3527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7B37C-C77A-46B0-B9EA-D0381C0B23D5}">
      <dsp:nvSpPr>
        <dsp:cNvPr id="0" name=""/>
        <dsp:cNvSpPr/>
      </dsp:nvSpPr>
      <dsp:spPr>
        <a:xfrm rot="5400000">
          <a:off x="-133574" y="2348946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</a:t>
          </a:r>
          <a:endParaRPr lang="en-US" sz="2800" b="1" kern="1200" dirty="0"/>
        </a:p>
      </dsp:txBody>
      <dsp:txXfrm rot="-5400000">
        <a:off x="1" y="2527046"/>
        <a:ext cx="623347" cy="267149"/>
      </dsp:txXfrm>
    </dsp:sp>
    <dsp:sp modelId="{B3D8AA8A-1CE6-489E-A978-DD7EC0C0C1FD}">
      <dsp:nvSpPr>
        <dsp:cNvPr id="0" name=""/>
        <dsp:cNvSpPr/>
      </dsp:nvSpPr>
      <dsp:spPr>
        <a:xfrm rot="5400000">
          <a:off x="2097480" y="741238"/>
          <a:ext cx="578822" cy="3527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500A-4CFD-45CB-AEAA-6B9AD6DC995E}">
      <dsp:nvSpPr>
        <dsp:cNvPr id="0" name=""/>
        <dsp:cNvSpPr/>
      </dsp:nvSpPr>
      <dsp:spPr>
        <a:xfrm rot="5400000">
          <a:off x="-133574" y="137619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</a:t>
          </a:r>
          <a:endParaRPr lang="en-US" sz="2800" b="1" kern="1200" dirty="0"/>
        </a:p>
      </dsp:txBody>
      <dsp:txXfrm rot="-5400000">
        <a:off x="1" y="315719"/>
        <a:ext cx="623347" cy="267149"/>
      </dsp:txXfrm>
    </dsp:sp>
    <dsp:sp modelId="{43B7D1F2-0FE9-44AD-A12E-0A61327B905C}">
      <dsp:nvSpPr>
        <dsp:cNvPr id="0" name=""/>
        <dsp:cNvSpPr/>
      </dsp:nvSpPr>
      <dsp:spPr>
        <a:xfrm rot="5400000">
          <a:off x="2117610" y="-1490217"/>
          <a:ext cx="579126" cy="35676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 rot="-5400000">
        <a:off x="623348" y="32316"/>
        <a:ext cx="3539381" cy="522584"/>
      </dsp:txXfrm>
    </dsp:sp>
    <dsp:sp modelId="{E5C3C787-38CC-4396-9F3C-77F610DDA98D}">
      <dsp:nvSpPr>
        <dsp:cNvPr id="0" name=""/>
        <dsp:cNvSpPr/>
      </dsp:nvSpPr>
      <dsp:spPr>
        <a:xfrm rot="5400000">
          <a:off x="-133574" y="874728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</a:t>
          </a:r>
          <a:endParaRPr lang="en-US" sz="2800" b="1" kern="1200" dirty="0"/>
        </a:p>
      </dsp:txBody>
      <dsp:txXfrm rot="-5400000">
        <a:off x="1" y="1052828"/>
        <a:ext cx="623347" cy="267149"/>
      </dsp:txXfrm>
    </dsp:sp>
    <dsp:sp modelId="{18D2C7E5-547C-4BE8-808E-1B9EEA09AFCF}">
      <dsp:nvSpPr>
        <dsp:cNvPr id="0" name=""/>
        <dsp:cNvSpPr/>
      </dsp:nvSpPr>
      <dsp:spPr>
        <a:xfrm rot="5400000">
          <a:off x="2117762" y="-753261"/>
          <a:ext cx="578822" cy="35676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6C35E-2003-4995-94E3-0E1AF36DFC28}">
      <dsp:nvSpPr>
        <dsp:cNvPr id="0" name=""/>
        <dsp:cNvSpPr/>
      </dsp:nvSpPr>
      <dsp:spPr>
        <a:xfrm rot="5400000">
          <a:off x="-133574" y="1611837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</a:t>
          </a:r>
          <a:endParaRPr lang="en-US" sz="2800" b="1" kern="1200" dirty="0"/>
        </a:p>
      </dsp:txBody>
      <dsp:txXfrm rot="-5400000">
        <a:off x="1" y="1789937"/>
        <a:ext cx="623347" cy="267149"/>
      </dsp:txXfrm>
    </dsp:sp>
    <dsp:sp modelId="{89D0D3FE-600D-4D24-8A35-EEB4F143BB23}">
      <dsp:nvSpPr>
        <dsp:cNvPr id="0" name=""/>
        <dsp:cNvSpPr/>
      </dsp:nvSpPr>
      <dsp:spPr>
        <a:xfrm rot="5400000">
          <a:off x="2117762" y="-16152"/>
          <a:ext cx="578822" cy="35676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7B37C-C77A-46B0-B9EA-D0381C0B23D5}">
      <dsp:nvSpPr>
        <dsp:cNvPr id="0" name=""/>
        <dsp:cNvSpPr/>
      </dsp:nvSpPr>
      <dsp:spPr>
        <a:xfrm rot="5400000">
          <a:off x="-133574" y="2348946"/>
          <a:ext cx="890496" cy="6233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</a:t>
          </a:r>
          <a:endParaRPr lang="en-US" sz="2800" b="1" kern="1200" dirty="0"/>
        </a:p>
      </dsp:txBody>
      <dsp:txXfrm rot="-5400000">
        <a:off x="1" y="2527046"/>
        <a:ext cx="623347" cy="267149"/>
      </dsp:txXfrm>
    </dsp:sp>
    <dsp:sp modelId="{B3D8AA8A-1CE6-489E-A978-DD7EC0C0C1FD}">
      <dsp:nvSpPr>
        <dsp:cNvPr id="0" name=""/>
        <dsp:cNvSpPr/>
      </dsp:nvSpPr>
      <dsp:spPr>
        <a:xfrm rot="5400000">
          <a:off x="2117762" y="720956"/>
          <a:ext cx="578822" cy="35676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00F0C89-3D26-471E-9722-88967314E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35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70EDF2F-A8B2-4EF7-B9DA-082DB45BA280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3E756B0-FD3B-4217-96BF-DC46018CCE30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0B0C-5B01-4535-8709-582FAA3E4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4BF1D-F939-43FB-A219-C1ABD86B4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2665B-B8B4-4332-8B3D-69F7FE36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29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36C40-6F72-427A-8B3D-729661E7B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8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878F6-DD52-4E26-B066-50DB751C8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9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294D-D0EC-429B-93A4-199F9DF55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9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D68BF-7798-41B3-AAFF-0387E1273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7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54142-0F74-4132-A521-D01CCCF79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6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26407-EBEC-4609-A2C6-F4BF00EA6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3D0DA-C0FB-4B2F-84A9-64A3A11BE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B178-5030-451A-A1E1-F937B221A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B3758-2CC9-4440-9931-E6D8A7863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8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B09A9E2-4E0C-42CC-B779-A77C8E900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2.xml"/><Relationship Id="rId7" Type="http://schemas.openxmlformats.org/officeDocument/2006/relationships/image" Target="../media/image23.gi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28.xml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png"/><Relationship Id="rId12" Type="http://schemas.openxmlformats.org/officeDocument/2006/relationships/slide" Target="slide29.xml"/><Relationship Id="rId17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gif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49.gif"/><Relationship Id="rId11" Type="http://schemas.openxmlformats.org/officeDocument/2006/relationships/slide" Target="slide26.xml"/><Relationship Id="rId5" Type="http://schemas.openxmlformats.org/officeDocument/2006/relationships/image" Target="../media/image48.gif"/><Relationship Id="rId15" Type="http://schemas.openxmlformats.org/officeDocument/2006/relationships/slide" Target="slide25.xml"/><Relationship Id="rId10" Type="http://schemas.openxmlformats.org/officeDocument/2006/relationships/slide" Target="slide30.xml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diagramLayout" Target="../diagrams/layout1.xml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diagramData" Target="../diagrams/data1.xml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5" Type="http://schemas.openxmlformats.org/officeDocument/2006/relationships/diagramColors" Target="../diagrams/colors1.xml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slide" Target="slide24.xml"/><Relationship Id="rId1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diagramDrawing" Target="../diagrams/drawing2.xml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diagramColors" Target="../diagrams/colors2.xml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diagramQuickStyle" Target="../diagrams/quickStyle2.xml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10" Type="http://schemas.openxmlformats.org/officeDocument/2006/relationships/diagramLayout" Target="../diagrams/layout2.xml"/><Relationship Id="rId4" Type="http://schemas.openxmlformats.org/officeDocument/2006/relationships/audio" Target="../media/audio2.wav"/><Relationship Id="rId9" Type="http://schemas.openxmlformats.org/officeDocument/2006/relationships/diagramData" Target="../diagrams/data2.xml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diagramDrawing" Target="../diagrams/drawing3.xml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diagramColors" Target="../diagrams/colors3.xml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diagramQuickStyle" Target="../diagrams/quickStyle3.xml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10" Type="http://schemas.openxmlformats.org/officeDocument/2006/relationships/diagramLayout" Target="../diagrams/layout3.xml"/><Relationship Id="rId4" Type="http://schemas.openxmlformats.org/officeDocument/2006/relationships/audio" Target="../media/audio2.wav"/><Relationship Id="rId9" Type="http://schemas.openxmlformats.org/officeDocument/2006/relationships/diagramData" Target="../diagrams/data3.xml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diagramDrawing" Target="../diagrams/drawing4.xml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diagramColors" Target="../diagrams/colors4.xml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diagramQuickStyle" Target="../diagrams/quickStyle4.xml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10" Type="http://schemas.openxmlformats.org/officeDocument/2006/relationships/diagramLayout" Target="../diagrams/layout4.xml"/><Relationship Id="rId4" Type="http://schemas.openxmlformats.org/officeDocument/2006/relationships/audio" Target="../media/audio2.wav"/><Relationship Id="rId9" Type="http://schemas.openxmlformats.org/officeDocument/2006/relationships/diagramData" Target="../diagrams/data4.xml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diagramDrawing" Target="../diagrams/drawing5.xml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diagramColors" Target="../diagrams/colors5.xml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diagramQuickStyle" Target="../diagrams/quickStyle5.xml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10" Type="http://schemas.openxmlformats.org/officeDocument/2006/relationships/diagramLayout" Target="../diagrams/layout5.xml"/><Relationship Id="rId4" Type="http://schemas.openxmlformats.org/officeDocument/2006/relationships/audio" Target="../media/audio2.wav"/><Relationship Id="rId9" Type="http://schemas.openxmlformats.org/officeDocument/2006/relationships/diagramData" Target="../diagrams/data5.xml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slide" Target="slide24.xml"/><Relationship Id="rId4" Type="http://schemas.openxmlformats.org/officeDocument/2006/relationships/image" Target="../media/image6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wmf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197"/>
            <a:ext cx="9178705" cy="6876197"/>
          </a:xfrm>
          <a:prstGeom prst="rect">
            <a:avLst/>
          </a:prstGeom>
        </p:spPr>
      </p:pic>
      <p:sp>
        <p:nvSpPr>
          <p:cNvPr id="6" name="WordArt 46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455751" y="2362200"/>
            <a:ext cx="42672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277800" prstMaterial="legacyMatte">
              <a:extrusionClr>
                <a:schemeClr val="bg1"/>
              </a:extrusionClr>
            </a:sp3d>
          </a:bodyPr>
          <a:lstStyle/>
          <a:p>
            <a:pPr algn="ctr"/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NGỮ VĂN 7</a:t>
            </a:r>
          </a:p>
        </p:txBody>
      </p:sp>
      <p:sp>
        <p:nvSpPr>
          <p:cNvPr id="7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551" y="4592781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giảng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 CÂY TRE VIỆT 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271133"/>
            <a:ext cx="8686800" cy="12482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41861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>
                <a:ln w="11430"/>
                <a:solidFill>
                  <a:srgbClr val="00FFFF"/>
                </a:solidFill>
              </a:rPr>
              <a:t>NHIỆT LIỆT CHÀO MỪNG CÁC THẦY CÔ GIÁO VỀ DỰ GIỜ!</a:t>
            </a:r>
          </a:p>
        </p:txBody>
      </p:sp>
      <p:pic>
        <p:nvPicPr>
          <p:cNvPr id="11" name="Picture 2" descr="Kết quả hình ảnh cho Banner làng quê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6" y="2813585"/>
            <a:ext cx="8898564" cy="18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7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2400" y="2019300"/>
            <a:ext cx="2819400" cy="1828800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Nam</a:t>
            </a:r>
            <a:endParaRPr lang="en-US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24200" y="2042294"/>
            <a:ext cx="3124200" cy="1805806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bó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689475" y="1028700"/>
            <a:ext cx="0" cy="3746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1676400" y="1404938"/>
            <a:ext cx="60960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1676400" y="1403350"/>
            <a:ext cx="0" cy="614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4689475" y="1403350"/>
            <a:ext cx="0" cy="614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lowchart: Terminator 1"/>
          <p:cNvSpPr/>
          <p:nvPr/>
        </p:nvSpPr>
        <p:spPr>
          <a:xfrm>
            <a:off x="2590800" y="381000"/>
            <a:ext cx="4343400" cy="647700"/>
          </a:xfrm>
          <a:prstGeom prst="flowChartTerminator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4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CÂY TRE VIỆT NAM</a:t>
            </a:r>
            <a:endParaRPr lang="vi-VN" sz="2400" b="1" dirty="0">
              <a:solidFill>
                <a:srgbClr val="FFFF00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7772400" y="1427163"/>
            <a:ext cx="0" cy="6143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ounded Rectangle 21"/>
          <p:cNvSpPr/>
          <p:nvPr/>
        </p:nvSpPr>
        <p:spPr>
          <a:xfrm>
            <a:off x="6400800" y="2017712"/>
            <a:ext cx="2667000" cy="1805806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lai</a:t>
            </a:r>
            <a:endParaRPr lang="en-US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52400" y="3960793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8000"/>
                </a:solidFill>
                <a:latin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8000"/>
                </a:solidFill>
                <a:latin typeface="Times New Roman" pitchFamily="18" charset="0"/>
              </a:rPr>
              <a:t>đầu</a:t>
            </a:r>
            <a:r>
              <a:rPr lang="en-US" sz="2400" b="1" i="1" dirty="0">
                <a:solidFill>
                  <a:srgbClr val="008000"/>
                </a:solidFill>
                <a:latin typeface="Times New Roman" pitchFamily="18" charset="0"/>
              </a:rPr>
              <a:t> →</a:t>
            </a:r>
            <a:r>
              <a:rPr lang="en-US" sz="2400" b="1" i="1" dirty="0">
                <a:solidFill>
                  <a:srgbClr val="008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400" b="1" i="1" dirty="0" err="1">
                <a:solidFill>
                  <a:srgbClr val="008000"/>
                </a:solidFill>
                <a:latin typeface="Times New Roman" pitchFamily="18" charset="0"/>
              </a:rPr>
              <a:t>chí</a:t>
            </a:r>
            <a:r>
              <a:rPr lang="en-US" sz="2400" b="1" i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8000"/>
                </a:solidFill>
                <a:latin typeface="Times New Roman" pitchFamily="18" charset="0"/>
              </a:rPr>
              <a:t>khí</a:t>
            </a:r>
            <a:r>
              <a:rPr lang="en-US" sz="2400" b="1" i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8000"/>
                </a:solidFill>
                <a:latin typeface="Times New Roman" pitchFamily="18" charset="0"/>
              </a:rPr>
              <a:t>như</a:t>
            </a:r>
            <a:r>
              <a:rPr lang="en-US" sz="2400" b="1" i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8000"/>
                </a:solidFill>
                <a:latin typeface="Times New Roman" pitchFamily="18" charset="0"/>
              </a:rPr>
              <a:t>người</a:t>
            </a:r>
            <a:endParaRPr lang="en-US" sz="2400" b="1" i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124201" y="4040971"/>
            <a:ext cx="31241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Tiếp</a:t>
            </a:r>
            <a:r>
              <a:rPr lang="en-US" sz="24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theo</a:t>
            </a:r>
            <a:r>
              <a:rPr lang="en-US" sz="2400" b="1" i="1" dirty="0">
                <a:solidFill>
                  <a:srgbClr val="006600"/>
                </a:solidFill>
                <a:latin typeface="Times New Roman" pitchFamily="18" charset="0"/>
              </a:rPr>
              <a:t> → </a:t>
            </a:r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Chiến</a:t>
            </a:r>
            <a:r>
              <a:rPr lang="en-US" sz="24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đấu</a:t>
            </a:r>
            <a:r>
              <a:rPr lang="en-US" sz="24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649692" y="4071748"/>
            <a:ext cx="1808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còn</a:t>
            </a:r>
            <a:r>
              <a:rPr lang="en-US" sz="24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itchFamily="18" charset="0"/>
              </a:rPr>
              <a:t>lại</a:t>
            </a:r>
            <a:endParaRPr lang="en-US" sz="2400" b="1" i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4636" y="24825"/>
            <a:ext cx="2514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 charset="0"/>
              </a:rPr>
              <a:t>cục</a:t>
            </a:r>
            <a:endParaRPr lang="en-US" sz="32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26" name="Picture 2" descr="Kết quả hình ảnh cho tr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7071"/>
          <a:stretch/>
        </p:blipFill>
        <p:spPr bwMode="auto">
          <a:xfrm>
            <a:off x="266700" y="4812572"/>
            <a:ext cx="2705100" cy="1762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ết quả hình ảnh cho Đàn 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48013"/>
            <a:ext cx="3124200" cy="1826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Kết quả hình ảnh cho nhà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46185"/>
            <a:ext cx="25146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89767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439" y="764704"/>
            <a:ext cx="691080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087" y="76200"/>
            <a:ext cx="4495800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340768"/>
            <a:ext cx="8077199" cy="3886200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65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Cay tre Viet Nam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r="2045"/>
          <a:stretch/>
        </p:blipFill>
        <p:spPr bwMode="auto">
          <a:xfrm>
            <a:off x="990600" y="387927"/>
            <a:ext cx="7162800" cy="574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04800" y="579438"/>
            <a:ext cx="556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C00000"/>
                </a:solidFill>
                <a:latin typeface="+mj-lt"/>
              </a:rPr>
              <a:t>1. Giới thiệu chung về cây tre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19088" y="1089025"/>
            <a:ext cx="861536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0033CC"/>
                </a:solidFill>
                <a:latin typeface="+mj-lt"/>
              </a:rPr>
              <a:t>a, Tre – người bạn thân của nông dân Việt Nam, bạn thân của nhân dân Việt Nam.</a:t>
            </a:r>
          </a:p>
        </p:txBody>
      </p:sp>
      <p:sp>
        <p:nvSpPr>
          <p:cNvPr id="234506" name="Text Box 10"/>
          <p:cNvSpPr txBox="1">
            <a:spLocks noChangeArrowheads="1"/>
          </p:cNvSpPr>
          <p:nvPr/>
        </p:nvSpPr>
        <p:spPr bwMode="auto">
          <a:xfrm>
            <a:off x="34925" y="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II. ĐỌC -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TÌM HIỂU CHI TIẾT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62000" y="2073275"/>
            <a:ext cx="5105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+mj-lt"/>
              </a:rPr>
              <a:t>- Có mặt ở mọi nơi: “đâu đâu ta cũng có nứa tre làm bạn.”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62000" y="2890838"/>
            <a:ext cx="81724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+mj-lt"/>
              </a:rPr>
              <a:t>- Là hình ảnh của làng quê Việt Nam</a:t>
            </a:r>
          </a:p>
        </p:txBody>
      </p:sp>
      <p:pic>
        <p:nvPicPr>
          <p:cNvPr id="9224" name="Picture 8" descr="vietnam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52625"/>
            <a:ext cx="30670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1352467552_cay%20da%20ben%20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Arc 10"/>
          <p:cNvSpPr>
            <a:spLocks/>
          </p:cNvSpPr>
          <p:nvPr/>
        </p:nvSpPr>
        <p:spPr bwMode="auto">
          <a:xfrm flipH="1">
            <a:off x="6519863" y="2058988"/>
            <a:ext cx="642937" cy="4189412"/>
          </a:xfrm>
          <a:custGeom>
            <a:avLst/>
            <a:gdLst>
              <a:gd name="T0" fmla="*/ 0 w 21600"/>
              <a:gd name="T1" fmla="*/ 0 h 43191"/>
              <a:gd name="T2" fmla="*/ 546645 w 21600"/>
              <a:gd name="T3" fmla="*/ 406361809 h 43191"/>
              <a:gd name="T4" fmla="*/ 0 w 21600"/>
              <a:gd name="T5" fmla="*/ 203223195 h 431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89"/>
                  <a:pt x="12301" y="42857"/>
                  <a:pt x="617" y="43191"/>
                </a:cubicBezTo>
              </a:path>
              <a:path w="21600" h="4319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89"/>
                  <a:pt x="12301" y="42857"/>
                  <a:pt x="617" y="4319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7086600" y="6248400"/>
            <a:ext cx="242888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7239000" y="19050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9229" name="Picture 13" descr="ch%C4%83n-tr%C3%A2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2" grpId="0"/>
      <p:bldP spid="9223" grpId="0"/>
      <p:bldP spid="9226" grpId="0" animBg="1"/>
      <p:bldP spid="9226" grpId="1" animBg="1"/>
      <p:bldP spid="9227" grpId="0" animBg="1"/>
      <p:bldP spid="9227" grpId="1" animBg="1"/>
      <p:bldP spid="9227" grpId="2" animBg="1"/>
      <p:bldP spid="9228" grpId="0" animBg="1"/>
      <p:bldP spid="9228" grpId="1" animBg="1"/>
      <p:bldP spid="92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25896" y="1066800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15975" y="1100380"/>
            <a:ext cx="715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chemeClr val="bg1"/>
                </a:solidFill>
                <a:latin typeface="Arial" charset="0"/>
              </a:rPr>
              <a:t>THẢO LUẬN NHÓM</a:t>
            </a: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731043" y="1826734"/>
            <a:ext cx="3661569" cy="27955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rgbClr val="FFFF00"/>
                </a:solidFill>
              </a:rPr>
              <a:t>Tác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giả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đã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có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cảm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nhận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về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cây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tre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Việt</a:t>
            </a:r>
            <a:r>
              <a:rPr lang="en-US" sz="2400" b="1" i="1" dirty="0">
                <a:solidFill>
                  <a:srgbClr val="FFFF00"/>
                </a:solidFill>
              </a:rPr>
              <a:t> Nam qua </a:t>
            </a:r>
            <a:r>
              <a:rPr lang="en-US" sz="2400" b="1" i="1" dirty="0" err="1">
                <a:solidFill>
                  <a:srgbClr val="FFFF00"/>
                </a:solidFill>
              </a:rPr>
              <a:t>các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biểu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hiện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cụ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thể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nào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về</a:t>
            </a:r>
            <a:r>
              <a:rPr lang="en-US" sz="2400" b="1" i="1" dirty="0">
                <a:solidFill>
                  <a:srgbClr val="FFFF00"/>
                </a:solidFill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</a:rPr>
              <a:t>vẻ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đẹp</a:t>
            </a:r>
            <a:r>
              <a:rPr lang="en-US" sz="2400" b="1" i="1" dirty="0">
                <a:solidFill>
                  <a:srgbClr val="FFFF00"/>
                </a:solidFill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</a:rPr>
              <a:t>phẩm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chất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của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cây</a:t>
            </a:r>
            <a:r>
              <a:rPr lang="en-US" sz="2400" b="1" i="1" dirty="0">
                <a:solidFill>
                  <a:srgbClr val="FFFF00"/>
                </a:solidFill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</a:rPr>
              <a:t>tre</a:t>
            </a:r>
            <a:r>
              <a:rPr lang="en-US" sz="2400" b="1" i="1" dirty="0">
                <a:solidFill>
                  <a:srgbClr val="FFFF00"/>
                </a:solidFill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8" name="TextBox 5"/>
          <p:cNvSpPr txBox="1">
            <a:spLocks noChangeArrowheads="1"/>
          </p:cNvSpPr>
          <p:nvPr/>
        </p:nvSpPr>
        <p:spPr bwMode="auto">
          <a:xfrm>
            <a:off x="425896" y="4572000"/>
            <a:ext cx="85657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6600"/>
                </a:solidFill>
                <a:latin typeface="Arial" charset="0"/>
              </a:rPr>
              <a:t>Yêu</a:t>
            </a:r>
            <a:r>
              <a:rPr lang="en-US" altLang="vi-VN" sz="2800" b="1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Arial" charset="0"/>
              </a:rPr>
              <a:t>cầu</a:t>
            </a:r>
            <a:endParaRPr lang="en-US" altLang="vi-VN" sz="2800" b="1" dirty="0">
              <a:solidFill>
                <a:srgbClr val="006600"/>
              </a:solidFill>
              <a:latin typeface="Arial" charset="0"/>
            </a:endParaRPr>
          </a:p>
          <a:p>
            <a:pPr eaLnBrk="1" hangingPunct="1"/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-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Thảo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luận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nhóm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lớn</a:t>
            </a:r>
            <a:endParaRPr lang="en-US" altLang="vi-VN" sz="2800" dirty="0">
              <a:solidFill>
                <a:srgbClr val="006600"/>
              </a:solidFill>
              <a:latin typeface="Arial" charset="0"/>
            </a:endParaRPr>
          </a:p>
          <a:p>
            <a:pPr eaLnBrk="1" hangingPunct="1"/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-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Phân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công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thành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viên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vẽ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,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cắt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,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xé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dán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tạo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thành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cây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tư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duy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trình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bày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nội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dung</a:t>
            </a:r>
          </a:p>
          <a:p>
            <a:pPr eaLnBrk="1" hangingPunct="1"/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-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Nhóm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nào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hoàn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thành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trước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thì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treo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lên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altLang="vi-VN" sz="2800" dirty="0" err="1">
                <a:solidFill>
                  <a:srgbClr val="006600"/>
                </a:solidFill>
                <a:latin typeface="Arial" charset="0"/>
              </a:rPr>
              <a:t>bảng</a:t>
            </a:r>
            <a:r>
              <a:rPr lang="en-US" altLang="vi-VN" sz="2800" dirty="0">
                <a:solidFill>
                  <a:srgbClr val="006600"/>
                </a:solidFill>
                <a:latin typeface="Arial" charset="0"/>
              </a:rPr>
              <a:t>.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781425" y="-2540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3733800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3748088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3748088" y="-17463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3748088" y="-33338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3748088" y="-15875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3748088" y="-17463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3748088" y="-17463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3748088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50" name="Text Box 24"/>
          <p:cNvSpPr txBox="1">
            <a:spLocks noChangeArrowheads="1"/>
          </p:cNvSpPr>
          <p:nvPr/>
        </p:nvSpPr>
        <p:spPr bwMode="auto">
          <a:xfrm>
            <a:off x="3748088" y="-15875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3748088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57" name="Text Box 35"/>
          <p:cNvSpPr txBox="1">
            <a:spLocks noChangeArrowheads="1"/>
          </p:cNvSpPr>
          <p:nvPr/>
        </p:nvSpPr>
        <p:spPr bwMode="auto">
          <a:xfrm>
            <a:off x="3757613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58" name="Text Box 38"/>
          <p:cNvSpPr txBox="1">
            <a:spLocks noChangeArrowheads="1"/>
          </p:cNvSpPr>
          <p:nvPr/>
        </p:nvSpPr>
        <p:spPr bwMode="auto">
          <a:xfrm>
            <a:off x="3757613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59" name="Text Box 39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60" name="Text Box 40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61" name="Picture 29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216693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216693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cây tre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4" y="1894945"/>
            <a:ext cx="4092970" cy="26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791200" y="1143000"/>
            <a:ext cx="3040438" cy="378676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latin typeface="Verdana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26084" y="1143000"/>
            <a:ext cx="2902094" cy="378676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latin typeface="Verdana" pitchFamily="34" charset="0"/>
            </a:endParaRPr>
          </a:p>
        </p:txBody>
      </p:sp>
      <p:pic>
        <p:nvPicPr>
          <p:cNvPr id="10" name="Picture 2" descr="http://3.bp.blogspot.com/_hy2Pg5mGx3o/TOKiAPqG48I/AAAAAAAAA3c/4d1vVyEWsLE/s1600/cay+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5800"/>
            <a:ext cx="2075275" cy="45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1295400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9882" y="1295400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gray">
          <a:xfrm flipH="1">
            <a:off x="4876800" y="930352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0070C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gray">
          <a:xfrm>
            <a:off x="3124200" y="892175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0070C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7538" y="1828800"/>
            <a:ext cx="257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Nhũn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nhặn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18288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cáp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Thanh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khuất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28600" y="5486400"/>
            <a:ext cx="609600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/>
          <p:cNvSpPr/>
          <p:nvPr/>
        </p:nvSpPr>
        <p:spPr>
          <a:xfrm>
            <a:off x="1066800" y="5105400"/>
            <a:ext cx="8001000" cy="1447800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600" y="5246638"/>
            <a:ext cx="753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984707" y="206375"/>
            <a:ext cx="5323831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6988" y="76200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2. Sự gắn bó của cây tre.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81000" y="547688"/>
            <a:ext cx="7107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a. Trong đời sống sinh hoạt và sản xuất. 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33400" y="990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* Đời sống lao động: 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81000" y="2667000"/>
            <a:ext cx="441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i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/>
              <a:t>  </a:t>
            </a:r>
            <a:r>
              <a:rPr lang="en-US" sz="2400" b="1" i="1">
                <a:solidFill>
                  <a:srgbClr val="FF3300"/>
                </a:solidFill>
                <a:latin typeface="Times New Roman" pitchFamily="18" charset="0"/>
              </a:rPr>
              <a:t>Là “cánh tay” của người nông dân.</a:t>
            </a:r>
          </a:p>
        </p:txBody>
      </p:sp>
      <p:pic>
        <p:nvPicPr>
          <p:cNvPr id="5" name="Picture 2" descr="http://dulich.tuoitre.vn/ImageView.aspx?ThumbnailID=449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8100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457200" y="1403350"/>
            <a:ext cx="43703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0033CC"/>
                </a:solidFill>
                <a:latin typeface="Times New Roman" pitchFamily="18" charset="0"/>
              </a:rPr>
              <a:t>    Giúp người trăm nghìn công việc khác nhau: dựng nhà, dựng cửa, vỡ ruộng, khai hoang…</a:t>
            </a:r>
          </a:p>
        </p:txBody>
      </p:sp>
      <p:pic>
        <p:nvPicPr>
          <p:cNvPr id="11289" name="Picture 8" descr="http://images.yume.vn/blog/201105/17/1305611044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810000" cy="28908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45227758-7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3810000" cy="2667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images75804_13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4343400" cy="3159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74" grpId="0"/>
      <p:bldP spid="11275" grpId="0"/>
      <p:bldP spid="112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152400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Arial" charset="0"/>
              </a:rPr>
              <a:t>2. Sự gắn bó của cây tre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81000" y="700088"/>
            <a:ext cx="7205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2800" b="1" i="1">
                <a:solidFill>
                  <a:srgbClr val="FF0000"/>
                </a:solidFill>
                <a:cs typeface="Arial" charset="0"/>
              </a:rPr>
              <a:t>a.  Trong đời sống sinh hoạt và sản xuất. 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14400" y="1295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* Đời sống lao động: 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914400" y="1828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* Niềm vui, nỗi buồn: </a:t>
            </a:r>
          </a:p>
        </p:txBody>
      </p:sp>
      <p:pic>
        <p:nvPicPr>
          <p:cNvPr id="20" name="Picture 6" descr="http://giaothuy.namdinh.gov.vn/Uploads/Choichuy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2286000"/>
            <a:ext cx="22447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://t1.gstatic.com/images?q=tbn:ANd9GcTkJ-X13TPIDivX1KdnmHJX_3f6GsvDAW-OHoTjSAIA0EiPU-y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0"/>
            <a:ext cx="2286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4495800" y="3810000"/>
            <a:ext cx="4572000" cy="1447800"/>
            <a:chOff x="3552" y="1776"/>
            <a:chExt cx="2160" cy="816"/>
          </a:xfrm>
        </p:grpSpPr>
        <p:pic>
          <p:nvPicPr>
            <p:cNvPr id="13326" name="Picture 15" descr="ANd9GcQAu8IqekQz1Ay2x8J02BjarzpOV7dd3eir9Hr5dnpXBjUmT3n0v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" y="1776"/>
              <a:ext cx="111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7" name="Group 16"/>
            <p:cNvGrpSpPr>
              <a:grpSpLocks/>
            </p:cNvGrpSpPr>
            <p:nvPr/>
          </p:nvGrpSpPr>
          <p:grpSpPr bwMode="auto">
            <a:xfrm>
              <a:off x="3552" y="1776"/>
              <a:ext cx="1008" cy="816"/>
              <a:chOff x="3216" y="1920"/>
              <a:chExt cx="1152" cy="864"/>
            </a:xfrm>
          </p:grpSpPr>
          <p:pic>
            <p:nvPicPr>
              <p:cNvPr id="13328" name="Picture 17" descr="96c5a183-736c-4c99-9855-c7710d7e6192ccdatda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92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9" name="Rectangle 18"/>
              <p:cNvSpPr>
                <a:spLocks noChangeArrowheads="1"/>
              </p:cNvSpPr>
              <p:nvPr/>
            </p:nvSpPr>
            <p:spPr bwMode="auto">
              <a:xfrm>
                <a:off x="3312" y="1930"/>
                <a:ext cx="192" cy="144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99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7427" name="Group 19"/>
          <p:cNvGrpSpPr>
            <a:grpSpLocks/>
          </p:cNvGrpSpPr>
          <p:nvPr/>
        </p:nvGrpSpPr>
        <p:grpSpPr bwMode="auto">
          <a:xfrm>
            <a:off x="4495800" y="5257800"/>
            <a:ext cx="4572000" cy="1600200"/>
            <a:chOff x="3492" y="2832"/>
            <a:chExt cx="2028" cy="960"/>
          </a:xfrm>
        </p:grpSpPr>
        <p:pic>
          <p:nvPicPr>
            <p:cNvPr id="13324" name="Picture 20" descr="_thuocla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" y="2832"/>
              <a:ext cx="74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21" descr="chong-tre-luu-giu-hon-viet-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" y="2880"/>
              <a:ext cx="1212" cy="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0" y="2778125"/>
            <a:ext cx="44196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i="1">
                <a:solidFill>
                  <a:srgbClr val="0000CC"/>
                </a:solidFill>
                <a:latin typeface=".VnTime" pitchFamily="34" charset="0"/>
              </a:rPr>
              <a:t>D­íi bãng tre cña </a:t>
            </a:r>
            <a:r>
              <a:rPr lang="en-US" sz="2400" i="1">
                <a:solidFill>
                  <a:srgbClr val="FF0000"/>
                </a:solidFill>
                <a:latin typeface=".VnTime" pitchFamily="34" charset="0"/>
              </a:rPr>
              <a:t>ngµn x­a</a:t>
            </a:r>
            <a:r>
              <a:rPr lang="en-US" sz="2400" i="1">
                <a:solidFill>
                  <a:srgbClr val="0000CC"/>
                </a:solidFill>
                <a:latin typeface=".VnTime" pitchFamily="34" charset="0"/>
              </a:rPr>
              <a:t>, thÊp tho¸ng m¸i ®×nh, m¸i chïa cæ kÝnh. D­íi bãng tre xanh, ta g×n gi÷ mét nÒn v¨n ho¸ </a:t>
            </a:r>
            <a:r>
              <a:rPr lang="en-US" sz="2400" i="1">
                <a:solidFill>
                  <a:srgbClr val="FF0000"/>
                </a:solidFill>
                <a:latin typeface=".VnTime" pitchFamily="34" charset="0"/>
              </a:rPr>
              <a:t>l©u ®êi</a:t>
            </a:r>
            <a:r>
              <a:rPr lang="en-US" sz="2400" i="1">
                <a:solidFill>
                  <a:srgbClr val="0000CC"/>
                </a:solidFill>
                <a:latin typeface=".VnTime" pitchFamily="34" charset="0"/>
              </a:rPr>
              <a:t>. D­íi bãng tre xanh, </a:t>
            </a:r>
            <a:r>
              <a:rPr lang="en-US" sz="2400" i="1">
                <a:solidFill>
                  <a:srgbClr val="FF0000"/>
                </a:solidFill>
                <a:latin typeface=".VnTime" pitchFamily="34" charset="0"/>
              </a:rPr>
              <a:t>®· tõ l©u ®êi</a:t>
            </a:r>
            <a:r>
              <a:rPr lang="en-US" sz="2400" i="1">
                <a:solidFill>
                  <a:srgbClr val="0000CC"/>
                </a:solidFill>
                <a:latin typeface=".VnTime" pitchFamily="34" charset="0"/>
              </a:rPr>
              <a:t>, ng­êi d©n cµy ViÖt Nam dùng nhµ, dùng cöa, vì ruéng, khai hoang. Tre ¨n ë víi ng­êi </a:t>
            </a:r>
            <a:r>
              <a:rPr lang="en-US" sz="2400" i="1">
                <a:solidFill>
                  <a:srgbClr val="FF0000"/>
                </a:solidFill>
                <a:latin typeface=".VnTime" pitchFamily="34" charset="0"/>
              </a:rPr>
              <a:t>®êi ®êi</a:t>
            </a:r>
            <a:r>
              <a:rPr lang="en-US" sz="2400" i="1">
                <a:solidFill>
                  <a:srgbClr val="0000CC"/>
                </a:solidFill>
                <a:latin typeface=".VnTime" pitchFamily="34" charset="0"/>
              </a:rPr>
              <a:t>, </a:t>
            </a:r>
            <a:r>
              <a:rPr lang="en-US" sz="2400" i="1">
                <a:solidFill>
                  <a:srgbClr val="FF0000"/>
                </a:solidFill>
                <a:latin typeface=".VnTime" pitchFamily="34" charset="0"/>
              </a:rPr>
              <a:t>kiÕp kiÕp</a:t>
            </a:r>
            <a:r>
              <a:rPr lang="en-US" sz="2400" i="1">
                <a:solidFill>
                  <a:srgbClr val="0000CC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152400" y="2895600"/>
            <a:ext cx="3962400" cy="2236788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Gắn bó với con người trong sự vất vả và nhọc nhằn, trong niềm vui, nỗi buồn, cùng chia ngọt sẻ bùi.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  <p:bldP spid="17412" grpId="0"/>
      <p:bldP spid="17418" grpId="0"/>
      <p:bldP spid="17433" grpId="0"/>
      <p:bldP spid="17433" grpId="1"/>
      <p:bldP spid="174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0" y="829516"/>
            <a:ext cx="7552320" cy="5571284"/>
          </a:xfrm>
          <a:prstGeom prst="rect">
            <a:avLst/>
          </a:prstGeom>
        </p:spPr>
      </p:pic>
      <p:pic>
        <p:nvPicPr>
          <p:cNvPr id="4" name="video5.mp4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699" b="15975"/>
          <a:stretch/>
        </p:blipFill>
        <p:spPr>
          <a:xfrm>
            <a:off x="914400" y="990599"/>
            <a:ext cx="7315200" cy="46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-1" y="0"/>
            <a:ext cx="627155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Arial" charset="0"/>
              </a:rPr>
              <a:t>2. Sự gắn bó của cây tre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381000" y="533400"/>
            <a:ext cx="329507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400" b="1" i="1">
                <a:solidFill>
                  <a:srgbClr val="FF0000"/>
                </a:solidFill>
                <a:cs typeface="Arial" charset="0"/>
              </a:rPr>
              <a:t>a.  Trong đời sống 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81000" y="990600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0000"/>
                </a:solidFill>
                <a:cs typeface="Arial" charset="0"/>
              </a:rPr>
              <a:t>b. Trong chiến đấu bảo vệ Tổ Quốc: “Tre là đồng chí chiến đấu của ta.”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38200" y="1828800"/>
            <a:ext cx="4514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itchFamily="18" charset="0"/>
              <a:buChar char="-"/>
            </a:pPr>
            <a:r>
              <a:rPr lang="en-US" sz="2800">
                <a:solidFill>
                  <a:srgbClr val="0000CC"/>
                </a:solidFill>
                <a:cs typeface="Arial" charset="0"/>
              </a:rPr>
              <a:t> Là vũ khí thô sơ, hiệu quả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38200" y="2286000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itchFamily="18" charset="0"/>
              <a:buChar char="-"/>
            </a:pPr>
            <a:r>
              <a:rPr lang="en-US" sz="2800">
                <a:solidFill>
                  <a:srgbClr val="0000CC"/>
                </a:solidFill>
                <a:cs typeface="Arial" charset="0"/>
              </a:rPr>
              <a:t> Cùng con người bảo vệ làng xóm quê hương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81000" y="3048000"/>
            <a:ext cx="3276600" cy="2236788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Tre là người bạn đồng hành với con người trong những cuộc trường chinh, gian khổ.</a:t>
            </a:r>
          </a:p>
        </p:txBody>
      </p:sp>
      <p:pic>
        <p:nvPicPr>
          <p:cNvPr id="8" name="Picture 39" descr="0412Fo0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0"/>
            <a:ext cx="28305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http://t1.gstatic.com/images?q=tbn:ANd9GcT2ifg_y7lWHCRtrO8d4v9oNHTX1SHk7N4LW0uXi5eooIJByFYq7TDgNv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24939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44" grpId="0"/>
      <p:bldP spid="14345" grpId="0"/>
      <p:bldP spid="143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cay-tre-viet-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318135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4: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7162800" y="3429000"/>
            <a:ext cx="1838325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Thép Mới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556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Arial" charset="0"/>
              </a:rPr>
              <a:t>2. Sự gắn bó của cây tre.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04800" y="395288"/>
            <a:ext cx="3521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2800" b="1" i="1">
                <a:solidFill>
                  <a:srgbClr val="FF0000"/>
                </a:solidFill>
                <a:cs typeface="Arial" charset="0"/>
              </a:rPr>
              <a:t>c.  Trong tương lai. </a:t>
            </a:r>
          </a:p>
        </p:txBody>
      </p:sp>
      <p:pic>
        <p:nvPicPr>
          <p:cNvPr id="15362" name="Picture 2" descr="Nhớ lắm những cánh dều tuổi thơ chạy quanh ký 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56000"/>
            <a:ext cx="36576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vov.vn/Uploaded_VOV/bichlan/20101114/nhung-nguoi-dieu-khien-ch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9813"/>
            <a:ext cx="35814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8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36576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5814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0" y="6029325"/>
            <a:ext cx="9067800" cy="828675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   -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Tre là phương tiện để con người biểu lộ những rung động, cảm xúc.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42" grpId="0"/>
      <p:bldP spid="153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85800" y="4130675"/>
            <a:ext cx="541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itchFamily="18" charset="0"/>
              <a:buChar char="-"/>
            </a:pP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 Tre có vai trò quan trọng.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85800" y="4816475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itchFamily="18" charset="0"/>
              <a:buChar char="-"/>
            </a:pP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 Tre là người bạn đồng hành của dân tộc trên con đường phát triển.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685800" y="5867400"/>
            <a:ext cx="8077200" cy="5286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Tre là tượng trưng cao quý của dân tộc Việt Nam.</a:t>
            </a:r>
          </a:p>
        </p:txBody>
      </p:sp>
      <p:pic>
        <p:nvPicPr>
          <p:cNvPr id="16389" name="Picture 10" descr="Picture3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4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3314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/>
      <p:bldP spid="1639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819400" y="914400"/>
            <a:ext cx="388620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CÂY TRE VIỆT NAM             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905000" y="1152525"/>
            <a:ext cx="914400" cy="685800"/>
            <a:chOff x="912" y="480"/>
            <a:chExt cx="672" cy="336"/>
          </a:xfrm>
        </p:grpSpPr>
        <p:sp>
          <p:nvSpPr>
            <p:cNvPr id="18456" name="Line 3"/>
            <p:cNvSpPr>
              <a:spLocks noChangeShapeType="1"/>
            </p:cNvSpPr>
            <p:nvPr/>
          </p:nvSpPr>
          <p:spPr bwMode="auto">
            <a:xfrm flipH="1">
              <a:off x="912" y="480"/>
              <a:ext cx="0" cy="33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8"/>
            <p:cNvSpPr>
              <a:spLocks noChangeShapeType="1"/>
            </p:cNvSpPr>
            <p:nvPr/>
          </p:nvSpPr>
          <p:spPr bwMode="auto">
            <a:xfrm>
              <a:off x="912" y="480"/>
              <a:ext cx="6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6705600" y="1166813"/>
            <a:ext cx="609600" cy="747712"/>
            <a:chOff x="4320" y="480"/>
            <a:chExt cx="672" cy="336"/>
          </a:xfrm>
        </p:grpSpPr>
        <p:sp>
          <p:nvSpPr>
            <p:cNvPr id="18454" name="Line 4"/>
            <p:cNvSpPr>
              <a:spLocks noChangeShapeType="1"/>
            </p:cNvSpPr>
            <p:nvPr/>
          </p:nvSpPr>
          <p:spPr bwMode="auto">
            <a:xfrm flipH="1">
              <a:off x="4992" y="480"/>
              <a:ext cx="0" cy="33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11"/>
            <p:cNvSpPr>
              <a:spLocks noChangeShapeType="1"/>
            </p:cNvSpPr>
            <p:nvPr/>
          </p:nvSpPr>
          <p:spPr bwMode="auto">
            <a:xfrm>
              <a:off x="4320" y="480"/>
              <a:ext cx="6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6096000" y="1905000"/>
            <a:ext cx="2209800" cy="5334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990000"/>
                </a:solidFill>
                <a:latin typeface="Times New Roman" pitchFamily="18" charset="0"/>
              </a:rPr>
              <a:t>Nghệ thuật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953000" y="3200400"/>
            <a:ext cx="1524000" cy="1644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990000"/>
                </a:solidFill>
                <a:latin typeface="Times New Roman" pitchFamily="18" charset="0"/>
              </a:rPr>
              <a:t>Nhiều chi tiết hình ảnh mang ý nghĩa biểu tượng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6553200" y="3200400"/>
            <a:ext cx="1143000" cy="1644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990000"/>
                </a:solidFill>
                <a:latin typeface="Times New Roman" pitchFamily="18" charset="0"/>
              </a:rPr>
              <a:t>Sử dụng thành công phép nhân hoá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758113" y="3232150"/>
            <a:ext cx="1309687" cy="1628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200">
                <a:solidFill>
                  <a:srgbClr val="990000"/>
                </a:solidFill>
                <a:latin typeface="Times New Roman" pitchFamily="18" charset="0"/>
              </a:rPr>
              <a:t>Lời văn giàu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200">
                <a:solidFill>
                  <a:srgbClr val="990000"/>
                </a:solidFill>
                <a:latin typeface="Times New Roman" pitchFamily="18" charset="0"/>
              </a:rPr>
              <a:t>cảm xúc và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200">
                <a:solidFill>
                  <a:srgbClr val="990000"/>
                </a:solidFill>
                <a:latin typeface="Times New Roman" pitchFamily="18" charset="0"/>
              </a:rPr>
              <a:t>nhịp điệu</a:t>
            </a: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1143000" y="1828800"/>
            <a:ext cx="2057400" cy="6096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Nội dung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76200" y="3232150"/>
            <a:ext cx="1447800" cy="1644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0000CC"/>
                </a:solidFill>
                <a:latin typeface="Times New Roman" pitchFamily="18" charset="0"/>
              </a:rPr>
              <a:t>Người bạn thân thiết lâu đời của dân tộc Việt Nam</a:t>
            </a: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1600200" y="3232150"/>
            <a:ext cx="1447800" cy="1644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0000CC"/>
                </a:solidFill>
                <a:latin typeface="Times New Roman" pitchFamily="18" charset="0"/>
              </a:rPr>
              <a:t>Có vẻ đẹp bình dị nhiều phẩm chất quý báu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3124200" y="3232150"/>
            <a:ext cx="1447800" cy="1644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0000CC"/>
                </a:solidFill>
                <a:latin typeface="Times New Roman" pitchFamily="18" charset="0"/>
              </a:rPr>
              <a:t>Biểu tượng của con người, dân tộc Việt Nam</a:t>
            </a:r>
          </a:p>
        </p:txBody>
      </p:sp>
      <p:grpSp>
        <p:nvGrpSpPr>
          <p:cNvPr id="27673" name="Group 25"/>
          <p:cNvGrpSpPr>
            <a:grpSpLocks/>
          </p:cNvGrpSpPr>
          <p:nvPr/>
        </p:nvGrpSpPr>
        <p:grpSpPr bwMode="auto">
          <a:xfrm>
            <a:off x="685800" y="2438400"/>
            <a:ext cx="3124200" cy="793750"/>
            <a:chOff x="1200" y="576"/>
            <a:chExt cx="3696" cy="432"/>
          </a:xfrm>
        </p:grpSpPr>
        <p:sp>
          <p:nvSpPr>
            <p:cNvPr id="18451" name="Line 26"/>
            <p:cNvSpPr>
              <a:spLocks noChangeShapeType="1"/>
            </p:cNvSpPr>
            <p:nvPr/>
          </p:nvSpPr>
          <p:spPr bwMode="auto">
            <a:xfrm flipH="1">
              <a:off x="1200" y="576"/>
              <a:ext cx="1680" cy="43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27"/>
            <p:cNvSpPr>
              <a:spLocks noChangeShapeType="1"/>
            </p:cNvSpPr>
            <p:nvPr/>
          </p:nvSpPr>
          <p:spPr bwMode="auto">
            <a:xfrm>
              <a:off x="2880" y="576"/>
              <a:ext cx="2016" cy="43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28"/>
            <p:cNvSpPr>
              <a:spLocks noChangeShapeType="1"/>
            </p:cNvSpPr>
            <p:nvPr/>
          </p:nvSpPr>
          <p:spPr bwMode="auto">
            <a:xfrm>
              <a:off x="2880" y="576"/>
              <a:ext cx="0" cy="43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77" name="Group 29"/>
          <p:cNvGrpSpPr>
            <a:grpSpLocks/>
          </p:cNvGrpSpPr>
          <p:nvPr/>
        </p:nvGrpSpPr>
        <p:grpSpPr bwMode="auto">
          <a:xfrm>
            <a:off x="5715000" y="2438400"/>
            <a:ext cx="2819400" cy="762000"/>
            <a:chOff x="1056" y="2880"/>
            <a:chExt cx="3504" cy="336"/>
          </a:xfrm>
        </p:grpSpPr>
        <p:sp>
          <p:nvSpPr>
            <p:cNvPr id="18448" name="Line 30"/>
            <p:cNvSpPr>
              <a:spLocks noChangeShapeType="1"/>
            </p:cNvSpPr>
            <p:nvPr/>
          </p:nvSpPr>
          <p:spPr bwMode="auto">
            <a:xfrm flipH="1">
              <a:off x="1056" y="2880"/>
              <a:ext cx="1872" cy="33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31"/>
            <p:cNvSpPr>
              <a:spLocks noChangeShapeType="1"/>
            </p:cNvSpPr>
            <p:nvPr/>
          </p:nvSpPr>
          <p:spPr bwMode="auto">
            <a:xfrm>
              <a:off x="2880" y="2880"/>
              <a:ext cx="0" cy="33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32"/>
            <p:cNvSpPr>
              <a:spLocks noChangeShapeType="1"/>
            </p:cNvSpPr>
            <p:nvPr/>
          </p:nvSpPr>
          <p:spPr bwMode="auto">
            <a:xfrm>
              <a:off x="2832" y="2880"/>
              <a:ext cx="1728" cy="336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4506" name="Text Box 10"/>
          <p:cNvSpPr txBox="1">
            <a:spLocks noChangeArrowheads="1"/>
          </p:cNvSpPr>
          <p:nvPr/>
        </p:nvSpPr>
        <p:spPr bwMode="auto">
          <a:xfrm>
            <a:off x="0" y="0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990000"/>
                </a:solidFill>
                <a:cs typeface="Arial" charset="0"/>
              </a:rPr>
              <a:t>III. TỔNG KẾT.</a:t>
            </a:r>
          </a:p>
        </p:txBody>
      </p:sp>
    </p:spTree>
    <p:extLst>
      <p:ext uri="{BB962C8B-B14F-4D97-AF65-F5344CB8AC3E}">
        <p14:creationId xmlns:p14="http://schemas.microsoft.com/office/powerpoint/2010/main" val="13895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4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6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65" grpId="0" animBg="1"/>
      <p:bldP spid="27666" grpId="0" animBg="1"/>
      <p:bldP spid="27667" grpId="0" animBg="1"/>
      <p:bldP spid="27668" grpId="0" animBg="1"/>
      <p:bldP spid="27669" grpId="0" animBg="1"/>
      <p:bldP spid="27670" grpId="0" animBg="1"/>
      <p:bldP spid="27671" grpId="0" animBg="1"/>
      <p:bldP spid="27672" grpId="0" animBg="1"/>
      <p:bldP spid="23450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 descr="http://hptravel.com.vn/upload/images/place_09062403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14400" y="6186488"/>
            <a:ext cx="762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</a:rPr>
              <a:t>Hình ảnh tre ngà bên lăng Bác.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667000" y="1295400"/>
            <a:ext cx="4038600" cy="3200400"/>
          </a:xfrm>
          <a:prstGeom prst="triangle">
            <a:avLst/>
          </a:prstGeom>
          <a:gradFill flip="none" rotWithShape="1">
            <a:gsLst>
              <a:gs pos="0">
                <a:srgbClr val="B7B7FF"/>
              </a:gs>
              <a:gs pos="50000">
                <a:srgbClr val="A87DFF"/>
              </a:gs>
              <a:gs pos="100000">
                <a:srgbClr val="6600FF"/>
              </a:gs>
            </a:gsLst>
            <a:lin ang="5400000" scaled="1"/>
            <a:tileRect/>
          </a:gradFill>
          <a:ln w="317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3" name="Isosceles Triangle 112"/>
          <p:cNvSpPr/>
          <p:nvPr/>
        </p:nvSpPr>
        <p:spPr>
          <a:xfrm>
            <a:off x="2678112" y="1295400"/>
            <a:ext cx="4027488" cy="3189288"/>
          </a:xfrm>
          <a:prstGeom prst="triangle">
            <a:avLst>
              <a:gd name="adj" fmla="val 5050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>
            <a:off x="2643186" y="1283233"/>
            <a:ext cx="4062414" cy="3227387"/>
          </a:xfrm>
          <a:prstGeom prst="triangle">
            <a:avLst/>
          </a:prstGeom>
          <a:gradFill>
            <a:gsLst>
              <a:gs pos="0">
                <a:srgbClr val="FFFFCC"/>
              </a:gs>
              <a:gs pos="39999">
                <a:srgbClr val="FFFF99"/>
              </a:gs>
              <a:gs pos="70000">
                <a:srgbClr val="FFFF66"/>
              </a:gs>
              <a:gs pos="100000">
                <a:srgbClr val="FFFF00"/>
              </a:gs>
            </a:gsLst>
            <a:lin ang="5400000" scaled="0"/>
          </a:gradFill>
          <a:ln w="317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rot="18135608">
            <a:off x="1588294" y="2564606"/>
            <a:ext cx="3779838" cy="441325"/>
          </a:xfrm>
          <a:prstGeom prst="triangle">
            <a:avLst>
              <a:gd name="adj" fmla="val 11470"/>
            </a:avLst>
          </a:prstGeom>
          <a:gradFill flip="none" rotWithShape="1">
            <a:gsLst>
              <a:gs pos="0">
                <a:srgbClr val="B7B7FF"/>
              </a:gs>
              <a:gs pos="50000">
                <a:srgbClr val="A87DFF"/>
              </a:gs>
              <a:gs pos="100000">
                <a:srgbClr val="6600FF"/>
              </a:gs>
            </a:gsLst>
            <a:lin ang="10800000" scaled="1"/>
            <a:tileRect/>
          </a:gradFill>
          <a:ln w="19050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680106" y="-1676400"/>
            <a:ext cx="5257800" cy="914400"/>
          </a:xfrm>
          <a:prstGeom prst="rect">
            <a:avLst/>
          </a:prstGeom>
          <a:noFill/>
        </p:spPr>
        <p:txBody>
          <a:bodyPr anchor="ctr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itchFamily="34" charset="0"/>
                <a:cs typeface="Arial" pitchFamily="34" charset="0"/>
              </a:rPr>
              <a:t>Thi </a:t>
            </a:r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itchFamily="34" charset="0"/>
                <a:cs typeface="Arial" pitchFamily="34" charset="0"/>
              </a:rPr>
              <a:t>gi¶I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itchFamily="34" charset="0"/>
                <a:cs typeface="Arial" pitchFamily="34" charset="0"/>
              </a:rPr>
              <a:t> </a:t>
            </a:r>
            <a:r>
              <a:rPr lang="en-US" sz="4400" b="1" dirty="0" err="1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itchFamily="34" charset="0"/>
                <a:cs typeface="Arial" pitchFamily="34" charset="0"/>
              </a:rPr>
              <a:t>to¸n</a:t>
            </a:r>
            <a:r>
              <a:rPr lang="en-US" sz="44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itchFamily="34" charset="0"/>
                <a:cs typeface="Arial" pitchFamily="34" charset="0"/>
              </a:rPr>
              <a:t> nhanh</a:t>
            </a:r>
          </a:p>
        </p:txBody>
      </p:sp>
      <p:pic>
        <p:nvPicPr>
          <p:cNvPr id="14349" name="Picture 3" descr="cqs1208873246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-3175"/>
            <a:ext cx="4532312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cqs1208873246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75"/>
            <a:ext cx="45323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cqs1208873246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627981" y="1659731"/>
            <a:ext cx="34321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cqs1208873246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578768" y="5033169"/>
            <a:ext cx="333375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1" descr="jdv1208885035q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200" y="-2701925"/>
            <a:ext cx="18573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 eaLnBrk="1" hangingPunct="1"/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64" name="AutoShape 3"/>
          <p:cNvSpPr>
            <a:spLocks noChangeArrowheads="1"/>
          </p:cNvSpPr>
          <p:nvPr/>
        </p:nvSpPr>
        <p:spPr bwMode="auto">
          <a:xfrm>
            <a:off x="7543800" y="4162425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5" name="AutoShape 4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flip="none"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" name="AutoShape 6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8" name="AutoShape 7"/>
          <p:cNvSpPr>
            <a:spLocks noChangeArrowheads="1"/>
          </p:cNvSpPr>
          <p:nvPr/>
        </p:nvSpPr>
        <p:spPr bwMode="auto">
          <a:xfrm>
            <a:off x="1600200" y="752475"/>
            <a:ext cx="228600" cy="390525"/>
          </a:xfrm>
          <a:prstGeom prst="irregularSeal1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AutoShape 8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0" name="AutoShape 9"/>
          <p:cNvSpPr>
            <a:spLocks noChangeArrowheads="1"/>
          </p:cNvSpPr>
          <p:nvPr/>
        </p:nvSpPr>
        <p:spPr bwMode="auto">
          <a:xfrm>
            <a:off x="0" y="838200"/>
            <a:ext cx="6096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" name="AutoShape 10"/>
          <p:cNvSpPr>
            <a:spLocks noChangeArrowheads="1"/>
          </p:cNvSpPr>
          <p:nvPr/>
        </p:nvSpPr>
        <p:spPr bwMode="auto">
          <a:xfrm>
            <a:off x="4419600" y="50292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>
            <a:off x="5729288" y="1320800"/>
            <a:ext cx="366712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4" name="AutoShape 13"/>
          <p:cNvSpPr>
            <a:spLocks noChangeArrowheads="1"/>
          </p:cNvSpPr>
          <p:nvPr/>
        </p:nvSpPr>
        <p:spPr bwMode="auto">
          <a:xfrm>
            <a:off x="1143000" y="4321175"/>
            <a:ext cx="508000" cy="403225"/>
          </a:xfrm>
          <a:prstGeom prst="star4">
            <a:avLst>
              <a:gd name="adj" fmla="val 125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5" name="AutoShape 14"/>
          <p:cNvSpPr>
            <a:spLocks noChangeArrowheads="1"/>
          </p:cNvSpPr>
          <p:nvPr/>
        </p:nvSpPr>
        <p:spPr bwMode="auto">
          <a:xfrm>
            <a:off x="8458200" y="5427663"/>
            <a:ext cx="385763" cy="439737"/>
          </a:xfrm>
          <a:prstGeom prst="star5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6" name="AutoShape 15"/>
          <p:cNvSpPr>
            <a:spLocks noChangeArrowheads="1"/>
          </p:cNvSpPr>
          <p:nvPr/>
        </p:nvSpPr>
        <p:spPr bwMode="auto">
          <a:xfrm>
            <a:off x="2438400" y="4419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3BE943">
                  <a:alpha val="87842"/>
                </a:srgb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7" name="AutoShape 16"/>
          <p:cNvSpPr>
            <a:spLocks noChangeArrowheads="1"/>
          </p:cNvSpPr>
          <p:nvPr/>
        </p:nvSpPr>
        <p:spPr bwMode="auto">
          <a:xfrm>
            <a:off x="1371600" y="54800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8" name="AutoShape 17"/>
          <p:cNvSpPr>
            <a:spLocks noChangeArrowheads="1"/>
          </p:cNvSpPr>
          <p:nvPr/>
        </p:nvSpPr>
        <p:spPr bwMode="auto">
          <a:xfrm>
            <a:off x="2971800" y="4953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0" name="AutoShape 19"/>
          <p:cNvSpPr>
            <a:spLocks noChangeArrowheads="1"/>
          </p:cNvSpPr>
          <p:nvPr/>
        </p:nvSpPr>
        <p:spPr bwMode="auto">
          <a:xfrm>
            <a:off x="3733800" y="1066800"/>
            <a:ext cx="533400" cy="5334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1" name="AutoShape 20"/>
          <p:cNvSpPr>
            <a:spLocks noChangeArrowheads="1"/>
          </p:cNvSpPr>
          <p:nvPr/>
        </p:nvSpPr>
        <p:spPr bwMode="auto">
          <a:xfrm>
            <a:off x="7010400" y="990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2" name="AutoShape 21"/>
          <p:cNvSpPr>
            <a:spLocks noChangeArrowheads="1"/>
          </p:cNvSpPr>
          <p:nvPr/>
        </p:nvSpPr>
        <p:spPr bwMode="auto">
          <a:xfrm>
            <a:off x="4800600" y="1066800"/>
            <a:ext cx="493713" cy="539750"/>
          </a:xfrm>
          <a:prstGeom prst="star4">
            <a:avLst>
              <a:gd name="adj" fmla="val 12500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22"/>
          <p:cNvSpPr>
            <a:spLocks noChangeArrowheads="1"/>
          </p:cNvSpPr>
          <p:nvPr/>
        </p:nvSpPr>
        <p:spPr bwMode="auto">
          <a:xfrm>
            <a:off x="2819400" y="838200"/>
            <a:ext cx="403225" cy="392113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99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84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39700"/>
            <a:ext cx="12192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1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5143500"/>
            <a:ext cx="51244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reeform 44">
            <a:hlinkClick r:id="rId10" action="ppaction://hlinksldjump"/>
          </p:cNvPr>
          <p:cNvSpPr/>
          <p:nvPr/>
        </p:nvSpPr>
        <p:spPr>
          <a:xfrm>
            <a:off x="5335987" y="3429000"/>
            <a:ext cx="1397000" cy="1060289"/>
          </a:xfrm>
          <a:custGeom>
            <a:avLst/>
            <a:gdLst>
              <a:gd name="connsiteX0" fmla="*/ 0 w 1367273"/>
              <a:gd name="connsiteY0" fmla="*/ 0 h 1015359"/>
              <a:gd name="connsiteX1" fmla="*/ 732674 w 1367273"/>
              <a:gd name="connsiteY1" fmla="*/ 2885 h 1015359"/>
              <a:gd name="connsiteX2" fmla="*/ 1367273 w 1367273"/>
              <a:gd name="connsiteY2" fmla="*/ 1009590 h 1015359"/>
              <a:gd name="connsiteX3" fmla="*/ 5769 w 1367273"/>
              <a:gd name="connsiteY3" fmla="*/ 1015359 h 1015359"/>
              <a:gd name="connsiteX4" fmla="*/ 0 w 1367273"/>
              <a:gd name="connsiteY4" fmla="*/ 0 h 10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273" h="1015359">
                <a:moveTo>
                  <a:pt x="0" y="0"/>
                </a:moveTo>
                <a:lnTo>
                  <a:pt x="732674" y="2885"/>
                </a:lnTo>
                <a:lnTo>
                  <a:pt x="1367273" y="1009590"/>
                </a:lnTo>
                <a:lnTo>
                  <a:pt x="5769" y="10153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rgbClr val="92D050"/>
              </a:gs>
              <a:gs pos="100000">
                <a:srgbClr val="006600"/>
              </a:gs>
            </a:gsLst>
            <a:lin ang="5400000" scaled="1"/>
          </a:gradFill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</a:rPr>
              <a:t>  6</a:t>
            </a:r>
          </a:p>
        </p:txBody>
      </p:sp>
      <p:sp>
        <p:nvSpPr>
          <p:cNvPr id="47" name="Freeform 46">
            <a:hlinkClick r:id="rId11" action="ppaction://hlinksldjump"/>
          </p:cNvPr>
          <p:cNvSpPr/>
          <p:nvPr/>
        </p:nvSpPr>
        <p:spPr>
          <a:xfrm flipH="1">
            <a:off x="3298829" y="2474765"/>
            <a:ext cx="1398016" cy="1014729"/>
          </a:xfrm>
          <a:custGeom>
            <a:avLst/>
            <a:gdLst>
              <a:gd name="connsiteX0" fmla="*/ 0 w 1367273"/>
              <a:gd name="connsiteY0" fmla="*/ 0 h 1015359"/>
              <a:gd name="connsiteX1" fmla="*/ 732674 w 1367273"/>
              <a:gd name="connsiteY1" fmla="*/ 2885 h 1015359"/>
              <a:gd name="connsiteX2" fmla="*/ 1367273 w 1367273"/>
              <a:gd name="connsiteY2" fmla="*/ 1009590 h 1015359"/>
              <a:gd name="connsiteX3" fmla="*/ 5769 w 1367273"/>
              <a:gd name="connsiteY3" fmla="*/ 1015359 h 1015359"/>
              <a:gd name="connsiteX4" fmla="*/ 0 w 1367273"/>
              <a:gd name="connsiteY4" fmla="*/ 0 h 10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273" h="1015359">
                <a:moveTo>
                  <a:pt x="0" y="0"/>
                </a:moveTo>
                <a:lnTo>
                  <a:pt x="732674" y="2885"/>
                </a:lnTo>
                <a:lnTo>
                  <a:pt x="1367273" y="1009590"/>
                </a:lnTo>
                <a:lnTo>
                  <a:pt x="5769" y="10153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rgbClr val="00B0F0"/>
              </a:gs>
              <a:gs pos="100000">
                <a:srgbClr val="0000FF"/>
              </a:gs>
            </a:gsLst>
            <a:lin ang="54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</a:rPr>
              <a:t>   2</a:t>
            </a:r>
          </a:p>
        </p:txBody>
      </p:sp>
      <p:sp>
        <p:nvSpPr>
          <p:cNvPr id="44" name="Rectangle 43">
            <a:hlinkClick r:id="rId12" action="ppaction://hlinksldjump"/>
          </p:cNvPr>
          <p:cNvSpPr/>
          <p:nvPr/>
        </p:nvSpPr>
        <p:spPr>
          <a:xfrm>
            <a:off x="4051554" y="3429000"/>
            <a:ext cx="1269492" cy="1037844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6666FF"/>
              </a:gs>
              <a:gs pos="100000">
                <a:srgbClr val="6600CC"/>
              </a:gs>
            </a:gsLst>
            <a:lin ang="54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.VnHelvetIns" pitchFamily="34" charset="0"/>
              </a:rPr>
              <a:t>5</a:t>
            </a:r>
          </a:p>
        </p:txBody>
      </p:sp>
      <p:sp>
        <p:nvSpPr>
          <p:cNvPr id="48" name="Freeform 47">
            <a:hlinkClick r:id="rId13" action="ppaction://hlinksldjump"/>
          </p:cNvPr>
          <p:cNvSpPr/>
          <p:nvPr/>
        </p:nvSpPr>
        <p:spPr>
          <a:xfrm flipH="1">
            <a:off x="2645455" y="3429000"/>
            <a:ext cx="1420368" cy="1037843"/>
          </a:xfrm>
          <a:custGeom>
            <a:avLst/>
            <a:gdLst>
              <a:gd name="connsiteX0" fmla="*/ 0 w 1367273"/>
              <a:gd name="connsiteY0" fmla="*/ 0 h 1015359"/>
              <a:gd name="connsiteX1" fmla="*/ 732674 w 1367273"/>
              <a:gd name="connsiteY1" fmla="*/ 2885 h 1015359"/>
              <a:gd name="connsiteX2" fmla="*/ 1367273 w 1367273"/>
              <a:gd name="connsiteY2" fmla="*/ 1009590 h 1015359"/>
              <a:gd name="connsiteX3" fmla="*/ 5769 w 1367273"/>
              <a:gd name="connsiteY3" fmla="*/ 1015359 h 1015359"/>
              <a:gd name="connsiteX4" fmla="*/ 0 w 1367273"/>
              <a:gd name="connsiteY4" fmla="*/ 0 h 10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273" h="1015359">
                <a:moveTo>
                  <a:pt x="0" y="0"/>
                </a:moveTo>
                <a:lnTo>
                  <a:pt x="732674" y="2885"/>
                </a:lnTo>
                <a:lnTo>
                  <a:pt x="1367273" y="1009590"/>
                </a:lnTo>
                <a:lnTo>
                  <a:pt x="5769" y="1015359"/>
                </a:lnTo>
                <a:lnTo>
                  <a:pt x="0" y="0"/>
                </a:lnTo>
                <a:close/>
              </a:path>
            </a:pathLst>
          </a:custGeom>
          <a:solidFill>
            <a:srgbClr val="CCFF6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   4</a:t>
            </a:r>
          </a:p>
        </p:txBody>
      </p:sp>
      <p:sp>
        <p:nvSpPr>
          <p:cNvPr id="46" name="Freeform 45">
            <a:hlinkClick r:id="rId14" action="ppaction://hlinksldjump"/>
          </p:cNvPr>
          <p:cNvSpPr/>
          <p:nvPr/>
        </p:nvSpPr>
        <p:spPr>
          <a:xfrm>
            <a:off x="4686300" y="2460372"/>
            <a:ext cx="1357884" cy="997203"/>
          </a:xfrm>
          <a:custGeom>
            <a:avLst/>
            <a:gdLst>
              <a:gd name="connsiteX0" fmla="*/ 0 w 1367273"/>
              <a:gd name="connsiteY0" fmla="*/ 0 h 1015359"/>
              <a:gd name="connsiteX1" fmla="*/ 732674 w 1367273"/>
              <a:gd name="connsiteY1" fmla="*/ 2885 h 1015359"/>
              <a:gd name="connsiteX2" fmla="*/ 1367273 w 1367273"/>
              <a:gd name="connsiteY2" fmla="*/ 1009590 h 1015359"/>
              <a:gd name="connsiteX3" fmla="*/ 5769 w 1367273"/>
              <a:gd name="connsiteY3" fmla="*/ 1015359 h 1015359"/>
              <a:gd name="connsiteX4" fmla="*/ 0 w 1367273"/>
              <a:gd name="connsiteY4" fmla="*/ 0 h 10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7273" h="1015359">
                <a:moveTo>
                  <a:pt x="0" y="0"/>
                </a:moveTo>
                <a:lnTo>
                  <a:pt x="732674" y="2885"/>
                </a:lnTo>
                <a:lnTo>
                  <a:pt x="1367273" y="1009590"/>
                </a:lnTo>
                <a:lnTo>
                  <a:pt x="5769" y="10153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9999">
                <a:srgbClr val="FFC000"/>
              </a:gs>
              <a:gs pos="70000">
                <a:srgbClr val="FF9900"/>
              </a:gs>
              <a:gs pos="100000">
                <a:srgbClr val="FF9900"/>
              </a:gs>
            </a:gsLst>
            <a:lin ang="54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Isosceles Triangle 17">
            <a:hlinkClick r:id="rId15" action="ppaction://hlinksldjump"/>
          </p:cNvPr>
          <p:cNvSpPr/>
          <p:nvPr/>
        </p:nvSpPr>
        <p:spPr>
          <a:xfrm>
            <a:off x="3960336" y="1283233"/>
            <a:ext cx="1463039" cy="1148487"/>
          </a:xfrm>
          <a:prstGeom prst="triangle">
            <a:avLst>
              <a:gd name="adj" fmla="val 51720"/>
            </a:avLst>
          </a:prstGeom>
          <a:gradFill flip="none"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rgbClr val="FF66FF"/>
              </a:gs>
            </a:gsLst>
            <a:lin ang="54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.VnHelvetIns" pitchFamily="34" charset="0"/>
              </a:rPr>
              <a:t>1</a:t>
            </a:r>
          </a:p>
        </p:txBody>
      </p:sp>
      <p:sp>
        <p:nvSpPr>
          <p:cNvPr id="79" name="AutoShape 18"/>
          <p:cNvSpPr>
            <a:spLocks noChangeArrowheads="1"/>
          </p:cNvSpPr>
          <p:nvPr/>
        </p:nvSpPr>
        <p:spPr bwMode="auto">
          <a:xfrm>
            <a:off x="5983288" y="4367213"/>
            <a:ext cx="457200" cy="685800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14405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3825"/>
            <a:ext cx="12192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6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5575" y="104775"/>
            <a:ext cx="1206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7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0350" y="104775"/>
            <a:ext cx="1206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8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138" y="120650"/>
            <a:ext cx="1206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9" name="Picture 10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01600"/>
            <a:ext cx="12192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61913"/>
            <a:ext cx="27987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1" name="Picture 3" descr="cqs1208873246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45362" y="1822451"/>
            <a:ext cx="343217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2" name="Picture 3" descr="cqs1208873246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93781" y="5196682"/>
            <a:ext cx="33353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04800" y="1550502"/>
            <a:ext cx="3336925" cy="1938992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 Semilight" panose="020B0402040204020203" pitchFamily="34" charset="0"/>
                <a:cs typeface="Nirmala UI Semilight" panose="020B0402040204020203" pitchFamily="34" charset="0"/>
              </a:rPr>
              <a:t>CHINH PHỤC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40488" y="1411568"/>
            <a:ext cx="2842813" cy="3139321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44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 Semilight" panose="020B0402040204020203" pitchFamily="34" charset="0"/>
                <a:cs typeface="Nirmala UI Semilight" panose="020B0402040204020203" pitchFamily="34" charset="0"/>
              </a:rPr>
              <a:t>KIM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4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 Semilight" panose="020B0402040204020203" pitchFamily="34" charset="0"/>
                <a:cs typeface="Nirmala UI Semilight" panose="020B0402040204020203" pitchFamily="34" charset="0"/>
              </a:rPr>
              <a:t>TỰ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400" b="1" dirty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 Semilight" panose="020B0402040204020203" pitchFamily="34" charset="0"/>
                <a:cs typeface="Nirmala UI Semilight" panose="020B0402040204020203" pitchFamily="34" charset="0"/>
              </a:rPr>
              <a:t>THÁP</a:t>
            </a:r>
          </a:p>
        </p:txBody>
      </p:sp>
      <p:pic>
        <p:nvPicPr>
          <p:cNvPr id="14415" name="Picture 2" descr="https://pasoto.com/ve-may-bay/public/style/images/HouseIcon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697" y="5967411"/>
            <a:ext cx="871078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30597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>
                <p:cTn id="13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71" grpId="0" animBg="1"/>
      <p:bldP spid="72" grpId="0" animBg="1"/>
      <p:bldP spid="74" grpId="0" animBg="1"/>
      <p:bldP spid="76" grpId="0" animBg="1"/>
      <p:bldP spid="77" grpId="0" animBg="1"/>
      <p:bldP spid="81" grpId="0" animBg="1"/>
      <p:bldP spid="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2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2"/>
          <p:cNvGrpSpPr>
            <a:grpSpLocks/>
          </p:cNvGrpSpPr>
          <p:nvPr/>
        </p:nvGrpSpPr>
        <p:grpSpPr bwMode="auto">
          <a:xfrm rot="5400000">
            <a:off x="7859712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364" name="Group 5"/>
          <p:cNvGrpSpPr>
            <a:grpSpLocks/>
          </p:cNvGrpSpPr>
          <p:nvPr/>
        </p:nvGrpSpPr>
        <p:grpSpPr bwMode="auto">
          <a:xfrm rot="5400000">
            <a:off x="944562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365" name="Group 8"/>
          <p:cNvGrpSpPr>
            <a:grpSpLocks/>
          </p:cNvGrpSpPr>
          <p:nvPr/>
        </p:nvGrpSpPr>
        <p:grpSpPr bwMode="auto">
          <a:xfrm rot="5400000">
            <a:off x="288925" y="736600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366" name="Group 11"/>
          <p:cNvGrpSpPr>
            <a:grpSpLocks/>
          </p:cNvGrpSpPr>
          <p:nvPr/>
        </p:nvGrpSpPr>
        <p:grpSpPr bwMode="auto">
          <a:xfrm>
            <a:off x="1214438" y="196850"/>
            <a:ext cx="7700962" cy="1377950"/>
            <a:chOff x="766" y="149"/>
            <a:chExt cx="4851" cy="868"/>
          </a:xfrm>
        </p:grpSpPr>
        <p:pic>
          <p:nvPicPr>
            <p:cNvPr id="15400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2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8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9" name="Group 19"/>
          <p:cNvGrpSpPr>
            <a:grpSpLocks/>
          </p:cNvGrpSpPr>
          <p:nvPr/>
        </p:nvGrpSpPr>
        <p:grpSpPr bwMode="auto">
          <a:xfrm>
            <a:off x="4641850" y="155575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370" name="AutoShape 22"/>
          <p:cNvSpPr>
            <a:spLocks noChangeArrowheads="1"/>
          </p:cNvSpPr>
          <p:nvPr/>
        </p:nvSpPr>
        <p:spPr bwMode="auto">
          <a:xfrm>
            <a:off x="63500" y="22225"/>
            <a:ext cx="457835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5371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5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15372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74" name="WordArt 48"/>
          <p:cNvSpPr>
            <a:spLocks noChangeArrowheads="1" noChangeShapeType="1" noTextEdit="1"/>
          </p:cNvSpPr>
          <p:nvPr/>
        </p:nvSpPr>
        <p:spPr bwMode="auto">
          <a:xfrm>
            <a:off x="6876174" y="2209800"/>
            <a:ext cx="38100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pic>
        <p:nvPicPr>
          <p:cNvPr id="15375" name="Picture 4" descr="http://www.dongythanhtuan.vn/kcfinder/upload/images/clock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425"/>
            <a:ext cx="1446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Oval 18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00"/>
                </a:solidFill>
              </a:rPr>
              <a:t>HẾT GiỜ</a:t>
            </a:r>
          </a:p>
        </p:txBody>
      </p:sp>
      <p:sp>
        <p:nvSpPr>
          <p:cNvPr id="127" name="Oval 19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8" name="Oval 20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29" name="Oval 21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0" name="Oval 22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34" name="Oval 26"/>
          <p:cNvSpPr>
            <a:spLocks noChangeArrowheads="1"/>
          </p:cNvSpPr>
          <p:nvPr/>
        </p:nvSpPr>
        <p:spPr bwMode="auto">
          <a:xfrm>
            <a:off x="460375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15387" name="Picture 2" descr="https://pasoto.com/ve-may-bay/public/style/images/House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849563"/>
            <a:ext cx="12271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8" name="TextBox 40"/>
          <p:cNvSpPr txBox="1">
            <a:spLocks noChangeArrowheads="1"/>
          </p:cNvSpPr>
          <p:nvPr/>
        </p:nvSpPr>
        <p:spPr bwMode="auto">
          <a:xfrm>
            <a:off x="1847850" y="1220788"/>
            <a:ext cx="7143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00CC"/>
                </a:solidFill>
              </a:rPr>
              <a:t>Văn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bản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Cây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tre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Việt</a:t>
            </a:r>
            <a:r>
              <a:rPr lang="en-US" sz="3200" b="1" dirty="0">
                <a:solidFill>
                  <a:srgbClr val="0000CC"/>
                </a:solidFill>
              </a:rPr>
              <a:t> Nam </a:t>
            </a:r>
            <a:r>
              <a:rPr lang="en-US" sz="3200" b="1" dirty="0" err="1">
                <a:solidFill>
                  <a:srgbClr val="0000CC"/>
                </a:solidFill>
              </a:rPr>
              <a:t>thuộc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thể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loại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nào</a:t>
            </a:r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43" name="Picture 6" descr="http://play.android.vn/wp-content/uploads/2014/08/06/ap-an-uoi-hinh-bat-chu-ico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581525"/>
            <a:ext cx="158591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66992528"/>
              </p:ext>
            </p:extLst>
          </p:nvPr>
        </p:nvGraphicFramePr>
        <p:xfrm>
          <a:off x="3657600" y="2376487"/>
          <a:ext cx="3340811" cy="310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12386" y="2376488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Truyện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ngắn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392" name="TextBox 45"/>
          <p:cNvSpPr txBox="1">
            <a:spLocks noChangeArrowheads="1"/>
          </p:cNvSpPr>
          <p:nvPr/>
        </p:nvSpPr>
        <p:spPr bwMode="auto">
          <a:xfrm>
            <a:off x="4494924" y="31337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Phóng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393" name="TextBox 46"/>
          <p:cNvSpPr txBox="1">
            <a:spLocks noChangeArrowheads="1"/>
          </p:cNvSpPr>
          <p:nvPr/>
        </p:nvSpPr>
        <p:spPr bwMode="auto">
          <a:xfrm>
            <a:off x="4534611" y="38957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Bút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kí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394" name="TextBox 47"/>
          <p:cNvSpPr txBox="1">
            <a:spLocks noChangeArrowheads="1"/>
          </p:cNvSpPr>
          <p:nvPr/>
        </p:nvSpPr>
        <p:spPr bwMode="auto">
          <a:xfrm>
            <a:off x="4534611" y="46577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Hồi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5" name="Oval 4"/>
          <p:cNvGrpSpPr>
            <a:grpSpLocks/>
          </p:cNvGrpSpPr>
          <p:nvPr/>
        </p:nvGrpSpPr>
        <p:grpSpPr bwMode="auto">
          <a:xfrm>
            <a:off x="4352925" y="5673725"/>
            <a:ext cx="2803525" cy="1000125"/>
            <a:chOff x="3625" y="2880"/>
            <a:chExt cx="1766" cy="630"/>
          </a:xfrm>
        </p:grpSpPr>
        <p:pic>
          <p:nvPicPr>
            <p:cNvPr id="15396" name="Oval 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2880"/>
              <a:ext cx="176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7" name="Text Box 36"/>
            <p:cNvSpPr txBox="1">
              <a:spLocks noChangeArrowheads="1"/>
            </p:cNvSpPr>
            <p:nvPr/>
          </p:nvSpPr>
          <p:spPr bwMode="auto">
            <a:xfrm>
              <a:off x="3918" y="2984"/>
              <a:ext cx="117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án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: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86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26" grpId="0" animBg="1"/>
      <p:bldP spid="126" grpId="1" animBg="1"/>
      <p:bldP spid="127" grpId="0" animBg="1"/>
      <p:bldP spid="128" grpId="0" animBg="1"/>
      <p:bldP spid="129" grpId="0" animBg="1"/>
      <p:bldP spid="130" grpId="0" animBg="1"/>
      <p:bldP spid="134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2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2"/>
          <p:cNvGrpSpPr>
            <a:grpSpLocks/>
          </p:cNvGrpSpPr>
          <p:nvPr/>
        </p:nvGrpSpPr>
        <p:grpSpPr bwMode="auto">
          <a:xfrm rot="5400000">
            <a:off x="7859712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88" name="Group 5"/>
          <p:cNvGrpSpPr>
            <a:grpSpLocks/>
          </p:cNvGrpSpPr>
          <p:nvPr/>
        </p:nvGrpSpPr>
        <p:grpSpPr bwMode="auto">
          <a:xfrm rot="5400000">
            <a:off x="944562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89" name="Group 8"/>
          <p:cNvGrpSpPr>
            <a:grpSpLocks/>
          </p:cNvGrpSpPr>
          <p:nvPr/>
        </p:nvGrpSpPr>
        <p:grpSpPr bwMode="auto">
          <a:xfrm rot="5400000">
            <a:off x="288925" y="736600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0" name="Group 11"/>
          <p:cNvGrpSpPr>
            <a:grpSpLocks/>
          </p:cNvGrpSpPr>
          <p:nvPr/>
        </p:nvGrpSpPr>
        <p:grpSpPr bwMode="auto">
          <a:xfrm>
            <a:off x="1214438" y="196850"/>
            <a:ext cx="7700962" cy="1377950"/>
            <a:chOff x="766" y="149"/>
            <a:chExt cx="4851" cy="868"/>
          </a:xfrm>
        </p:grpSpPr>
        <p:pic>
          <p:nvPicPr>
            <p:cNvPr id="16424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5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6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2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93" name="Group 19"/>
          <p:cNvGrpSpPr>
            <a:grpSpLocks/>
          </p:cNvGrpSpPr>
          <p:nvPr/>
        </p:nvGrpSpPr>
        <p:grpSpPr bwMode="auto">
          <a:xfrm>
            <a:off x="4641850" y="155575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4" name="AutoShape 22"/>
          <p:cNvSpPr>
            <a:spLocks noChangeArrowheads="1"/>
          </p:cNvSpPr>
          <p:nvPr/>
        </p:nvSpPr>
        <p:spPr bwMode="auto">
          <a:xfrm>
            <a:off x="63500" y="22225"/>
            <a:ext cx="457835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6395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5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2</a:t>
            </a:r>
          </a:p>
        </p:txBody>
      </p:sp>
      <p:sp>
        <p:nvSpPr>
          <p:cNvPr id="16396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8" name="WordArt 48"/>
          <p:cNvSpPr>
            <a:spLocks noChangeArrowheads="1" noChangeShapeType="1" noTextEdit="1"/>
          </p:cNvSpPr>
          <p:nvPr/>
        </p:nvSpPr>
        <p:spPr bwMode="auto">
          <a:xfrm>
            <a:off x="5287963" y="2362200"/>
            <a:ext cx="38100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16412" name="TextBox 40"/>
          <p:cNvSpPr txBox="1">
            <a:spLocks noChangeArrowheads="1"/>
          </p:cNvSpPr>
          <p:nvPr/>
        </p:nvSpPr>
        <p:spPr bwMode="auto">
          <a:xfrm>
            <a:off x="1847850" y="1220788"/>
            <a:ext cx="7143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00CC"/>
                </a:solidFill>
              </a:rPr>
              <a:t>Văn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bản</a:t>
            </a:r>
            <a:r>
              <a:rPr lang="en-US" sz="3200" b="1" dirty="0">
                <a:solidFill>
                  <a:srgbClr val="0000CC"/>
                </a:solidFill>
              </a:rPr>
              <a:t> “</a:t>
            </a:r>
            <a:r>
              <a:rPr lang="en-US" sz="3200" b="1" dirty="0" err="1">
                <a:solidFill>
                  <a:srgbClr val="0000CC"/>
                </a:solidFill>
              </a:rPr>
              <a:t>Cây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tre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Việt</a:t>
            </a:r>
            <a:r>
              <a:rPr lang="en-US" sz="3200" b="1" dirty="0">
                <a:solidFill>
                  <a:srgbClr val="0000CC"/>
                </a:solidFill>
              </a:rPr>
              <a:t> Nam” </a:t>
            </a:r>
            <a:r>
              <a:rPr lang="en-US" sz="3200" b="1" dirty="0" err="1">
                <a:solidFill>
                  <a:srgbClr val="0000CC"/>
                </a:solidFill>
              </a:rPr>
              <a:t>thuộc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kiểu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văn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bản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gì</a:t>
            </a:r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43" name="Picture 6" descr="http://play.android.vn/wp-content/uploads/2014/08/06/ap-an-uoi-hinh-bat-chu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581525"/>
            <a:ext cx="158591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48130714"/>
              </p:ext>
            </p:extLst>
          </p:nvPr>
        </p:nvGraphicFramePr>
        <p:xfrm>
          <a:off x="2069389" y="2528887"/>
          <a:ext cx="3340811" cy="310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24175" y="2528888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Hành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chính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416" name="TextBox 45"/>
          <p:cNvSpPr txBox="1">
            <a:spLocks noChangeArrowheads="1"/>
          </p:cNvSpPr>
          <p:nvPr/>
        </p:nvSpPr>
        <p:spPr bwMode="auto">
          <a:xfrm>
            <a:off x="2906713" y="32861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Nhật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dụng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417" name="TextBox 46"/>
          <p:cNvSpPr txBox="1">
            <a:spLocks noChangeArrowheads="1"/>
          </p:cNvSpPr>
          <p:nvPr/>
        </p:nvSpPr>
        <p:spPr bwMode="auto">
          <a:xfrm>
            <a:off x="2946400" y="40481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Khoa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418" name="TextBox 47"/>
          <p:cNvSpPr txBox="1">
            <a:spLocks noChangeArrowheads="1"/>
          </p:cNvSpPr>
          <p:nvPr/>
        </p:nvSpPr>
        <p:spPr bwMode="auto">
          <a:xfrm>
            <a:off x="2946400" y="48101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5" name="Oval 4"/>
          <p:cNvGrpSpPr>
            <a:grpSpLocks/>
          </p:cNvGrpSpPr>
          <p:nvPr/>
        </p:nvGrpSpPr>
        <p:grpSpPr bwMode="auto">
          <a:xfrm>
            <a:off x="5754688" y="4572000"/>
            <a:ext cx="2803525" cy="1000125"/>
            <a:chOff x="3625" y="2880"/>
            <a:chExt cx="1766" cy="630"/>
          </a:xfrm>
        </p:grpSpPr>
        <p:pic>
          <p:nvPicPr>
            <p:cNvPr id="16420" name="Oval 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2880"/>
              <a:ext cx="176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1" name="Text Box 36"/>
            <p:cNvSpPr txBox="1">
              <a:spLocks noChangeArrowheads="1"/>
            </p:cNvSpPr>
            <p:nvPr/>
          </p:nvSpPr>
          <p:spPr bwMode="auto">
            <a:xfrm>
              <a:off x="3918" y="2984"/>
              <a:ext cx="117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án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: B</a:t>
              </a:r>
            </a:p>
          </p:txBody>
        </p:sp>
      </p:grpSp>
      <p:pic>
        <p:nvPicPr>
          <p:cNvPr id="50" name="Picture 4" descr="http://www.dongythanhtuan.vn/kcfinder/upload/images/clock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425"/>
            <a:ext cx="1446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18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00"/>
                </a:solidFill>
              </a:rPr>
              <a:t>HẾT GiỜ</a:t>
            </a:r>
          </a:p>
        </p:txBody>
      </p:sp>
      <p:sp>
        <p:nvSpPr>
          <p:cNvPr id="52" name="Oval 19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3" name="Oval 20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4" name="Oval 21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5" name="Oval 22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56" name="Oval 26"/>
          <p:cNvSpPr>
            <a:spLocks noChangeArrowheads="1"/>
          </p:cNvSpPr>
          <p:nvPr/>
        </p:nvSpPr>
        <p:spPr bwMode="auto">
          <a:xfrm>
            <a:off x="460375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4" name="Picture 2" descr="https://pasoto.com/ve-may-bay/public/style/images/HouseIcon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849563"/>
            <a:ext cx="12271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5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1" grpId="1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2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2"/>
          <p:cNvGrpSpPr>
            <a:grpSpLocks/>
          </p:cNvGrpSpPr>
          <p:nvPr/>
        </p:nvGrpSpPr>
        <p:grpSpPr bwMode="auto">
          <a:xfrm rot="5400000">
            <a:off x="7859712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412" name="Group 5"/>
          <p:cNvGrpSpPr>
            <a:grpSpLocks/>
          </p:cNvGrpSpPr>
          <p:nvPr/>
        </p:nvGrpSpPr>
        <p:grpSpPr bwMode="auto">
          <a:xfrm rot="5400000">
            <a:off x="944562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413" name="Group 8"/>
          <p:cNvGrpSpPr>
            <a:grpSpLocks/>
          </p:cNvGrpSpPr>
          <p:nvPr/>
        </p:nvGrpSpPr>
        <p:grpSpPr bwMode="auto">
          <a:xfrm rot="5400000">
            <a:off x="288925" y="736600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414" name="Group 11"/>
          <p:cNvGrpSpPr>
            <a:grpSpLocks/>
          </p:cNvGrpSpPr>
          <p:nvPr/>
        </p:nvGrpSpPr>
        <p:grpSpPr bwMode="auto">
          <a:xfrm>
            <a:off x="1214438" y="196850"/>
            <a:ext cx="7700962" cy="1377950"/>
            <a:chOff x="766" y="149"/>
            <a:chExt cx="4851" cy="868"/>
          </a:xfrm>
        </p:grpSpPr>
        <p:pic>
          <p:nvPicPr>
            <p:cNvPr id="17448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9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0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19"/>
          <p:cNvGrpSpPr>
            <a:grpSpLocks/>
          </p:cNvGrpSpPr>
          <p:nvPr/>
        </p:nvGrpSpPr>
        <p:grpSpPr bwMode="auto">
          <a:xfrm>
            <a:off x="4641850" y="155575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8" name="AutoShape 22"/>
          <p:cNvSpPr>
            <a:spLocks noChangeArrowheads="1"/>
          </p:cNvSpPr>
          <p:nvPr/>
        </p:nvSpPr>
        <p:spPr bwMode="auto">
          <a:xfrm>
            <a:off x="63500" y="22225"/>
            <a:ext cx="457835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7419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5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3</a:t>
            </a:r>
          </a:p>
        </p:txBody>
      </p:sp>
      <p:sp>
        <p:nvSpPr>
          <p:cNvPr id="17420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22" name="WordArt 48"/>
          <p:cNvSpPr>
            <a:spLocks noChangeArrowheads="1" noChangeShapeType="1" noTextEdit="1"/>
          </p:cNvSpPr>
          <p:nvPr/>
        </p:nvSpPr>
        <p:spPr bwMode="auto">
          <a:xfrm>
            <a:off x="5287963" y="2362200"/>
            <a:ext cx="38100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17436" name="TextBox 40"/>
          <p:cNvSpPr txBox="1">
            <a:spLocks noChangeArrowheads="1"/>
          </p:cNvSpPr>
          <p:nvPr/>
        </p:nvSpPr>
        <p:spPr bwMode="auto">
          <a:xfrm>
            <a:off x="1847850" y="1220788"/>
            <a:ext cx="7143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00CC"/>
                </a:solidFill>
              </a:rPr>
              <a:t>Hình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ảnh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cây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tre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gắn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với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nhân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vật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nào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sau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đây</a:t>
            </a:r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43" name="Picture 6" descr="http://play.android.vn/wp-content/uploads/2014/08/06/ap-an-uoi-hinh-bat-chu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581525"/>
            <a:ext cx="158591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54048126"/>
              </p:ext>
            </p:extLst>
          </p:nvPr>
        </p:nvGraphicFramePr>
        <p:xfrm>
          <a:off x="2069389" y="2528887"/>
          <a:ext cx="3340811" cy="310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24175" y="2528888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Thạch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Sanh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440" name="TextBox 45"/>
          <p:cNvSpPr txBox="1">
            <a:spLocks noChangeArrowheads="1"/>
          </p:cNvSpPr>
          <p:nvPr/>
        </p:nvSpPr>
        <p:spPr bwMode="auto">
          <a:xfrm>
            <a:off x="2906713" y="32861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Thánh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Gióng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441" name="TextBox 46"/>
          <p:cNvSpPr txBox="1">
            <a:spLocks noChangeArrowheads="1"/>
          </p:cNvSpPr>
          <p:nvPr/>
        </p:nvSpPr>
        <p:spPr bwMode="auto">
          <a:xfrm>
            <a:off x="2946400" y="40481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Sơn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Tinh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442" name="TextBox 47"/>
          <p:cNvSpPr txBox="1">
            <a:spLocks noChangeArrowheads="1"/>
          </p:cNvSpPr>
          <p:nvPr/>
        </p:nvSpPr>
        <p:spPr bwMode="auto">
          <a:xfrm>
            <a:off x="2946400" y="4810125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Thủy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Tinh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5" name="Oval 4"/>
          <p:cNvGrpSpPr>
            <a:grpSpLocks/>
          </p:cNvGrpSpPr>
          <p:nvPr/>
        </p:nvGrpSpPr>
        <p:grpSpPr bwMode="auto">
          <a:xfrm>
            <a:off x="5754688" y="4572000"/>
            <a:ext cx="2803525" cy="1000125"/>
            <a:chOff x="3625" y="2880"/>
            <a:chExt cx="1766" cy="630"/>
          </a:xfrm>
        </p:grpSpPr>
        <p:pic>
          <p:nvPicPr>
            <p:cNvPr id="17444" name="Oval 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2880"/>
              <a:ext cx="176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5" name="Text Box 36"/>
            <p:cNvSpPr txBox="1">
              <a:spLocks noChangeArrowheads="1"/>
            </p:cNvSpPr>
            <p:nvPr/>
          </p:nvSpPr>
          <p:spPr bwMode="auto">
            <a:xfrm>
              <a:off x="3918" y="2984"/>
              <a:ext cx="117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án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: B</a:t>
              </a:r>
            </a:p>
          </p:txBody>
        </p:sp>
      </p:grpSp>
      <p:pic>
        <p:nvPicPr>
          <p:cNvPr id="49" name="Picture 4" descr="http://www.dongythanhtuan.vn/kcfinder/upload/images/clock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425"/>
            <a:ext cx="1446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8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00"/>
                </a:solidFill>
              </a:rPr>
              <a:t>HẾT GiỜ</a:t>
            </a:r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2" name="Oval 20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3" name="Oval 21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55" name="Oval 26"/>
          <p:cNvSpPr>
            <a:spLocks noChangeArrowheads="1"/>
          </p:cNvSpPr>
          <p:nvPr/>
        </p:nvSpPr>
        <p:spPr bwMode="auto">
          <a:xfrm>
            <a:off x="460375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4" name="Picture 2" descr="https://pasoto.com/ve-may-bay/public/style/images/HouseIcon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849563"/>
            <a:ext cx="12271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9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2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2"/>
          <p:cNvGrpSpPr>
            <a:grpSpLocks/>
          </p:cNvGrpSpPr>
          <p:nvPr/>
        </p:nvGrpSpPr>
        <p:grpSpPr bwMode="auto">
          <a:xfrm rot="5400000">
            <a:off x="7859712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436" name="Group 5"/>
          <p:cNvGrpSpPr>
            <a:grpSpLocks/>
          </p:cNvGrpSpPr>
          <p:nvPr/>
        </p:nvGrpSpPr>
        <p:grpSpPr bwMode="auto">
          <a:xfrm rot="5400000">
            <a:off x="944562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 rot="5400000">
            <a:off x="288925" y="736600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438" name="Group 11"/>
          <p:cNvGrpSpPr>
            <a:grpSpLocks/>
          </p:cNvGrpSpPr>
          <p:nvPr/>
        </p:nvGrpSpPr>
        <p:grpSpPr bwMode="auto">
          <a:xfrm>
            <a:off x="1214438" y="196850"/>
            <a:ext cx="7700962" cy="1377950"/>
            <a:chOff x="766" y="149"/>
            <a:chExt cx="4851" cy="868"/>
          </a:xfrm>
        </p:grpSpPr>
        <p:pic>
          <p:nvPicPr>
            <p:cNvPr id="18472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3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4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40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1" name="Group 19"/>
          <p:cNvGrpSpPr>
            <a:grpSpLocks/>
          </p:cNvGrpSpPr>
          <p:nvPr/>
        </p:nvGrpSpPr>
        <p:grpSpPr bwMode="auto">
          <a:xfrm>
            <a:off x="4641850" y="155575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8442" name="AutoShape 22"/>
          <p:cNvSpPr>
            <a:spLocks noChangeArrowheads="1"/>
          </p:cNvSpPr>
          <p:nvPr/>
        </p:nvSpPr>
        <p:spPr bwMode="auto">
          <a:xfrm>
            <a:off x="63500" y="22225"/>
            <a:ext cx="457835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8443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5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4</a:t>
            </a:r>
          </a:p>
        </p:txBody>
      </p:sp>
      <p:sp>
        <p:nvSpPr>
          <p:cNvPr id="18444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46" name="WordArt 48"/>
          <p:cNvSpPr>
            <a:spLocks noChangeArrowheads="1" noChangeShapeType="1" noTextEdit="1"/>
          </p:cNvSpPr>
          <p:nvPr/>
        </p:nvSpPr>
        <p:spPr bwMode="auto">
          <a:xfrm>
            <a:off x="6688137" y="2133600"/>
            <a:ext cx="38100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18460" name="TextBox 40"/>
          <p:cNvSpPr txBox="1">
            <a:spLocks noChangeArrowheads="1"/>
          </p:cNvSpPr>
          <p:nvPr/>
        </p:nvSpPr>
        <p:spPr bwMode="auto">
          <a:xfrm>
            <a:off x="1847850" y="1220788"/>
            <a:ext cx="7143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00CC"/>
                </a:solidFill>
              </a:rPr>
              <a:t>Trong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văn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bản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tre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gắn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với</a:t>
            </a:r>
            <a:r>
              <a:rPr lang="en-US" sz="2800" b="1" dirty="0">
                <a:solidFill>
                  <a:srgbClr val="0000CC"/>
                </a:solidFill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</a:rPr>
              <a:t>người</a:t>
            </a:r>
            <a:r>
              <a:rPr lang="en-US" sz="2800" b="1" dirty="0">
                <a:solidFill>
                  <a:srgbClr val="0000CC"/>
                </a:solidFill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</a:rPr>
              <a:t>các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lĩnh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vực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nào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43" name="Picture 6" descr="http://play.android.vn/wp-content/uploads/2014/08/06/ap-an-uoi-hinh-bat-chu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581525"/>
            <a:ext cx="158591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16538470"/>
              </p:ext>
            </p:extLst>
          </p:nvPr>
        </p:nvGraphicFramePr>
        <p:xfrm>
          <a:off x="3469563" y="2300287"/>
          <a:ext cx="4150437" cy="310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19574" y="2300288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464" name="TextBox 45"/>
          <p:cNvSpPr txBox="1">
            <a:spLocks noChangeArrowheads="1"/>
          </p:cNvSpPr>
          <p:nvPr/>
        </p:nvSpPr>
        <p:spPr bwMode="auto">
          <a:xfrm>
            <a:off x="4124902" y="3019438"/>
            <a:ext cx="3371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đấu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465" name="TextBox 46"/>
          <p:cNvSpPr txBox="1">
            <a:spLocks noChangeArrowheads="1"/>
          </p:cNvSpPr>
          <p:nvPr/>
        </p:nvSpPr>
        <p:spPr bwMode="auto">
          <a:xfrm>
            <a:off x="4067174" y="3819525"/>
            <a:ext cx="322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xuất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khẩu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466" name="TextBox 47"/>
          <p:cNvSpPr txBox="1">
            <a:spLocks noChangeArrowheads="1"/>
          </p:cNvSpPr>
          <p:nvPr/>
        </p:nvSpPr>
        <p:spPr bwMode="auto">
          <a:xfrm>
            <a:off x="4067174" y="449580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 </a:t>
            </a:r>
            <a:r>
              <a:rPr lang="en-US" sz="2800" b="1" dirty="0" err="1">
                <a:solidFill>
                  <a:srgbClr val="C00000"/>
                </a:solidFill>
              </a:rPr>
              <a:t>tâm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linh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5" name="Oval 4"/>
          <p:cNvGrpSpPr>
            <a:grpSpLocks/>
          </p:cNvGrpSpPr>
          <p:nvPr/>
        </p:nvGrpSpPr>
        <p:grpSpPr bwMode="auto">
          <a:xfrm>
            <a:off x="3924299" y="5537489"/>
            <a:ext cx="3571875" cy="1000125"/>
            <a:chOff x="3625" y="2880"/>
            <a:chExt cx="1766" cy="630"/>
          </a:xfrm>
        </p:grpSpPr>
        <p:pic>
          <p:nvPicPr>
            <p:cNvPr id="18468" name="Oval 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2880"/>
              <a:ext cx="176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9" name="Text Box 36"/>
            <p:cNvSpPr txBox="1">
              <a:spLocks noChangeArrowheads="1"/>
            </p:cNvSpPr>
            <p:nvPr/>
          </p:nvSpPr>
          <p:spPr bwMode="auto">
            <a:xfrm>
              <a:off x="3918" y="2984"/>
              <a:ext cx="117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án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: A, B</a:t>
              </a:r>
            </a:p>
          </p:txBody>
        </p:sp>
      </p:grpSp>
      <p:pic>
        <p:nvPicPr>
          <p:cNvPr id="49" name="Picture 4" descr="http://www.dongythanhtuan.vn/kcfinder/upload/images/clock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425"/>
            <a:ext cx="1446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8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00"/>
                </a:solidFill>
              </a:rPr>
              <a:t>HẾT GiỜ</a:t>
            </a:r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2" name="Oval 20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3" name="Oval 21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55" name="Oval 26"/>
          <p:cNvSpPr>
            <a:spLocks noChangeArrowheads="1"/>
          </p:cNvSpPr>
          <p:nvPr/>
        </p:nvSpPr>
        <p:spPr bwMode="auto">
          <a:xfrm>
            <a:off x="460375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4" name="Picture 2" descr="https://pasoto.com/ve-may-bay/public/style/images/HouseIcon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" y="3004285"/>
            <a:ext cx="12271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2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2"/>
          <p:cNvGrpSpPr>
            <a:grpSpLocks/>
          </p:cNvGrpSpPr>
          <p:nvPr/>
        </p:nvGrpSpPr>
        <p:grpSpPr bwMode="auto">
          <a:xfrm rot="5400000">
            <a:off x="7859712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460" name="Group 5"/>
          <p:cNvGrpSpPr>
            <a:grpSpLocks/>
          </p:cNvGrpSpPr>
          <p:nvPr/>
        </p:nvGrpSpPr>
        <p:grpSpPr bwMode="auto">
          <a:xfrm rot="5400000">
            <a:off x="944562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461" name="Group 8"/>
          <p:cNvGrpSpPr>
            <a:grpSpLocks/>
          </p:cNvGrpSpPr>
          <p:nvPr/>
        </p:nvGrpSpPr>
        <p:grpSpPr bwMode="auto">
          <a:xfrm rot="5400000">
            <a:off x="288925" y="736600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462" name="Group 11"/>
          <p:cNvGrpSpPr>
            <a:grpSpLocks/>
          </p:cNvGrpSpPr>
          <p:nvPr/>
        </p:nvGrpSpPr>
        <p:grpSpPr bwMode="auto">
          <a:xfrm>
            <a:off x="1214438" y="196850"/>
            <a:ext cx="7700962" cy="1377950"/>
            <a:chOff x="766" y="149"/>
            <a:chExt cx="4851" cy="868"/>
          </a:xfrm>
        </p:grpSpPr>
        <p:pic>
          <p:nvPicPr>
            <p:cNvPr id="19496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8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4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19"/>
          <p:cNvGrpSpPr>
            <a:grpSpLocks/>
          </p:cNvGrpSpPr>
          <p:nvPr/>
        </p:nvGrpSpPr>
        <p:grpSpPr bwMode="auto">
          <a:xfrm>
            <a:off x="4641850" y="155575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466" name="AutoShape 22"/>
          <p:cNvSpPr>
            <a:spLocks noChangeArrowheads="1"/>
          </p:cNvSpPr>
          <p:nvPr/>
        </p:nvSpPr>
        <p:spPr bwMode="auto">
          <a:xfrm>
            <a:off x="63500" y="22225"/>
            <a:ext cx="457835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9467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5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5</a:t>
            </a:r>
          </a:p>
        </p:txBody>
      </p:sp>
      <p:sp>
        <p:nvSpPr>
          <p:cNvPr id="19468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AutoShape 16"/>
          <p:cNvSpPr>
            <a:spLocks noChangeArrowheads="1"/>
          </p:cNvSpPr>
          <p:nvPr/>
        </p:nvSpPr>
        <p:spPr bwMode="auto">
          <a:xfrm>
            <a:off x="19812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70" name="WordArt 48"/>
          <p:cNvSpPr>
            <a:spLocks noChangeArrowheads="1" noChangeShapeType="1" noTextEdit="1"/>
          </p:cNvSpPr>
          <p:nvPr/>
        </p:nvSpPr>
        <p:spPr bwMode="auto">
          <a:xfrm>
            <a:off x="6630987" y="2362200"/>
            <a:ext cx="468123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19484" name="TextBox 40"/>
          <p:cNvSpPr txBox="1">
            <a:spLocks noChangeArrowheads="1"/>
          </p:cNvSpPr>
          <p:nvPr/>
        </p:nvSpPr>
        <p:spPr bwMode="auto">
          <a:xfrm>
            <a:off x="1864302" y="1161871"/>
            <a:ext cx="7143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CC"/>
                </a:solidFill>
              </a:rPr>
              <a:t>Theo </a:t>
            </a:r>
            <a:r>
              <a:rPr lang="en-US" sz="3600" b="1" dirty="0" err="1">
                <a:solidFill>
                  <a:srgbClr val="0000CC"/>
                </a:solidFill>
              </a:rPr>
              <a:t>tác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giả</a:t>
            </a:r>
            <a:r>
              <a:rPr lang="en-US" sz="3600" b="1" dirty="0">
                <a:solidFill>
                  <a:srgbClr val="0000CC"/>
                </a:solidFill>
              </a:rPr>
              <a:t>, </a:t>
            </a:r>
            <a:r>
              <a:rPr lang="en-US" sz="3600" b="1" dirty="0" err="1">
                <a:solidFill>
                  <a:srgbClr val="0000CC"/>
                </a:solidFill>
              </a:rPr>
              <a:t>tre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gắn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bó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với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người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như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thế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nào</a:t>
            </a:r>
            <a:r>
              <a:rPr lang="en-US" sz="36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43" name="Picture 6" descr="http://play.android.vn/wp-content/uploads/2014/08/06/ap-an-uoi-hinh-bat-chu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581525"/>
            <a:ext cx="158591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30831886"/>
              </p:ext>
            </p:extLst>
          </p:nvPr>
        </p:nvGraphicFramePr>
        <p:xfrm>
          <a:off x="3422651" y="2528887"/>
          <a:ext cx="4191000" cy="310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67200" y="25288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Thời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trẻ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488" name="TextBox 45"/>
          <p:cNvSpPr txBox="1">
            <a:spLocks noChangeArrowheads="1"/>
          </p:cNvSpPr>
          <p:nvPr/>
        </p:nvSpPr>
        <p:spPr bwMode="auto">
          <a:xfrm>
            <a:off x="4249738" y="3286125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Khi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489" name="TextBox 46"/>
          <p:cNvSpPr txBox="1">
            <a:spLocks noChangeArrowheads="1"/>
          </p:cNvSpPr>
          <p:nvPr/>
        </p:nvSpPr>
        <p:spPr bwMode="auto">
          <a:xfrm>
            <a:off x="4184650" y="4048125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Khi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còn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490" name="TextBox 47"/>
          <p:cNvSpPr txBox="1">
            <a:spLocks noChangeArrowheads="1"/>
          </p:cNvSpPr>
          <p:nvPr/>
        </p:nvSpPr>
        <p:spPr bwMode="auto">
          <a:xfrm>
            <a:off x="4184650" y="472440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Đời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đời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kiếp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kiếp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5" name="Oval 4"/>
          <p:cNvGrpSpPr>
            <a:grpSpLocks/>
          </p:cNvGrpSpPr>
          <p:nvPr/>
        </p:nvGrpSpPr>
        <p:grpSpPr bwMode="auto">
          <a:xfrm>
            <a:off x="4328969" y="5612245"/>
            <a:ext cx="2803525" cy="1000125"/>
            <a:chOff x="3625" y="2880"/>
            <a:chExt cx="1766" cy="630"/>
          </a:xfrm>
        </p:grpSpPr>
        <p:pic>
          <p:nvPicPr>
            <p:cNvPr id="19492" name="Oval 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2880"/>
              <a:ext cx="176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3" name="Text Box 36"/>
            <p:cNvSpPr txBox="1">
              <a:spLocks noChangeArrowheads="1"/>
            </p:cNvSpPr>
            <p:nvPr/>
          </p:nvSpPr>
          <p:spPr bwMode="auto">
            <a:xfrm>
              <a:off x="3918" y="2984"/>
              <a:ext cx="117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libri" pitchFamily="34" charset="0"/>
                </a:rPr>
                <a:t>án</a:t>
              </a:r>
              <a:r>
                <a:rPr lang="en-US" sz="3200" b="1" dirty="0">
                  <a:solidFill>
                    <a:srgbClr val="FFFF00"/>
                  </a:solidFill>
                  <a:latin typeface="Calibri" pitchFamily="34" charset="0"/>
                </a:rPr>
                <a:t>: D</a:t>
              </a:r>
            </a:p>
          </p:txBody>
        </p:sp>
      </p:grpSp>
      <p:pic>
        <p:nvPicPr>
          <p:cNvPr id="49" name="Picture 4" descr="http://www.dongythanhtuan.vn/kcfinder/upload/images/clock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425"/>
            <a:ext cx="1446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8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00"/>
                </a:solidFill>
              </a:rPr>
              <a:t>HẾT GiỜ</a:t>
            </a:r>
          </a:p>
        </p:txBody>
      </p:sp>
      <p:sp>
        <p:nvSpPr>
          <p:cNvPr id="51" name="Oval 19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2" name="Oval 20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3" name="Oval 21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457200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55" name="Oval 26"/>
          <p:cNvSpPr>
            <a:spLocks noChangeArrowheads="1"/>
          </p:cNvSpPr>
          <p:nvPr/>
        </p:nvSpPr>
        <p:spPr bwMode="auto">
          <a:xfrm>
            <a:off x="460375" y="1466850"/>
            <a:ext cx="1000125" cy="9969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4" name="Picture 2" descr="https://pasoto.com/ve-may-bay/public/style/images/HouseIcon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" y="3004285"/>
            <a:ext cx="12271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>
            <a:spLocks/>
          </p:cNvSpPr>
          <p:nvPr/>
        </p:nvSpPr>
        <p:spPr bwMode="gray">
          <a:xfrm flipV="1">
            <a:off x="2714625" y="3957638"/>
            <a:ext cx="1108075" cy="130016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gray">
          <a:xfrm>
            <a:off x="2519363" y="1433513"/>
            <a:ext cx="1366837" cy="1614487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cs typeface="Times New Roman" panose="02020603050405020304" pitchFamily="18" charset="0"/>
            </a:endParaRPr>
          </a:p>
        </p:txBody>
      </p:sp>
      <p:grpSp>
        <p:nvGrpSpPr>
          <p:cNvPr id="22" name="Nhóm 35"/>
          <p:cNvGrpSpPr/>
          <p:nvPr/>
        </p:nvGrpSpPr>
        <p:grpSpPr>
          <a:xfrm>
            <a:off x="3922939" y="1433129"/>
            <a:ext cx="5068661" cy="1081472"/>
            <a:chOff x="4413024" y="2403579"/>
            <a:chExt cx="2098787" cy="20262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AutoShape 4"/>
            <p:cNvSpPr>
              <a:spLocks noChangeArrowheads="1"/>
            </p:cNvSpPr>
            <p:nvPr/>
          </p:nvSpPr>
          <p:spPr bwMode="auto">
            <a:xfrm>
              <a:off x="4413024" y="2529856"/>
              <a:ext cx="2098787" cy="189997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4" name="AutoShape 5"/>
            <p:cNvSpPr>
              <a:spLocks noChangeArrowheads="1"/>
            </p:cNvSpPr>
            <p:nvPr/>
          </p:nvSpPr>
          <p:spPr bwMode="gray">
            <a:xfrm>
              <a:off x="4626386" y="2403579"/>
              <a:ext cx="1703994" cy="347691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5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6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4492468" y="3240722"/>
              <a:ext cx="1906325" cy="7496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006600"/>
                  </a:solidFill>
                  <a:latin typeface="+mj-lt"/>
                </a:rPr>
                <a:t>I. ĐỌC – TÌM HIỂU CHUNG VĂN BẢN</a:t>
              </a:r>
              <a:endParaRPr lang="vi-VN" sz="2000" dirty="0">
                <a:solidFill>
                  <a:srgbClr val="006600"/>
                </a:solidFill>
                <a:latin typeface="+mj-lt"/>
              </a:endParaRPr>
            </a:p>
          </p:txBody>
        </p:sp>
      </p:grpSp>
      <p:grpSp>
        <p:nvGrpSpPr>
          <p:cNvPr id="29" name="Nhóm 36"/>
          <p:cNvGrpSpPr/>
          <p:nvPr/>
        </p:nvGrpSpPr>
        <p:grpSpPr>
          <a:xfrm>
            <a:off x="3822701" y="3975998"/>
            <a:ext cx="5168900" cy="1281802"/>
            <a:chOff x="6707755" y="1940568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33525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B05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3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>
              <a:off x="6764479" y="3098778"/>
              <a:ext cx="2002555" cy="9414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006600"/>
                  </a:solidFill>
                  <a:latin typeface="+mj-lt"/>
                </a:rPr>
                <a:t>II. ĐỌC - TÌM HIỂU CHI TIẾT</a:t>
              </a:r>
              <a:endParaRPr lang="vi-VN" sz="2000" dirty="0">
                <a:solidFill>
                  <a:srgbClr val="006600"/>
                </a:solidFill>
                <a:latin typeface="+mj-lt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-1" y="2514600"/>
            <a:ext cx="3820027" cy="22098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CÂY TRE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VIỆT NAM</a:t>
            </a:r>
          </a:p>
        </p:txBody>
      </p:sp>
      <p:sp>
        <p:nvSpPr>
          <p:cNvPr id="37" name="AutoShape 2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" y="76200"/>
            <a:ext cx="9143999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+mj-lt"/>
              </a:rPr>
              <a:t>NỘI DUNG BÀI HỌC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-76200" y="685800"/>
            <a:ext cx="9144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40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4"/>
    </mc:Choice>
    <mc:Fallback xmlns="">
      <p:transition spd="slow" advTm="1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hu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7"/>
          <p:cNvSpPr>
            <a:spLocks noChangeArrowheads="1"/>
          </p:cNvSpPr>
          <p:nvPr/>
        </p:nvSpPr>
        <p:spPr bwMode="auto">
          <a:xfrm>
            <a:off x="3810000" y="1066800"/>
            <a:ext cx="1524000" cy="990600"/>
          </a:xfrm>
          <a:prstGeom prst="wedgeEllipseCallout">
            <a:avLst>
              <a:gd name="adj1" fmla="val -62917"/>
              <a:gd name="adj2" fmla="val 11698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vi-VN" altLang="vi-VN">
              <a:latin typeface="Calibri" pitchFamily="34" charset="0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3790950" y="1362075"/>
            <a:ext cx="15621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vi-VN" sz="2000" dirty="0" err="1">
                <a:solidFill>
                  <a:srgbClr val="FF3300"/>
                </a:solidFill>
                <a:latin typeface="+mj-lt"/>
              </a:rPr>
              <a:t>Gì</a:t>
            </a:r>
            <a:r>
              <a:rPr lang="en-US" altLang="vi-VN" sz="2000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altLang="vi-VN" sz="2000" dirty="0" err="1">
                <a:solidFill>
                  <a:srgbClr val="FF3300"/>
                </a:solidFill>
                <a:latin typeface="+mj-lt"/>
              </a:rPr>
              <a:t>thế</a:t>
            </a:r>
            <a:r>
              <a:rPr lang="en-US" altLang="vi-VN" sz="2000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altLang="vi-VN" sz="2000" dirty="0" err="1">
                <a:solidFill>
                  <a:srgbClr val="FF3300"/>
                </a:solidFill>
                <a:latin typeface="+mj-lt"/>
              </a:rPr>
              <a:t>nhỉ</a:t>
            </a:r>
            <a:r>
              <a:rPr lang="en-US" altLang="vi-VN" sz="2000" dirty="0">
                <a:solidFill>
                  <a:srgbClr val="FF3300"/>
                </a:solidFill>
                <a:latin typeface="+mj-lt"/>
              </a:rPr>
              <a:t>?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5638800" y="2921000"/>
            <a:ext cx="18288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vi-VN" sz="2400" b="1" dirty="0">
                <a:solidFill>
                  <a:srgbClr val="FF3300"/>
                </a:solidFill>
                <a:latin typeface="+mj-lt"/>
              </a:rPr>
              <a:t>MỘT PHẦN QUÀ DÀNH CHO BẠN!</a:t>
            </a:r>
          </a:p>
        </p:txBody>
      </p:sp>
      <p:pic>
        <p:nvPicPr>
          <p:cNvPr id="53" name="Picture 5" descr="hop qu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92150"/>
            <a:ext cx="34829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7" descr="EXIT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6107113"/>
            <a:ext cx="762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4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4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823">
            <a:off x="102747" y="1153240"/>
            <a:ext cx="4003571" cy="25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891">
            <a:off x="-135590" y="2068570"/>
            <a:ext cx="4158712" cy="17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03" y="3962400"/>
            <a:ext cx="5539297" cy="168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5277496" cy="252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0"/>
            <a:ext cx="3384605" cy="142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9" y="76200"/>
            <a:ext cx="4115391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88" y="1304646"/>
            <a:ext cx="2380712" cy="229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22751"/>
            <a:ext cx="2783776" cy="166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54507"/>
            <a:ext cx="2063401" cy="11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" y="0"/>
            <a:ext cx="112780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8599" y="-51417"/>
            <a:ext cx="112780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447800" y="6290023"/>
            <a:ext cx="7239000" cy="491777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28600" y="6330089"/>
            <a:ext cx="1066800" cy="451711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4267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066800" y="2819400"/>
            <a:ext cx="7239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b="1">
                <a:solidFill>
                  <a:srgbClr val="0033CC"/>
                </a:solidFill>
                <a:latin typeface="Times New Roman" pitchFamily="18" charset="0"/>
              </a:rPr>
              <a:t>Em hãy tìm một số câu tục ngữ, ca dao, thơ, truyện cổ tích Việt Nam có nói đến cây tre</a:t>
            </a:r>
            <a:r>
              <a:rPr lang="en-US" sz="2800">
                <a:solidFill>
                  <a:srgbClr val="0033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066800" y="5562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0033CC"/>
                </a:solidFill>
                <a:latin typeface="Times New Roman" pitchFamily="18" charset="0"/>
              </a:rPr>
              <a:t>Thánh Gióng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715000" y="5486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0033CC"/>
                </a:solidFill>
                <a:latin typeface="Times New Roman" pitchFamily="18" charset="0"/>
              </a:rPr>
              <a:t>Cây tre trăm đốt</a:t>
            </a:r>
          </a:p>
        </p:txBody>
      </p:sp>
      <p:pic>
        <p:nvPicPr>
          <p:cNvPr id="22538" name="Picture 10" descr="thanh-gi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7244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AutoShape 12" descr="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utoShape 14" descr="9k=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3" name="Picture 15" descr="Cay tre tram d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0067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1" grpId="1" animBg="1"/>
      <p:bldP spid="4102" grpId="0"/>
      <p:bldP spid="4102" grpId="1"/>
      <p:bldP spid="4106" grpId="0"/>
      <p:bldP spid="410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j03012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18303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WordArt 6"/>
          <p:cNvSpPr>
            <a:spLocks noChangeArrowheads="1" noChangeShapeType="1" noTextEdit="1"/>
          </p:cNvSpPr>
          <p:nvPr/>
        </p:nvSpPr>
        <p:spPr bwMode="auto">
          <a:xfrm>
            <a:off x="3352800" y="457200"/>
            <a:ext cx="4191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DẶN DÒ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914400" y="28956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  <a:latin typeface="Times New Roman" pitchFamily="18" charset="0"/>
              </a:rPr>
              <a:t>- Đọc diễn cảm một đoạn trong văn bản mà em thích.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914400" y="36576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  <a:latin typeface="Times New Roman" pitchFamily="18" charset="0"/>
              </a:rPr>
              <a:t>- Sưu tầm những dụng cụ làm từ tre, nứa.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2" grpId="0"/>
      <p:bldP spid="317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81087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1138238"/>
            <a:ext cx="715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BÁO CÁO BÀI TẬP DỰ ÁN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81000" y="1704109"/>
            <a:ext cx="3924300" cy="335280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Thép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spc="50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Nam.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52400" y="5211763"/>
            <a:ext cx="8763000" cy="157003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/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endParaRPr 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/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slide,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sơ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đồ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tư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duy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phim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phóng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sự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….</a:t>
            </a:r>
          </a:p>
          <a:p>
            <a:pPr algn="just" eaLnBrk="1" hangingPunct="1"/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Nếu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thời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gian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thì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đặt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cờ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báo</a:t>
            </a:r>
            <a:r>
              <a:rPr 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hiệu</a:t>
            </a:r>
            <a:endParaRPr 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7" name="Text Box 16"/>
          <p:cNvSpPr txBox="1">
            <a:spLocks noChangeArrowheads="1"/>
          </p:cNvSpPr>
          <p:nvPr/>
        </p:nvSpPr>
        <p:spPr bwMode="auto">
          <a:xfrm>
            <a:off x="2133600" y="228600"/>
            <a:ext cx="518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VNI-HLThuphap" pitchFamily="2" charset="0"/>
                <a:cs typeface="Arial" charset="0"/>
              </a:rPr>
              <a:t>Caây</a:t>
            </a:r>
            <a:r>
              <a:rPr lang="en-US" sz="4400" b="1" dirty="0">
                <a:solidFill>
                  <a:srgbClr val="FF0000"/>
                </a:solidFill>
                <a:latin typeface="VNI-HLThuphap" pitchFamily="2" charset="0"/>
                <a:cs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HLThuphap" pitchFamily="2" charset="0"/>
                <a:cs typeface="Arial" charset="0"/>
              </a:rPr>
              <a:t>tre</a:t>
            </a:r>
            <a:r>
              <a:rPr lang="en-US" sz="4400" b="1" dirty="0">
                <a:solidFill>
                  <a:srgbClr val="FF0000"/>
                </a:solidFill>
                <a:latin typeface="VNI-HLThuphap" pitchFamily="2" charset="0"/>
                <a:cs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HLThuphap" pitchFamily="2" charset="0"/>
                <a:cs typeface="Arial" charset="0"/>
              </a:rPr>
              <a:t>Vieät</a:t>
            </a:r>
            <a:r>
              <a:rPr lang="en-US" sz="4400" b="1" dirty="0">
                <a:solidFill>
                  <a:srgbClr val="FF0000"/>
                </a:solidFill>
                <a:latin typeface="VNI-HLThuphap" pitchFamily="2" charset="0"/>
                <a:cs typeface="Arial" charset="0"/>
              </a:rPr>
              <a:t> Nam</a:t>
            </a:r>
          </a:p>
        </p:txBody>
      </p:sp>
      <p:sp>
        <p:nvSpPr>
          <p:cNvPr id="6158" name="Text Box 17"/>
          <p:cNvSpPr txBox="1">
            <a:spLocks noChangeArrowheads="1"/>
          </p:cNvSpPr>
          <p:nvPr/>
        </p:nvSpPr>
        <p:spPr bwMode="auto">
          <a:xfrm>
            <a:off x="6705600" y="609600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VNI-HLThuphap" pitchFamily="2" charset="0"/>
                <a:cs typeface="Arial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VNI-HLThuphap" pitchFamily="2" charset="0"/>
                <a:cs typeface="Arial" charset="0"/>
              </a:rPr>
              <a:t>Theùp</a:t>
            </a:r>
            <a:r>
              <a:rPr lang="en-US" sz="2400" b="1" dirty="0">
                <a:solidFill>
                  <a:srgbClr val="0000FF"/>
                </a:solidFill>
                <a:latin typeface="VNI-HLThuphap" pitchFamily="2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HLThuphap" pitchFamily="2" charset="0"/>
                <a:cs typeface="Arial" charset="0"/>
              </a:rPr>
              <a:t>Môùi</a:t>
            </a:r>
            <a:r>
              <a:rPr lang="en-US" sz="2400" b="1" dirty="0">
                <a:solidFill>
                  <a:srgbClr val="0000FF"/>
                </a:solidFill>
                <a:latin typeface="VNI-HLThuphap" pitchFamily="2" charset="0"/>
                <a:cs typeface="Arial" charset="0"/>
              </a:rPr>
              <a:t>)</a:t>
            </a:r>
          </a:p>
        </p:txBody>
      </p:sp>
      <p:sp>
        <p:nvSpPr>
          <p:cNvPr id="6159" name="Oval 62"/>
          <p:cNvSpPr>
            <a:spLocks noChangeArrowheads="1"/>
          </p:cNvSpPr>
          <p:nvPr/>
        </p:nvSpPr>
        <p:spPr bwMode="auto">
          <a:xfrm>
            <a:off x="76200" y="85725"/>
            <a:ext cx="1905000" cy="6858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CC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Văn bản</a:t>
            </a:r>
          </a:p>
        </p:txBody>
      </p:sp>
      <p:pic>
        <p:nvPicPr>
          <p:cNvPr id="12" name="Picture 2" descr="C:\Users\Anh Vu\Desktop\Package - Lesson\Data\nv6t2tr096h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5726"/>
            <a:ext cx="4419600" cy="3341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43134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149" grpId="0"/>
      <p:bldP spid="10" grpId="0" animBg="1"/>
      <p:bldP spid="61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cs typeface="Arial" charset="0"/>
              </a:rPr>
              <a:t>I. ĐỌC – TÌM HIỂU CHUNG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52400" y="6096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990000"/>
                </a:solidFill>
                <a:cs typeface="Arial" charset="0"/>
              </a:rPr>
              <a:t>1. </a:t>
            </a:r>
            <a:r>
              <a:rPr lang="en-US" sz="2800" b="1" dirty="0" err="1">
                <a:solidFill>
                  <a:srgbClr val="990000"/>
                </a:solidFill>
                <a:cs typeface="Arial" charset="0"/>
              </a:rPr>
              <a:t>Tác</a:t>
            </a:r>
            <a:r>
              <a:rPr lang="en-US" sz="2800" b="1" dirty="0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cs typeface="Arial" charset="0"/>
              </a:rPr>
              <a:t>giả</a:t>
            </a:r>
            <a:r>
              <a:rPr lang="en-US" sz="2800" b="1" dirty="0">
                <a:solidFill>
                  <a:srgbClr val="990000"/>
                </a:solidFill>
                <a:cs typeface="Arial" charset="0"/>
              </a:rPr>
              <a:t>: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1676400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cs typeface="Arial" charset="0"/>
              </a:rPr>
              <a:t>- Tên khai sinh: Hà Văn Lộc.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57200" y="21336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cs typeface="Arial" charset="0"/>
              </a:rPr>
              <a:t>- Quê: Hà Nội.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57200" y="2514600"/>
            <a:ext cx="4800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-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Là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báo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văn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viết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nhiều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bút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kí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thuyết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 minh </a:t>
            </a:r>
            <a:r>
              <a:rPr lang="en-US" sz="2800" b="1" dirty="0" err="1">
                <a:solidFill>
                  <a:srgbClr val="0033CC"/>
                </a:solidFill>
                <a:cs typeface="Arial" charset="0"/>
              </a:rPr>
              <a:t>phim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.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57200" y="11430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cs typeface="Arial" charset="0"/>
              </a:rPr>
              <a:t>- Thép Mới  (1925  – 1991)</a:t>
            </a:r>
          </a:p>
        </p:txBody>
      </p:sp>
      <p:grpSp>
        <p:nvGrpSpPr>
          <p:cNvPr id="3080" name="Group 16"/>
          <p:cNvGrpSpPr>
            <a:grpSpLocks/>
          </p:cNvGrpSpPr>
          <p:nvPr/>
        </p:nvGrpSpPr>
        <p:grpSpPr bwMode="auto">
          <a:xfrm>
            <a:off x="5105400" y="685800"/>
            <a:ext cx="4038600" cy="5791200"/>
            <a:chOff x="3216" y="384"/>
            <a:chExt cx="2544" cy="3648"/>
          </a:xfrm>
        </p:grpSpPr>
        <p:sp>
          <p:nvSpPr>
            <p:cNvPr id="3081" name="Text Box 8"/>
            <p:cNvSpPr txBox="1">
              <a:spLocks noChangeArrowheads="1"/>
            </p:cNvSpPr>
            <p:nvPr/>
          </p:nvSpPr>
          <p:spPr bwMode="auto">
            <a:xfrm>
              <a:off x="3216" y="3744"/>
              <a:ext cx="25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i="1">
                  <a:solidFill>
                    <a:srgbClr val="0000CC"/>
                  </a:solidFill>
                  <a:latin typeface="Times New Roman" pitchFamily="18" charset="0"/>
                </a:rPr>
                <a:t>Chân dung nhà văn Thép Mới</a:t>
              </a:r>
            </a:p>
          </p:txBody>
        </p:sp>
        <p:pic>
          <p:nvPicPr>
            <p:cNvPr id="2" name="Picture 15" descr="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4"/>
              <a:ext cx="2352" cy="3312"/>
            </a:xfrm>
            <a:prstGeom prst="rect">
              <a:avLst/>
            </a:prstGeom>
            <a:noFill/>
            <a:ln w="38100" cmpd="dbl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3" grpId="0"/>
      <p:bldP spid="3084" grpId="0"/>
      <p:bldP spid="30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04800" y="561976"/>
            <a:ext cx="381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990000"/>
                </a:solidFill>
                <a:cs typeface="Arial" charset="0"/>
              </a:rPr>
              <a:t>2. </a:t>
            </a:r>
            <a:r>
              <a:rPr lang="en-US" sz="2800" b="1" dirty="0" err="1">
                <a:solidFill>
                  <a:srgbClr val="990000"/>
                </a:solidFill>
                <a:cs typeface="Arial" charset="0"/>
              </a:rPr>
              <a:t>Tác</a:t>
            </a:r>
            <a:r>
              <a:rPr lang="en-US" sz="2800" b="1" dirty="0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cs typeface="Arial" charset="0"/>
              </a:rPr>
              <a:t>phẩm</a:t>
            </a:r>
            <a:endParaRPr lang="en-US" sz="2800" b="1" dirty="0">
              <a:solidFill>
                <a:srgbClr val="990000"/>
              </a:solidFill>
              <a:cs typeface="Arial" charset="0"/>
            </a:endParaRPr>
          </a:p>
        </p:txBody>
      </p:sp>
      <p:pic>
        <p:nvPicPr>
          <p:cNvPr id="34822" name="Picture 6" descr="1125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495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cay-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648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cs typeface="Arial" charset="0"/>
              </a:rPr>
              <a:t>I. ĐỌC – TÌM HIỂU CHUNG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31080" y="990600"/>
            <a:ext cx="83605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xứ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Ba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(1955)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54880" y="2097107"/>
            <a:ext cx="6377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b,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kí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81124" y="2782907"/>
            <a:ext cx="82580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c, Phương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Thuyết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miêu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52400" y="228600"/>
            <a:ext cx="381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990000"/>
                </a:solidFill>
                <a:cs typeface="Arial" charset="0"/>
              </a:rPr>
              <a:t>a. Đọc – Chú thích.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04800" y="762000"/>
            <a:ext cx="44196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Arial" charset="0"/>
                <a:sym typeface="Wingdings"/>
              </a:rPr>
              <a:t> </a:t>
            </a: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     -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Phần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đầu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đọc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giọng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tha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thiết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tự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hào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     -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Đoạn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nói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về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cây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tre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trong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chiến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đấu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đọc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giọng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hào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hùng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mạnh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mẽ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     -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Đoạn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cuối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đọc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chậm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giọng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chắc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khỏe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với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thái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độ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khẳng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cs typeface="Arial" charset="0"/>
              </a:rPr>
              <a:t>định</a:t>
            </a:r>
            <a:r>
              <a:rPr lang="en-US" sz="2800" dirty="0">
                <a:solidFill>
                  <a:srgbClr val="0033CC"/>
                </a:solidFill>
                <a:cs typeface="Arial" charset="0"/>
              </a:rPr>
              <a:t>.</a:t>
            </a:r>
          </a:p>
        </p:txBody>
      </p:sp>
      <p:pic>
        <p:nvPicPr>
          <p:cNvPr id="7" name="Picture 2" descr="C:\Users\Anh Vu\Desktop\Package - Lesson\Data\nv6t2tr096h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2672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/>
      <p:bldP spid="51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3"/>
          <p:cNvSpPr>
            <a:spLocks noChangeArrowheads="1"/>
          </p:cNvSpPr>
          <p:nvPr/>
        </p:nvSpPr>
        <p:spPr bwMode="gray">
          <a:xfrm rot="10800000">
            <a:off x="6019800" y="3334502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CC"/>
              </a:solidFill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gray">
          <a:xfrm rot="19079508">
            <a:off x="2741669" y="4655355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CC"/>
              </a:solidFill>
            </a:endParaRP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gray">
          <a:xfrm>
            <a:off x="2514600" y="33816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CC"/>
              </a:solidFill>
            </a:endParaRP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gray">
          <a:xfrm rot="13077741">
            <a:off x="5791131" y="4661472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3" y="4800600"/>
            <a:ext cx="2610476" cy="2016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83409"/>
            <a:ext cx="2668311" cy="2059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087"/>
            <a:ext cx="2652612" cy="2058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43" y="4648200"/>
            <a:ext cx="2607629" cy="2072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76" y="152400"/>
            <a:ext cx="2708824" cy="1983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AutoShape 13"/>
          <p:cNvSpPr>
            <a:spLocks noChangeArrowheads="1"/>
          </p:cNvSpPr>
          <p:nvPr/>
        </p:nvSpPr>
        <p:spPr bwMode="gray">
          <a:xfrm rot="5400000">
            <a:off x="4321515" y="2218495"/>
            <a:ext cx="548174" cy="457201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504" y="76200"/>
            <a:ext cx="3672408" cy="5444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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gray">
          <a:xfrm>
            <a:off x="-76200" y="4262735"/>
            <a:ext cx="1306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b="1" dirty="0">
                <a:solidFill>
                  <a:srgbClr val="0000CC"/>
                </a:solidFill>
              </a:rPr>
              <a:t>Vầu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gray">
          <a:xfrm>
            <a:off x="217488" y="6396335"/>
            <a:ext cx="1306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b="1" dirty="0">
                <a:solidFill>
                  <a:srgbClr val="0000CC"/>
                </a:solidFill>
              </a:rPr>
              <a:t>Mai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gray">
          <a:xfrm>
            <a:off x="7989888" y="6243935"/>
            <a:ext cx="1306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b="1" dirty="0">
                <a:solidFill>
                  <a:srgbClr val="0000CC"/>
                </a:solidFill>
              </a:rPr>
              <a:t>Trúc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gray">
          <a:xfrm>
            <a:off x="7989888" y="4038600"/>
            <a:ext cx="1306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b="1" dirty="0">
                <a:solidFill>
                  <a:srgbClr val="0000CC"/>
                </a:solidFill>
              </a:rPr>
              <a:t>Nứa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4876800" y="2129135"/>
            <a:ext cx="1306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b="1" dirty="0">
                <a:solidFill>
                  <a:srgbClr val="0000CC"/>
                </a:solidFill>
              </a:rPr>
              <a:t>Tre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307996" y="2895600"/>
            <a:ext cx="2635604" cy="1981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gray">
          <a:xfrm>
            <a:off x="3307996" y="3450333"/>
            <a:ext cx="251177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b="1" dirty="0">
                <a:solidFill>
                  <a:srgbClr val="FF0000"/>
                </a:solidFill>
              </a:rPr>
              <a:t>Các giống cây cùng họ với tre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6963"/>
            <a:ext cx="4038600" cy="5017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3109"/>
            <a:ext cx="441960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Nhũn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429071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ight Arrow 7"/>
          <p:cNvSpPr/>
          <p:nvPr/>
        </p:nvSpPr>
        <p:spPr>
          <a:xfrm rot="20188850">
            <a:off x="908748" y="3430824"/>
            <a:ext cx="1600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1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7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72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4&quot;/&gt;&lt;/object&gt;&lt;object type=&quot;3&quot; unique_id=&quot;10020&quot;&gt;&lt;property id=&quot;20148&quot; value=&quot;5&quot;/&gt;&lt;property id=&quot;20300&quot; value=&quot;Slide 17&quot;/&gt;&lt;property id=&quot;20307&quot; value=&quot;278&quot;/&gt;&lt;/object&gt;&lt;object type=&quot;3&quot; unique_id=&quot;10021&quot;&gt;&lt;property id=&quot;20148&quot; value=&quot;5&quot;/&gt;&lt;property id=&quot;20300&quot; value=&quot;Slide 18&quot;/&gt;&lt;property id=&quot;20307&quot; value=&quot;258&quot;/&gt;&lt;/object&gt;&lt;object type=&quot;3&quot; unique_id=&quot;10022&quot;&gt;&lt;property id=&quot;20148&quot; value=&quot;5&quot;/&gt;&lt;property id=&quot;20300&quot; value=&quot;Slide 19&quot;/&gt;&lt;property id=&quot;20307&quot; value=&quot;279&quot;/&gt;&lt;/object&gt;&lt;object type=&quot;3&quot; unique_id=&quot;10212&quot;&gt;&lt;property id=&quot;20148&quot; value=&quot;5&quot;/&gt;&lt;property id=&quot;20300&quot; value=&quot;Slide 3&quot;/&gt;&lt;property id=&quot;20307&quot; value=&quot;281&quot;/&gt;&lt;/object&gt;&lt;object type=&quot;3&quot; unique_id=&quot;10213&quot;&gt;&lt;property id=&quot;20148&quot; value=&quot;5&quot;/&gt;&lt;property id=&quot;20300&quot; value=&quot;Slide 5&quot;/&gt;&lt;property id=&quot;20307&quot; value=&quot;282&quot;/&gt;&lt;/object&gt;&lt;object type=&quot;3&quot; unique_id=&quot;10214&quot;&gt;&lt;property id=&quot;20148&quot; value=&quot;5&quot;/&gt;&lt;property id=&quot;20300&quot; value=&quot;Slide 7&quot;/&gt;&lt;property id=&quot;20307&quot; value=&quot;283&quot;/&gt;&lt;/object&gt;&lt;object type=&quot;3&quot; unique_id=&quot;10215&quot;&gt;&lt;property id=&quot;20148&quot; value=&quot;5&quot;/&gt;&lt;property id=&quot;20300&quot; value=&quot;Slide 9&quot;/&gt;&lt;property id=&quot;20307&quot; value=&quot;285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86de2f8-8200-4d9c-b0c1-84ea594e7255"/>
  <p:tag name="TEMPPRESENTATIONFILE" val="C:\Users\HP\AppData\Local\Temp\tmpCBFA.tmp"/>
  <p:tag name="TEMPMEDIAFILENAME" val="C:\Users\HP\AppData\Local\Temp\tmpCD34_video5.mp4"/>
  <p:tag name="MEDIAFADEDURATION" val="0.2"/>
  <p:tag name="MEDIATRANSPARENCY" val="0.3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008D18B-3A8E-401A-A840-461AF5ACC865}&quot;/&gt;&lt;isInvalidForFieldText val=&quot;0&quot;/&gt;&lt;Image&gt;&lt;filename val=&quot;C:\Users\HP\Documents\My Adobe Presentations\thu\data\asimages\{8008D18B-3A8E-401A-A840-461AF5ACC865}_1.png&quot;/&gt;&lt;left val=&quot;186&quot;/&gt;&lt;top val=&quot;98&quot;/&gt;&lt;width val=&quot;348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thu\data\asimages\{710B7E6D-ABCE-4975-A88C-9A6818DBFE9B}_1.png&quot;/&gt;&lt;left val=&quot;32&quot;/&gt;&lt;top val=&quot;133&quot;/&gt;&lt;width val=&quot;649&quot;/&gt;&lt;height val=&quot;93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2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iến chình bài học"/>
  <p:tag name="ISPRING_SLIDE_INDENT_LEVEL" val="0"/>
  <p:tag name="ISPRING_CUSTOM_TIMING_USED" val="1"/>
  <p:tag name="ISPRING_PLAYER_LAYOUT_TYPE" val="Full"/>
  <p:tag name="TIMING" val="|2.414|2.798|7.688"/>
  <p:tag name="ISPRING_SLIDE_ID" val="{D220DBB0-DC4E-4F26-95F5-5DCE1202005E}"/>
  <p:tag name="ISPRING_SLIDE_ID_2" val="{02467DC4-D052-4DB6-B3A7-1E6B226549EA}"/>
  <p:tag name="GENSWF_ADVANCE_TIME" val="18.93"/>
  <p:tag name="ISPRING_PRESENTER_ID" val="{A0659629-D4DD-47C3-8DBC-DCE55C380A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74bb87f-b715-48ca-99ff-f772377a37dd"/>
  <p:tag name="TEMPPRESENTATIONFILE" val="C:\Users\HP\AppData\Local\Temp\tmp341D.tmp"/>
  <p:tag name="TEMPMEDIAFILENAME" val="C:\Users\HP\AppData\Local\Temp\tmp3670_Cay tre Viet Nam.wmv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1437</Words>
  <Application>Microsoft Office PowerPoint</Application>
  <PresentationFormat>On-screen Show (4:3)</PresentationFormat>
  <Paragraphs>249</Paragraphs>
  <Slides>33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.VnHelvetIns</vt:lpstr>
      <vt:lpstr>.VnMysticalH</vt:lpstr>
      <vt:lpstr>.VnTifani Heavy</vt:lpstr>
      <vt:lpstr>.VnTime</vt:lpstr>
      <vt:lpstr>Arial</vt:lpstr>
      <vt:lpstr>Arial Black</vt:lpstr>
      <vt:lpstr>Calibri</vt:lpstr>
      <vt:lpstr>Nirmala UI Semilight</vt:lpstr>
      <vt:lpstr>Times New Roman</vt:lpstr>
      <vt:lpstr>Verdana</vt:lpstr>
      <vt:lpstr>VNI-HLThuphap</vt:lpstr>
      <vt:lpstr>Wingdings</vt:lpstr>
      <vt:lpstr>Wingdings 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con sau</dc:creator>
  <cp:lastModifiedBy>Dung Tran</cp:lastModifiedBy>
  <cp:revision>76</cp:revision>
  <dcterms:created xsi:type="dcterms:W3CDTF">2013-08-20T09:19:34Z</dcterms:created>
  <dcterms:modified xsi:type="dcterms:W3CDTF">2023-12-10T15:16:11Z</dcterms:modified>
</cp:coreProperties>
</file>