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2"/>
  </p:notesMasterIdLst>
  <p:sldIdLst>
    <p:sldId id="470" r:id="rId2"/>
    <p:sldId id="282" r:id="rId3"/>
    <p:sldId id="324" r:id="rId4"/>
    <p:sldId id="259" r:id="rId5"/>
    <p:sldId id="271" r:id="rId6"/>
    <p:sldId id="285" r:id="rId7"/>
    <p:sldId id="283" r:id="rId8"/>
    <p:sldId id="289" r:id="rId9"/>
    <p:sldId id="301" r:id="rId10"/>
    <p:sldId id="288" r:id="rId11"/>
    <p:sldId id="262" r:id="rId12"/>
    <p:sldId id="272" r:id="rId13"/>
    <p:sldId id="295" r:id="rId14"/>
    <p:sldId id="296" r:id="rId15"/>
    <p:sldId id="297" r:id="rId16"/>
    <p:sldId id="298" r:id="rId17"/>
    <p:sldId id="326" r:id="rId18"/>
    <p:sldId id="276" r:id="rId19"/>
    <p:sldId id="300" r:id="rId20"/>
    <p:sldId id="281" r:id="rId21"/>
    <p:sldId id="293" r:id="rId22"/>
    <p:sldId id="277" r:id="rId23"/>
    <p:sldId id="274" r:id="rId24"/>
    <p:sldId id="299" r:id="rId25"/>
    <p:sldId id="302" r:id="rId26"/>
    <p:sldId id="303" r:id="rId27"/>
    <p:sldId id="275" r:id="rId28"/>
    <p:sldId id="286" r:id="rId29"/>
    <p:sldId id="567" r:id="rId30"/>
    <p:sldId id="318" r:id="rId31"/>
    <p:sldId id="322" r:id="rId32"/>
    <p:sldId id="319" r:id="rId33"/>
    <p:sldId id="320" r:id="rId34"/>
    <p:sldId id="321" r:id="rId35"/>
    <p:sldId id="294" r:id="rId36"/>
    <p:sldId id="471" r:id="rId37"/>
    <p:sldId id="566" r:id="rId38"/>
    <p:sldId id="278" r:id="rId39"/>
    <p:sldId id="279" r:id="rId40"/>
    <p:sldId id="323" r:id="rId41"/>
  </p:sldIdLst>
  <p:sldSz cx="18288000" cy="10287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5568" autoAdjust="0"/>
  </p:normalViewPr>
  <p:slideViewPr>
    <p:cSldViewPr>
      <p:cViewPr varScale="1">
        <p:scale>
          <a:sx n="44" d="100"/>
          <a:sy n="44" d="100"/>
        </p:scale>
        <p:origin x="66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18C90E-2D86-4084-B270-D9BECB8179E3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557FBCB-D13B-4579-91CA-EAF79CEC83D2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trọng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CCF058-BE92-47D5-9CD3-040E544F0C7C}" type="parTrans" cxnId="{D948D0CD-FACD-45D8-A450-5A41A3858252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567D3A-8D28-4A67-86BF-C2861974735A}" type="sibTrans" cxnId="{D948D0CD-FACD-45D8-A450-5A41A3858252}">
      <dgm:prSet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cực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168595-AC16-4FD5-8836-15E5EC05E8BB}">
      <dgm:prSet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xấu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BDD29C-BD4E-4DF0-BA4F-7EC9C1A50EB1}" type="parTrans" cxnId="{DE7DE2F2-F578-46DA-AD75-3396769FC2A6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D52CE7-D658-411B-A4F5-B99F625EB0E6}" type="sibTrans" cxnId="{DE7DE2F2-F578-46DA-AD75-3396769FC2A6}">
      <dgm:prSet custT="1"/>
      <dgm:spPr/>
      <dgm:t>
        <a:bodyPr/>
        <a:lstStyle/>
        <a:p>
          <a:r>
            <a:rPr lang="en-US" sz="4400">
              <a:latin typeface="Times New Roman" panose="02020603050405020304" pitchFamily="18" charset="0"/>
              <a:cs typeface="Times New Roman" panose="02020603050405020304" pitchFamily="18" charset="0"/>
            </a:rPr>
            <a:t>tích cực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B3F0F0-FA9E-4A0B-B35A-91703C254E2E}">
      <dgm:prSet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suồng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sã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9E55D0-CF94-4D44-A22A-5B752DD126A4}" type="parTrans" cxnId="{2C03AB81-D7F5-47BF-8922-E1FBFA41FA15}">
      <dgm:prSet/>
      <dgm:spPr/>
      <dgm:t>
        <a:bodyPr/>
        <a:lstStyle/>
        <a:p>
          <a:endParaRPr lang="en-US"/>
        </a:p>
      </dgm:t>
    </dgm:pt>
    <dgm:pt modelId="{6A2BBB54-9FAF-49FB-9207-2ADC95641122}" type="sibTrans" cxnId="{2C03AB81-D7F5-47BF-8922-E1FBFA41FA15}">
      <dgm:prSet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mật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1B0AC4-A071-477C-89B3-9EA2586B22E1}" type="pres">
      <dgm:prSet presAssocID="{AB18C90E-2D86-4084-B270-D9BECB8179E3}" presName="Name0" presStyleCnt="0">
        <dgm:presLayoutVars>
          <dgm:chMax/>
          <dgm:chPref/>
          <dgm:dir/>
          <dgm:animLvl val="lvl"/>
        </dgm:presLayoutVars>
      </dgm:prSet>
      <dgm:spPr/>
    </dgm:pt>
    <dgm:pt modelId="{4D3335FB-35A9-4991-AB4C-286F11AF79FB}" type="pres">
      <dgm:prSet presAssocID="{A557FBCB-D13B-4579-91CA-EAF79CEC83D2}" presName="composite" presStyleCnt="0"/>
      <dgm:spPr/>
    </dgm:pt>
    <dgm:pt modelId="{7E134CE5-D7A4-47F8-AF3B-BFF64BC464AE}" type="pres">
      <dgm:prSet presAssocID="{A557FBCB-D13B-4579-91CA-EAF79CEC83D2}" presName="Parent1" presStyleLbl="node1" presStyleIdx="0" presStyleCnt="6" custLinFactX="-100000" custLinFactNeighborX="-125746" custLinFactNeighborY="-6418">
        <dgm:presLayoutVars>
          <dgm:chMax val="1"/>
          <dgm:chPref val="1"/>
          <dgm:bulletEnabled val="1"/>
        </dgm:presLayoutVars>
      </dgm:prSet>
      <dgm:spPr/>
    </dgm:pt>
    <dgm:pt modelId="{FC8AB4DE-BE40-490D-AEAC-2466141091D7}" type="pres">
      <dgm:prSet presAssocID="{A557FBCB-D13B-4579-91CA-EAF79CEC83D2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B6AA1741-2D2B-4C2E-BAF6-769CD5B5A5E4}" type="pres">
      <dgm:prSet presAssocID="{A557FBCB-D13B-4579-91CA-EAF79CEC83D2}" presName="BalanceSpacing" presStyleCnt="0"/>
      <dgm:spPr/>
    </dgm:pt>
    <dgm:pt modelId="{414E2CA3-2FFC-459F-B696-69DF214B2391}" type="pres">
      <dgm:prSet presAssocID="{A557FBCB-D13B-4579-91CA-EAF79CEC83D2}" presName="BalanceSpacing1" presStyleCnt="0"/>
      <dgm:spPr/>
    </dgm:pt>
    <dgm:pt modelId="{674E71FC-CCDA-4CAB-9BAF-C6041721C062}" type="pres">
      <dgm:prSet presAssocID="{37567D3A-8D28-4A67-86BF-C2861974735A}" presName="Accent1Text" presStyleLbl="node1" presStyleIdx="1" presStyleCnt="6" custLinFactNeighborX="53347" custLinFactNeighborY="76050"/>
      <dgm:spPr/>
    </dgm:pt>
    <dgm:pt modelId="{1BCE0123-6829-4819-A889-39C527EAFB74}" type="pres">
      <dgm:prSet presAssocID="{37567D3A-8D28-4A67-86BF-C2861974735A}" presName="spaceBetweenRectangles" presStyleCnt="0"/>
      <dgm:spPr/>
    </dgm:pt>
    <dgm:pt modelId="{E60A9D8C-7A27-4BBE-A7D0-C84FD9B4DEA8}" type="pres">
      <dgm:prSet presAssocID="{D7168595-AC16-4FD5-8836-15E5EC05E8BB}" presName="composite" presStyleCnt="0"/>
      <dgm:spPr/>
    </dgm:pt>
    <dgm:pt modelId="{58CF884F-A4E4-416C-9EB3-595904BDB8D6}" type="pres">
      <dgm:prSet presAssocID="{D7168595-AC16-4FD5-8836-15E5EC05E8BB}" presName="Parent1" presStyleLbl="node1" presStyleIdx="2" presStyleCnt="6" custLinFactNeighborX="56609" custLinFactNeighborY="71201">
        <dgm:presLayoutVars>
          <dgm:chMax val="1"/>
          <dgm:chPref val="1"/>
          <dgm:bulletEnabled val="1"/>
        </dgm:presLayoutVars>
      </dgm:prSet>
      <dgm:spPr/>
    </dgm:pt>
    <dgm:pt modelId="{301254A8-0ABF-4D88-8AE4-892728838F0B}" type="pres">
      <dgm:prSet presAssocID="{D7168595-AC16-4FD5-8836-15E5EC05E8BB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C63494BC-0875-4F05-8018-D9B70F1C84C5}" type="pres">
      <dgm:prSet presAssocID="{D7168595-AC16-4FD5-8836-15E5EC05E8BB}" presName="BalanceSpacing" presStyleCnt="0"/>
      <dgm:spPr/>
    </dgm:pt>
    <dgm:pt modelId="{10BFD1D2-C5EC-4BCD-89DE-D9B4C6E46195}" type="pres">
      <dgm:prSet presAssocID="{D7168595-AC16-4FD5-8836-15E5EC05E8BB}" presName="BalanceSpacing1" presStyleCnt="0"/>
      <dgm:spPr/>
    </dgm:pt>
    <dgm:pt modelId="{4115C3F4-08CF-4970-ABA4-B08F303174D2}" type="pres">
      <dgm:prSet presAssocID="{15D52CE7-D658-411B-A4F5-B99F625EB0E6}" presName="Accent1Text" presStyleLbl="node1" presStyleIdx="3" presStyleCnt="6" custLinFactX="-100000" custLinFactNeighborX="-125767" custLinFactNeighborY="-8830"/>
      <dgm:spPr/>
    </dgm:pt>
    <dgm:pt modelId="{04597AF8-6030-4AA6-B0E2-4EA0300C77DF}" type="pres">
      <dgm:prSet presAssocID="{15D52CE7-D658-411B-A4F5-B99F625EB0E6}" presName="spaceBetweenRectangles" presStyleCnt="0"/>
      <dgm:spPr/>
    </dgm:pt>
    <dgm:pt modelId="{6F821B5F-6EA3-4E27-B675-5D417EE07B30}" type="pres">
      <dgm:prSet presAssocID="{8DB3F0F0-FA9E-4A0B-B35A-91703C254E2E}" presName="composite" presStyleCnt="0"/>
      <dgm:spPr/>
    </dgm:pt>
    <dgm:pt modelId="{F5DF5A82-6130-4BF3-9139-6F8C5145D8FA}" type="pres">
      <dgm:prSet presAssocID="{8DB3F0F0-FA9E-4A0B-B35A-91703C254E2E}" presName="Parent1" presStyleLbl="node1" presStyleIdx="4" presStyleCnt="6" custLinFactY="-70792" custLinFactNeighborX="8896" custLinFactNeighborY="-100000">
        <dgm:presLayoutVars>
          <dgm:chMax val="1"/>
          <dgm:chPref val="1"/>
          <dgm:bulletEnabled val="1"/>
        </dgm:presLayoutVars>
      </dgm:prSet>
      <dgm:spPr/>
    </dgm:pt>
    <dgm:pt modelId="{AC28C919-2CC4-486D-A88E-47034EFB81DF}" type="pres">
      <dgm:prSet presAssocID="{8DB3F0F0-FA9E-4A0B-B35A-91703C254E2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7DBF6ABC-14F8-4D45-ADD4-532AEF512AC8}" type="pres">
      <dgm:prSet presAssocID="{8DB3F0F0-FA9E-4A0B-B35A-91703C254E2E}" presName="BalanceSpacing" presStyleCnt="0"/>
      <dgm:spPr/>
    </dgm:pt>
    <dgm:pt modelId="{59C441FF-B24B-46B8-A203-E502930449B5}" type="pres">
      <dgm:prSet presAssocID="{8DB3F0F0-FA9E-4A0B-B35A-91703C254E2E}" presName="BalanceSpacing1" presStyleCnt="0"/>
      <dgm:spPr/>
    </dgm:pt>
    <dgm:pt modelId="{4ADF5519-8E56-479E-BA84-997EF56CF672}" type="pres">
      <dgm:prSet presAssocID="{6A2BBB54-9FAF-49FB-9207-2ADC95641122}" presName="Accent1Text" presStyleLbl="node1" presStyleIdx="5" presStyleCnt="6" custLinFactY="-72988" custLinFactNeighborX="-5314" custLinFactNeighborY="-100000"/>
      <dgm:spPr/>
    </dgm:pt>
  </dgm:ptLst>
  <dgm:cxnLst>
    <dgm:cxn modelId="{EA48B31C-765A-4BB0-8457-053BA544AA5D}" type="presOf" srcId="{15D52CE7-D658-411B-A4F5-B99F625EB0E6}" destId="{4115C3F4-08CF-4970-ABA4-B08F303174D2}" srcOrd="0" destOrd="0" presId="urn:microsoft.com/office/officeart/2008/layout/AlternatingHexagons"/>
    <dgm:cxn modelId="{F54E853D-0F19-4EDE-8E58-A6D2B652981C}" type="presOf" srcId="{AB18C90E-2D86-4084-B270-D9BECB8179E3}" destId="{ED1B0AC4-A071-477C-89B3-9EA2586B22E1}" srcOrd="0" destOrd="0" presId="urn:microsoft.com/office/officeart/2008/layout/AlternatingHexagons"/>
    <dgm:cxn modelId="{A15AC864-E9E4-4C54-BCEC-D9D239563A18}" type="presOf" srcId="{8DB3F0F0-FA9E-4A0B-B35A-91703C254E2E}" destId="{F5DF5A82-6130-4BF3-9139-6F8C5145D8FA}" srcOrd="0" destOrd="0" presId="urn:microsoft.com/office/officeart/2008/layout/AlternatingHexagons"/>
    <dgm:cxn modelId="{2C03AB81-D7F5-47BF-8922-E1FBFA41FA15}" srcId="{AB18C90E-2D86-4084-B270-D9BECB8179E3}" destId="{8DB3F0F0-FA9E-4A0B-B35A-91703C254E2E}" srcOrd="2" destOrd="0" parTransId="{F19E55D0-CF94-4D44-A22A-5B752DD126A4}" sibTransId="{6A2BBB54-9FAF-49FB-9207-2ADC95641122}"/>
    <dgm:cxn modelId="{BE26C1AC-B00A-456F-B2AA-81BDC9B9500C}" type="presOf" srcId="{A557FBCB-D13B-4579-91CA-EAF79CEC83D2}" destId="{7E134CE5-D7A4-47F8-AF3B-BFF64BC464AE}" srcOrd="0" destOrd="0" presId="urn:microsoft.com/office/officeart/2008/layout/AlternatingHexagons"/>
    <dgm:cxn modelId="{C35A92B9-2CEC-4888-BB51-3493932CC222}" type="presOf" srcId="{37567D3A-8D28-4A67-86BF-C2861974735A}" destId="{674E71FC-CCDA-4CAB-9BAF-C6041721C062}" srcOrd="0" destOrd="0" presId="urn:microsoft.com/office/officeart/2008/layout/AlternatingHexagons"/>
    <dgm:cxn modelId="{D948D0CD-FACD-45D8-A450-5A41A3858252}" srcId="{AB18C90E-2D86-4084-B270-D9BECB8179E3}" destId="{A557FBCB-D13B-4579-91CA-EAF79CEC83D2}" srcOrd="0" destOrd="0" parTransId="{5ECCF058-BE92-47D5-9CD3-040E544F0C7C}" sibTransId="{37567D3A-8D28-4A67-86BF-C2861974735A}"/>
    <dgm:cxn modelId="{5F8568CF-F2EE-4EA8-87DE-635A170FE436}" type="presOf" srcId="{6A2BBB54-9FAF-49FB-9207-2ADC95641122}" destId="{4ADF5519-8E56-479E-BA84-997EF56CF672}" srcOrd="0" destOrd="0" presId="urn:microsoft.com/office/officeart/2008/layout/AlternatingHexagons"/>
    <dgm:cxn modelId="{2507E0E5-F01F-4BFC-9212-4FA97F0A327A}" type="presOf" srcId="{D7168595-AC16-4FD5-8836-15E5EC05E8BB}" destId="{58CF884F-A4E4-416C-9EB3-595904BDB8D6}" srcOrd="0" destOrd="0" presId="urn:microsoft.com/office/officeart/2008/layout/AlternatingHexagons"/>
    <dgm:cxn modelId="{DE7DE2F2-F578-46DA-AD75-3396769FC2A6}" srcId="{AB18C90E-2D86-4084-B270-D9BECB8179E3}" destId="{D7168595-AC16-4FD5-8836-15E5EC05E8BB}" srcOrd="1" destOrd="0" parTransId="{32BDD29C-BD4E-4DF0-BA4F-7EC9C1A50EB1}" sibTransId="{15D52CE7-D658-411B-A4F5-B99F625EB0E6}"/>
    <dgm:cxn modelId="{45DEC926-D572-44ED-BDF0-0844569CEE59}" type="presParOf" srcId="{ED1B0AC4-A071-477C-89B3-9EA2586B22E1}" destId="{4D3335FB-35A9-4991-AB4C-286F11AF79FB}" srcOrd="0" destOrd="0" presId="urn:microsoft.com/office/officeart/2008/layout/AlternatingHexagons"/>
    <dgm:cxn modelId="{7EAF0FCB-ED65-42CF-9D5D-18B7B57389D6}" type="presParOf" srcId="{4D3335FB-35A9-4991-AB4C-286F11AF79FB}" destId="{7E134CE5-D7A4-47F8-AF3B-BFF64BC464AE}" srcOrd="0" destOrd="0" presId="urn:microsoft.com/office/officeart/2008/layout/AlternatingHexagons"/>
    <dgm:cxn modelId="{E05DAA83-7371-4453-9344-26AE9E65B301}" type="presParOf" srcId="{4D3335FB-35A9-4991-AB4C-286F11AF79FB}" destId="{FC8AB4DE-BE40-490D-AEAC-2466141091D7}" srcOrd="1" destOrd="0" presId="urn:microsoft.com/office/officeart/2008/layout/AlternatingHexagons"/>
    <dgm:cxn modelId="{C028A48C-55A6-4E90-B173-87C19B674C59}" type="presParOf" srcId="{4D3335FB-35A9-4991-AB4C-286F11AF79FB}" destId="{B6AA1741-2D2B-4C2E-BAF6-769CD5B5A5E4}" srcOrd="2" destOrd="0" presId="urn:microsoft.com/office/officeart/2008/layout/AlternatingHexagons"/>
    <dgm:cxn modelId="{FDBCF705-3F6D-4734-A4BC-19D7999035D3}" type="presParOf" srcId="{4D3335FB-35A9-4991-AB4C-286F11AF79FB}" destId="{414E2CA3-2FFC-459F-B696-69DF214B2391}" srcOrd="3" destOrd="0" presId="urn:microsoft.com/office/officeart/2008/layout/AlternatingHexagons"/>
    <dgm:cxn modelId="{26BE5FF7-94D7-4B24-9660-C91FE0056BB7}" type="presParOf" srcId="{4D3335FB-35A9-4991-AB4C-286F11AF79FB}" destId="{674E71FC-CCDA-4CAB-9BAF-C6041721C062}" srcOrd="4" destOrd="0" presId="urn:microsoft.com/office/officeart/2008/layout/AlternatingHexagons"/>
    <dgm:cxn modelId="{6DBC5050-205E-48AC-9140-CDFB6D968DA0}" type="presParOf" srcId="{ED1B0AC4-A071-477C-89B3-9EA2586B22E1}" destId="{1BCE0123-6829-4819-A889-39C527EAFB74}" srcOrd="1" destOrd="0" presId="urn:microsoft.com/office/officeart/2008/layout/AlternatingHexagons"/>
    <dgm:cxn modelId="{072DF9ED-4063-41F8-8ED7-1EF49E296B72}" type="presParOf" srcId="{ED1B0AC4-A071-477C-89B3-9EA2586B22E1}" destId="{E60A9D8C-7A27-4BBE-A7D0-C84FD9B4DEA8}" srcOrd="2" destOrd="0" presId="urn:microsoft.com/office/officeart/2008/layout/AlternatingHexagons"/>
    <dgm:cxn modelId="{92673A4C-085D-4ADC-9C53-CC8A13FCE067}" type="presParOf" srcId="{E60A9D8C-7A27-4BBE-A7D0-C84FD9B4DEA8}" destId="{58CF884F-A4E4-416C-9EB3-595904BDB8D6}" srcOrd="0" destOrd="0" presId="urn:microsoft.com/office/officeart/2008/layout/AlternatingHexagons"/>
    <dgm:cxn modelId="{F72FEC8B-E35D-4F1C-BB1C-58020488EA5E}" type="presParOf" srcId="{E60A9D8C-7A27-4BBE-A7D0-C84FD9B4DEA8}" destId="{301254A8-0ABF-4D88-8AE4-892728838F0B}" srcOrd="1" destOrd="0" presId="urn:microsoft.com/office/officeart/2008/layout/AlternatingHexagons"/>
    <dgm:cxn modelId="{E73A8F7F-4E47-4668-9BBC-5C56ABDBB142}" type="presParOf" srcId="{E60A9D8C-7A27-4BBE-A7D0-C84FD9B4DEA8}" destId="{C63494BC-0875-4F05-8018-D9B70F1C84C5}" srcOrd="2" destOrd="0" presId="urn:microsoft.com/office/officeart/2008/layout/AlternatingHexagons"/>
    <dgm:cxn modelId="{E4B8E376-2E2E-484E-9234-A5F046760A02}" type="presParOf" srcId="{E60A9D8C-7A27-4BBE-A7D0-C84FD9B4DEA8}" destId="{10BFD1D2-C5EC-4BCD-89DE-D9B4C6E46195}" srcOrd="3" destOrd="0" presId="urn:microsoft.com/office/officeart/2008/layout/AlternatingHexagons"/>
    <dgm:cxn modelId="{2DAA3EF1-B865-4BAC-9311-2F181922B1E3}" type="presParOf" srcId="{E60A9D8C-7A27-4BBE-A7D0-C84FD9B4DEA8}" destId="{4115C3F4-08CF-4970-ABA4-B08F303174D2}" srcOrd="4" destOrd="0" presId="urn:microsoft.com/office/officeart/2008/layout/AlternatingHexagons"/>
    <dgm:cxn modelId="{98B7203A-B288-4721-B6C3-83B88DA03D0D}" type="presParOf" srcId="{ED1B0AC4-A071-477C-89B3-9EA2586B22E1}" destId="{04597AF8-6030-4AA6-B0E2-4EA0300C77DF}" srcOrd="3" destOrd="0" presId="urn:microsoft.com/office/officeart/2008/layout/AlternatingHexagons"/>
    <dgm:cxn modelId="{BF65AE05-E83C-45F2-A0BB-992062670B1C}" type="presParOf" srcId="{ED1B0AC4-A071-477C-89B3-9EA2586B22E1}" destId="{6F821B5F-6EA3-4E27-B675-5D417EE07B30}" srcOrd="4" destOrd="0" presId="urn:microsoft.com/office/officeart/2008/layout/AlternatingHexagons"/>
    <dgm:cxn modelId="{9F22A8DA-970E-43C0-B8E2-536D32D09E76}" type="presParOf" srcId="{6F821B5F-6EA3-4E27-B675-5D417EE07B30}" destId="{F5DF5A82-6130-4BF3-9139-6F8C5145D8FA}" srcOrd="0" destOrd="0" presId="urn:microsoft.com/office/officeart/2008/layout/AlternatingHexagons"/>
    <dgm:cxn modelId="{FC129556-607C-42FA-B23F-B5396F4D48F3}" type="presParOf" srcId="{6F821B5F-6EA3-4E27-B675-5D417EE07B30}" destId="{AC28C919-2CC4-486D-A88E-47034EFB81DF}" srcOrd="1" destOrd="0" presId="urn:microsoft.com/office/officeart/2008/layout/AlternatingHexagons"/>
    <dgm:cxn modelId="{57D2C22C-4341-4BCE-94EB-27FB8498E5A8}" type="presParOf" srcId="{6F821B5F-6EA3-4E27-B675-5D417EE07B30}" destId="{7DBF6ABC-14F8-4D45-ADD4-532AEF512AC8}" srcOrd="2" destOrd="0" presId="urn:microsoft.com/office/officeart/2008/layout/AlternatingHexagons"/>
    <dgm:cxn modelId="{3378FFBC-E480-4A93-8667-7E359B0EC518}" type="presParOf" srcId="{6F821B5F-6EA3-4E27-B675-5D417EE07B30}" destId="{59C441FF-B24B-46B8-A203-E502930449B5}" srcOrd="3" destOrd="0" presId="urn:microsoft.com/office/officeart/2008/layout/AlternatingHexagons"/>
    <dgm:cxn modelId="{10666844-90D8-4DBA-9FB3-751C4AB58EEF}" type="presParOf" srcId="{6F821B5F-6EA3-4E27-B675-5D417EE07B30}" destId="{4ADF5519-8E56-479E-BA84-997EF56CF672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134CE5-D7A4-47F8-AF3B-BFF64BC464AE}">
      <dsp:nvSpPr>
        <dsp:cNvPr id="0" name=""/>
        <dsp:cNvSpPr/>
      </dsp:nvSpPr>
      <dsp:spPr>
        <a:xfrm rot="5400000">
          <a:off x="350089" y="232924"/>
          <a:ext cx="3583450" cy="311760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trọng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068839" y="558421"/>
        <a:ext cx="2145949" cy="2466608"/>
      </dsp:txXfrm>
    </dsp:sp>
    <dsp:sp modelId="{FC8AB4DE-BE40-490D-AEAC-2466141091D7}">
      <dsp:nvSpPr>
        <dsp:cNvPr id="0" name=""/>
        <dsp:cNvSpPr/>
      </dsp:nvSpPr>
      <dsp:spPr>
        <a:xfrm>
          <a:off x="10833080" y="718063"/>
          <a:ext cx="3999130" cy="2150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4E71FC-CCDA-4CAB-9BAF-C6041721C062}">
      <dsp:nvSpPr>
        <dsp:cNvPr id="0" name=""/>
        <dsp:cNvSpPr/>
      </dsp:nvSpPr>
      <dsp:spPr>
        <a:xfrm rot="5400000">
          <a:off x="5684087" y="2959511"/>
          <a:ext cx="3583450" cy="311760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936304"/>
            <a:satOff val="-1168"/>
            <a:lumOff val="2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cực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402837" y="3285008"/>
        <a:ext cx="2145949" cy="2466608"/>
      </dsp:txXfrm>
    </dsp:sp>
    <dsp:sp modelId="{58CF884F-A4E4-416C-9EB3-595904BDB8D6}">
      <dsp:nvSpPr>
        <dsp:cNvPr id="0" name=""/>
        <dsp:cNvSpPr/>
      </dsp:nvSpPr>
      <dsp:spPr>
        <a:xfrm rot="5400000">
          <a:off x="7462838" y="5827382"/>
          <a:ext cx="3583450" cy="311760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1872608"/>
            <a:satOff val="-2336"/>
            <a:lumOff val="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xấu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181588" y="6152879"/>
        <a:ext cx="2145949" cy="2466608"/>
      </dsp:txXfrm>
    </dsp:sp>
    <dsp:sp modelId="{301254A8-0ABF-4D88-8AE4-892728838F0B}">
      <dsp:nvSpPr>
        <dsp:cNvPr id="0" name=""/>
        <dsp:cNvSpPr/>
      </dsp:nvSpPr>
      <dsp:spPr>
        <a:xfrm>
          <a:off x="1931789" y="3759695"/>
          <a:ext cx="3870126" cy="2150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15C3F4-08CF-4970-ABA4-B08F303174D2}">
      <dsp:nvSpPr>
        <dsp:cNvPr id="0" name=""/>
        <dsp:cNvSpPr/>
      </dsp:nvSpPr>
      <dsp:spPr>
        <a:xfrm rot="5400000">
          <a:off x="2026489" y="2959511"/>
          <a:ext cx="3583450" cy="311760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2808911"/>
            <a:satOff val="-3503"/>
            <a:lumOff val="8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>
              <a:latin typeface="Times New Roman" panose="02020603050405020304" pitchFamily="18" charset="0"/>
              <a:cs typeface="Times New Roman" panose="02020603050405020304" pitchFamily="18" charset="0"/>
            </a:rPr>
            <a:t>tích cực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745239" y="3285008"/>
        <a:ext cx="2145949" cy="2466608"/>
      </dsp:txXfrm>
    </dsp:sp>
    <dsp:sp modelId="{F5DF5A82-6130-4BF3-9139-6F8C5145D8FA}">
      <dsp:nvSpPr>
        <dsp:cNvPr id="0" name=""/>
        <dsp:cNvSpPr/>
      </dsp:nvSpPr>
      <dsp:spPr>
        <a:xfrm rot="5400000">
          <a:off x="7665292" y="232924"/>
          <a:ext cx="3583450" cy="311760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3745215"/>
            <a:satOff val="-4671"/>
            <a:lumOff val="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suồng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sã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384042" y="558421"/>
        <a:ext cx="2145949" cy="2466608"/>
      </dsp:txXfrm>
    </dsp:sp>
    <dsp:sp modelId="{AC28C919-2CC4-486D-A88E-47034EFB81DF}">
      <dsp:nvSpPr>
        <dsp:cNvPr id="0" name=""/>
        <dsp:cNvSpPr/>
      </dsp:nvSpPr>
      <dsp:spPr>
        <a:xfrm>
          <a:off x="10833080" y="6801328"/>
          <a:ext cx="3999130" cy="2150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DF5519-8E56-479E-BA84-997EF56CF672}">
      <dsp:nvSpPr>
        <dsp:cNvPr id="0" name=""/>
        <dsp:cNvSpPr/>
      </dsp:nvSpPr>
      <dsp:spPr>
        <a:xfrm rot="5400000">
          <a:off x="3855271" y="232924"/>
          <a:ext cx="3583450" cy="311760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mật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574021" y="558421"/>
        <a:ext cx="2145949" cy="24666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65B66-1482-4B23-855B-D6014A8B15D6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4205A-A3D5-4060-8B50-AFEC80992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924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36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153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722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1009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11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3128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727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602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197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970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6466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23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804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Giáo</a:t>
            </a:r>
            <a:r>
              <a:rPr lang="vi-VN" baseline="0" dirty="0"/>
              <a:t> án của Thảo Nguyên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FFD3F-9725-4C26-B78F-75518D3C32D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857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Giáo</a:t>
            </a:r>
            <a:r>
              <a:rPr lang="vi-VN" baseline="0" dirty="0"/>
              <a:t> án của Thảo Nguyên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FFD3F-9725-4C26-B78F-75518D3C32D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693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Giáo</a:t>
            </a:r>
            <a:r>
              <a:rPr lang="vi-VN" baseline="0" dirty="0"/>
              <a:t> án của Thảo Nguyên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FFD3F-9725-4C26-B78F-75518D3C32D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835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Giáo</a:t>
            </a:r>
            <a:r>
              <a:rPr lang="vi-VN" baseline="0" dirty="0"/>
              <a:t> án của Thảo Nguyên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FFD3F-9725-4C26-B78F-75518D3C32D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9638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Giáo</a:t>
            </a:r>
            <a:r>
              <a:rPr lang="vi-VN" baseline="0" dirty="0"/>
              <a:t> án của Thảo Nguyên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FFD3F-9725-4C26-B78F-75518D3C32D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384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8034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89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376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330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52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88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68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Theo </a:t>
            </a:r>
            <a:r>
              <a:rPr lang="en-US" dirty="0" err="1"/>
              <a:t>em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thái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cơ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gặp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16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12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139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362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52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-1333501"/>
            <a:ext cx="19964400" cy="13487402"/>
          </a:xfrm>
          <a:prstGeom prst="rect">
            <a:avLst/>
          </a:prstGeom>
        </p:spPr>
      </p:pic>
      <p:pic>
        <p:nvPicPr>
          <p:cNvPr id="27" name="PA_MakeIt Last.mp3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148134" y="-2514502"/>
            <a:ext cx="914189" cy="914189"/>
          </a:xfrm>
          <a:prstGeom prst="rect">
            <a:avLst/>
          </a:prstGeom>
        </p:spPr>
      </p:pic>
      <p:sp>
        <p:nvSpPr>
          <p:cNvPr id="23" name="_14"/>
          <p:cNvSpPr txBox="1">
            <a:spLocks noChangeArrowheads="1"/>
          </p:cNvSpPr>
          <p:nvPr/>
        </p:nvSpPr>
        <p:spPr bwMode="auto">
          <a:xfrm>
            <a:off x="1971831" y="3663266"/>
            <a:ext cx="14344338" cy="244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29" tIns="68564" rIns="137129" bIns="68564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 defTabSz="914445"/>
            <a:r>
              <a:rPr lang="vi-VN" altLang="zh-CN" sz="10198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HỘI THI GIÁO VIÊN </a:t>
            </a:r>
            <a:r>
              <a:rPr lang="en-US" altLang="zh-CN" sz="10198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GIỎI</a:t>
            </a:r>
            <a:r>
              <a:rPr lang="vi-VN" altLang="zh-CN" sz="10198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CẤP HUYỆN</a:t>
            </a:r>
            <a:endParaRPr lang="zh-CN" altLang="en-US" sz="10198" b="1" dirty="0">
              <a:solidFill>
                <a:srgbClr val="0000FF"/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48" name="副标题 2"/>
          <p:cNvSpPr txBox="1">
            <a:spLocks/>
          </p:cNvSpPr>
          <p:nvPr/>
        </p:nvSpPr>
        <p:spPr>
          <a:xfrm>
            <a:off x="5557007" y="7353269"/>
            <a:ext cx="7473422" cy="778488"/>
          </a:xfrm>
          <a:prstGeom prst="rect">
            <a:avLst/>
          </a:prstGeom>
        </p:spPr>
        <p:txBody>
          <a:bodyPr rtlCol="0"/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232">
              <a:buNone/>
              <a:defRPr/>
            </a:pPr>
            <a:r>
              <a:rPr lang="vi-VN" altLang="zh-CN" sz="3599" b="1" dirty="0">
                <a:solidFill>
                  <a:srgbClr val="88470C"/>
                </a:solidFill>
                <a:latin typeface="Times  New Roman"/>
                <a:ea typeface="微软雅黑" pitchFamily="34" charset="-122"/>
              </a:rPr>
              <a:t>NĂM HỌC: 202</a:t>
            </a:r>
            <a:r>
              <a:rPr lang="en-US" altLang="zh-CN" sz="3599" b="1" dirty="0">
                <a:solidFill>
                  <a:srgbClr val="88470C"/>
                </a:solidFill>
                <a:latin typeface="Times  New Roman"/>
                <a:ea typeface="微软雅黑" pitchFamily="34" charset="-122"/>
              </a:rPr>
              <a:t>4</a:t>
            </a:r>
            <a:r>
              <a:rPr lang="vi-VN" altLang="zh-CN" sz="3599" b="1" dirty="0">
                <a:solidFill>
                  <a:srgbClr val="88470C"/>
                </a:solidFill>
                <a:latin typeface="Times  New Roman"/>
                <a:ea typeface="微软雅黑" pitchFamily="34" charset="-122"/>
              </a:rPr>
              <a:t>-202</a:t>
            </a:r>
            <a:r>
              <a:rPr lang="en-US" altLang="zh-CN" sz="3599" b="1" dirty="0">
                <a:solidFill>
                  <a:srgbClr val="88470C"/>
                </a:solidFill>
                <a:latin typeface="Times  New Roman"/>
                <a:ea typeface="微软雅黑" pitchFamily="34" charset="-122"/>
              </a:rPr>
              <a:t>5</a:t>
            </a:r>
            <a:endParaRPr lang="zh-CN" altLang="en-US" sz="3599" b="1" dirty="0">
              <a:solidFill>
                <a:srgbClr val="88470C"/>
              </a:solidFill>
              <a:latin typeface="Times  New Roman"/>
              <a:ea typeface="微软雅黑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08D6C3-BD6F-4CDB-989D-56EBB0D92873}"/>
              </a:ext>
            </a:extLst>
          </p:cNvPr>
          <p:cNvSpPr txBox="1"/>
          <p:nvPr/>
        </p:nvSpPr>
        <p:spPr>
          <a:xfrm>
            <a:off x="4569317" y="1893635"/>
            <a:ext cx="9448800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vi-VN" sz="2801" b="1" dirty="0">
                <a:solidFill>
                  <a:prstClr val="black"/>
                </a:solidFill>
                <a:latin typeface="Arial" panose="020B0604020202020204" pitchFamily="34" charset="0"/>
              </a:rPr>
              <a:t>PHÒNG GIÁO DỤC VÀ ĐÀO TẠO HUYỆN ĐỨC TRỌNG</a:t>
            </a:r>
            <a:endParaRPr lang="en-US" sz="2801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100000" numSld="1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3FEC8-19CF-B6CE-0435-1285B5B51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77803"/>
            <a:ext cx="16230600" cy="3387322"/>
          </a:xfrm>
        </p:spPr>
        <p:txBody>
          <a:bodyPr>
            <a:noAutofit/>
          </a:bodyPr>
          <a:lstStyle/>
          <a:p>
            <a:pPr algn="just">
              <a:buFontTx/>
              <a:buChar char="-"/>
            </a:pP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buFontTx/>
              <a:buChar char="-"/>
            </a:pP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suồng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sã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>
              <a:buFontTx/>
              <a:buChar char="-"/>
            </a:pP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EF30C83F-C121-C1BF-C2D8-2A3BAD3FD8EB}"/>
              </a:ext>
            </a:extLst>
          </p:cNvPr>
          <p:cNvSpPr/>
          <p:nvPr/>
        </p:nvSpPr>
        <p:spPr>
          <a:xfrm rot="1502623">
            <a:off x="15069277" y="7373508"/>
            <a:ext cx="3403970" cy="3549595"/>
          </a:xfrm>
          <a:custGeom>
            <a:avLst/>
            <a:gdLst/>
            <a:ahLst/>
            <a:cxnLst/>
            <a:rect l="l" t="t" r="r" b="b"/>
            <a:pathLst>
              <a:path w="902019" h="803924">
                <a:moveTo>
                  <a:pt x="0" y="0"/>
                </a:moveTo>
                <a:lnTo>
                  <a:pt x="902019" y="0"/>
                </a:lnTo>
                <a:lnTo>
                  <a:pt x="902019" y="803924"/>
                </a:lnTo>
                <a:lnTo>
                  <a:pt x="0" y="8039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13">
            <a:extLst>
              <a:ext uri="{FF2B5EF4-FFF2-40B4-BE49-F238E27FC236}">
                <a16:creationId xmlns:a16="http://schemas.microsoft.com/office/drawing/2014/main" id="{F10BC3DB-C63E-4FD8-28FD-12536389F0CD}"/>
              </a:ext>
            </a:extLst>
          </p:cNvPr>
          <p:cNvSpPr/>
          <p:nvPr/>
        </p:nvSpPr>
        <p:spPr>
          <a:xfrm rot="-6856264">
            <a:off x="-4603732" y="3215963"/>
            <a:ext cx="6018544" cy="6428351"/>
          </a:xfrm>
          <a:custGeom>
            <a:avLst/>
            <a:gdLst/>
            <a:ahLst/>
            <a:cxnLst/>
            <a:rect l="l" t="t" r="r" b="b"/>
            <a:pathLst>
              <a:path w="6018544" h="6428351">
                <a:moveTo>
                  <a:pt x="0" y="0"/>
                </a:moveTo>
                <a:lnTo>
                  <a:pt x="6018544" y="0"/>
                </a:lnTo>
                <a:lnTo>
                  <a:pt x="6018544" y="6428352"/>
                </a:lnTo>
                <a:lnTo>
                  <a:pt x="0" y="64283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14">
            <a:extLst>
              <a:ext uri="{FF2B5EF4-FFF2-40B4-BE49-F238E27FC236}">
                <a16:creationId xmlns:a16="http://schemas.microsoft.com/office/drawing/2014/main" id="{A0DEA64F-D99B-6710-8364-5C8BDD54D999}"/>
              </a:ext>
            </a:extLst>
          </p:cNvPr>
          <p:cNvSpPr/>
          <p:nvPr/>
        </p:nvSpPr>
        <p:spPr>
          <a:xfrm rot="7421528">
            <a:off x="16730467" y="550950"/>
            <a:ext cx="6018544" cy="6428351"/>
          </a:xfrm>
          <a:custGeom>
            <a:avLst/>
            <a:gdLst/>
            <a:ahLst/>
            <a:cxnLst/>
            <a:rect l="l" t="t" r="r" b="b"/>
            <a:pathLst>
              <a:path w="6018544" h="6428351">
                <a:moveTo>
                  <a:pt x="0" y="0"/>
                </a:moveTo>
                <a:lnTo>
                  <a:pt x="6018544" y="0"/>
                </a:lnTo>
                <a:lnTo>
                  <a:pt x="6018544" y="6428351"/>
                </a:lnTo>
                <a:lnTo>
                  <a:pt x="0" y="64283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3700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021876" y="-2512743"/>
            <a:ext cx="4474848" cy="5319285"/>
          </a:xfrm>
          <a:custGeom>
            <a:avLst/>
            <a:gdLst/>
            <a:ahLst/>
            <a:cxnLst/>
            <a:rect l="l" t="t" r="r" b="b"/>
            <a:pathLst>
              <a:path w="4474848" h="5319285">
                <a:moveTo>
                  <a:pt x="0" y="0"/>
                </a:moveTo>
                <a:lnTo>
                  <a:pt x="4474848" y="0"/>
                </a:lnTo>
                <a:lnTo>
                  <a:pt x="4474848" y="5319285"/>
                </a:lnTo>
                <a:lnTo>
                  <a:pt x="0" y="53192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1215144" y="7784102"/>
            <a:ext cx="6042599" cy="5362807"/>
          </a:xfrm>
          <a:custGeom>
            <a:avLst/>
            <a:gdLst/>
            <a:ahLst/>
            <a:cxnLst/>
            <a:rect l="l" t="t" r="r" b="b"/>
            <a:pathLst>
              <a:path w="6042599" h="5362807">
                <a:moveTo>
                  <a:pt x="0" y="0"/>
                </a:moveTo>
                <a:lnTo>
                  <a:pt x="6042599" y="0"/>
                </a:lnTo>
                <a:lnTo>
                  <a:pt x="6042599" y="5362806"/>
                </a:lnTo>
                <a:lnTo>
                  <a:pt x="0" y="53628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5C4C2874-7755-2DA0-0B9B-E4111B6DF115}"/>
              </a:ext>
            </a:extLst>
          </p:cNvPr>
          <p:cNvSpPr/>
          <p:nvPr/>
        </p:nvSpPr>
        <p:spPr>
          <a:xfrm>
            <a:off x="1265940" y="5298140"/>
            <a:ext cx="16154400" cy="3293483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6404E038-6FB0-813D-A3F4-94DFB42A5AC3}"/>
              </a:ext>
            </a:extLst>
          </p:cNvPr>
          <p:cNvSpPr/>
          <p:nvPr/>
        </p:nvSpPr>
        <p:spPr>
          <a:xfrm>
            <a:off x="15061995" y="2229045"/>
            <a:ext cx="4032504" cy="8229600"/>
          </a:xfrm>
          <a:custGeom>
            <a:avLst/>
            <a:gdLst/>
            <a:ahLst/>
            <a:cxnLst/>
            <a:rect l="l" t="t" r="r" b="b"/>
            <a:pathLst>
              <a:path w="4032504" h="8229600">
                <a:moveTo>
                  <a:pt x="0" y="0"/>
                </a:moveTo>
                <a:lnTo>
                  <a:pt x="4032504" y="0"/>
                </a:lnTo>
                <a:lnTo>
                  <a:pt x="40325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4826CD-185C-85F8-8627-54FED435B8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184" y="2476500"/>
            <a:ext cx="17155631" cy="48345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1884ABBC-2349-E1C5-EC27-BA1192ABC1FA}"/>
              </a:ext>
            </a:extLst>
          </p:cNvPr>
          <p:cNvSpPr/>
          <p:nvPr/>
        </p:nvSpPr>
        <p:spPr>
          <a:xfrm rot="10800000">
            <a:off x="-1061404" y="-190501"/>
            <a:ext cx="20644804" cy="1799141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60C0384A-DE80-074E-7B61-AB4C78D79BE6}"/>
              </a:ext>
            </a:extLst>
          </p:cNvPr>
          <p:cNvSpPr/>
          <p:nvPr/>
        </p:nvSpPr>
        <p:spPr>
          <a:xfrm rot="3189989">
            <a:off x="-2065831" y="-3212655"/>
            <a:ext cx="5718224" cy="6797294"/>
          </a:xfrm>
          <a:custGeom>
            <a:avLst/>
            <a:gdLst/>
            <a:ahLst/>
            <a:cxnLst/>
            <a:rect l="l" t="t" r="r" b="b"/>
            <a:pathLst>
              <a:path w="5718224" h="6797294">
                <a:moveTo>
                  <a:pt x="0" y="0"/>
                </a:moveTo>
                <a:lnTo>
                  <a:pt x="5718223" y="0"/>
                </a:lnTo>
                <a:lnTo>
                  <a:pt x="5718223" y="6797294"/>
                </a:lnTo>
                <a:lnTo>
                  <a:pt x="0" y="67972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C26FE47-5A51-E375-B35C-828317E5160E}"/>
              </a:ext>
            </a:extLst>
          </p:cNvPr>
          <p:cNvSpPr/>
          <p:nvPr/>
        </p:nvSpPr>
        <p:spPr>
          <a:xfrm>
            <a:off x="15021876" y="6413531"/>
            <a:ext cx="4474848" cy="5319285"/>
          </a:xfrm>
          <a:custGeom>
            <a:avLst/>
            <a:gdLst/>
            <a:ahLst/>
            <a:cxnLst/>
            <a:rect l="l" t="t" r="r" b="b"/>
            <a:pathLst>
              <a:path w="4474848" h="5319285">
                <a:moveTo>
                  <a:pt x="0" y="0"/>
                </a:moveTo>
                <a:lnTo>
                  <a:pt x="4474848" y="0"/>
                </a:lnTo>
                <a:lnTo>
                  <a:pt x="4474848" y="5319285"/>
                </a:lnTo>
                <a:lnTo>
                  <a:pt x="0" y="53192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83B57-0FC8-E815-0A69-4E9F5E4C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1400" y="1562100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31BF9-4EE3-CBDE-177D-857ECC29E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208" y="2705100"/>
            <a:ext cx="8610600" cy="604186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71525" indent="-771525" algn="just">
              <a:buAutoNum type="alphaLcPeriod"/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lủn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pPr marL="771525" indent="-771525" algn="just">
              <a:buAutoNum type="alphaLcPeriod"/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nghêu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  <a:p>
            <a:pPr marL="771525" indent="-771525" algn="just">
              <a:buAutoNum type="alphaLcPeriod"/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  <a:p>
            <a:pPr marL="771525" indent="-771525" algn="just">
              <a:buAutoNum type="alphaLcPeriod"/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C41627-0BF1-43D1-974D-299857712E66}"/>
              </a:ext>
            </a:extLst>
          </p:cNvPr>
          <p:cNvSpPr/>
          <p:nvPr/>
        </p:nvSpPr>
        <p:spPr>
          <a:xfrm>
            <a:off x="10896600" y="1608641"/>
            <a:ext cx="7391400" cy="40682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Sau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pic>
        <p:nvPicPr>
          <p:cNvPr id="9" name="2 Minutes Countdown 4k Giant Clock - Đồng hồ đếm ngược 2 phút (2)">
            <a:hlinkClick r:id="" action="ppaction://media"/>
            <a:extLst>
              <a:ext uri="{FF2B5EF4-FFF2-40B4-BE49-F238E27FC236}">
                <a16:creationId xmlns:a16="http://schemas.microsoft.com/office/drawing/2014/main" id="{248CD12F-4D96-4EC2-B369-81D13DAF55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06200" y="6210300"/>
            <a:ext cx="54229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1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09E84E-1592-45D5-A66F-463CB3B5D2CC}"/>
              </a:ext>
            </a:extLst>
          </p:cNvPr>
          <p:cNvSpPr/>
          <p:nvPr/>
        </p:nvSpPr>
        <p:spPr>
          <a:xfrm>
            <a:off x="396240" y="3642361"/>
            <a:ext cx="3352800" cy="1752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lủn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DBEE4A9-4E58-4930-A21F-51CED9C68046}"/>
              </a:ext>
            </a:extLst>
          </p:cNvPr>
          <p:cNvCxnSpPr>
            <a:cxnSpLocks/>
          </p:cNvCxnSpPr>
          <p:nvPr/>
        </p:nvCxnSpPr>
        <p:spPr>
          <a:xfrm>
            <a:off x="1447800" y="1950720"/>
            <a:ext cx="0" cy="173736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3BF55D-803C-451E-BEAC-01C9E4E06631}"/>
              </a:ext>
            </a:extLst>
          </p:cNvPr>
          <p:cNvCxnSpPr>
            <a:cxnSpLocks/>
          </p:cNvCxnSpPr>
          <p:nvPr/>
        </p:nvCxnSpPr>
        <p:spPr>
          <a:xfrm>
            <a:off x="1447800" y="1950720"/>
            <a:ext cx="2438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F989F2B-C2DA-41BE-999C-589838FECDE2}"/>
              </a:ext>
            </a:extLst>
          </p:cNvPr>
          <p:cNvSpPr/>
          <p:nvPr/>
        </p:nvSpPr>
        <p:spPr>
          <a:xfrm>
            <a:off x="3886200" y="1249680"/>
            <a:ext cx="2910840" cy="1752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6B9E60E-551B-404B-AF13-84C491A0072E}"/>
              </a:ext>
            </a:extLst>
          </p:cNvPr>
          <p:cNvCxnSpPr>
            <a:cxnSpLocks/>
          </p:cNvCxnSpPr>
          <p:nvPr/>
        </p:nvCxnSpPr>
        <p:spPr>
          <a:xfrm>
            <a:off x="6797040" y="1950720"/>
            <a:ext cx="112776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2EC8A97-F9A8-4808-9FDC-E43AB12F67DF}"/>
              </a:ext>
            </a:extLst>
          </p:cNvPr>
          <p:cNvSpPr/>
          <p:nvPr/>
        </p:nvSpPr>
        <p:spPr>
          <a:xfrm>
            <a:off x="7940040" y="1249680"/>
            <a:ext cx="3352800" cy="1752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CFCF-1F39-4DAC-ABB7-FA88EA09B588}"/>
              </a:ext>
            </a:extLst>
          </p:cNvPr>
          <p:cNvCxnSpPr>
            <a:cxnSpLocks/>
          </p:cNvCxnSpPr>
          <p:nvPr/>
        </p:nvCxnSpPr>
        <p:spPr>
          <a:xfrm>
            <a:off x="11292840" y="1950720"/>
            <a:ext cx="120396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FEF23492-84F4-42A8-8B0B-3D1F2F09C03E}"/>
              </a:ext>
            </a:extLst>
          </p:cNvPr>
          <p:cNvSpPr/>
          <p:nvPr/>
        </p:nvSpPr>
        <p:spPr>
          <a:xfrm>
            <a:off x="12496800" y="1234440"/>
            <a:ext cx="5410200" cy="1752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B20A3AF-FCDC-4B90-86A6-F848015E3161}"/>
              </a:ext>
            </a:extLst>
          </p:cNvPr>
          <p:cNvCxnSpPr>
            <a:cxnSpLocks/>
          </p:cNvCxnSpPr>
          <p:nvPr/>
        </p:nvCxnSpPr>
        <p:spPr>
          <a:xfrm>
            <a:off x="1463040" y="5394961"/>
            <a:ext cx="0" cy="173736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1C85DDE-A495-4C4F-ACCB-570EABE824B9}"/>
              </a:ext>
            </a:extLst>
          </p:cNvPr>
          <p:cNvCxnSpPr>
            <a:cxnSpLocks/>
          </p:cNvCxnSpPr>
          <p:nvPr/>
        </p:nvCxnSpPr>
        <p:spPr>
          <a:xfrm>
            <a:off x="1463040" y="7117082"/>
            <a:ext cx="2438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43A2796B-024F-453D-9952-01B1B96FADA6}"/>
              </a:ext>
            </a:extLst>
          </p:cNvPr>
          <p:cNvSpPr/>
          <p:nvPr/>
        </p:nvSpPr>
        <p:spPr>
          <a:xfrm>
            <a:off x="3886200" y="6408421"/>
            <a:ext cx="2910840" cy="1752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lủn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4E9F1DF-5099-4E36-94AD-255F1EAC6658}"/>
              </a:ext>
            </a:extLst>
          </p:cNvPr>
          <p:cNvCxnSpPr>
            <a:cxnSpLocks/>
          </p:cNvCxnSpPr>
          <p:nvPr/>
        </p:nvCxnSpPr>
        <p:spPr>
          <a:xfrm>
            <a:off x="6797040" y="7254241"/>
            <a:ext cx="112776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88A54124-C70B-41A7-A4D2-D287E27D504F}"/>
              </a:ext>
            </a:extLst>
          </p:cNvPr>
          <p:cNvSpPr/>
          <p:nvPr/>
        </p:nvSpPr>
        <p:spPr>
          <a:xfrm>
            <a:off x="7924800" y="6312991"/>
            <a:ext cx="3352800" cy="1752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FDB4D63-F1B6-4A44-8017-659B3AB23CC9}"/>
              </a:ext>
            </a:extLst>
          </p:cNvPr>
          <p:cNvCxnSpPr>
            <a:cxnSpLocks/>
          </p:cNvCxnSpPr>
          <p:nvPr/>
        </p:nvCxnSpPr>
        <p:spPr>
          <a:xfrm>
            <a:off x="11292840" y="7315201"/>
            <a:ext cx="120396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22062EE0-A764-432B-BEE3-5289B65DDDE9}"/>
              </a:ext>
            </a:extLst>
          </p:cNvPr>
          <p:cNvSpPr/>
          <p:nvPr/>
        </p:nvSpPr>
        <p:spPr>
          <a:xfrm>
            <a:off x="12268199" y="6240781"/>
            <a:ext cx="5867397" cy="1752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744F6C-5741-4B6D-AEA3-769D4C7A1720}"/>
              </a:ext>
            </a:extLst>
          </p:cNvPr>
          <p:cNvSpPr txBox="1"/>
          <p:nvPr/>
        </p:nvSpPr>
        <p:spPr>
          <a:xfrm>
            <a:off x="914400" y="4953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282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9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09E84E-1592-45D5-A66F-463CB3B5D2CC}"/>
              </a:ext>
            </a:extLst>
          </p:cNvPr>
          <p:cNvSpPr/>
          <p:nvPr/>
        </p:nvSpPr>
        <p:spPr>
          <a:xfrm>
            <a:off x="396240" y="3642361"/>
            <a:ext cx="3352800" cy="1752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nghêu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DBEE4A9-4E58-4930-A21F-51CED9C68046}"/>
              </a:ext>
            </a:extLst>
          </p:cNvPr>
          <p:cNvCxnSpPr>
            <a:cxnSpLocks/>
          </p:cNvCxnSpPr>
          <p:nvPr/>
        </p:nvCxnSpPr>
        <p:spPr>
          <a:xfrm>
            <a:off x="1447800" y="1950720"/>
            <a:ext cx="0" cy="173736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3BF55D-803C-451E-BEAC-01C9E4E06631}"/>
              </a:ext>
            </a:extLst>
          </p:cNvPr>
          <p:cNvCxnSpPr>
            <a:cxnSpLocks/>
          </p:cNvCxnSpPr>
          <p:nvPr/>
        </p:nvCxnSpPr>
        <p:spPr>
          <a:xfrm>
            <a:off x="1447800" y="1950720"/>
            <a:ext cx="2438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F989F2B-C2DA-41BE-999C-589838FECDE2}"/>
              </a:ext>
            </a:extLst>
          </p:cNvPr>
          <p:cNvSpPr/>
          <p:nvPr/>
        </p:nvSpPr>
        <p:spPr>
          <a:xfrm>
            <a:off x="3886200" y="1249680"/>
            <a:ext cx="2910840" cy="1752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6B9E60E-551B-404B-AF13-84C491A0072E}"/>
              </a:ext>
            </a:extLst>
          </p:cNvPr>
          <p:cNvCxnSpPr>
            <a:cxnSpLocks/>
          </p:cNvCxnSpPr>
          <p:nvPr/>
        </p:nvCxnSpPr>
        <p:spPr>
          <a:xfrm>
            <a:off x="6797040" y="1950720"/>
            <a:ext cx="112776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2EC8A97-F9A8-4808-9FDC-E43AB12F67DF}"/>
              </a:ext>
            </a:extLst>
          </p:cNvPr>
          <p:cNvSpPr/>
          <p:nvPr/>
        </p:nvSpPr>
        <p:spPr>
          <a:xfrm>
            <a:off x="7940040" y="1249680"/>
            <a:ext cx="3352800" cy="1752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CFCF-1F39-4DAC-ABB7-FA88EA09B588}"/>
              </a:ext>
            </a:extLst>
          </p:cNvPr>
          <p:cNvCxnSpPr>
            <a:cxnSpLocks/>
          </p:cNvCxnSpPr>
          <p:nvPr/>
        </p:nvCxnSpPr>
        <p:spPr>
          <a:xfrm>
            <a:off x="11292840" y="1950720"/>
            <a:ext cx="120396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FEF23492-84F4-42A8-8B0B-3D1F2F09C03E}"/>
              </a:ext>
            </a:extLst>
          </p:cNvPr>
          <p:cNvSpPr/>
          <p:nvPr/>
        </p:nvSpPr>
        <p:spPr>
          <a:xfrm>
            <a:off x="12115800" y="1234440"/>
            <a:ext cx="6019796" cy="1752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B20A3AF-FCDC-4B90-86A6-F848015E3161}"/>
              </a:ext>
            </a:extLst>
          </p:cNvPr>
          <p:cNvCxnSpPr>
            <a:cxnSpLocks/>
          </p:cNvCxnSpPr>
          <p:nvPr/>
        </p:nvCxnSpPr>
        <p:spPr>
          <a:xfrm>
            <a:off x="1463040" y="5394961"/>
            <a:ext cx="0" cy="173736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1C85DDE-A495-4C4F-ACCB-570EABE824B9}"/>
              </a:ext>
            </a:extLst>
          </p:cNvPr>
          <p:cNvCxnSpPr>
            <a:cxnSpLocks/>
          </p:cNvCxnSpPr>
          <p:nvPr/>
        </p:nvCxnSpPr>
        <p:spPr>
          <a:xfrm>
            <a:off x="1463040" y="7117082"/>
            <a:ext cx="2438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43A2796B-024F-453D-9952-01B1B96FADA6}"/>
              </a:ext>
            </a:extLst>
          </p:cNvPr>
          <p:cNvSpPr/>
          <p:nvPr/>
        </p:nvSpPr>
        <p:spPr>
          <a:xfrm>
            <a:off x="3886200" y="6408421"/>
            <a:ext cx="2910840" cy="1752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nghêu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4E9F1DF-5099-4E36-94AD-255F1EAC6658}"/>
              </a:ext>
            </a:extLst>
          </p:cNvPr>
          <p:cNvCxnSpPr>
            <a:cxnSpLocks/>
          </p:cNvCxnSpPr>
          <p:nvPr/>
        </p:nvCxnSpPr>
        <p:spPr>
          <a:xfrm>
            <a:off x="6797040" y="7254241"/>
            <a:ext cx="112776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88A54124-C70B-41A7-A4D2-D287E27D504F}"/>
              </a:ext>
            </a:extLst>
          </p:cNvPr>
          <p:cNvSpPr/>
          <p:nvPr/>
        </p:nvSpPr>
        <p:spPr>
          <a:xfrm>
            <a:off x="7924800" y="6312991"/>
            <a:ext cx="3352800" cy="1752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FDB4D63-F1B6-4A44-8017-659B3AB23CC9}"/>
              </a:ext>
            </a:extLst>
          </p:cNvPr>
          <p:cNvCxnSpPr>
            <a:cxnSpLocks/>
          </p:cNvCxnSpPr>
          <p:nvPr/>
        </p:nvCxnSpPr>
        <p:spPr>
          <a:xfrm>
            <a:off x="11292840" y="7315201"/>
            <a:ext cx="120396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22062EE0-A764-432B-BEE3-5289B65DDDE9}"/>
              </a:ext>
            </a:extLst>
          </p:cNvPr>
          <p:cNvSpPr/>
          <p:nvPr/>
        </p:nvSpPr>
        <p:spPr>
          <a:xfrm>
            <a:off x="12496799" y="6240781"/>
            <a:ext cx="5638797" cy="1752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537142-A56D-4270-8AB1-D8C5F1983F7A}"/>
              </a:ext>
            </a:extLst>
          </p:cNvPr>
          <p:cNvSpPr txBox="1"/>
          <p:nvPr/>
        </p:nvSpPr>
        <p:spPr>
          <a:xfrm>
            <a:off x="914400" y="4953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380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9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09E84E-1592-45D5-A66F-463CB3B5D2CC}"/>
              </a:ext>
            </a:extLst>
          </p:cNvPr>
          <p:cNvSpPr/>
          <p:nvPr/>
        </p:nvSpPr>
        <p:spPr>
          <a:xfrm>
            <a:off x="396240" y="3642361"/>
            <a:ext cx="3352800" cy="1752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DBEE4A9-4E58-4930-A21F-51CED9C68046}"/>
              </a:ext>
            </a:extLst>
          </p:cNvPr>
          <p:cNvCxnSpPr>
            <a:cxnSpLocks/>
          </p:cNvCxnSpPr>
          <p:nvPr/>
        </p:nvCxnSpPr>
        <p:spPr>
          <a:xfrm>
            <a:off x="1447800" y="1950720"/>
            <a:ext cx="0" cy="173736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3BF55D-803C-451E-BEAC-01C9E4E06631}"/>
              </a:ext>
            </a:extLst>
          </p:cNvPr>
          <p:cNvCxnSpPr>
            <a:cxnSpLocks/>
          </p:cNvCxnSpPr>
          <p:nvPr/>
        </p:nvCxnSpPr>
        <p:spPr>
          <a:xfrm>
            <a:off x="1447800" y="1950720"/>
            <a:ext cx="2438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F989F2B-C2DA-41BE-999C-589838FECDE2}"/>
              </a:ext>
            </a:extLst>
          </p:cNvPr>
          <p:cNvSpPr/>
          <p:nvPr/>
        </p:nvSpPr>
        <p:spPr>
          <a:xfrm>
            <a:off x="3886200" y="1249680"/>
            <a:ext cx="2910840" cy="1752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6B9E60E-551B-404B-AF13-84C491A0072E}"/>
              </a:ext>
            </a:extLst>
          </p:cNvPr>
          <p:cNvCxnSpPr>
            <a:cxnSpLocks/>
          </p:cNvCxnSpPr>
          <p:nvPr/>
        </p:nvCxnSpPr>
        <p:spPr>
          <a:xfrm>
            <a:off x="6797040" y="1950720"/>
            <a:ext cx="112776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2EC8A97-F9A8-4808-9FDC-E43AB12F67DF}"/>
              </a:ext>
            </a:extLst>
          </p:cNvPr>
          <p:cNvSpPr/>
          <p:nvPr/>
        </p:nvSpPr>
        <p:spPr>
          <a:xfrm>
            <a:off x="7940040" y="1249680"/>
            <a:ext cx="3352800" cy="1752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CFCF-1F39-4DAC-ABB7-FA88EA09B588}"/>
              </a:ext>
            </a:extLst>
          </p:cNvPr>
          <p:cNvCxnSpPr>
            <a:cxnSpLocks/>
          </p:cNvCxnSpPr>
          <p:nvPr/>
        </p:nvCxnSpPr>
        <p:spPr>
          <a:xfrm>
            <a:off x="11292840" y="1950720"/>
            <a:ext cx="120396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FEF23492-84F4-42A8-8B0B-3D1F2F09C03E}"/>
              </a:ext>
            </a:extLst>
          </p:cNvPr>
          <p:cNvSpPr/>
          <p:nvPr/>
        </p:nvSpPr>
        <p:spPr>
          <a:xfrm>
            <a:off x="12496800" y="1234440"/>
            <a:ext cx="5410200" cy="1752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B20A3AF-FCDC-4B90-86A6-F848015E3161}"/>
              </a:ext>
            </a:extLst>
          </p:cNvPr>
          <p:cNvCxnSpPr>
            <a:cxnSpLocks/>
          </p:cNvCxnSpPr>
          <p:nvPr/>
        </p:nvCxnSpPr>
        <p:spPr>
          <a:xfrm>
            <a:off x="1463040" y="5394961"/>
            <a:ext cx="0" cy="173736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1C85DDE-A495-4C4F-ACCB-570EABE824B9}"/>
              </a:ext>
            </a:extLst>
          </p:cNvPr>
          <p:cNvCxnSpPr>
            <a:cxnSpLocks/>
          </p:cNvCxnSpPr>
          <p:nvPr/>
        </p:nvCxnSpPr>
        <p:spPr>
          <a:xfrm>
            <a:off x="1463040" y="7117082"/>
            <a:ext cx="2438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43A2796B-024F-453D-9952-01B1B96FADA6}"/>
              </a:ext>
            </a:extLst>
          </p:cNvPr>
          <p:cNvSpPr/>
          <p:nvPr/>
        </p:nvSpPr>
        <p:spPr>
          <a:xfrm>
            <a:off x="3886200" y="6408421"/>
            <a:ext cx="2910840" cy="1752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4E9F1DF-5099-4E36-94AD-255F1EAC6658}"/>
              </a:ext>
            </a:extLst>
          </p:cNvPr>
          <p:cNvCxnSpPr>
            <a:cxnSpLocks/>
          </p:cNvCxnSpPr>
          <p:nvPr/>
        </p:nvCxnSpPr>
        <p:spPr>
          <a:xfrm>
            <a:off x="6797040" y="7254241"/>
            <a:ext cx="112776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88A54124-C70B-41A7-A4D2-D287E27D504F}"/>
              </a:ext>
            </a:extLst>
          </p:cNvPr>
          <p:cNvSpPr/>
          <p:nvPr/>
        </p:nvSpPr>
        <p:spPr>
          <a:xfrm>
            <a:off x="7924800" y="6312991"/>
            <a:ext cx="3352800" cy="1752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FDB4D63-F1B6-4A44-8017-659B3AB23CC9}"/>
              </a:ext>
            </a:extLst>
          </p:cNvPr>
          <p:cNvCxnSpPr>
            <a:cxnSpLocks/>
          </p:cNvCxnSpPr>
          <p:nvPr/>
        </p:nvCxnSpPr>
        <p:spPr>
          <a:xfrm>
            <a:off x="11292840" y="7315201"/>
            <a:ext cx="120396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22062EE0-A764-432B-BEE3-5289B65DDDE9}"/>
              </a:ext>
            </a:extLst>
          </p:cNvPr>
          <p:cNvSpPr/>
          <p:nvPr/>
        </p:nvSpPr>
        <p:spPr>
          <a:xfrm>
            <a:off x="12496800" y="6240781"/>
            <a:ext cx="5410200" cy="1752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0DACF8-49F6-484A-B993-A108B3750A9A}"/>
              </a:ext>
            </a:extLst>
          </p:cNvPr>
          <p:cNvSpPr txBox="1"/>
          <p:nvPr/>
        </p:nvSpPr>
        <p:spPr>
          <a:xfrm>
            <a:off x="914400" y="4953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293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9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09E84E-1592-45D5-A66F-463CB3B5D2CC}"/>
              </a:ext>
            </a:extLst>
          </p:cNvPr>
          <p:cNvSpPr/>
          <p:nvPr/>
        </p:nvSpPr>
        <p:spPr>
          <a:xfrm>
            <a:off x="396240" y="3642361"/>
            <a:ext cx="3352800" cy="1752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chạp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DBEE4A9-4E58-4930-A21F-51CED9C68046}"/>
              </a:ext>
            </a:extLst>
          </p:cNvPr>
          <p:cNvCxnSpPr>
            <a:cxnSpLocks/>
          </p:cNvCxnSpPr>
          <p:nvPr/>
        </p:nvCxnSpPr>
        <p:spPr>
          <a:xfrm>
            <a:off x="1447800" y="1950720"/>
            <a:ext cx="0" cy="173736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3BF55D-803C-451E-BEAC-01C9E4E06631}"/>
              </a:ext>
            </a:extLst>
          </p:cNvPr>
          <p:cNvCxnSpPr>
            <a:cxnSpLocks/>
          </p:cNvCxnSpPr>
          <p:nvPr/>
        </p:nvCxnSpPr>
        <p:spPr>
          <a:xfrm>
            <a:off x="1447800" y="1950720"/>
            <a:ext cx="2438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F989F2B-C2DA-41BE-999C-589838FECDE2}"/>
              </a:ext>
            </a:extLst>
          </p:cNvPr>
          <p:cNvSpPr/>
          <p:nvPr/>
        </p:nvSpPr>
        <p:spPr>
          <a:xfrm>
            <a:off x="3886200" y="1249680"/>
            <a:ext cx="2910840" cy="1752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6B9E60E-551B-404B-AF13-84C491A0072E}"/>
              </a:ext>
            </a:extLst>
          </p:cNvPr>
          <p:cNvCxnSpPr>
            <a:cxnSpLocks/>
          </p:cNvCxnSpPr>
          <p:nvPr/>
        </p:nvCxnSpPr>
        <p:spPr>
          <a:xfrm>
            <a:off x="6797040" y="1950720"/>
            <a:ext cx="112776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2EC8A97-F9A8-4808-9FDC-E43AB12F67DF}"/>
              </a:ext>
            </a:extLst>
          </p:cNvPr>
          <p:cNvSpPr/>
          <p:nvPr/>
        </p:nvSpPr>
        <p:spPr>
          <a:xfrm>
            <a:off x="7940040" y="1249680"/>
            <a:ext cx="3352800" cy="1752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CFCF-1F39-4DAC-ABB7-FA88EA09B588}"/>
              </a:ext>
            </a:extLst>
          </p:cNvPr>
          <p:cNvCxnSpPr>
            <a:cxnSpLocks/>
          </p:cNvCxnSpPr>
          <p:nvPr/>
        </p:nvCxnSpPr>
        <p:spPr>
          <a:xfrm>
            <a:off x="11292840" y="1950720"/>
            <a:ext cx="120396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FEF23492-84F4-42A8-8B0B-3D1F2F09C03E}"/>
              </a:ext>
            </a:extLst>
          </p:cNvPr>
          <p:cNvSpPr/>
          <p:nvPr/>
        </p:nvSpPr>
        <p:spPr>
          <a:xfrm>
            <a:off x="12496800" y="1234440"/>
            <a:ext cx="5410200" cy="1752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B20A3AF-FCDC-4B90-86A6-F848015E3161}"/>
              </a:ext>
            </a:extLst>
          </p:cNvPr>
          <p:cNvCxnSpPr>
            <a:cxnSpLocks/>
          </p:cNvCxnSpPr>
          <p:nvPr/>
        </p:nvCxnSpPr>
        <p:spPr>
          <a:xfrm>
            <a:off x="1463040" y="5394961"/>
            <a:ext cx="0" cy="173736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1C85DDE-A495-4C4F-ACCB-570EABE824B9}"/>
              </a:ext>
            </a:extLst>
          </p:cNvPr>
          <p:cNvCxnSpPr>
            <a:cxnSpLocks/>
          </p:cNvCxnSpPr>
          <p:nvPr/>
        </p:nvCxnSpPr>
        <p:spPr>
          <a:xfrm>
            <a:off x="1463040" y="7117082"/>
            <a:ext cx="2438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43A2796B-024F-453D-9952-01B1B96FADA6}"/>
              </a:ext>
            </a:extLst>
          </p:cNvPr>
          <p:cNvSpPr/>
          <p:nvPr/>
        </p:nvSpPr>
        <p:spPr>
          <a:xfrm>
            <a:off x="3749040" y="6408421"/>
            <a:ext cx="3048000" cy="1752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chạp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4E9F1DF-5099-4E36-94AD-255F1EAC6658}"/>
              </a:ext>
            </a:extLst>
          </p:cNvPr>
          <p:cNvCxnSpPr>
            <a:cxnSpLocks/>
          </p:cNvCxnSpPr>
          <p:nvPr/>
        </p:nvCxnSpPr>
        <p:spPr>
          <a:xfrm>
            <a:off x="6797040" y="7254241"/>
            <a:ext cx="112776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88A54124-C70B-41A7-A4D2-D287E27D504F}"/>
              </a:ext>
            </a:extLst>
          </p:cNvPr>
          <p:cNvSpPr/>
          <p:nvPr/>
        </p:nvSpPr>
        <p:spPr>
          <a:xfrm>
            <a:off x="7924800" y="6312991"/>
            <a:ext cx="3352800" cy="1752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FDB4D63-F1B6-4A44-8017-659B3AB23CC9}"/>
              </a:ext>
            </a:extLst>
          </p:cNvPr>
          <p:cNvCxnSpPr>
            <a:cxnSpLocks/>
          </p:cNvCxnSpPr>
          <p:nvPr/>
        </p:nvCxnSpPr>
        <p:spPr>
          <a:xfrm>
            <a:off x="11292840" y="7315201"/>
            <a:ext cx="120396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22062EE0-A764-432B-BEE3-5289B65DDDE9}"/>
              </a:ext>
            </a:extLst>
          </p:cNvPr>
          <p:cNvSpPr/>
          <p:nvPr/>
        </p:nvSpPr>
        <p:spPr>
          <a:xfrm>
            <a:off x="12496800" y="6240781"/>
            <a:ext cx="5410200" cy="1752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5A9DFA-AFAF-439E-9CE3-28D12398153D}"/>
              </a:ext>
            </a:extLst>
          </p:cNvPr>
          <p:cNvSpPr txBox="1"/>
          <p:nvPr/>
        </p:nvSpPr>
        <p:spPr>
          <a:xfrm>
            <a:off x="914400" y="4953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982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9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73BFAEF2-EC47-FC98-7D7A-38ACD245640C}"/>
              </a:ext>
            </a:extLst>
          </p:cNvPr>
          <p:cNvSpPr/>
          <p:nvPr/>
        </p:nvSpPr>
        <p:spPr>
          <a:xfrm rot="10800000">
            <a:off x="-1061404" y="-190501"/>
            <a:ext cx="20644804" cy="1799141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7C477A53-03B6-953A-9761-3B733D95FFEB}"/>
              </a:ext>
            </a:extLst>
          </p:cNvPr>
          <p:cNvSpPr/>
          <p:nvPr/>
        </p:nvSpPr>
        <p:spPr>
          <a:xfrm rot="3189989">
            <a:off x="-2065831" y="-3212655"/>
            <a:ext cx="5718224" cy="6797294"/>
          </a:xfrm>
          <a:custGeom>
            <a:avLst/>
            <a:gdLst/>
            <a:ahLst/>
            <a:cxnLst/>
            <a:rect l="l" t="t" r="r" b="b"/>
            <a:pathLst>
              <a:path w="5718224" h="6797294">
                <a:moveTo>
                  <a:pt x="0" y="0"/>
                </a:moveTo>
                <a:lnTo>
                  <a:pt x="5718223" y="0"/>
                </a:lnTo>
                <a:lnTo>
                  <a:pt x="5718223" y="6797294"/>
                </a:lnTo>
                <a:lnTo>
                  <a:pt x="0" y="6797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83B57-0FC8-E815-0A69-4E9F5E4C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200" y="876300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31BF9-4EE3-CBDE-177D-857ECC29E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2171700"/>
            <a:ext cx="156972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Anh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1945.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DB01BC6-AF97-989E-2870-7EC42E56B4C3}"/>
              </a:ext>
            </a:extLst>
          </p:cNvPr>
          <p:cNvSpPr/>
          <p:nvPr/>
        </p:nvSpPr>
        <p:spPr>
          <a:xfrm>
            <a:off x="-2016252" y="7810500"/>
            <a:ext cx="4032504" cy="8229600"/>
          </a:xfrm>
          <a:custGeom>
            <a:avLst/>
            <a:gdLst/>
            <a:ahLst/>
            <a:cxnLst/>
            <a:rect l="l" t="t" r="r" b="b"/>
            <a:pathLst>
              <a:path w="4032504" h="8229600">
                <a:moveTo>
                  <a:pt x="0" y="0"/>
                </a:moveTo>
                <a:lnTo>
                  <a:pt x="4032504" y="0"/>
                </a:lnTo>
                <a:lnTo>
                  <a:pt x="40325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6687611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73BFAEF2-EC47-FC98-7D7A-38ACD245640C}"/>
              </a:ext>
            </a:extLst>
          </p:cNvPr>
          <p:cNvSpPr/>
          <p:nvPr/>
        </p:nvSpPr>
        <p:spPr>
          <a:xfrm rot="10800000">
            <a:off x="-1061404" y="-190501"/>
            <a:ext cx="20644804" cy="1799141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7C477A53-03B6-953A-9761-3B733D95FFEB}"/>
              </a:ext>
            </a:extLst>
          </p:cNvPr>
          <p:cNvSpPr/>
          <p:nvPr/>
        </p:nvSpPr>
        <p:spPr>
          <a:xfrm rot="3189989">
            <a:off x="-2065831" y="-3212655"/>
            <a:ext cx="5718224" cy="6797294"/>
          </a:xfrm>
          <a:custGeom>
            <a:avLst/>
            <a:gdLst/>
            <a:ahLst/>
            <a:cxnLst/>
            <a:rect l="l" t="t" r="r" b="b"/>
            <a:pathLst>
              <a:path w="5718224" h="6797294">
                <a:moveTo>
                  <a:pt x="0" y="0"/>
                </a:moveTo>
                <a:lnTo>
                  <a:pt x="5718223" y="0"/>
                </a:lnTo>
                <a:lnTo>
                  <a:pt x="5718223" y="6797294"/>
                </a:lnTo>
                <a:lnTo>
                  <a:pt x="0" y="6797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83B57-0FC8-E815-0A69-4E9F5E4C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508" y="709069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 NHƯ CHỚP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31BF9-4EE3-CBDE-177D-857ECC29E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2171701"/>
            <a:ext cx="15697200" cy="3810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  <a:p>
            <a:pPr algn="just">
              <a:buFontTx/>
              <a:buChar char="-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DB01BC6-AF97-989E-2870-7EC42E56B4C3}"/>
              </a:ext>
            </a:extLst>
          </p:cNvPr>
          <p:cNvSpPr/>
          <p:nvPr/>
        </p:nvSpPr>
        <p:spPr>
          <a:xfrm>
            <a:off x="-2016252" y="7810500"/>
            <a:ext cx="4032504" cy="8229600"/>
          </a:xfrm>
          <a:custGeom>
            <a:avLst/>
            <a:gdLst/>
            <a:ahLst/>
            <a:cxnLst/>
            <a:rect l="l" t="t" r="r" b="b"/>
            <a:pathLst>
              <a:path w="4032504" h="8229600">
                <a:moveTo>
                  <a:pt x="0" y="0"/>
                </a:moveTo>
                <a:lnTo>
                  <a:pt x="4032504" y="0"/>
                </a:lnTo>
                <a:lnTo>
                  <a:pt x="40325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79112960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73BFAEF2-EC47-FC98-7D7A-38ACD245640C}"/>
              </a:ext>
            </a:extLst>
          </p:cNvPr>
          <p:cNvSpPr/>
          <p:nvPr/>
        </p:nvSpPr>
        <p:spPr>
          <a:xfrm rot="10800000">
            <a:off x="-1061404" y="-190501"/>
            <a:ext cx="20644804" cy="1799141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7C477A53-03B6-953A-9761-3B733D95FFEB}"/>
              </a:ext>
            </a:extLst>
          </p:cNvPr>
          <p:cNvSpPr/>
          <p:nvPr/>
        </p:nvSpPr>
        <p:spPr>
          <a:xfrm rot="3189989">
            <a:off x="-2065831" y="-3212655"/>
            <a:ext cx="5718224" cy="6797294"/>
          </a:xfrm>
          <a:custGeom>
            <a:avLst/>
            <a:gdLst/>
            <a:ahLst/>
            <a:cxnLst/>
            <a:rect l="l" t="t" r="r" b="b"/>
            <a:pathLst>
              <a:path w="5718224" h="6797294">
                <a:moveTo>
                  <a:pt x="0" y="0"/>
                </a:moveTo>
                <a:lnTo>
                  <a:pt x="5718223" y="0"/>
                </a:lnTo>
                <a:lnTo>
                  <a:pt x="5718223" y="6797294"/>
                </a:lnTo>
                <a:lnTo>
                  <a:pt x="0" y="6797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83B57-0FC8-E815-0A69-4E9F5E4C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508" y="709069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 NHƯ CHỚP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31BF9-4EE3-CBDE-177D-857ECC29E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2171700"/>
            <a:ext cx="156972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Anh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DB01BC6-AF97-989E-2870-7EC42E56B4C3}"/>
              </a:ext>
            </a:extLst>
          </p:cNvPr>
          <p:cNvSpPr/>
          <p:nvPr/>
        </p:nvSpPr>
        <p:spPr>
          <a:xfrm>
            <a:off x="-2016252" y="7810500"/>
            <a:ext cx="4032504" cy="8229600"/>
          </a:xfrm>
          <a:custGeom>
            <a:avLst/>
            <a:gdLst/>
            <a:ahLst/>
            <a:cxnLst/>
            <a:rect l="l" t="t" r="r" b="b"/>
            <a:pathLst>
              <a:path w="4032504" h="8229600">
                <a:moveTo>
                  <a:pt x="0" y="0"/>
                </a:moveTo>
                <a:lnTo>
                  <a:pt x="4032504" y="0"/>
                </a:lnTo>
                <a:lnTo>
                  <a:pt x="40325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5291503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75256" cy="10287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44B7ABB-71B1-20AA-EEB8-C200DBC33DB5}"/>
              </a:ext>
            </a:extLst>
          </p:cNvPr>
          <p:cNvSpPr/>
          <p:nvPr/>
        </p:nvSpPr>
        <p:spPr>
          <a:xfrm>
            <a:off x="-1338752" y="7482882"/>
            <a:ext cx="4195548" cy="5302430"/>
          </a:xfrm>
          <a:custGeom>
            <a:avLst/>
            <a:gdLst/>
            <a:ahLst/>
            <a:cxnLst/>
            <a:rect l="l" t="t" r="r" b="b"/>
            <a:pathLst>
              <a:path w="4195548" h="5302430">
                <a:moveTo>
                  <a:pt x="0" y="0"/>
                </a:moveTo>
                <a:lnTo>
                  <a:pt x="4195548" y="0"/>
                </a:lnTo>
                <a:lnTo>
                  <a:pt x="4195548" y="5302430"/>
                </a:lnTo>
                <a:lnTo>
                  <a:pt x="0" y="53024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2525848A-2A8F-FFB4-91EA-F32B0ED38FE8}"/>
              </a:ext>
            </a:extLst>
          </p:cNvPr>
          <p:cNvSpPr/>
          <p:nvPr/>
        </p:nvSpPr>
        <p:spPr>
          <a:xfrm rot="7339490">
            <a:off x="16267280" y="-1001274"/>
            <a:ext cx="4622862" cy="4937636"/>
          </a:xfrm>
          <a:custGeom>
            <a:avLst/>
            <a:gdLst/>
            <a:ahLst/>
            <a:cxnLst/>
            <a:rect l="l" t="t" r="r" b="b"/>
            <a:pathLst>
              <a:path w="4622862" h="4937636">
                <a:moveTo>
                  <a:pt x="0" y="0"/>
                </a:moveTo>
                <a:lnTo>
                  <a:pt x="4622862" y="0"/>
                </a:lnTo>
                <a:lnTo>
                  <a:pt x="4622862" y="4937636"/>
                </a:lnTo>
                <a:lnTo>
                  <a:pt x="0" y="49376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3" name="VTV Giải Trí - Nhạc chế Táo quân 2019 - 'Nơi này có anh' (1)">
            <a:hlinkClick r:id="" action="ppaction://media"/>
            <a:extLst>
              <a:ext uri="{FF2B5EF4-FFF2-40B4-BE49-F238E27FC236}">
                <a16:creationId xmlns:a16="http://schemas.microsoft.com/office/drawing/2014/main" id="{844AF3B3-DD77-4110-9C66-B2D810497C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0" y="495300"/>
            <a:ext cx="14935200" cy="88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0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31BF9-4EE3-CBDE-177D-857ECC29E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7087" y="25527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1C931A51-CEB8-A235-1252-0C93213A027F}"/>
              </a:ext>
            </a:extLst>
          </p:cNvPr>
          <p:cNvSpPr/>
          <p:nvPr/>
        </p:nvSpPr>
        <p:spPr>
          <a:xfrm>
            <a:off x="-76199" y="-114300"/>
            <a:ext cx="7772400" cy="10401300"/>
          </a:xfrm>
          <a:prstGeom prst="rect">
            <a:avLst/>
          </a:prstGeom>
          <a:solidFill>
            <a:srgbClr val="EFE7DD"/>
          </a:solidFill>
        </p:spPr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72D46B0-5D11-2476-97CC-454782044512}"/>
              </a:ext>
            </a:extLst>
          </p:cNvPr>
          <p:cNvSpPr txBox="1">
            <a:spLocks/>
          </p:cNvSpPr>
          <p:nvPr/>
        </p:nvSpPr>
        <p:spPr>
          <a:xfrm>
            <a:off x="381000" y="2171700"/>
            <a:ext cx="7086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Anh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392A0C0D-A63C-98AC-AE43-A7DD53A27CBA}"/>
              </a:ext>
            </a:extLst>
          </p:cNvPr>
          <p:cNvSpPr/>
          <p:nvPr/>
        </p:nvSpPr>
        <p:spPr>
          <a:xfrm rot="12498094">
            <a:off x="13148968" y="3277743"/>
            <a:ext cx="7704963" cy="8229600"/>
          </a:xfrm>
          <a:custGeom>
            <a:avLst/>
            <a:gdLst/>
            <a:ahLst/>
            <a:cxnLst/>
            <a:rect l="l" t="t" r="r" b="b"/>
            <a:pathLst>
              <a:path w="7704963" h="8229600">
                <a:moveTo>
                  <a:pt x="0" y="0"/>
                </a:moveTo>
                <a:lnTo>
                  <a:pt x="7704963" y="0"/>
                </a:lnTo>
                <a:lnTo>
                  <a:pt x="77049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669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73BFAEF2-EC47-FC98-7D7A-38ACD245640C}"/>
              </a:ext>
            </a:extLst>
          </p:cNvPr>
          <p:cNvSpPr/>
          <p:nvPr/>
        </p:nvSpPr>
        <p:spPr>
          <a:xfrm rot="10800000">
            <a:off x="-1061404" y="-190501"/>
            <a:ext cx="20644804" cy="1799141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7C477A53-03B6-953A-9761-3B733D95FFEB}"/>
              </a:ext>
            </a:extLst>
          </p:cNvPr>
          <p:cNvSpPr/>
          <p:nvPr/>
        </p:nvSpPr>
        <p:spPr>
          <a:xfrm rot="3189989">
            <a:off x="-2065831" y="-3212655"/>
            <a:ext cx="5718224" cy="6797294"/>
          </a:xfrm>
          <a:custGeom>
            <a:avLst/>
            <a:gdLst/>
            <a:ahLst/>
            <a:cxnLst/>
            <a:rect l="l" t="t" r="r" b="b"/>
            <a:pathLst>
              <a:path w="5718224" h="6797294">
                <a:moveTo>
                  <a:pt x="0" y="0"/>
                </a:moveTo>
                <a:lnTo>
                  <a:pt x="5718223" y="0"/>
                </a:lnTo>
                <a:lnTo>
                  <a:pt x="5718223" y="6797294"/>
                </a:lnTo>
                <a:lnTo>
                  <a:pt x="0" y="6797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83B57-0FC8-E815-0A69-4E9F5E4C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508" y="709069"/>
            <a:ext cx="8229600" cy="1143000"/>
          </a:xfrm>
        </p:spPr>
        <p:txBody>
          <a:bodyPr>
            <a:normAutofit/>
          </a:bodyPr>
          <a:lstStyle/>
          <a:p>
            <a:pPr algn="just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31BF9-4EE3-CBDE-177D-857ECC29E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2171700"/>
            <a:ext cx="15697200" cy="628947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1945.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DB01BC6-AF97-989E-2870-7EC42E56B4C3}"/>
              </a:ext>
            </a:extLst>
          </p:cNvPr>
          <p:cNvSpPr/>
          <p:nvPr/>
        </p:nvSpPr>
        <p:spPr>
          <a:xfrm>
            <a:off x="-2016252" y="7810500"/>
            <a:ext cx="4032504" cy="8229600"/>
          </a:xfrm>
          <a:custGeom>
            <a:avLst/>
            <a:gdLst/>
            <a:ahLst/>
            <a:cxnLst/>
            <a:rect l="l" t="t" r="r" b="b"/>
            <a:pathLst>
              <a:path w="4032504" h="8229600">
                <a:moveTo>
                  <a:pt x="0" y="0"/>
                </a:moveTo>
                <a:lnTo>
                  <a:pt x="4032504" y="0"/>
                </a:lnTo>
                <a:lnTo>
                  <a:pt x="40325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063EB3-6814-42DC-9DA9-5DDDC8B0258C}"/>
              </a:ext>
            </a:extLst>
          </p:cNvPr>
          <p:cNvSpPr txBox="1">
            <a:spLocks/>
          </p:cNvSpPr>
          <p:nvPr/>
        </p:nvSpPr>
        <p:spPr>
          <a:xfrm>
            <a:off x="5379908" y="86146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 NHƯ CHỚP</a:t>
            </a:r>
          </a:p>
        </p:txBody>
      </p:sp>
    </p:spTree>
    <p:extLst>
      <p:ext uri="{BB962C8B-B14F-4D97-AF65-F5344CB8AC3E}">
        <p14:creationId xmlns:p14="http://schemas.microsoft.com/office/powerpoint/2010/main" val="4108188893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31BF9-4EE3-CBDE-177D-857ECC29E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3512" y="2628900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1C931A51-CEB8-A235-1252-0C93213A027F}"/>
              </a:ext>
            </a:extLst>
          </p:cNvPr>
          <p:cNvSpPr/>
          <p:nvPr/>
        </p:nvSpPr>
        <p:spPr>
          <a:xfrm>
            <a:off x="-76199" y="-114300"/>
            <a:ext cx="7772400" cy="10401300"/>
          </a:xfrm>
          <a:prstGeom prst="rect">
            <a:avLst/>
          </a:prstGeom>
          <a:solidFill>
            <a:srgbClr val="EFE7DD"/>
          </a:solidFill>
        </p:spPr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72D46B0-5D11-2476-97CC-454782044512}"/>
              </a:ext>
            </a:extLst>
          </p:cNvPr>
          <p:cNvSpPr txBox="1">
            <a:spLocks/>
          </p:cNvSpPr>
          <p:nvPr/>
        </p:nvSpPr>
        <p:spPr>
          <a:xfrm>
            <a:off x="381000" y="2171700"/>
            <a:ext cx="7086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1945.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DB15FDA-958B-1965-24E5-59AF0BC6457B}"/>
              </a:ext>
            </a:extLst>
          </p:cNvPr>
          <p:cNvSpPr/>
          <p:nvPr/>
        </p:nvSpPr>
        <p:spPr>
          <a:xfrm rot="12498094">
            <a:off x="13148968" y="3277743"/>
            <a:ext cx="7704963" cy="8229600"/>
          </a:xfrm>
          <a:custGeom>
            <a:avLst/>
            <a:gdLst/>
            <a:ahLst/>
            <a:cxnLst/>
            <a:rect l="l" t="t" r="r" b="b"/>
            <a:pathLst>
              <a:path w="7704963" h="8229600">
                <a:moveTo>
                  <a:pt x="0" y="0"/>
                </a:moveTo>
                <a:lnTo>
                  <a:pt x="7704963" y="0"/>
                </a:lnTo>
                <a:lnTo>
                  <a:pt x="77049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3965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CB17D37B-3469-7DCE-1B44-4FA66B4BD88D}"/>
              </a:ext>
            </a:extLst>
          </p:cNvPr>
          <p:cNvSpPr/>
          <p:nvPr/>
        </p:nvSpPr>
        <p:spPr>
          <a:xfrm rot="10800000">
            <a:off x="-1061404" y="-190501"/>
            <a:ext cx="20644804" cy="1799141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FF7372BC-C2F3-EB02-6B95-4B6FD714B59F}"/>
              </a:ext>
            </a:extLst>
          </p:cNvPr>
          <p:cNvSpPr/>
          <p:nvPr/>
        </p:nvSpPr>
        <p:spPr>
          <a:xfrm rot="3189989">
            <a:off x="-2065831" y="-3212655"/>
            <a:ext cx="5718224" cy="6797294"/>
          </a:xfrm>
          <a:custGeom>
            <a:avLst/>
            <a:gdLst/>
            <a:ahLst/>
            <a:cxnLst/>
            <a:rect l="l" t="t" r="r" b="b"/>
            <a:pathLst>
              <a:path w="5718224" h="6797294">
                <a:moveTo>
                  <a:pt x="0" y="0"/>
                </a:moveTo>
                <a:lnTo>
                  <a:pt x="5718223" y="0"/>
                </a:lnTo>
                <a:lnTo>
                  <a:pt x="5718223" y="6797294"/>
                </a:lnTo>
                <a:lnTo>
                  <a:pt x="0" y="67972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1B10ADE4-80C4-4257-CFA7-1D6B0E0EC84E}"/>
              </a:ext>
            </a:extLst>
          </p:cNvPr>
          <p:cNvSpPr/>
          <p:nvPr/>
        </p:nvSpPr>
        <p:spPr>
          <a:xfrm>
            <a:off x="15697200" y="7505700"/>
            <a:ext cx="4474848" cy="5319285"/>
          </a:xfrm>
          <a:custGeom>
            <a:avLst/>
            <a:gdLst/>
            <a:ahLst/>
            <a:cxnLst/>
            <a:rect l="l" t="t" r="r" b="b"/>
            <a:pathLst>
              <a:path w="4474848" h="5319285">
                <a:moveTo>
                  <a:pt x="0" y="0"/>
                </a:moveTo>
                <a:lnTo>
                  <a:pt x="4474848" y="0"/>
                </a:lnTo>
                <a:lnTo>
                  <a:pt x="4474848" y="5319285"/>
                </a:lnTo>
                <a:lnTo>
                  <a:pt x="0" y="53192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83B57-0FC8-E815-0A69-4E9F5E4C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508" y="800100"/>
            <a:ext cx="8229600" cy="1143000"/>
          </a:xfrm>
        </p:spPr>
        <p:txBody>
          <a:bodyPr/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31BF9-4EE3-CBDE-177D-857ECC29E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987101"/>
            <a:ext cx="16764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ta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nan.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nghênh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sỉ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tể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Vân Nam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vét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r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Hịch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buNone/>
            </a:pP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BB0C15-28DD-4245-9585-B71D12ABC002}"/>
              </a:ext>
            </a:extLst>
          </p:cNvPr>
          <p:cNvSpPr/>
          <p:nvPr/>
        </p:nvSpPr>
        <p:spPr>
          <a:xfrm>
            <a:off x="11658600" y="-182882"/>
            <a:ext cx="6629400" cy="27813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4 NGƯỜI.</a:t>
            </a:r>
          </a:p>
          <a:p>
            <a:pPr marL="285750" indent="-285750"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PHIẾU HỌC TẬP SỐ 2</a:t>
            </a:r>
          </a:p>
          <a:p>
            <a:pPr marL="285750" indent="-285750"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4 PHÚT</a:t>
            </a:r>
          </a:p>
        </p:txBody>
      </p:sp>
      <p:pic>
        <p:nvPicPr>
          <p:cNvPr id="7" name="4 minute countdown timer-Đồng hồ đếm ngược 4 phút--COUNTDOWN">
            <a:hlinkClick r:id="" action="ppaction://media"/>
            <a:extLst>
              <a:ext uri="{FF2B5EF4-FFF2-40B4-BE49-F238E27FC236}">
                <a16:creationId xmlns:a16="http://schemas.microsoft.com/office/drawing/2014/main" id="{63F7FE98-58FC-43BA-A309-9DFF3A0B8A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8893" y="-89458"/>
            <a:ext cx="4064000" cy="179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3753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CB17D37B-3469-7DCE-1B44-4FA66B4BD88D}"/>
              </a:ext>
            </a:extLst>
          </p:cNvPr>
          <p:cNvSpPr/>
          <p:nvPr/>
        </p:nvSpPr>
        <p:spPr>
          <a:xfrm rot="10800000">
            <a:off x="-1061404" y="-190501"/>
            <a:ext cx="20644804" cy="1799141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FF7372BC-C2F3-EB02-6B95-4B6FD714B59F}"/>
              </a:ext>
            </a:extLst>
          </p:cNvPr>
          <p:cNvSpPr/>
          <p:nvPr/>
        </p:nvSpPr>
        <p:spPr>
          <a:xfrm rot="3189989">
            <a:off x="-2065831" y="-3212655"/>
            <a:ext cx="5718224" cy="6797294"/>
          </a:xfrm>
          <a:custGeom>
            <a:avLst/>
            <a:gdLst/>
            <a:ahLst/>
            <a:cxnLst/>
            <a:rect l="l" t="t" r="r" b="b"/>
            <a:pathLst>
              <a:path w="5718224" h="6797294">
                <a:moveTo>
                  <a:pt x="0" y="0"/>
                </a:moveTo>
                <a:lnTo>
                  <a:pt x="5718223" y="0"/>
                </a:lnTo>
                <a:lnTo>
                  <a:pt x="5718223" y="6797294"/>
                </a:lnTo>
                <a:lnTo>
                  <a:pt x="0" y="6797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1B10ADE4-80C4-4257-CFA7-1D6B0E0EC84E}"/>
              </a:ext>
            </a:extLst>
          </p:cNvPr>
          <p:cNvSpPr/>
          <p:nvPr/>
        </p:nvSpPr>
        <p:spPr>
          <a:xfrm>
            <a:off x="15697200" y="7505700"/>
            <a:ext cx="4474848" cy="5319285"/>
          </a:xfrm>
          <a:custGeom>
            <a:avLst/>
            <a:gdLst/>
            <a:ahLst/>
            <a:cxnLst/>
            <a:rect l="l" t="t" r="r" b="b"/>
            <a:pathLst>
              <a:path w="4474848" h="5319285">
                <a:moveTo>
                  <a:pt x="0" y="0"/>
                </a:moveTo>
                <a:lnTo>
                  <a:pt x="4474848" y="0"/>
                </a:lnTo>
                <a:lnTo>
                  <a:pt x="4474848" y="5319285"/>
                </a:lnTo>
                <a:lnTo>
                  <a:pt x="0" y="53192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83B57-0FC8-E815-0A69-4E9F5E4C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508" y="800100"/>
            <a:ext cx="8229600" cy="1143000"/>
          </a:xfrm>
        </p:spPr>
        <p:txBody>
          <a:bodyPr/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31BF9-4EE3-CBDE-177D-857ECC29E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987101"/>
            <a:ext cx="16764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ta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ngươi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nan.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nghênh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sỉ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tể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Hốt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thỏa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Vân Nam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vét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r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Hịch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52685869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F114928-28F6-439C-BAF1-4F7C39EC64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7588156"/>
              </p:ext>
            </p:extLst>
          </p:nvPr>
        </p:nvGraphicFramePr>
        <p:xfrm>
          <a:off x="228600" y="1104900"/>
          <a:ext cx="5181600" cy="731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32039759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5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HÁN VIỆT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371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5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5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loạn</a:t>
                      </a:r>
                      <a:r>
                        <a:rPr lang="en-US" sz="5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endParaRPr lang="en-US" sz="5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0898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5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5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5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6897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5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5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5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endParaRPr lang="en-US" sz="5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277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5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5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tể</a:t>
                      </a:r>
                      <a:r>
                        <a:rPr lang="en-US" sz="5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endParaRPr lang="en-US" sz="5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2332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5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5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</a:t>
                      </a:r>
                      <a:r>
                        <a:rPr lang="en-US" sz="5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mệnh</a:t>
                      </a:r>
                      <a:endParaRPr lang="en-US" sz="5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4804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5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en-US" sz="5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</a:t>
                      </a:r>
                      <a:r>
                        <a:rPr lang="en-US" sz="5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endParaRPr lang="en-US" sz="5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9827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5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</a:t>
                      </a:r>
                      <a:r>
                        <a:rPr lang="en-US" sz="5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5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endParaRPr lang="en-US" sz="5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573416"/>
                  </a:ext>
                </a:extLst>
              </a:tr>
            </a:tbl>
          </a:graphicData>
        </a:graphic>
      </p:graphicFrame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BE0CE7D-9490-4E77-A413-2AA8D4FC3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480684"/>
              </p:ext>
            </p:extLst>
          </p:nvPr>
        </p:nvGraphicFramePr>
        <p:xfrm>
          <a:off x="7368542" y="337074"/>
          <a:ext cx="11018520" cy="9612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18520">
                  <a:extLst>
                    <a:ext uri="{9D8B030D-6E8A-4147-A177-3AD203B41FA5}">
                      <a16:colId xmlns:a16="http://schemas.microsoft.com/office/drawing/2014/main" val="3933756036"/>
                    </a:ext>
                  </a:extLst>
                </a:gridCol>
              </a:tblGrid>
              <a:tr h="657461">
                <a:tc>
                  <a:txBody>
                    <a:bodyPr/>
                    <a:lstStyle/>
                    <a:p>
                      <a:pPr algn="ctr"/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 NGHĨA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0399157"/>
                  </a:ext>
                </a:extLst>
              </a:tr>
              <a:tr h="1934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Tể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tướng</a:t>
                      </a:r>
                      <a:endParaRPr lang="en-US" sz="4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402597"/>
                  </a:ext>
                </a:extLst>
              </a:tr>
              <a:tr h="7159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mượn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lừa</a:t>
                      </a:r>
                      <a:endParaRPr lang="en-US" sz="4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30132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l"/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Mượn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nhờ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mệnh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lệnh</a:t>
                      </a:r>
                      <a:endParaRPr lang="en-US" sz="4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511486"/>
                  </a:ext>
                </a:extLst>
              </a:tr>
              <a:tr h="837696">
                <a:tc>
                  <a:txBody>
                    <a:bodyPr/>
                    <a:lstStyle/>
                    <a:p>
                      <a:pPr algn="l"/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lộn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xộn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trật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an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ninh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loạn</a:t>
                      </a:r>
                      <a:endParaRPr lang="en-US" sz="4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18514"/>
                  </a:ext>
                </a:extLst>
              </a:tr>
              <a:tr h="8766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chầu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uơng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do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endParaRPr lang="en-US" sz="4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593890"/>
                  </a:ext>
                </a:extLst>
              </a:tr>
              <a:tr h="8766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F.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vượt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653788"/>
                  </a:ext>
                </a:extLst>
              </a:tr>
              <a:tr h="872396">
                <a:tc>
                  <a:txBody>
                    <a:bodyPr/>
                    <a:lstStyle/>
                    <a:p>
                      <a:pPr algn="l"/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G.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tận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endParaRPr lang="en-US" sz="4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408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253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F114928-28F6-439C-BAF1-4F7C39EC646E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1104900"/>
          <a:ext cx="5181600" cy="731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32039759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5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HÁN VIỆT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371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5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5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loạn</a:t>
                      </a:r>
                      <a:r>
                        <a:rPr lang="en-US" sz="5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endParaRPr lang="en-US" sz="5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0898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5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5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5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6897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5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5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5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endParaRPr lang="en-US" sz="5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277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5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5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tể</a:t>
                      </a:r>
                      <a:r>
                        <a:rPr lang="en-US" sz="5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endParaRPr lang="en-US" sz="5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2332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5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5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</a:t>
                      </a:r>
                      <a:r>
                        <a:rPr lang="en-US" sz="5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mệnh</a:t>
                      </a:r>
                      <a:endParaRPr lang="en-US" sz="5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4804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5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en-US" sz="5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</a:t>
                      </a:r>
                      <a:r>
                        <a:rPr lang="en-US" sz="5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endParaRPr lang="en-US" sz="5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9827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5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</a:t>
                      </a:r>
                      <a:r>
                        <a:rPr lang="en-US" sz="5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5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endParaRPr lang="en-US" sz="5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573416"/>
                  </a:ext>
                </a:extLst>
              </a:tr>
            </a:tbl>
          </a:graphicData>
        </a:graphic>
      </p:graphicFrame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BE0CE7D-9490-4E77-A413-2AA8D4FC3761}"/>
              </a:ext>
            </a:extLst>
          </p:cNvPr>
          <p:cNvGraphicFramePr>
            <a:graphicFrameLocks noGrp="1"/>
          </p:cNvGraphicFramePr>
          <p:nvPr/>
        </p:nvGraphicFramePr>
        <p:xfrm>
          <a:off x="7368542" y="337074"/>
          <a:ext cx="11018520" cy="9612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18520">
                  <a:extLst>
                    <a:ext uri="{9D8B030D-6E8A-4147-A177-3AD203B41FA5}">
                      <a16:colId xmlns:a16="http://schemas.microsoft.com/office/drawing/2014/main" val="3933756036"/>
                    </a:ext>
                  </a:extLst>
                </a:gridCol>
              </a:tblGrid>
              <a:tr h="657461">
                <a:tc>
                  <a:txBody>
                    <a:bodyPr/>
                    <a:lstStyle/>
                    <a:p>
                      <a:pPr algn="ctr"/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 NGHĨA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0399157"/>
                  </a:ext>
                </a:extLst>
              </a:tr>
              <a:tr h="1934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Tể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tướng</a:t>
                      </a:r>
                      <a:endParaRPr lang="en-US" sz="4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402597"/>
                  </a:ext>
                </a:extLst>
              </a:tr>
              <a:tr h="7159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mượn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lừa</a:t>
                      </a:r>
                      <a:endParaRPr lang="en-US" sz="4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30132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l"/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Mượn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nhờ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mệnh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lệnh</a:t>
                      </a:r>
                      <a:endParaRPr lang="en-US" sz="4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511486"/>
                  </a:ext>
                </a:extLst>
              </a:tr>
              <a:tr h="837696">
                <a:tc>
                  <a:txBody>
                    <a:bodyPr/>
                    <a:lstStyle/>
                    <a:p>
                      <a:pPr algn="l"/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lộn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xộn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trật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an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ninh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loạn</a:t>
                      </a:r>
                      <a:endParaRPr lang="en-US" sz="4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18514"/>
                  </a:ext>
                </a:extLst>
              </a:tr>
              <a:tr h="8766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chầu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uong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do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endParaRPr lang="en-US" sz="4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593890"/>
                  </a:ext>
                </a:extLst>
              </a:tr>
              <a:tr h="8766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F.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vượt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653788"/>
                  </a:ext>
                </a:extLst>
              </a:tr>
              <a:tr h="872396">
                <a:tc>
                  <a:txBody>
                    <a:bodyPr/>
                    <a:lstStyle/>
                    <a:p>
                      <a:pPr algn="l"/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G.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tận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endParaRPr lang="en-US" sz="4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408956"/>
                  </a:ext>
                </a:extLst>
              </a:tr>
            </a:tbl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4EDE3AF-6C85-47A0-A339-6C705727666E}"/>
              </a:ext>
            </a:extLst>
          </p:cNvPr>
          <p:cNvCxnSpPr>
            <a:cxnSpLocks/>
          </p:cNvCxnSpPr>
          <p:nvPr/>
        </p:nvCxnSpPr>
        <p:spPr>
          <a:xfrm>
            <a:off x="5410200" y="2476500"/>
            <a:ext cx="1958342" cy="2971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68F49EA-8EB5-4E58-9DA5-F9822B65C68A}"/>
              </a:ext>
            </a:extLst>
          </p:cNvPr>
          <p:cNvCxnSpPr>
            <a:cxnSpLocks/>
          </p:cNvCxnSpPr>
          <p:nvPr/>
        </p:nvCxnSpPr>
        <p:spPr>
          <a:xfrm>
            <a:off x="5410200" y="3390900"/>
            <a:ext cx="1958342" cy="5181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06F4186-7D84-4C98-B700-42C4E5673A13}"/>
              </a:ext>
            </a:extLst>
          </p:cNvPr>
          <p:cNvCxnSpPr>
            <a:cxnSpLocks/>
          </p:cNvCxnSpPr>
          <p:nvPr/>
        </p:nvCxnSpPr>
        <p:spPr>
          <a:xfrm>
            <a:off x="5410200" y="4229100"/>
            <a:ext cx="1958342" cy="2971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EA3AA38-B8B4-493E-BDDF-DF603AADC9BC}"/>
              </a:ext>
            </a:extLst>
          </p:cNvPr>
          <p:cNvCxnSpPr/>
          <p:nvPr/>
        </p:nvCxnSpPr>
        <p:spPr>
          <a:xfrm flipV="1">
            <a:off x="5410200" y="1866900"/>
            <a:ext cx="1828800" cy="3429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C181E64-F428-4529-B043-0A159F227359}"/>
              </a:ext>
            </a:extLst>
          </p:cNvPr>
          <p:cNvCxnSpPr>
            <a:cxnSpLocks/>
          </p:cNvCxnSpPr>
          <p:nvPr/>
        </p:nvCxnSpPr>
        <p:spPr>
          <a:xfrm flipV="1">
            <a:off x="5410200" y="4343400"/>
            <a:ext cx="1958342" cy="18669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485895D-9DCC-4F6F-B135-ABC068D644B9}"/>
              </a:ext>
            </a:extLst>
          </p:cNvPr>
          <p:cNvCxnSpPr/>
          <p:nvPr/>
        </p:nvCxnSpPr>
        <p:spPr>
          <a:xfrm>
            <a:off x="5345429" y="7048500"/>
            <a:ext cx="1893571" cy="2438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95E9809-3531-45DE-9504-47049476434F}"/>
              </a:ext>
            </a:extLst>
          </p:cNvPr>
          <p:cNvCxnSpPr>
            <a:cxnSpLocks/>
          </p:cNvCxnSpPr>
          <p:nvPr/>
        </p:nvCxnSpPr>
        <p:spPr>
          <a:xfrm flipV="1">
            <a:off x="5379720" y="3276600"/>
            <a:ext cx="1988822" cy="48196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141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19912C5-C73D-464F-FB20-61FE2F3FD1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250061"/>
              </p:ext>
            </p:extLst>
          </p:nvPr>
        </p:nvGraphicFramePr>
        <p:xfrm>
          <a:off x="304800" y="647700"/>
          <a:ext cx="17297400" cy="7541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7083">
                  <a:extLst>
                    <a:ext uri="{9D8B030D-6E8A-4147-A177-3AD203B41FA5}">
                      <a16:colId xmlns:a16="http://schemas.microsoft.com/office/drawing/2014/main" val="3022389040"/>
                    </a:ext>
                  </a:extLst>
                </a:gridCol>
                <a:gridCol w="13490317">
                  <a:extLst>
                    <a:ext uri="{9D8B030D-6E8A-4147-A177-3AD203B41FA5}">
                      <a16:colId xmlns:a16="http://schemas.microsoft.com/office/drawing/2014/main" val="3933756036"/>
                    </a:ext>
                  </a:extLst>
                </a:gridCol>
              </a:tblGrid>
              <a:tr h="66517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0399157"/>
                  </a:ext>
                </a:extLst>
              </a:tr>
              <a:tr h="774257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D.Tình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xộn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trật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an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loạn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402597"/>
                  </a:ext>
                </a:extLst>
              </a:tr>
              <a:tr h="669274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nan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F.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vượt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301320"/>
                  </a:ext>
                </a:extLst>
              </a:tr>
              <a:tr h="1249309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chầu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uong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do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511486"/>
                  </a:ext>
                </a:extLst>
              </a:tr>
              <a:tr h="1197322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tể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Tể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tướng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764773"/>
                  </a:ext>
                </a:extLst>
              </a:tr>
              <a:tr h="694470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mệnh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Mượn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nhờ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lệnh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500682"/>
                  </a:ext>
                </a:extLst>
              </a:tr>
              <a:tr h="708642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G.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595422"/>
                  </a:ext>
                </a:extLst>
              </a:tr>
              <a:tr h="1509146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mượn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lừa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743625"/>
                  </a:ext>
                </a:extLst>
              </a:tr>
            </a:tbl>
          </a:graphicData>
        </a:graphic>
      </p:graphicFrame>
      <p:sp>
        <p:nvSpPr>
          <p:cNvPr id="5" name="AutoShape 3">
            <a:extLst>
              <a:ext uri="{FF2B5EF4-FFF2-40B4-BE49-F238E27FC236}">
                <a16:creationId xmlns:a16="http://schemas.microsoft.com/office/drawing/2014/main" id="{54BE9F6B-AF08-0B39-FFF6-DEDB4786981C}"/>
              </a:ext>
            </a:extLst>
          </p:cNvPr>
          <p:cNvSpPr/>
          <p:nvPr/>
        </p:nvSpPr>
        <p:spPr>
          <a:xfrm>
            <a:off x="-152400" y="8496300"/>
            <a:ext cx="18823991" cy="2385825"/>
          </a:xfrm>
          <a:prstGeom prst="rect">
            <a:avLst/>
          </a:prstGeom>
          <a:solidFill>
            <a:srgbClr val="EFE7DD"/>
          </a:solidFill>
        </p:spPr>
      </p:sp>
    </p:spTree>
    <p:extLst>
      <p:ext uri="{BB962C8B-B14F-4D97-AF65-F5344CB8AC3E}">
        <p14:creationId xmlns:p14="http://schemas.microsoft.com/office/powerpoint/2010/main" val="179399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EBE8DF9-E5FB-02F1-7610-742DDFDD8627}"/>
              </a:ext>
            </a:extLst>
          </p:cNvPr>
          <p:cNvSpPr txBox="1"/>
          <p:nvPr/>
        </p:nvSpPr>
        <p:spPr>
          <a:xfrm>
            <a:off x="-228600" y="953006"/>
            <a:ext cx="17449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 CHIA SẺ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D06631-0DAB-48BB-B02E-1741FEBFE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162300"/>
            <a:ext cx="8991600" cy="6477000"/>
          </a:xfrm>
          <a:prstGeom prst="rect">
            <a:avLst/>
          </a:prstGeom>
        </p:spPr>
      </p:pic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8698FCDE-504F-4C07-B24C-4AE283826FF2}"/>
              </a:ext>
            </a:extLst>
          </p:cNvPr>
          <p:cNvSpPr/>
          <p:nvPr/>
        </p:nvSpPr>
        <p:spPr>
          <a:xfrm>
            <a:off x="152400" y="2705100"/>
            <a:ext cx="8991600" cy="7391400"/>
          </a:xfrm>
          <a:prstGeom prst="flowChart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-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07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021876" y="-2512743"/>
            <a:ext cx="4474848" cy="5319285"/>
          </a:xfrm>
          <a:custGeom>
            <a:avLst/>
            <a:gdLst/>
            <a:ahLst/>
            <a:cxnLst/>
            <a:rect l="l" t="t" r="r" b="b"/>
            <a:pathLst>
              <a:path w="4474848" h="5319285">
                <a:moveTo>
                  <a:pt x="0" y="0"/>
                </a:moveTo>
                <a:lnTo>
                  <a:pt x="4474848" y="0"/>
                </a:lnTo>
                <a:lnTo>
                  <a:pt x="4474848" y="5319285"/>
                </a:lnTo>
                <a:lnTo>
                  <a:pt x="0" y="53192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1215144" y="7784102"/>
            <a:ext cx="6042599" cy="5362807"/>
          </a:xfrm>
          <a:custGeom>
            <a:avLst/>
            <a:gdLst/>
            <a:ahLst/>
            <a:cxnLst/>
            <a:rect l="l" t="t" r="r" b="b"/>
            <a:pathLst>
              <a:path w="6042599" h="5362807">
                <a:moveTo>
                  <a:pt x="0" y="0"/>
                </a:moveTo>
                <a:lnTo>
                  <a:pt x="6042599" y="0"/>
                </a:lnTo>
                <a:lnTo>
                  <a:pt x="6042599" y="5362806"/>
                </a:lnTo>
                <a:lnTo>
                  <a:pt x="0" y="53628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5C4C2874-7755-2DA0-0B9B-E4111B6DF115}"/>
              </a:ext>
            </a:extLst>
          </p:cNvPr>
          <p:cNvSpPr/>
          <p:nvPr/>
        </p:nvSpPr>
        <p:spPr>
          <a:xfrm>
            <a:off x="1265940" y="5298140"/>
            <a:ext cx="16154400" cy="3293483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6404E038-6FB0-813D-A3F4-94DFB42A5AC3}"/>
              </a:ext>
            </a:extLst>
          </p:cNvPr>
          <p:cNvSpPr/>
          <p:nvPr/>
        </p:nvSpPr>
        <p:spPr>
          <a:xfrm>
            <a:off x="15061995" y="2229045"/>
            <a:ext cx="4032504" cy="8229600"/>
          </a:xfrm>
          <a:custGeom>
            <a:avLst/>
            <a:gdLst/>
            <a:ahLst/>
            <a:cxnLst/>
            <a:rect l="l" t="t" r="r" b="b"/>
            <a:pathLst>
              <a:path w="4032504" h="8229600">
                <a:moveTo>
                  <a:pt x="0" y="0"/>
                </a:moveTo>
                <a:lnTo>
                  <a:pt x="4032504" y="0"/>
                </a:lnTo>
                <a:lnTo>
                  <a:pt x="40325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D74079-6E7C-4395-8483-410E29B5B9D1}"/>
              </a:ext>
            </a:extLst>
          </p:cNvPr>
          <p:cNvSpPr txBox="1"/>
          <p:nvPr/>
        </p:nvSpPr>
        <p:spPr>
          <a:xfrm>
            <a:off x="2362200" y="4589502"/>
            <a:ext cx="127908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92D050"/>
                </a:solidFill>
                <a:latin typeface="Times  New Roman"/>
              </a:rPr>
              <a:t>BÀI TẬP CỦNG CỐ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281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886129" y="7383981"/>
            <a:ext cx="4725318" cy="4577651"/>
          </a:xfrm>
          <a:custGeom>
            <a:avLst/>
            <a:gdLst/>
            <a:ahLst/>
            <a:cxnLst/>
            <a:rect l="l" t="t" r="r" b="b"/>
            <a:pathLst>
              <a:path w="4725318" h="4577651">
                <a:moveTo>
                  <a:pt x="0" y="0"/>
                </a:moveTo>
                <a:lnTo>
                  <a:pt x="4725317" y="0"/>
                </a:lnTo>
                <a:lnTo>
                  <a:pt x="4725317" y="4577651"/>
                </a:lnTo>
                <a:lnTo>
                  <a:pt x="0" y="4577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5382233" y="-964670"/>
            <a:ext cx="4725318" cy="4577651"/>
          </a:xfrm>
          <a:custGeom>
            <a:avLst/>
            <a:gdLst/>
            <a:ahLst/>
            <a:cxnLst/>
            <a:rect l="l" t="t" r="r" b="b"/>
            <a:pathLst>
              <a:path w="4725318" h="4577651">
                <a:moveTo>
                  <a:pt x="0" y="0"/>
                </a:moveTo>
                <a:lnTo>
                  <a:pt x="4725318" y="0"/>
                </a:lnTo>
                <a:lnTo>
                  <a:pt x="4725318" y="4577651"/>
                </a:lnTo>
                <a:lnTo>
                  <a:pt x="0" y="4577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66875" y="-700919"/>
            <a:ext cx="4622862" cy="4937636"/>
          </a:xfrm>
          <a:custGeom>
            <a:avLst/>
            <a:gdLst/>
            <a:ahLst/>
            <a:cxnLst/>
            <a:rect l="l" t="t" r="r" b="b"/>
            <a:pathLst>
              <a:path w="4622862" h="4937636">
                <a:moveTo>
                  <a:pt x="0" y="0"/>
                </a:moveTo>
                <a:lnTo>
                  <a:pt x="4622862" y="0"/>
                </a:lnTo>
                <a:lnTo>
                  <a:pt x="4622862" y="4937636"/>
                </a:lnTo>
                <a:lnTo>
                  <a:pt x="0" y="49376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4894250" y="7962420"/>
            <a:ext cx="4622862" cy="4937636"/>
          </a:xfrm>
          <a:custGeom>
            <a:avLst/>
            <a:gdLst/>
            <a:ahLst/>
            <a:cxnLst/>
            <a:rect l="l" t="t" r="r" b="b"/>
            <a:pathLst>
              <a:path w="4622862" h="4937636">
                <a:moveTo>
                  <a:pt x="0" y="0"/>
                </a:moveTo>
                <a:lnTo>
                  <a:pt x="4622862" y="0"/>
                </a:lnTo>
                <a:lnTo>
                  <a:pt x="4622862" y="4937637"/>
                </a:lnTo>
                <a:lnTo>
                  <a:pt x="0" y="49376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7"/>
          <p:cNvSpPr txBox="1"/>
          <p:nvPr/>
        </p:nvSpPr>
        <p:spPr>
          <a:xfrm>
            <a:off x="3429001" y="1112103"/>
            <a:ext cx="11767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4: TIẾNG CƯỜI TRÀO PHÚNG TRONG THƠ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3172004"/>
            <a:ext cx="17449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49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</a:p>
          <a:p>
            <a:pPr algn="ctr"/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(SẮC THÁI NGHĨA CỦA TỪ NGỮ VÀ VIỆC LỰA CHỌN TỪ NGỮ)</a:t>
            </a:r>
          </a:p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183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74C5056C-CC03-D66E-9600-CF550D0A6F00}"/>
              </a:ext>
            </a:extLst>
          </p:cNvPr>
          <p:cNvSpPr/>
          <p:nvPr/>
        </p:nvSpPr>
        <p:spPr>
          <a:xfrm>
            <a:off x="-2357235" y="8615078"/>
            <a:ext cx="5208608" cy="4114800"/>
          </a:xfrm>
          <a:custGeom>
            <a:avLst/>
            <a:gdLst/>
            <a:ahLst/>
            <a:cxnLst/>
            <a:rect l="l" t="t" r="r" b="b"/>
            <a:pathLst>
              <a:path w="5208608" h="4114800">
                <a:moveTo>
                  <a:pt x="0" y="0"/>
                </a:moveTo>
                <a:lnTo>
                  <a:pt x="5208607" y="0"/>
                </a:lnTo>
                <a:lnTo>
                  <a:pt x="52086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E988D9F7-071B-98A1-3C6E-FB999EBB8A8F}"/>
              </a:ext>
            </a:extLst>
          </p:cNvPr>
          <p:cNvSpPr/>
          <p:nvPr/>
        </p:nvSpPr>
        <p:spPr>
          <a:xfrm>
            <a:off x="12133772" y="7274052"/>
            <a:ext cx="7315200" cy="3968496"/>
          </a:xfrm>
          <a:custGeom>
            <a:avLst/>
            <a:gdLst/>
            <a:ahLst/>
            <a:cxnLst/>
            <a:rect l="l" t="t" r="r" b="b"/>
            <a:pathLst>
              <a:path w="7315200" h="3968496">
                <a:moveTo>
                  <a:pt x="0" y="0"/>
                </a:moveTo>
                <a:lnTo>
                  <a:pt x="7315200" y="0"/>
                </a:lnTo>
                <a:lnTo>
                  <a:pt x="7315200" y="3968496"/>
                </a:lnTo>
                <a:lnTo>
                  <a:pt x="0" y="39684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16972015-B436-09DC-BFB7-8015F014F2B1}"/>
              </a:ext>
            </a:extLst>
          </p:cNvPr>
          <p:cNvSpPr/>
          <p:nvPr/>
        </p:nvSpPr>
        <p:spPr>
          <a:xfrm>
            <a:off x="-448776" y="-179776"/>
            <a:ext cx="7315200" cy="2267712"/>
          </a:xfrm>
          <a:custGeom>
            <a:avLst/>
            <a:gdLst/>
            <a:ahLst/>
            <a:cxnLst/>
            <a:rect l="l" t="t" r="r" b="b"/>
            <a:pathLst>
              <a:path w="7315200" h="2267712">
                <a:moveTo>
                  <a:pt x="0" y="0"/>
                </a:moveTo>
                <a:lnTo>
                  <a:pt x="7315200" y="0"/>
                </a:lnTo>
                <a:lnTo>
                  <a:pt x="7315200" y="2267712"/>
                </a:lnTo>
                <a:lnTo>
                  <a:pt x="0" y="22677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F9C315FC-5DBE-F681-E596-A36EED56A1EC}"/>
              </a:ext>
            </a:extLst>
          </p:cNvPr>
          <p:cNvSpPr/>
          <p:nvPr/>
        </p:nvSpPr>
        <p:spPr>
          <a:xfrm>
            <a:off x="16254859" y="6172200"/>
            <a:ext cx="3194114" cy="4114800"/>
          </a:xfrm>
          <a:custGeom>
            <a:avLst/>
            <a:gdLst/>
            <a:ahLst/>
            <a:cxnLst/>
            <a:rect l="l" t="t" r="r" b="b"/>
            <a:pathLst>
              <a:path w="3194114" h="4114800">
                <a:moveTo>
                  <a:pt x="0" y="0"/>
                </a:moveTo>
                <a:lnTo>
                  <a:pt x="3194113" y="0"/>
                </a:lnTo>
                <a:lnTo>
                  <a:pt x="31941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089D9E-AAAC-5869-B748-F7D3A5420ECC}"/>
              </a:ext>
            </a:extLst>
          </p:cNvPr>
          <p:cNvSpPr txBox="1"/>
          <p:nvPr/>
        </p:nvSpPr>
        <p:spPr>
          <a:xfrm>
            <a:off x="1776859" y="2153862"/>
            <a:ext cx="14478000" cy="6572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indent="-742950" algn="just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AutoNum type="alphaUcPeriod"/>
            </a:pP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</a:p>
          <a:p>
            <a:pPr marR="0" algn="just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483AB72-1A78-EB29-2250-06698C943D9D}"/>
              </a:ext>
            </a:extLst>
          </p:cNvPr>
          <p:cNvSpPr/>
          <p:nvPr/>
        </p:nvSpPr>
        <p:spPr>
          <a:xfrm>
            <a:off x="1143000" y="322848"/>
            <a:ext cx="15925800" cy="21336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CE745465-6191-BF64-C72E-6A88632B30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00" y="4186371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32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74C5056C-CC03-D66E-9600-CF550D0A6F00}"/>
              </a:ext>
            </a:extLst>
          </p:cNvPr>
          <p:cNvSpPr/>
          <p:nvPr/>
        </p:nvSpPr>
        <p:spPr>
          <a:xfrm>
            <a:off x="-2357235" y="8615078"/>
            <a:ext cx="5208608" cy="4114800"/>
          </a:xfrm>
          <a:custGeom>
            <a:avLst/>
            <a:gdLst/>
            <a:ahLst/>
            <a:cxnLst/>
            <a:rect l="l" t="t" r="r" b="b"/>
            <a:pathLst>
              <a:path w="5208608" h="4114800">
                <a:moveTo>
                  <a:pt x="0" y="0"/>
                </a:moveTo>
                <a:lnTo>
                  <a:pt x="5208607" y="0"/>
                </a:lnTo>
                <a:lnTo>
                  <a:pt x="52086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E988D9F7-071B-98A1-3C6E-FB999EBB8A8F}"/>
              </a:ext>
            </a:extLst>
          </p:cNvPr>
          <p:cNvSpPr/>
          <p:nvPr/>
        </p:nvSpPr>
        <p:spPr>
          <a:xfrm>
            <a:off x="12133772" y="7274052"/>
            <a:ext cx="7315200" cy="3968496"/>
          </a:xfrm>
          <a:custGeom>
            <a:avLst/>
            <a:gdLst/>
            <a:ahLst/>
            <a:cxnLst/>
            <a:rect l="l" t="t" r="r" b="b"/>
            <a:pathLst>
              <a:path w="7315200" h="3968496">
                <a:moveTo>
                  <a:pt x="0" y="0"/>
                </a:moveTo>
                <a:lnTo>
                  <a:pt x="7315200" y="0"/>
                </a:lnTo>
                <a:lnTo>
                  <a:pt x="7315200" y="3968496"/>
                </a:lnTo>
                <a:lnTo>
                  <a:pt x="0" y="39684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16972015-B436-09DC-BFB7-8015F014F2B1}"/>
              </a:ext>
            </a:extLst>
          </p:cNvPr>
          <p:cNvSpPr/>
          <p:nvPr/>
        </p:nvSpPr>
        <p:spPr>
          <a:xfrm>
            <a:off x="-448776" y="-179776"/>
            <a:ext cx="7315200" cy="2267712"/>
          </a:xfrm>
          <a:custGeom>
            <a:avLst/>
            <a:gdLst/>
            <a:ahLst/>
            <a:cxnLst/>
            <a:rect l="l" t="t" r="r" b="b"/>
            <a:pathLst>
              <a:path w="7315200" h="2267712">
                <a:moveTo>
                  <a:pt x="0" y="0"/>
                </a:moveTo>
                <a:lnTo>
                  <a:pt x="7315200" y="0"/>
                </a:lnTo>
                <a:lnTo>
                  <a:pt x="7315200" y="2267712"/>
                </a:lnTo>
                <a:lnTo>
                  <a:pt x="0" y="22677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F9C315FC-5DBE-F681-E596-A36EED56A1EC}"/>
              </a:ext>
            </a:extLst>
          </p:cNvPr>
          <p:cNvSpPr/>
          <p:nvPr/>
        </p:nvSpPr>
        <p:spPr>
          <a:xfrm>
            <a:off x="16254859" y="6172200"/>
            <a:ext cx="3194114" cy="4114800"/>
          </a:xfrm>
          <a:custGeom>
            <a:avLst/>
            <a:gdLst/>
            <a:ahLst/>
            <a:cxnLst/>
            <a:rect l="l" t="t" r="r" b="b"/>
            <a:pathLst>
              <a:path w="3194114" h="4114800">
                <a:moveTo>
                  <a:pt x="0" y="0"/>
                </a:moveTo>
                <a:lnTo>
                  <a:pt x="3194113" y="0"/>
                </a:lnTo>
                <a:lnTo>
                  <a:pt x="31941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089D9E-AAAC-5869-B748-F7D3A5420ECC}"/>
              </a:ext>
            </a:extLst>
          </p:cNvPr>
          <p:cNvSpPr txBox="1"/>
          <p:nvPr/>
        </p:nvSpPr>
        <p:spPr>
          <a:xfrm>
            <a:off x="1776859" y="2153862"/>
            <a:ext cx="14478000" cy="6572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indent="-742950" algn="just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AutoNum type="alphaUcPeriod"/>
            </a:pP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</a:p>
          <a:p>
            <a:pPr marR="0" algn="just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483AB72-1A78-EB29-2250-06698C943D9D}"/>
              </a:ext>
            </a:extLst>
          </p:cNvPr>
          <p:cNvSpPr/>
          <p:nvPr/>
        </p:nvSpPr>
        <p:spPr>
          <a:xfrm>
            <a:off x="1143000" y="322848"/>
            <a:ext cx="15925800" cy="21336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endParaRPr lang="en-US" sz="4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CE745465-6191-BF64-C72E-6A88632B30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2599824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014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74C5056C-CC03-D66E-9600-CF550D0A6F00}"/>
              </a:ext>
            </a:extLst>
          </p:cNvPr>
          <p:cNvSpPr/>
          <p:nvPr/>
        </p:nvSpPr>
        <p:spPr>
          <a:xfrm>
            <a:off x="-2357235" y="8615078"/>
            <a:ext cx="5208608" cy="4114800"/>
          </a:xfrm>
          <a:custGeom>
            <a:avLst/>
            <a:gdLst/>
            <a:ahLst/>
            <a:cxnLst/>
            <a:rect l="l" t="t" r="r" b="b"/>
            <a:pathLst>
              <a:path w="5208608" h="4114800">
                <a:moveTo>
                  <a:pt x="0" y="0"/>
                </a:moveTo>
                <a:lnTo>
                  <a:pt x="5208607" y="0"/>
                </a:lnTo>
                <a:lnTo>
                  <a:pt x="52086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E988D9F7-071B-98A1-3C6E-FB999EBB8A8F}"/>
              </a:ext>
            </a:extLst>
          </p:cNvPr>
          <p:cNvSpPr/>
          <p:nvPr/>
        </p:nvSpPr>
        <p:spPr>
          <a:xfrm>
            <a:off x="12133772" y="7274052"/>
            <a:ext cx="7315200" cy="3968496"/>
          </a:xfrm>
          <a:custGeom>
            <a:avLst/>
            <a:gdLst/>
            <a:ahLst/>
            <a:cxnLst/>
            <a:rect l="l" t="t" r="r" b="b"/>
            <a:pathLst>
              <a:path w="7315200" h="3968496">
                <a:moveTo>
                  <a:pt x="0" y="0"/>
                </a:moveTo>
                <a:lnTo>
                  <a:pt x="7315200" y="0"/>
                </a:lnTo>
                <a:lnTo>
                  <a:pt x="7315200" y="3968496"/>
                </a:lnTo>
                <a:lnTo>
                  <a:pt x="0" y="39684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16972015-B436-09DC-BFB7-8015F014F2B1}"/>
              </a:ext>
            </a:extLst>
          </p:cNvPr>
          <p:cNvSpPr/>
          <p:nvPr/>
        </p:nvSpPr>
        <p:spPr>
          <a:xfrm>
            <a:off x="-448776" y="-179776"/>
            <a:ext cx="7315200" cy="2267712"/>
          </a:xfrm>
          <a:custGeom>
            <a:avLst/>
            <a:gdLst/>
            <a:ahLst/>
            <a:cxnLst/>
            <a:rect l="l" t="t" r="r" b="b"/>
            <a:pathLst>
              <a:path w="7315200" h="2267712">
                <a:moveTo>
                  <a:pt x="0" y="0"/>
                </a:moveTo>
                <a:lnTo>
                  <a:pt x="7315200" y="0"/>
                </a:lnTo>
                <a:lnTo>
                  <a:pt x="7315200" y="2267712"/>
                </a:lnTo>
                <a:lnTo>
                  <a:pt x="0" y="22677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F9C315FC-5DBE-F681-E596-A36EED56A1EC}"/>
              </a:ext>
            </a:extLst>
          </p:cNvPr>
          <p:cNvSpPr/>
          <p:nvPr/>
        </p:nvSpPr>
        <p:spPr>
          <a:xfrm>
            <a:off x="16254859" y="6172200"/>
            <a:ext cx="3194114" cy="4114800"/>
          </a:xfrm>
          <a:custGeom>
            <a:avLst/>
            <a:gdLst/>
            <a:ahLst/>
            <a:cxnLst/>
            <a:rect l="l" t="t" r="r" b="b"/>
            <a:pathLst>
              <a:path w="3194114" h="4114800">
                <a:moveTo>
                  <a:pt x="0" y="0"/>
                </a:moveTo>
                <a:lnTo>
                  <a:pt x="3194113" y="0"/>
                </a:lnTo>
                <a:lnTo>
                  <a:pt x="31941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089D9E-AAAC-5869-B748-F7D3A5420ECC}"/>
              </a:ext>
            </a:extLst>
          </p:cNvPr>
          <p:cNvSpPr txBox="1"/>
          <p:nvPr/>
        </p:nvSpPr>
        <p:spPr>
          <a:xfrm>
            <a:off x="1776859" y="2153862"/>
            <a:ext cx="14478000" cy="6572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indent="-742950" algn="just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AutoNum type="alphaUcPeriod"/>
            </a:pP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</a:p>
          <a:p>
            <a:pPr marR="0" algn="just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Trang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Suồng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sã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483AB72-1A78-EB29-2250-06698C943D9D}"/>
              </a:ext>
            </a:extLst>
          </p:cNvPr>
          <p:cNvSpPr/>
          <p:nvPr/>
        </p:nvSpPr>
        <p:spPr>
          <a:xfrm>
            <a:off x="1143000" y="322848"/>
            <a:ext cx="15925800" cy="21336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CE745465-6191-BF64-C72E-6A88632B30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9817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2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74C5056C-CC03-D66E-9600-CF550D0A6F00}"/>
              </a:ext>
            </a:extLst>
          </p:cNvPr>
          <p:cNvSpPr/>
          <p:nvPr/>
        </p:nvSpPr>
        <p:spPr>
          <a:xfrm>
            <a:off x="-2357235" y="8615078"/>
            <a:ext cx="5208608" cy="4114800"/>
          </a:xfrm>
          <a:custGeom>
            <a:avLst/>
            <a:gdLst/>
            <a:ahLst/>
            <a:cxnLst/>
            <a:rect l="l" t="t" r="r" b="b"/>
            <a:pathLst>
              <a:path w="5208608" h="4114800">
                <a:moveTo>
                  <a:pt x="0" y="0"/>
                </a:moveTo>
                <a:lnTo>
                  <a:pt x="5208607" y="0"/>
                </a:lnTo>
                <a:lnTo>
                  <a:pt x="52086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E988D9F7-071B-98A1-3C6E-FB999EBB8A8F}"/>
              </a:ext>
            </a:extLst>
          </p:cNvPr>
          <p:cNvSpPr/>
          <p:nvPr/>
        </p:nvSpPr>
        <p:spPr>
          <a:xfrm>
            <a:off x="12133772" y="7274052"/>
            <a:ext cx="7315200" cy="3968496"/>
          </a:xfrm>
          <a:custGeom>
            <a:avLst/>
            <a:gdLst/>
            <a:ahLst/>
            <a:cxnLst/>
            <a:rect l="l" t="t" r="r" b="b"/>
            <a:pathLst>
              <a:path w="7315200" h="3968496">
                <a:moveTo>
                  <a:pt x="0" y="0"/>
                </a:moveTo>
                <a:lnTo>
                  <a:pt x="7315200" y="0"/>
                </a:lnTo>
                <a:lnTo>
                  <a:pt x="7315200" y="3968496"/>
                </a:lnTo>
                <a:lnTo>
                  <a:pt x="0" y="39684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16972015-B436-09DC-BFB7-8015F014F2B1}"/>
              </a:ext>
            </a:extLst>
          </p:cNvPr>
          <p:cNvSpPr/>
          <p:nvPr/>
        </p:nvSpPr>
        <p:spPr>
          <a:xfrm>
            <a:off x="-448776" y="-179776"/>
            <a:ext cx="7315200" cy="2267712"/>
          </a:xfrm>
          <a:custGeom>
            <a:avLst/>
            <a:gdLst/>
            <a:ahLst/>
            <a:cxnLst/>
            <a:rect l="l" t="t" r="r" b="b"/>
            <a:pathLst>
              <a:path w="7315200" h="2267712">
                <a:moveTo>
                  <a:pt x="0" y="0"/>
                </a:moveTo>
                <a:lnTo>
                  <a:pt x="7315200" y="0"/>
                </a:lnTo>
                <a:lnTo>
                  <a:pt x="7315200" y="2267712"/>
                </a:lnTo>
                <a:lnTo>
                  <a:pt x="0" y="22677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F9C315FC-5DBE-F681-E596-A36EED56A1EC}"/>
              </a:ext>
            </a:extLst>
          </p:cNvPr>
          <p:cNvSpPr/>
          <p:nvPr/>
        </p:nvSpPr>
        <p:spPr>
          <a:xfrm>
            <a:off x="16254859" y="6172200"/>
            <a:ext cx="3194114" cy="4114800"/>
          </a:xfrm>
          <a:custGeom>
            <a:avLst/>
            <a:gdLst/>
            <a:ahLst/>
            <a:cxnLst/>
            <a:rect l="l" t="t" r="r" b="b"/>
            <a:pathLst>
              <a:path w="3194114" h="4114800">
                <a:moveTo>
                  <a:pt x="0" y="0"/>
                </a:moveTo>
                <a:lnTo>
                  <a:pt x="3194113" y="0"/>
                </a:lnTo>
                <a:lnTo>
                  <a:pt x="31941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089D9E-AAAC-5869-B748-F7D3A5420ECC}"/>
              </a:ext>
            </a:extLst>
          </p:cNvPr>
          <p:cNvSpPr txBox="1"/>
          <p:nvPr/>
        </p:nvSpPr>
        <p:spPr>
          <a:xfrm>
            <a:off x="1905000" y="2777807"/>
            <a:ext cx="14478000" cy="6064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indent="-7429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lphaUcPeriod"/>
            </a:pP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háo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4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dệt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Vinh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Hoàng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Loan-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tịch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chiêu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phu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483AB72-1A78-EB29-2250-06698C943D9D}"/>
              </a:ext>
            </a:extLst>
          </p:cNvPr>
          <p:cNvSpPr/>
          <p:nvPr/>
        </p:nvSpPr>
        <p:spPr>
          <a:xfrm>
            <a:off x="1181100" y="-12701"/>
            <a:ext cx="15925800" cy="21336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lạm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CE745465-6191-BF64-C72E-6A88632B30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18" y="374987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39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74C5056C-CC03-D66E-9600-CF550D0A6F00}"/>
              </a:ext>
            </a:extLst>
          </p:cNvPr>
          <p:cNvSpPr/>
          <p:nvPr/>
        </p:nvSpPr>
        <p:spPr>
          <a:xfrm>
            <a:off x="-2357235" y="8615078"/>
            <a:ext cx="5208608" cy="4114800"/>
          </a:xfrm>
          <a:custGeom>
            <a:avLst/>
            <a:gdLst/>
            <a:ahLst/>
            <a:cxnLst/>
            <a:rect l="l" t="t" r="r" b="b"/>
            <a:pathLst>
              <a:path w="5208608" h="4114800">
                <a:moveTo>
                  <a:pt x="0" y="0"/>
                </a:moveTo>
                <a:lnTo>
                  <a:pt x="5208607" y="0"/>
                </a:lnTo>
                <a:lnTo>
                  <a:pt x="52086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E988D9F7-071B-98A1-3C6E-FB999EBB8A8F}"/>
              </a:ext>
            </a:extLst>
          </p:cNvPr>
          <p:cNvSpPr/>
          <p:nvPr/>
        </p:nvSpPr>
        <p:spPr>
          <a:xfrm>
            <a:off x="12133772" y="7274052"/>
            <a:ext cx="7315200" cy="3968496"/>
          </a:xfrm>
          <a:custGeom>
            <a:avLst/>
            <a:gdLst/>
            <a:ahLst/>
            <a:cxnLst/>
            <a:rect l="l" t="t" r="r" b="b"/>
            <a:pathLst>
              <a:path w="7315200" h="3968496">
                <a:moveTo>
                  <a:pt x="0" y="0"/>
                </a:moveTo>
                <a:lnTo>
                  <a:pt x="7315200" y="0"/>
                </a:lnTo>
                <a:lnTo>
                  <a:pt x="7315200" y="3968496"/>
                </a:lnTo>
                <a:lnTo>
                  <a:pt x="0" y="39684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16972015-B436-09DC-BFB7-8015F014F2B1}"/>
              </a:ext>
            </a:extLst>
          </p:cNvPr>
          <p:cNvSpPr/>
          <p:nvPr/>
        </p:nvSpPr>
        <p:spPr>
          <a:xfrm>
            <a:off x="-448776" y="-179776"/>
            <a:ext cx="7315200" cy="2267712"/>
          </a:xfrm>
          <a:custGeom>
            <a:avLst/>
            <a:gdLst/>
            <a:ahLst/>
            <a:cxnLst/>
            <a:rect l="l" t="t" r="r" b="b"/>
            <a:pathLst>
              <a:path w="7315200" h="2267712">
                <a:moveTo>
                  <a:pt x="0" y="0"/>
                </a:moveTo>
                <a:lnTo>
                  <a:pt x="7315200" y="0"/>
                </a:lnTo>
                <a:lnTo>
                  <a:pt x="7315200" y="2267712"/>
                </a:lnTo>
                <a:lnTo>
                  <a:pt x="0" y="22677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F9C315FC-5DBE-F681-E596-A36EED56A1EC}"/>
              </a:ext>
            </a:extLst>
          </p:cNvPr>
          <p:cNvSpPr/>
          <p:nvPr/>
        </p:nvSpPr>
        <p:spPr>
          <a:xfrm>
            <a:off x="16254859" y="6172200"/>
            <a:ext cx="3194114" cy="4114800"/>
          </a:xfrm>
          <a:custGeom>
            <a:avLst/>
            <a:gdLst/>
            <a:ahLst/>
            <a:cxnLst/>
            <a:rect l="l" t="t" r="r" b="b"/>
            <a:pathLst>
              <a:path w="3194114" h="4114800">
                <a:moveTo>
                  <a:pt x="0" y="0"/>
                </a:moveTo>
                <a:lnTo>
                  <a:pt x="3194113" y="0"/>
                </a:lnTo>
                <a:lnTo>
                  <a:pt x="31941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089D9E-AAAC-5869-B748-F7D3A5420ECC}"/>
              </a:ext>
            </a:extLst>
          </p:cNvPr>
          <p:cNvSpPr txBox="1"/>
          <p:nvPr/>
        </p:nvSpPr>
        <p:spPr>
          <a:xfrm>
            <a:off x="1776858" y="2153862"/>
            <a:ext cx="14682341" cy="6572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indent="-742950" algn="just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AutoNum type="alphaUcPeriod"/>
            </a:pP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ghê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R="0" algn="just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uy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nghiêm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mực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483AB72-1A78-EB29-2250-06698C943D9D}"/>
              </a:ext>
            </a:extLst>
          </p:cNvPr>
          <p:cNvSpPr/>
          <p:nvPr/>
        </p:nvSpPr>
        <p:spPr>
          <a:xfrm>
            <a:off x="247068" y="-179776"/>
            <a:ext cx="17888531" cy="2916766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 rtl="0"/>
            <a:r>
              <a:rPr lang="en-US" sz="4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4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 câu văn: “Phụ nữ Việt Nam anh hùng, bất khuất, trung hậu, đảm đang”.</a:t>
            </a:r>
          </a:p>
          <a:p>
            <a:pPr algn="l" rtl="0"/>
            <a:r>
              <a:rPr lang="vi-VN" sz="4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 Hán Việt “phụ nữ” được dùng để làm gì?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4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CE745465-6191-BF64-C72E-6A88632B30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68" y="59055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59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AF0ACF-D226-43B2-B042-3297C88B2FCB}"/>
              </a:ext>
            </a:extLst>
          </p:cNvPr>
          <p:cNvSpPr/>
          <p:nvPr/>
        </p:nvSpPr>
        <p:spPr>
          <a:xfrm>
            <a:off x="1676400" y="1714500"/>
            <a:ext cx="15468600" cy="6400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  <a:p>
            <a:pPr marL="285750" indent="-285750">
              <a:buFontTx/>
              <a:buChar char="-"/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2b, 4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88502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EJ1450">
            <a:extLst>
              <a:ext uri="{FF2B5EF4-FFF2-40B4-BE49-F238E27FC236}">
                <a16:creationId xmlns:a16="http://schemas.microsoft.com/office/drawing/2014/main" id="{AC27154D-3D08-9BB6-1808-BE38FD382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13716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>
            <a:extLst>
              <a:ext uri="{FF2B5EF4-FFF2-40B4-BE49-F238E27FC236}">
                <a16:creationId xmlns:a16="http://schemas.microsoft.com/office/drawing/2014/main" id="{CDDE037A-E07A-8C63-74BE-DFA11A4CC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5775" y="3750471"/>
            <a:ext cx="8963025" cy="2472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6568" tIns="58284" rIns="116568" bIns="58284">
            <a:spAutoFit/>
          </a:bodyPr>
          <a:lstStyle>
            <a:lvl1pPr defTabSz="777875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defTabSz="777875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defTabSz="777875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defTabSz="777875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defTabSz="777875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100" b="1" dirty="0">
                <a:solidFill>
                  <a:srgbClr val="E60C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QUÝ THẦY CÔ ĐÃ VỀ DỰ GIỜ VỚI LỚP 8A5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" y="1860"/>
            <a:ext cx="18281388" cy="10283280"/>
          </a:xfrm>
          <a:prstGeom prst="rect">
            <a:avLst/>
          </a:prstGeom>
        </p:spPr>
      </p:pic>
      <p:sp>
        <p:nvSpPr>
          <p:cNvPr id="25" name="_14"/>
          <p:cNvSpPr txBox="1">
            <a:spLocks noChangeArrowheads="1"/>
          </p:cNvSpPr>
          <p:nvPr/>
        </p:nvSpPr>
        <p:spPr bwMode="auto">
          <a:xfrm>
            <a:off x="2457184" y="2491133"/>
            <a:ext cx="13397501" cy="301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29" tIns="68564" rIns="137129" bIns="68564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vi-VN" altLang="zh-CN" sz="6600" dirty="0">
                <a:solidFill>
                  <a:srgbClr val="88470C"/>
                </a:solidFill>
                <a:ea typeface="微软雅黑" panose="020B0503020204020204" pitchFamily="34" charset="-122"/>
              </a:rPr>
              <a:t>EM RẤT MONG NHẬN ĐƯỢC SỰ GÓP Ý CỦA BGK</a:t>
            </a:r>
            <a:endParaRPr lang="zh-CN" altLang="en-US" sz="6600" dirty="0">
              <a:solidFill>
                <a:srgbClr val="88470C"/>
              </a:solidFill>
              <a:ea typeface="微软雅黑" panose="020B0503020204020204" pitchFamily="34" charset="-122"/>
            </a:endParaRPr>
          </a:p>
        </p:txBody>
      </p:sp>
      <p:sp>
        <p:nvSpPr>
          <p:cNvPr id="26" name="副标题 2"/>
          <p:cNvSpPr txBox="1">
            <a:spLocks/>
          </p:cNvSpPr>
          <p:nvPr/>
        </p:nvSpPr>
        <p:spPr>
          <a:xfrm>
            <a:off x="4515915" y="5506455"/>
            <a:ext cx="9280032" cy="1554045"/>
          </a:xfrm>
          <a:prstGeom prst="rect">
            <a:avLst/>
          </a:prstGeom>
        </p:spPr>
        <p:txBody>
          <a:bodyPr rtlCol="0"/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vi-VN" altLang="zh-CN" sz="4799" dirty="0">
                <a:solidFill>
                  <a:srgbClr val="0000FF"/>
                </a:solidFill>
                <a:latin typeface="+mj-lt"/>
                <a:ea typeface="微软雅黑" pitchFamily="34" charset="-122"/>
              </a:rPr>
              <a:t>XIN KÍNH CHÚC HỘI THI THÀNH CÔNG TỐT ĐẸP</a:t>
            </a:r>
            <a:endParaRPr lang="zh-CN" altLang="en-US" sz="4799" dirty="0">
              <a:solidFill>
                <a:srgbClr val="0000FF"/>
              </a:solidFill>
              <a:latin typeface="+mj-lt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238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EA168403-511E-5E86-932E-24B36269FB0B}"/>
              </a:ext>
            </a:extLst>
          </p:cNvPr>
          <p:cNvSpPr/>
          <p:nvPr/>
        </p:nvSpPr>
        <p:spPr>
          <a:xfrm rot="10800000">
            <a:off x="-1061404" y="-190501"/>
            <a:ext cx="20644804" cy="1799141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5618F355-7F1A-CC7B-74D9-1D4B7660B6BE}"/>
              </a:ext>
            </a:extLst>
          </p:cNvPr>
          <p:cNvSpPr/>
          <p:nvPr/>
        </p:nvSpPr>
        <p:spPr>
          <a:xfrm rot="3189989">
            <a:off x="-2006285" y="-3747006"/>
            <a:ext cx="5718224" cy="6797294"/>
          </a:xfrm>
          <a:custGeom>
            <a:avLst/>
            <a:gdLst/>
            <a:ahLst/>
            <a:cxnLst/>
            <a:rect l="l" t="t" r="r" b="b"/>
            <a:pathLst>
              <a:path w="5718224" h="6797294">
                <a:moveTo>
                  <a:pt x="0" y="0"/>
                </a:moveTo>
                <a:lnTo>
                  <a:pt x="5718223" y="0"/>
                </a:lnTo>
                <a:lnTo>
                  <a:pt x="5718223" y="6797294"/>
                </a:lnTo>
                <a:lnTo>
                  <a:pt x="0" y="6797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83B57-0FC8-E815-0A69-4E9F5E4C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944" y="690019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31BF9-4EE3-CBDE-177D-857ECC29E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714500"/>
            <a:ext cx="164592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lo. Hoài Văn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nhãng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pPr marL="0" indent="0" algn="just">
              <a:buNone/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qua.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Hoài Văn.</a:t>
            </a:r>
          </a:p>
          <a:p>
            <a:pPr marL="0" indent="0" algn="r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58193137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31BF9-4EE3-CBDE-177D-857ECC29E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495300"/>
            <a:ext cx="15773400" cy="7885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E930812-920A-1E07-78DA-EF04E31D13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337766"/>
              </p:ext>
            </p:extLst>
          </p:nvPr>
        </p:nvGraphicFramePr>
        <p:xfrm>
          <a:off x="1219200" y="1714500"/>
          <a:ext cx="16078200" cy="4752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7331">
                  <a:extLst>
                    <a:ext uri="{9D8B030D-6E8A-4147-A177-3AD203B41FA5}">
                      <a16:colId xmlns:a16="http://schemas.microsoft.com/office/drawing/2014/main" val="236410318"/>
                    </a:ext>
                  </a:extLst>
                </a:gridCol>
                <a:gridCol w="5731669">
                  <a:extLst>
                    <a:ext uri="{9D8B030D-6E8A-4147-A177-3AD203B41FA5}">
                      <a16:colId xmlns:a16="http://schemas.microsoft.com/office/drawing/2014/main" val="3612578428"/>
                    </a:ext>
                  </a:extLst>
                </a:gridCol>
                <a:gridCol w="8839200">
                  <a:extLst>
                    <a:ext uri="{9D8B030D-6E8A-4147-A177-3AD203B41FA5}">
                      <a16:colId xmlns:a16="http://schemas.microsoft.com/office/drawing/2014/main" val="3191286804"/>
                    </a:ext>
                  </a:extLst>
                </a:gridCol>
              </a:tblGrid>
              <a:tr h="1380237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245960"/>
                  </a:ext>
                </a:extLst>
              </a:tr>
              <a:tr h="518813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phu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276936"/>
                  </a:ext>
                </a:extLst>
              </a:tr>
              <a:tr h="518813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vương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130941"/>
                  </a:ext>
                </a:extLst>
              </a:tr>
              <a:tr h="518813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27815"/>
                  </a:ext>
                </a:extLst>
              </a:tr>
              <a:tr h="94952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77380"/>
                  </a:ext>
                </a:extLst>
              </a:tr>
            </a:tbl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72DAA5B-BB02-BC57-4108-0C481F561604}"/>
              </a:ext>
            </a:extLst>
          </p:cNvPr>
          <p:cNvSpPr txBox="1">
            <a:spLocks/>
          </p:cNvSpPr>
          <p:nvPr/>
        </p:nvSpPr>
        <p:spPr>
          <a:xfrm>
            <a:off x="990600" y="6902141"/>
            <a:ext cx="16306800" cy="788534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57DED58-ED7B-73D7-65F9-3B466CF1BA8A}"/>
              </a:ext>
            </a:extLst>
          </p:cNvPr>
          <p:cNvSpPr/>
          <p:nvPr/>
        </p:nvSpPr>
        <p:spPr>
          <a:xfrm>
            <a:off x="16383000" y="6210300"/>
            <a:ext cx="4533900" cy="5943600"/>
          </a:xfrm>
          <a:custGeom>
            <a:avLst/>
            <a:gdLst/>
            <a:ahLst/>
            <a:cxnLst/>
            <a:rect l="l" t="t" r="r" b="b"/>
            <a:pathLst>
              <a:path w="7200900" h="8229600">
                <a:moveTo>
                  <a:pt x="0" y="0"/>
                </a:moveTo>
                <a:lnTo>
                  <a:pt x="7200900" y="0"/>
                </a:lnTo>
                <a:lnTo>
                  <a:pt x="7200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659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5B4F6A89-04FA-62C6-EC38-44690FF44F8F}"/>
              </a:ext>
            </a:extLst>
          </p:cNvPr>
          <p:cNvSpPr/>
          <p:nvPr/>
        </p:nvSpPr>
        <p:spPr>
          <a:xfrm>
            <a:off x="1265940" y="5298140"/>
            <a:ext cx="16154400" cy="3293483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09659">
            <a:off x="16151865" y="1780257"/>
            <a:ext cx="1028031" cy="744037"/>
          </a:xfrm>
          <a:custGeom>
            <a:avLst/>
            <a:gdLst/>
            <a:ahLst/>
            <a:cxnLst/>
            <a:rect l="l" t="t" r="r" b="b"/>
            <a:pathLst>
              <a:path w="1028031" h="744037">
                <a:moveTo>
                  <a:pt x="0" y="0"/>
                </a:moveTo>
                <a:lnTo>
                  <a:pt x="1028031" y="0"/>
                </a:lnTo>
                <a:lnTo>
                  <a:pt x="1028031" y="744037"/>
                </a:lnTo>
                <a:lnTo>
                  <a:pt x="0" y="744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636357">
            <a:off x="2403581" y="8402475"/>
            <a:ext cx="738507" cy="444950"/>
          </a:xfrm>
          <a:custGeom>
            <a:avLst/>
            <a:gdLst/>
            <a:ahLst/>
            <a:cxnLst/>
            <a:rect l="l" t="t" r="r" b="b"/>
            <a:pathLst>
              <a:path w="738507" h="444950">
                <a:moveTo>
                  <a:pt x="0" y="0"/>
                </a:moveTo>
                <a:lnTo>
                  <a:pt x="738506" y="0"/>
                </a:lnTo>
                <a:lnTo>
                  <a:pt x="738506" y="444950"/>
                </a:lnTo>
                <a:lnTo>
                  <a:pt x="0" y="4449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896836">
            <a:off x="15697121" y="675963"/>
            <a:ext cx="750680" cy="1120417"/>
          </a:xfrm>
          <a:custGeom>
            <a:avLst/>
            <a:gdLst/>
            <a:ahLst/>
            <a:cxnLst/>
            <a:rect l="l" t="t" r="r" b="b"/>
            <a:pathLst>
              <a:path w="750680" h="1120417">
                <a:moveTo>
                  <a:pt x="0" y="0"/>
                </a:moveTo>
                <a:lnTo>
                  <a:pt x="750679" y="0"/>
                </a:lnTo>
                <a:lnTo>
                  <a:pt x="750679" y="1120417"/>
                </a:lnTo>
                <a:lnTo>
                  <a:pt x="0" y="11204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39311">
            <a:off x="-986223" y="7619517"/>
            <a:ext cx="3104097" cy="2744757"/>
          </a:xfrm>
          <a:custGeom>
            <a:avLst/>
            <a:gdLst/>
            <a:ahLst/>
            <a:cxnLst/>
            <a:rect l="l" t="t" r="r" b="b"/>
            <a:pathLst>
              <a:path w="1190150" h="1138081">
                <a:moveTo>
                  <a:pt x="0" y="0"/>
                </a:moveTo>
                <a:lnTo>
                  <a:pt x="1190150" y="0"/>
                </a:lnTo>
                <a:lnTo>
                  <a:pt x="1190150" y="1138080"/>
                </a:lnTo>
                <a:lnTo>
                  <a:pt x="0" y="1138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306664">
            <a:off x="-2537201" y="-661018"/>
            <a:ext cx="4301935" cy="4594857"/>
          </a:xfrm>
          <a:custGeom>
            <a:avLst/>
            <a:gdLst/>
            <a:ahLst/>
            <a:cxnLst/>
            <a:rect l="l" t="t" r="r" b="b"/>
            <a:pathLst>
              <a:path w="4301935" h="4594857">
                <a:moveTo>
                  <a:pt x="0" y="0"/>
                </a:moveTo>
                <a:lnTo>
                  <a:pt x="4301934" y="0"/>
                </a:lnTo>
                <a:lnTo>
                  <a:pt x="4301934" y="4594857"/>
                </a:lnTo>
                <a:lnTo>
                  <a:pt x="0" y="459485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8686965">
            <a:off x="16267280" y="7854431"/>
            <a:ext cx="4622862" cy="4937636"/>
          </a:xfrm>
          <a:custGeom>
            <a:avLst/>
            <a:gdLst/>
            <a:ahLst/>
            <a:cxnLst/>
            <a:rect l="l" t="t" r="r" b="b"/>
            <a:pathLst>
              <a:path w="4622862" h="4937636">
                <a:moveTo>
                  <a:pt x="0" y="0"/>
                </a:moveTo>
                <a:lnTo>
                  <a:pt x="4622862" y="0"/>
                </a:lnTo>
                <a:lnTo>
                  <a:pt x="4622862" y="4937636"/>
                </a:lnTo>
                <a:lnTo>
                  <a:pt x="0" y="49376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56A529-9FB6-3541-DF7B-54ECE19EAE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8490" y="2152275"/>
            <a:ext cx="17228789" cy="48345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31BF9-4EE3-CBDE-177D-857ECC29E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495300"/>
            <a:ext cx="15773400" cy="7885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E930812-920A-1E07-78DA-EF04E31D133B}"/>
              </a:ext>
            </a:extLst>
          </p:cNvPr>
          <p:cNvGraphicFramePr>
            <a:graphicFrameLocks noGrp="1"/>
          </p:cNvGraphicFramePr>
          <p:nvPr/>
        </p:nvGraphicFramePr>
        <p:xfrm>
          <a:off x="1219200" y="1714500"/>
          <a:ext cx="16078200" cy="4752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7331">
                  <a:extLst>
                    <a:ext uri="{9D8B030D-6E8A-4147-A177-3AD203B41FA5}">
                      <a16:colId xmlns:a16="http://schemas.microsoft.com/office/drawing/2014/main" val="236410318"/>
                    </a:ext>
                  </a:extLst>
                </a:gridCol>
                <a:gridCol w="5731669">
                  <a:extLst>
                    <a:ext uri="{9D8B030D-6E8A-4147-A177-3AD203B41FA5}">
                      <a16:colId xmlns:a16="http://schemas.microsoft.com/office/drawing/2014/main" val="3612578428"/>
                    </a:ext>
                  </a:extLst>
                </a:gridCol>
                <a:gridCol w="8839200">
                  <a:extLst>
                    <a:ext uri="{9D8B030D-6E8A-4147-A177-3AD203B41FA5}">
                      <a16:colId xmlns:a16="http://schemas.microsoft.com/office/drawing/2014/main" val="3191286804"/>
                    </a:ext>
                  </a:extLst>
                </a:gridCol>
              </a:tblGrid>
              <a:tr h="1380237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245960"/>
                  </a:ext>
                </a:extLst>
              </a:tr>
              <a:tr h="518813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phu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vợ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276936"/>
                  </a:ext>
                </a:extLst>
              </a:tr>
              <a:tr h="518813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vương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bậc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chúa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130941"/>
                  </a:ext>
                </a:extLst>
              </a:tr>
              <a:tr h="518813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27815"/>
                  </a:ext>
                </a:extLst>
              </a:tr>
              <a:tr h="94952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hầu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77380"/>
                  </a:ext>
                </a:extLst>
              </a:tr>
            </a:tbl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72DAA5B-BB02-BC57-4108-0C481F561604}"/>
              </a:ext>
            </a:extLst>
          </p:cNvPr>
          <p:cNvSpPr txBox="1">
            <a:spLocks/>
          </p:cNvSpPr>
          <p:nvPr/>
        </p:nvSpPr>
        <p:spPr>
          <a:xfrm>
            <a:off x="990600" y="6902141"/>
            <a:ext cx="16306800" cy="788534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57DED58-ED7B-73D7-65F9-3B466CF1BA8A}"/>
              </a:ext>
            </a:extLst>
          </p:cNvPr>
          <p:cNvSpPr/>
          <p:nvPr/>
        </p:nvSpPr>
        <p:spPr>
          <a:xfrm>
            <a:off x="16383000" y="6210300"/>
            <a:ext cx="4533900" cy="5943600"/>
          </a:xfrm>
          <a:custGeom>
            <a:avLst/>
            <a:gdLst/>
            <a:ahLst/>
            <a:cxnLst/>
            <a:rect l="l" t="t" r="r" b="b"/>
            <a:pathLst>
              <a:path w="7200900" h="8229600">
                <a:moveTo>
                  <a:pt x="0" y="0"/>
                </a:moveTo>
                <a:lnTo>
                  <a:pt x="7200900" y="0"/>
                </a:lnTo>
                <a:lnTo>
                  <a:pt x="7200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7427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3FEC8-19CF-B6CE-0435-1285B5B51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77803"/>
            <a:ext cx="16230600" cy="232729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EF30C83F-C121-C1BF-C2D8-2A3BAD3FD8EB}"/>
              </a:ext>
            </a:extLst>
          </p:cNvPr>
          <p:cNvSpPr/>
          <p:nvPr/>
        </p:nvSpPr>
        <p:spPr>
          <a:xfrm rot="1502623">
            <a:off x="15069277" y="7373508"/>
            <a:ext cx="3403970" cy="3549595"/>
          </a:xfrm>
          <a:custGeom>
            <a:avLst/>
            <a:gdLst/>
            <a:ahLst/>
            <a:cxnLst/>
            <a:rect l="l" t="t" r="r" b="b"/>
            <a:pathLst>
              <a:path w="902019" h="803924">
                <a:moveTo>
                  <a:pt x="0" y="0"/>
                </a:moveTo>
                <a:lnTo>
                  <a:pt x="902019" y="0"/>
                </a:lnTo>
                <a:lnTo>
                  <a:pt x="902019" y="803924"/>
                </a:lnTo>
                <a:lnTo>
                  <a:pt x="0" y="8039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13">
            <a:extLst>
              <a:ext uri="{FF2B5EF4-FFF2-40B4-BE49-F238E27FC236}">
                <a16:creationId xmlns:a16="http://schemas.microsoft.com/office/drawing/2014/main" id="{F10BC3DB-C63E-4FD8-28FD-12536389F0CD}"/>
              </a:ext>
            </a:extLst>
          </p:cNvPr>
          <p:cNvSpPr/>
          <p:nvPr/>
        </p:nvSpPr>
        <p:spPr>
          <a:xfrm rot="-6856264">
            <a:off x="-4603732" y="3215963"/>
            <a:ext cx="6018544" cy="6428351"/>
          </a:xfrm>
          <a:custGeom>
            <a:avLst/>
            <a:gdLst/>
            <a:ahLst/>
            <a:cxnLst/>
            <a:rect l="l" t="t" r="r" b="b"/>
            <a:pathLst>
              <a:path w="6018544" h="6428351">
                <a:moveTo>
                  <a:pt x="0" y="0"/>
                </a:moveTo>
                <a:lnTo>
                  <a:pt x="6018544" y="0"/>
                </a:lnTo>
                <a:lnTo>
                  <a:pt x="6018544" y="6428352"/>
                </a:lnTo>
                <a:lnTo>
                  <a:pt x="0" y="64283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14">
            <a:extLst>
              <a:ext uri="{FF2B5EF4-FFF2-40B4-BE49-F238E27FC236}">
                <a16:creationId xmlns:a16="http://schemas.microsoft.com/office/drawing/2014/main" id="{A0DEA64F-D99B-6710-8364-5C8BDD54D999}"/>
              </a:ext>
            </a:extLst>
          </p:cNvPr>
          <p:cNvSpPr/>
          <p:nvPr/>
        </p:nvSpPr>
        <p:spPr>
          <a:xfrm rot="7421528">
            <a:off x="16730467" y="550950"/>
            <a:ext cx="6018544" cy="6428351"/>
          </a:xfrm>
          <a:custGeom>
            <a:avLst/>
            <a:gdLst/>
            <a:ahLst/>
            <a:cxnLst/>
            <a:rect l="l" t="t" r="r" b="b"/>
            <a:pathLst>
              <a:path w="6018544" h="6428351">
                <a:moveTo>
                  <a:pt x="0" y="0"/>
                </a:moveTo>
                <a:lnTo>
                  <a:pt x="6018544" y="0"/>
                </a:lnTo>
                <a:lnTo>
                  <a:pt x="6018544" y="6428351"/>
                </a:lnTo>
                <a:lnTo>
                  <a:pt x="0" y="64283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6789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Left-Right 2">
            <a:extLst>
              <a:ext uri="{FF2B5EF4-FFF2-40B4-BE49-F238E27FC236}">
                <a16:creationId xmlns:a16="http://schemas.microsoft.com/office/drawing/2014/main" id="{486725D5-B00B-4A64-A319-C9C6EA72B120}"/>
              </a:ext>
            </a:extLst>
          </p:cNvPr>
          <p:cNvSpPr/>
          <p:nvPr/>
        </p:nvSpPr>
        <p:spPr>
          <a:xfrm>
            <a:off x="2177321" y="2915257"/>
            <a:ext cx="1143000" cy="3810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BE520D-ABB4-4904-9527-D799D5B014DF}"/>
              </a:ext>
            </a:extLst>
          </p:cNvPr>
          <p:cNvSpPr/>
          <p:nvPr/>
        </p:nvSpPr>
        <p:spPr>
          <a:xfrm>
            <a:off x="609600" y="2819400"/>
            <a:ext cx="1295400" cy="990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42D42CA-4ABD-45D7-81E2-E7C693184051}"/>
              </a:ext>
            </a:extLst>
          </p:cNvPr>
          <p:cNvSpPr/>
          <p:nvPr/>
        </p:nvSpPr>
        <p:spPr>
          <a:xfrm>
            <a:off x="3504818" y="2141405"/>
            <a:ext cx="5366479" cy="1752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Arrow: Left-Right 7">
            <a:extLst>
              <a:ext uri="{FF2B5EF4-FFF2-40B4-BE49-F238E27FC236}">
                <a16:creationId xmlns:a16="http://schemas.microsoft.com/office/drawing/2014/main" id="{3531B321-0E0A-49A0-B1E3-4E2721EAD919}"/>
              </a:ext>
            </a:extLst>
          </p:cNvPr>
          <p:cNvSpPr/>
          <p:nvPr/>
        </p:nvSpPr>
        <p:spPr>
          <a:xfrm>
            <a:off x="9105709" y="2819400"/>
            <a:ext cx="1632679" cy="3810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6907267-C1BA-4584-96F2-8199F1ACB13E}"/>
              </a:ext>
            </a:extLst>
          </p:cNvPr>
          <p:cNvSpPr/>
          <p:nvPr/>
        </p:nvSpPr>
        <p:spPr>
          <a:xfrm>
            <a:off x="10949066" y="2141405"/>
            <a:ext cx="6477000" cy="15134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D97528C-177E-454F-A5B9-EF5651A491DB}"/>
              </a:ext>
            </a:extLst>
          </p:cNvPr>
          <p:cNvSpPr/>
          <p:nvPr/>
        </p:nvSpPr>
        <p:spPr>
          <a:xfrm>
            <a:off x="3221869" y="210174"/>
            <a:ext cx="6019800" cy="15240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xơi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Arrow: Left-Right 13">
            <a:extLst>
              <a:ext uri="{FF2B5EF4-FFF2-40B4-BE49-F238E27FC236}">
                <a16:creationId xmlns:a16="http://schemas.microsoft.com/office/drawing/2014/main" id="{6840F098-209E-42F6-B43A-040FBD4E2838}"/>
              </a:ext>
            </a:extLst>
          </p:cNvPr>
          <p:cNvSpPr/>
          <p:nvPr/>
        </p:nvSpPr>
        <p:spPr>
          <a:xfrm rot="19245276">
            <a:off x="1217597" y="1806799"/>
            <a:ext cx="2324067" cy="37253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Left-Right 18">
            <a:extLst>
              <a:ext uri="{FF2B5EF4-FFF2-40B4-BE49-F238E27FC236}">
                <a16:creationId xmlns:a16="http://schemas.microsoft.com/office/drawing/2014/main" id="{02C5A10B-51C4-4C8A-AD0A-BDECCD32978E}"/>
              </a:ext>
            </a:extLst>
          </p:cNvPr>
          <p:cNvSpPr/>
          <p:nvPr/>
        </p:nvSpPr>
        <p:spPr>
          <a:xfrm>
            <a:off x="9303895" y="781674"/>
            <a:ext cx="1434493" cy="33198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8184AAD-2795-4709-BFD3-5D9EEB342BA5}"/>
              </a:ext>
            </a:extLst>
          </p:cNvPr>
          <p:cNvSpPr/>
          <p:nvPr/>
        </p:nvSpPr>
        <p:spPr>
          <a:xfrm>
            <a:off x="10998800" y="191594"/>
            <a:ext cx="6908200" cy="152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rrow: Left-Right 23">
            <a:extLst>
              <a:ext uri="{FF2B5EF4-FFF2-40B4-BE49-F238E27FC236}">
                <a16:creationId xmlns:a16="http://schemas.microsoft.com/office/drawing/2014/main" id="{E5DBE976-FCFA-4936-9971-B6BC9798BFFF}"/>
              </a:ext>
            </a:extLst>
          </p:cNvPr>
          <p:cNvSpPr/>
          <p:nvPr/>
        </p:nvSpPr>
        <p:spPr>
          <a:xfrm rot="12594976">
            <a:off x="1084902" y="4240707"/>
            <a:ext cx="2228890" cy="38103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97D4763-DE34-4FD0-82AC-1749FE776D79}"/>
              </a:ext>
            </a:extLst>
          </p:cNvPr>
          <p:cNvSpPr/>
          <p:nvPr/>
        </p:nvSpPr>
        <p:spPr>
          <a:xfrm>
            <a:off x="3100899" y="4113940"/>
            <a:ext cx="6019800" cy="15240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Arrow: Left-Right 25">
            <a:extLst>
              <a:ext uri="{FF2B5EF4-FFF2-40B4-BE49-F238E27FC236}">
                <a16:creationId xmlns:a16="http://schemas.microsoft.com/office/drawing/2014/main" id="{EBFC58C8-6A2C-41FC-8990-6153A9700382}"/>
              </a:ext>
            </a:extLst>
          </p:cNvPr>
          <p:cNvSpPr/>
          <p:nvPr/>
        </p:nvSpPr>
        <p:spPr>
          <a:xfrm>
            <a:off x="9241669" y="4685440"/>
            <a:ext cx="1632679" cy="3810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20B0B89-61BA-40DC-9E19-254437028BBE}"/>
              </a:ext>
            </a:extLst>
          </p:cNvPr>
          <p:cNvSpPr/>
          <p:nvPr/>
        </p:nvSpPr>
        <p:spPr>
          <a:xfrm>
            <a:off x="10949066" y="3930134"/>
            <a:ext cx="6477000" cy="14418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suồng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sã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4AE2ED-3ED3-4448-A20F-9D53180A989C}"/>
              </a:ext>
            </a:extLst>
          </p:cNvPr>
          <p:cNvSpPr txBox="1"/>
          <p:nvPr/>
        </p:nvSpPr>
        <p:spPr>
          <a:xfrm>
            <a:off x="381000" y="6338025"/>
            <a:ext cx="70104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hếu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6AF3943-A5F5-44B2-AD8F-3FA9B722E757}"/>
              </a:ext>
            </a:extLst>
          </p:cNvPr>
          <p:cNvCxnSpPr>
            <a:cxnSpLocks/>
          </p:cNvCxnSpPr>
          <p:nvPr/>
        </p:nvCxnSpPr>
        <p:spPr>
          <a:xfrm>
            <a:off x="8305800" y="6338025"/>
            <a:ext cx="0" cy="3453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0BE24C2-39D3-4BEF-8478-136297E72F7A}"/>
              </a:ext>
            </a:extLst>
          </p:cNvPr>
          <p:cNvSpPr txBox="1"/>
          <p:nvPr/>
        </p:nvSpPr>
        <p:spPr>
          <a:xfrm>
            <a:off x="8935004" y="6189708"/>
            <a:ext cx="821335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hi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1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23" grpId="0" animBg="1"/>
      <p:bldP spid="25" grpId="0" animBg="1"/>
      <p:bldP spid="27" grpId="0" animBg="1"/>
      <p:bldP spid="16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63BD2BB3-5A33-573C-B26C-6DD525012509}"/>
              </a:ext>
            </a:extLst>
          </p:cNvPr>
          <p:cNvSpPr/>
          <p:nvPr/>
        </p:nvSpPr>
        <p:spPr>
          <a:xfrm rot="-10800000">
            <a:off x="14785525" y="-1668427"/>
            <a:ext cx="5069471" cy="4809660"/>
          </a:xfrm>
          <a:custGeom>
            <a:avLst/>
            <a:gdLst/>
            <a:ahLst/>
            <a:cxnLst/>
            <a:rect l="l" t="t" r="r" b="b"/>
            <a:pathLst>
              <a:path w="5069471" h="4809660">
                <a:moveTo>
                  <a:pt x="0" y="0"/>
                </a:moveTo>
                <a:lnTo>
                  <a:pt x="5069470" y="0"/>
                </a:lnTo>
                <a:lnTo>
                  <a:pt x="5069470" y="4809660"/>
                </a:lnTo>
                <a:lnTo>
                  <a:pt x="0" y="4809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411AB45-D3E5-D2DB-CFBD-5B5224A3D9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8964604"/>
              </p:ext>
            </p:extLst>
          </p:nvPr>
        </p:nvGraphicFramePr>
        <p:xfrm>
          <a:off x="2998390" y="350838"/>
          <a:ext cx="16764000" cy="9669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CB47FD-6E1E-1854-C209-89534D72DD2B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-5626867" y="5374598"/>
            <a:ext cx="14401800" cy="3810000"/>
          </a:xfrm>
        </p:spPr>
        <p:txBody>
          <a:bodyPr vert="vert"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F69BC55-857A-4A9D-B49A-A8B04E89880E}"/>
              </a:ext>
            </a:extLst>
          </p:cNvPr>
          <p:cNvGrpSpPr/>
          <p:nvPr/>
        </p:nvGrpSpPr>
        <p:grpSpPr>
          <a:xfrm>
            <a:off x="7086600" y="5676900"/>
            <a:ext cx="3117601" cy="3583450"/>
            <a:chOff x="6298013" y="3237479"/>
            <a:chExt cx="3117601" cy="3583450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D461636A-75E2-431E-9BE7-30EC90CAA660}"/>
                </a:ext>
              </a:extLst>
            </p:cNvPr>
            <p:cNvSpPr/>
            <p:nvPr/>
          </p:nvSpPr>
          <p:spPr>
            <a:xfrm rot="5400000">
              <a:off x="6065089" y="3470403"/>
              <a:ext cx="3583450" cy="311760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936304"/>
                <a:satOff val="-1168"/>
                <a:lumOff val="275"/>
                <a:alphaOff val="0"/>
              </a:schemeClr>
            </a:fillRef>
            <a:effectRef idx="0">
              <a:schemeClr val="accent2">
                <a:hueOff val="936304"/>
                <a:satOff val="-1168"/>
                <a:lumOff val="27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Hexagon 4">
              <a:extLst>
                <a:ext uri="{FF2B5EF4-FFF2-40B4-BE49-F238E27FC236}">
                  <a16:creationId xmlns:a16="http://schemas.microsoft.com/office/drawing/2014/main" id="{2CD0EBAC-B173-4930-AA4D-2503F28AEB3D}"/>
                </a:ext>
              </a:extLst>
            </p:cNvPr>
            <p:cNvSpPr txBox="1"/>
            <p:nvPr/>
          </p:nvSpPr>
          <p:spPr>
            <a:xfrm>
              <a:off x="6783839" y="3795900"/>
              <a:ext cx="2145949" cy="24666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endParaRPr lang="en-US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319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3FEC8-19CF-B6CE-0435-1285B5B51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77802"/>
            <a:ext cx="16230600" cy="4994298"/>
          </a:xfrm>
        </p:spPr>
        <p:txBody>
          <a:bodyPr>
            <a:noAutofit/>
          </a:bodyPr>
          <a:lstStyle/>
          <a:p>
            <a:pPr algn="just">
              <a:buFontTx/>
              <a:buChar char="-"/>
            </a:pP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buFontTx/>
              <a:buChar char="-"/>
            </a:pP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suồng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sã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EF30C83F-C121-C1BF-C2D8-2A3BAD3FD8EB}"/>
              </a:ext>
            </a:extLst>
          </p:cNvPr>
          <p:cNvSpPr/>
          <p:nvPr/>
        </p:nvSpPr>
        <p:spPr>
          <a:xfrm rot="1502623">
            <a:off x="15069277" y="7373508"/>
            <a:ext cx="3403970" cy="3549595"/>
          </a:xfrm>
          <a:custGeom>
            <a:avLst/>
            <a:gdLst/>
            <a:ahLst/>
            <a:cxnLst/>
            <a:rect l="l" t="t" r="r" b="b"/>
            <a:pathLst>
              <a:path w="902019" h="803924">
                <a:moveTo>
                  <a:pt x="0" y="0"/>
                </a:moveTo>
                <a:lnTo>
                  <a:pt x="902019" y="0"/>
                </a:lnTo>
                <a:lnTo>
                  <a:pt x="902019" y="803924"/>
                </a:lnTo>
                <a:lnTo>
                  <a:pt x="0" y="8039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14">
            <a:extLst>
              <a:ext uri="{FF2B5EF4-FFF2-40B4-BE49-F238E27FC236}">
                <a16:creationId xmlns:a16="http://schemas.microsoft.com/office/drawing/2014/main" id="{A0DEA64F-D99B-6710-8364-5C8BDD54D999}"/>
              </a:ext>
            </a:extLst>
          </p:cNvPr>
          <p:cNvSpPr/>
          <p:nvPr/>
        </p:nvSpPr>
        <p:spPr>
          <a:xfrm rot="7421528">
            <a:off x="16730467" y="550950"/>
            <a:ext cx="6018544" cy="6428351"/>
          </a:xfrm>
          <a:custGeom>
            <a:avLst/>
            <a:gdLst/>
            <a:ahLst/>
            <a:cxnLst/>
            <a:rect l="l" t="t" r="r" b="b"/>
            <a:pathLst>
              <a:path w="6018544" h="6428351">
                <a:moveTo>
                  <a:pt x="0" y="0"/>
                </a:moveTo>
                <a:lnTo>
                  <a:pt x="6018544" y="0"/>
                </a:lnTo>
                <a:lnTo>
                  <a:pt x="6018544" y="6428351"/>
                </a:lnTo>
                <a:lnTo>
                  <a:pt x="0" y="64283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0748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6997E4A-FEA6-4849-AED8-86CE77F5F1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2158409"/>
              </p:ext>
            </p:extLst>
          </p:nvPr>
        </p:nvGraphicFramePr>
        <p:xfrm>
          <a:off x="2362200" y="186752"/>
          <a:ext cx="14020800" cy="304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67400">
                  <a:extLst>
                    <a:ext uri="{9D8B030D-6E8A-4147-A177-3AD203B41FA5}">
                      <a16:colId xmlns:a16="http://schemas.microsoft.com/office/drawing/2014/main" val="3074355039"/>
                    </a:ext>
                  </a:extLst>
                </a:gridCol>
                <a:gridCol w="8153400">
                  <a:extLst>
                    <a:ext uri="{9D8B030D-6E8A-4147-A177-3AD203B41FA5}">
                      <a16:colId xmlns:a16="http://schemas.microsoft.com/office/drawing/2014/main" val="3609271388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THUẦN VIỆT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HÁN VIỆT CÓ NGHĨA TƯƠNG ĐỒNG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4846448"/>
                  </a:ext>
                </a:extLst>
              </a:tr>
              <a:tr h="146050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VỢ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ĐÀN BÀ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 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PHU NHÂN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 NỮ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 NHI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1713787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D4E1C82-5383-443E-8D37-D72E862B47C5}"/>
              </a:ext>
            </a:extLst>
          </p:cNvPr>
          <p:cNvSpPr txBox="1">
            <a:spLocks/>
          </p:cNvSpPr>
          <p:nvPr/>
        </p:nvSpPr>
        <p:spPr>
          <a:xfrm>
            <a:off x="514662" y="3501452"/>
            <a:ext cx="17678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3FFA2E6-6C82-4EEC-80CC-A3CFD03E6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429" y="5564175"/>
            <a:ext cx="7315200" cy="25146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điệp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(Huy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3318FD-818E-42AC-8EB2-6D77EE1885AD}"/>
              </a:ext>
            </a:extLst>
          </p:cNvPr>
          <p:cNvCxnSpPr>
            <a:cxnSpLocks/>
          </p:cNvCxnSpPr>
          <p:nvPr/>
        </p:nvCxnSpPr>
        <p:spPr>
          <a:xfrm>
            <a:off x="8763000" y="5535118"/>
            <a:ext cx="0" cy="449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7E827B7-2E6B-4381-B003-892109AA1985}"/>
              </a:ext>
            </a:extLst>
          </p:cNvPr>
          <p:cNvSpPr txBox="1"/>
          <p:nvPr/>
        </p:nvSpPr>
        <p:spPr>
          <a:xfrm>
            <a:off x="9144000" y="5535118"/>
            <a:ext cx="865557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017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</TotalTime>
  <Words>2890</Words>
  <Application>Microsoft Office PowerPoint</Application>
  <PresentationFormat>Custom</PresentationFormat>
  <Paragraphs>323</Paragraphs>
  <Slides>40</Slides>
  <Notes>31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Times New Roman</vt:lpstr>
      <vt:lpstr>Times 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</vt:lpstr>
      <vt:lpstr>PowerPoint Presentation</vt:lpstr>
      <vt:lpstr>PowerPoint Presentation</vt:lpstr>
      <vt:lpstr>PowerPoint Presentation</vt:lpstr>
      <vt:lpstr>PowerPoint Presentation</vt:lpstr>
      <vt:lpstr>Bài 3</vt:lpstr>
      <vt:lpstr>NHANH NHƯ CHỚP</vt:lpstr>
      <vt:lpstr>NHANH NHƯ CHỚP</vt:lpstr>
      <vt:lpstr>PowerPoint Presentation</vt:lpstr>
      <vt:lpstr>PowerPoint Presentation</vt:lpstr>
      <vt:lpstr>PowerPoint Presentation</vt:lpstr>
      <vt:lpstr>Bài 2</vt:lpstr>
      <vt:lpstr>Bài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4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Khaki Get To Know Me Presentation</dc:title>
  <cp:lastModifiedBy>Administrator</cp:lastModifiedBy>
  <cp:revision>79</cp:revision>
  <dcterms:created xsi:type="dcterms:W3CDTF">2006-08-16T00:00:00Z</dcterms:created>
  <dcterms:modified xsi:type="dcterms:W3CDTF">2024-12-02T07:04:27Z</dcterms:modified>
  <dc:identifier>DAFv7acyFug</dc:identifier>
</cp:coreProperties>
</file>