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11"/>
  </p:notesMasterIdLst>
  <p:sldIdLst>
    <p:sldId id="258" r:id="rId3"/>
    <p:sldId id="295" r:id="rId4"/>
    <p:sldId id="304" r:id="rId5"/>
    <p:sldId id="298" r:id="rId6"/>
    <p:sldId id="307" r:id="rId7"/>
    <p:sldId id="308" r:id="rId8"/>
    <p:sldId id="305" r:id="rId9"/>
    <p:sldId id="291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888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8805E8-4EB9-4333-A1C6-2CEA0EE965A5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219ED2-C7A3-499C-B669-58F705273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0621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33" indent="0" algn="ctr">
              <a:buNone/>
              <a:defRPr/>
            </a:lvl2pPr>
            <a:lvl3pPr marL="914267" indent="0" algn="ctr">
              <a:buNone/>
              <a:defRPr/>
            </a:lvl3pPr>
            <a:lvl4pPr marL="1371400" indent="0" algn="ctr">
              <a:buNone/>
              <a:defRPr/>
            </a:lvl4pPr>
            <a:lvl5pPr marL="1828535" indent="0" algn="ctr">
              <a:buNone/>
              <a:defRPr/>
            </a:lvl5pPr>
            <a:lvl6pPr marL="2285668" indent="0" algn="ctr">
              <a:buNone/>
              <a:defRPr/>
            </a:lvl6pPr>
            <a:lvl7pPr marL="2742802" indent="0" algn="ctr">
              <a:buNone/>
              <a:defRPr/>
            </a:lvl7pPr>
            <a:lvl8pPr marL="3199935" indent="0" algn="ctr">
              <a:buNone/>
              <a:defRPr/>
            </a:lvl8pPr>
            <a:lvl9pPr marL="365706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C365E0-4C22-4B9F-9DEB-93A9D4033A6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616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24F58D-F8A3-4800-A8AB-74CFF85F94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370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4688C8-D8A6-4DAF-94C4-1B7FAF38DE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5931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4F3A53-6019-4466-B101-5A5C38E64D6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3F4400-CC53-4217-96AA-31F2F429ED3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3590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6C5B95-BFD2-49C1-8D97-A9183D90D58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0930CC-BCEA-4FAC-8265-365A1CED4DC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2747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1CAD85-6A86-4B00-8258-5B5F31E6BD4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9DD54-AFC4-4B40-86A6-A00DA582632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0508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FDB9F9-3CDE-469F-83EC-666EA29A70D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195A24-0A25-4BC9-9EAE-1F04D08CB59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8584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949180-13FA-4873-ABF4-91067FF85E1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743D77-98F1-4DD6-AF56-5BB4D7FC91C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1864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85A5E8-B454-4351-986C-6070FCA2A86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A048FB-8747-4C19-9F42-6904A784598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5137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1D099A-1929-430D-BF0D-318677A1AB9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F0AA4D-04D9-4A8B-AE1D-7B6CC863F46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0463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F35D8C-E2DC-4676-A668-5DB8ECEB82D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9DDFF9-8768-44A2-88C0-5B6F22E0480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435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3843C-AB04-4FBC-AB25-6A3C5827FF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9023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22091F-237D-4BCB-A71D-C73D3C5A18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644733-3C5E-4EE5-91A8-2F0B0C07942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3186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36BF63-07A9-4655-8D37-43EF4D73408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3F3C2B-8654-4D50-A3E4-53BEA60E5F7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2902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340804-4B02-470F-8F5A-817E2004410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212450-6DD2-4239-8D80-771763E4965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796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33" indent="0">
              <a:buNone/>
              <a:defRPr sz="1800"/>
            </a:lvl2pPr>
            <a:lvl3pPr marL="914267" indent="0">
              <a:buNone/>
              <a:defRPr sz="1600"/>
            </a:lvl3pPr>
            <a:lvl4pPr marL="1371400" indent="0">
              <a:buNone/>
              <a:defRPr sz="1400"/>
            </a:lvl4pPr>
            <a:lvl5pPr marL="1828535" indent="0">
              <a:buNone/>
              <a:defRPr sz="1400"/>
            </a:lvl5pPr>
            <a:lvl6pPr marL="2285668" indent="0">
              <a:buNone/>
              <a:defRPr sz="1400"/>
            </a:lvl6pPr>
            <a:lvl7pPr marL="2742802" indent="0">
              <a:buNone/>
              <a:defRPr sz="1400"/>
            </a:lvl7pPr>
            <a:lvl8pPr marL="3199935" indent="0">
              <a:buNone/>
              <a:defRPr sz="1400"/>
            </a:lvl8pPr>
            <a:lvl9pPr marL="365706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53171-D85E-415D-8C8B-6140450FA7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026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FFDA83-06BE-4C2A-9105-34564B9E1D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494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3" indent="0">
              <a:buNone/>
              <a:defRPr sz="2000" b="1"/>
            </a:lvl2pPr>
            <a:lvl3pPr marL="914267" indent="0">
              <a:buNone/>
              <a:defRPr sz="1800" b="1"/>
            </a:lvl3pPr>
            <a:lvl4pPr marL="1371400" indent="0">
              <a:buNone/>
              <a:defRPr sz="1600" b="1"/>
            </a:lvl4pPr>
            <a:lvl5pPr marL="1828535" indent="0">
              <a:buNone/>
              <a:defRPr sz="1600" b="1"/>
            </a:lvl5pPr>
            <a:lvl6pPr marL="2285668" indent="0">
              <a:buNone/>
              <a:defRPr sz="1600" b="1"/>
            </a:lvl6pPr>
            <a:lvl7pPr marL="2742802" indent="0">
              <a:buNone/>
              <a:defRPr sz="1600" b="1"/>
            </a:lvl7pPr>
            <a:lvl8pPr marL="3199935" indent="0">
              <a:buNone/>
              <a:defRPr sz="1600" b="1"/>
            </a:lvl8pPr>
            <a:lvl9pPr marL="365706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3" indent="0">
              <a:buNone/>
              <a:defRPr sz="2000" b="1"/>
            </a:lvl2pPr>
            <a:lvl3pPr marL="914267" indent="0">
              <a:buNone/>
              <a:defRPr sz="1800" b="1"/>
            </a:lvl3pPr>
            <a:lvl4pPr marL="1371400" indent="0">
              <a:buNone/>
              <a:defRPr sz="1600" b="1"/>
            </a:lvl4pPr>
            <a:lvl5pPr marL="1828535" indent="0">
              <a:buNone/>
              <a:defRPr sz="1600" b="1"/>
            </a:lvl5pPr>
            <a:lvl6pPr marL="2285668" indent="0">
              <a:buNone/>
              <a:defRPr sz="1600" b="1"/>
            </a:lvl6pPr>
            <a:lvl7pPr marL="2742802" indent="0">
              <a:buNone/>
              <a:defRPr sz="1600" b="1"/>
            </a:lvl7pPr>
            <a:lvl8pPr marL="3199935" indent="0">
              <a:buNone/>
              <a:defRPr sz="1600" b="1"/>
            </a:lvl8pPr>
            <a:lvl9pPr marL="365706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4075D7-8616-4377-B396-BCC576F633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869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FC6826-F357-4801-B133-38B7DA8C229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726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58CC17-C221-4009-B6A4-535044C2411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470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3" indent="0">
              <a:buNone/>
              <a:defRPr sz="1200"/>
            </a:lvl2pPr>
            <a:lvl3pPr marL="914267" indent="0">
              <a:buNone/>
              <a:defRPr sz="1000"/>
            </a:lvl3pPr>
            <a:lvl4pPr marL="1371400" indent="0">
              <a:buNone/>
              <a:defRPr sz="900"/>
            </a:lvl4pPr>
            <a:lvl5pPr marL="1828535" indent="0">
              <a:buNone/>
              <a:defRPr sz="900"/>
            </a:lvl5pPr>
            <a:lvl6pPr marL="2285668" indent="0">
              <a:buNone/>
              <a:defRPr sz="900"/>
            </a:lvl6pPr>
            <a:lvl7pPr marL="2742802" indent="0">
              <a:buNone/>
              <a:defRPr sz="900"/>
            </a:lvl7pPr>
            <a:lvl8pPr marL="3199935" indent="0">
              <a:buNone/>
              <a:defRPr sz="900"/>
            </a:lvl8pPr>
            <a:lvl9pPr marL="365706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B89A1B-511B-4169-92BA-4F349D9F7CC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120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3" indent="0">
              <a:buNone/>
              <a:defRPr sz="2800"/>
            </a:lvl2pPr>
            <a:lvl3pPr marL="914267" indent="0">
              <a:buNone/>
              <a:defRPr sz="2400"/>
            </a:lvl3pPr>
            <a:lvl4pPr marL="1371400" indent="0">
              <a:buNone/>
              <a:defRPr sz="2000"/>
            </a:lvl4pPr>
            <a:lvl5pPr marL="1828535" indent="0">
              <a:buNone/>
              <a:defRPr sz="2000"/>
            </a:lvl5pPr>
            <a:lvl6pPr marL="2285668" indent="0">
              <a:buNone/>
              <a:defRPr sz="2000"/>
            </a:lvl6pPr>
            <a:lvl7pPr marL="2742802" indent="0">
              <a:buNone/>
              <a:defRPr sz="2000"/>
            </a:lvl7pPr>
            <a:lvl8pPr marL="3199935" indent="0">
              <a:buNone/>
              <a:defRPr sz="2000"/>
            </a:lvl8pPr>
            <a:lvl9pPr marL="365706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3" indent="0">
              <a:buNone/>
              <a:defRPr sz="1200"/>
            </a:lvl2pPr>
            <a:lvl3pPr marL="914267" indent="0">
              <a:buNone/>
              <a:defRPr sz="1000"/>
            </a:lvl3pPr>
            <a:lvl4pPr marL="1371400" indent="0">
              <a:buNone/>
              <a:defRPr sz="900"/>
            </a:lvl4pPr>
            <a:lvl5pPr marL="1828535" indent="0">
              <a:buNone/>
              <a:defRPr sz="900"/>
            </a:lvl5pPr>
            <a:lvl6pPr marL="2285668" indent="0">
              <a:buNone/>
              <a:defRPr sz="900"/>
            </a:lvl6pPr>
            <a:lvl7pPr marL="2742802" indent="0">
              <a:buNone/>
              <a:defRPr sz="900"/>
            </a:lvl7pPr>
            <a:lvl8pPr marL="3199935" indent="0">
              <a:buNone/>
              <a:defRPr sz="900"/>
            </a:lvl8pPr>
            <a:lvl9pPr marL="365706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170E84-C2C3-46FD-AE12-43B1AEDBBA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821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424" y="275035"/>
            <a:ext cx="822915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7" tIns="45714" rIns="91427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424" y="1600200"/>
            <a:ext cx="8229152" cy="4525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7" tIns="45714" rIns="91427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424" y="6244829"/>
            <a:ext cx="21337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27" tIns="45714" rIns="91427" bIns="45714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99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939" y="6244829"/>
            <a:ext cx="2896123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27" tIns="45714" rIns="91427" bIns="45714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2826" y="6244829"/>
            <a:ext cx="21337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27" tIns="45714" rIns="91427" bIns="45714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1D296E9-3DCF-4EAF-BF9D-8E42065AD4C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058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3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26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53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1963" indent="-34196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090" indent="-284802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217" indent="-227641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9504" indent="-227641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6792" indent="-227641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235" indent="-22856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368" indent="-22856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502" indent="-22856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635" indent="-22856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3" algn="l" defTabSz="9142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7" algn="l" defTabSz="9142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00" algn="l" defTabSz="9142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35" algn="l" defTabSz="9142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68" algn="l" defTabSz="9142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02" algn="l" defTabSz="9142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35" algn="l" defTabSz="9142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69" algn="l" defTabSz="9142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528B6EC-4100-46D5-9C60-5D2C07CEE8A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374882C-72A2-4FF4-8C40-56848006B6D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571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slide" Target="slide8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3" descr="THEO DÕI THI ĐUA GIÁO VIÊN"/>
          <p:cNvSpPr>
            <a:spLocks noChangeArrowheads="1" noChangeShapeType="1" noTextEdit="1"/>
          </p:cNvSpPr>
          <p:nvPr/>
        </p:nvSpPr>
        <p:spPr bwMode="auto">
          <a:xfrm>
            <a:off x="117967" y="921296"/>
            <a:ext cx="8890819" cy="2363688"/>
          </a:xfrm>
          <a:prstGeom prst="rect">
            <a:avLst/>
          </a:prstGeom>
          <a:noFill/>
          <a:ln>
            <a:noFill/>
          </a:ln>
        </p:spPr>
        <p:txBody>
          <a:bodyPr wrap="none" fromWordArt="1">
            <a:prstTxWarp prst="textPlain">
              <a:avLst/>
            </a:prstTxWarp>
          </a:bodyPr>
          <a:lstStyle/>
          <a:p>
            <a:pPr algn="ctr" eaLnBrk="1" hangingPunct="1">
              <a:defRPr/>
            </a:pPr>
            <a:r>
              <a:rPr lang="en-US" sz="3600" cap="all" dirty="0">
                <a:ln w="9000" cmpd="sng">
                  <a:solidFill>
                    <a:srgbClr val="0000FF"/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600" cap="all" dirty="0" err="1">
                <a:ln w="9000" cmpd="sng">
                  <a:solidFill>
                    <a:srgbClr val="0000FF"/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Chào</a:t>
            </a:r>
            <a:r>
              <a:rPr lang="en-US" sz="3600" cap="all" dirty="0">
                <a:ln w="9000" cmpd="sng">
                  <a:solidFill>
                    <a:srgbClr val="0000FF"/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cap="all" dirty="0" err="1">
                <a:ln w="9000" cmpd="sng">
                  <a:solidFill>
                    <a:srgbClr val="0000FF"/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mừng</a:t>
            </a:r>
            <a:r>
              <a:rPr lang="en-US" sz="3600" cap="all" dirty="0">
                <a:ln w="9000" cmpd="sng">
                  <a:solidFill>
                    <a:srgbClr val="0000FF"/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QUÝ THẦY CÔ VÀ CÁC EM HỌC SINH THÂN MẾN!      </a:t>
            </a:r>
          </a:p>
          <a:p>
            <a:pPr algn="ctr" eaLnBrk="1" hangingPunct="1">
              <a:defRPr/>
            </a:pPr>
            <a:r>
              <a:rPr lang="en-US" sz="3600" dirty="0">
                <a:ln w="12700">
                  <a:solidFill>
                    <a:srgbClr val="009900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 HỌC 2024 – 2025</a:t>
            </a:r>
          </a:p>
          <a:p>
            <a:pPr algn="ctr" eaLnBrk="1" hangingPunct="1">
              <a:defRPr/>
            </a:pPr>
            <a:r>
              <a:rPr lang="en-US" sz="3600" dirty="0">
                <a:ln w="12700">
                  <a:solidFill>
                    <a:srgbClr val="009900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TOÁN 8</a:t>
            </a:r>
          </a:p>
        </p:txBody>
      </p:sp>
      <p:sp>
        <p:nvSpPr>
          <p:cNvPr id="17411" name="TextBox 5"/>
          <p:cNvSpPr txBox="1">
            <a:spLocks noChangeArrowheads="1"/>
          </p:cNvSpPr>
          <p:nvPr/>
        </p:nvSpPr>
        <p:spPr bwMode="auto">
          <a:xfrm>
            <a:off x="1524000" y="0"/>
            <a:ext cx="5943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/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 GIÁO DỤC &amp; ĐÀO TẠO ĐỨC TRỌNG</a:t>
            </a:r>
          </a:p>
          <a:p>
            <a:pPr algn="ctr" eaLnBrk="1" hangingPunct="1"/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</a:t>
            </a:r>
            <a:r>
              <a:rPr lang="en-US" alt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THCS LÊ HỒNG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PHONG</a:t>
            </a:r>
          </a:p>
        </p:txBody>
      </p:sp>
      <p:pic>
        <p:nvPicPr>
          <p:cNvPr id="18" name="Picture 194"/>
          <p:cNvPicPr>
            <a:picLocks noChangeAspect="1" noChangeArrowheads="1"/>
          </p:cNvPicPr>
          <p:nvPr/>
        </p:nvPicPr>
        <p:blipFill>
          <a:blip r:embed="rId2">
            <a:lum bright="30000"/>
          </a:blip>
          <a:srcRect/>
          <a:stretch>
            <a:fillRect/>
          </a:stretch>
        </p:blipFill>
        <p:spPr bwMode="auto">
          <a:xfrm>
            <a:off x="3419872" y="3501008"/>
            <a:ext cx="2662238" cy="1724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415" name="WordArt 10"/>
          <p:cNvSpPr>
            <a:spLocks noChangeArrowheads="1" noChangeShapeType="1" noTextEdit="1"/>
          </p:cNvSpPr>
          <p:nvPr/>
        </p:nvSpPr>
        <p:spPr bwMode="auto">
          <a:xfrm>
            <a:off x="1961042" y="5383708"/>
            <a:ext cx="6067342" cy="597049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effectLst>
                  <a:outerShdw dist="17961" dir="2700000" algn="ctr" rotWithShape="0">
                    <a:schemeClr val="tx1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Giáo</a:t>
            </a:r>
            <a:r>
              <a:rPr lang="en-US" sz="3600" kern="10" dirty="0">
                <a:effectLst>
                  <a:outerShdw dist="17961" dir="2700000" algn="ctr" rotWithShape="0">
                    <a:schemeClr val="tx1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effectLst>
                  <a:outerShdw dist="17961" dir="2700000" algn="ctr" rotWithShape="0">
                    <a:schemeClr val="tx1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viên</a:t>
            </a:r>
            <a:r>
              <a:rPr lang="en-US" sz="3600" kern="10" dirty="0">
                <a:effectLst>
                  <a:outerShdw dist="17961" dir="2700000" algn="ctr" rotWithShape="0">
                    <a:schemeClr val="tx1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effectLst>
                  <a:outerShdw dist="17961" dir="2700000" algn="ctr" rotWithShape="0">
                    <a:schemeClr val="tx1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thực</a:t>
            </a:r>
            <a:r>
              <a:rPr lang="en-US" sz="3600" kern="10" dirty="0">
                <a:effectLst>
                  <a:outerShdw dist="17961" dir="2700000" algn="ctr" rotWithShape="0">
                    <a:schemeClr val="tx1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effectLst>
                  <a:outerShdw dist="17961" dir="2700000" algn="ctr" rotWithShape="0">
                    <a:schemeClr val="tx1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hiện</a:t>
            </a:r>
            <a:r>
              <a:rPr lang="en-US" sz="3600" kern="10" dirty="0">
                <a:effectLst>
                  <a:outerShdw dist="17961" dir="2700000" algn="ctr" rotWithShape="0">
                    <a:schemeClr val="tx1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: TRẦN THỊ THỦY TIÊN</a:t>
            </a:r>
          </a:p>
        </p:txBody>
      </p:sp>
    </p:spTree>
    <p:extLst>
      <p:ext uri="{BB962C8B-B14F-4D97-AF65-F5344CB8AC3E}">
        <p14:creationId xmlns:p14="http://schemas.microsoft.com/office/powerpoint/2010/main" val="14963710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755650" y="0"/>
            <a:ext cx="756076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 CHƠI: 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AI NHANH HƠN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79512" y="692696"/>
            <a:ext cx="8712968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- 4 – 5 HS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start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End. (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Đomino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thưởng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10+.</a:t>
            </a:r>
          </a:p>
        </p:txBody>
      </p:sp>
      <p:pic>
        <p:nvPicPr>
          <p:cNvPr id="2" name="Đồng hồ đếm ngược 2 phút - 2 Minutes countdown">
            <a:hlinkClick r:id="" action="ppaction://media"/>
            <a:extLst>
              <a:ext uri="{FF2B5EF4-FFF2-40B4-BE49-F238E27FC236}">
                <a16:creationId xmlns:a16="http://schemas.microsoft.com/office/drawing/2014/main" id="{C41EF8AF-AD07-4A3E-A23C-4102F56B60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00758" y="4797152"/>
            <a:ext cx="3663730" cy="206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854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reeform 37"/>
          <p:cNvSpPr/>
          <p:nvPr/>
        </p:nvSpPr>
        <p:spPr>
          <a:xfrm>
            <a:off x="114048" y="2551040"/>
            <a:ext cx="2261346" cy="1803820"/>
          </a:xfrm>
          <a:custGeom>
            <a:avLst/>
            <a:gdLst>
              <a:gd name="connsiteX0" fmla="*/ 0 w 2261346"/>
              <a:gd name="connsiteY0" fmla="*/ 180382 h 1803820"/>
              <a:gd name="connsiteX1" fmla="*/ 180382 w 2261346"/>
              <a:gd name="connsiteY1" fmla="*/ 0 h 1803820"/>
              <a:gd name="connsiteX2" fmla="*/ 2080964 w 2261346"/>
              <a:gd name="connsiteY2" fmla="*/ 0 h 1803820"/>
              <a:gd name="connsiteX3" fmla="*/ 2261346 w 2261346"/>
              <a:gd name="connsiteY3" fmla="*/ 180382 h 1803820"/>
              <a:gd name="connsiteX4" fmla="*/ 2261346 w 2261346"/>
              <a:gd name="connsiteY4" fmla="*/ 1623438 h 1803820"/>
              <a:gd name="connsiteX5" fmla="*/ 2080964 w 2261346"/>
              <a:gd name="connsiteY5" fmla="*/ 1803820 h 1803820"/>
              <a:gd name="connsiteX6" fmla="*/ 180382 w 2261346"/>
              <a:gd name="connsiteY6" fmla="*/ 1803820 h 1803820"/>
              <a:gd name="connsiteX7" fmla="*/ 0 w 2261346"/>
              <a:gd name="connsiteY7" fmla="*/ 1623438 h 1803820"/>
              <a:gd name="connsiteX8" fmla="*/ 0 w 2261346"/>
              <a:gd name="connsiteY8" fmla="*/ 180382 h 1803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61346" h="1803820">
                <a:moveTo>
                  <a:pt x="0" y="180382"/>
                </a:moveTo>
                <a:cubicBezTo>
                  <a:pt x="0" y="80760"/>
                  <a:pt x="80760" y="0"/>
                  <a:pt x="180382" y="0"/>
                </a:cubicBezTo>
                <a:lnTo>
                  <a:pt x="2080964" y="0"/>
                </a:lnTo>
                <a:cubicBezTo>
                  <a:pt x="2180586" y="0"/>
                  <a:pt x="2261346" y="80760"/>
                  <a:pt x="2261346" y="180382"/>
                </a:cubicBezTo>
                <a:lnTo>
                  <a:pt x="2261346" y="1623438"/>
                </a:lnTo>
                <a:cubicBezTo>
                  <a:pt x="2261346" y="1723060"/>
                  <a:pt x="2180586" y="1803820"/>
                  <a:pt x="2080964" y="1803820"/>
                </a:cubicBezTo>
                <a:lnTo>
                  <a:pt x="180382" y="1803820"/>
                </a:lnTo>
                <a:cubicBezTo>
                  <a:pt x="80760" y="1803820"/>
                  <a:pt x="0" y="1723060"/>
                  <a:pt x="0" y="1623438"/>
                </a:cubicBezTo>
                <a:lnTo>
                  <a:pt x="0" y="180382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0612" tIns="70612" rIns="70612" bIns="70612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30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Freeform 38"/>
          <p:cNvSpPr/>
          <p:nvPr/>
        </p:nvSpPr>
        <p:spPr>
          <a:xfrm rot="17357652">
            <a:off x="1800991" y="2631775"/>
            <a:ext cx="1715708" cy="23004"/>
          </a:xfrm>
          <a:custGeom>
            <a:avLst/>
            <a:gdLst>
              <a:gd name="connsiteX0" fmla="*/ 0 w 1715708"/>
              <a:gd name="connsiteY0" fmla="*/ 11502 h 23004"/>
              <a:gd name="connsiteX1" fmla="*/ 1715708 w 1715708"/>
              <a:gd name="connsiteY1" fmla="*/ 11502 h 23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15708" h="23004">
                <a:moveTo>
                  <a:pt x="0" y="11502"/>
                </a:moveTo>
                <a:lnTo>
                  <a:pt x="1715708" y="11502"/>
                </a:lnTo>
              </a:path>
            </a:pathLst>
          </a:custGeom>
          <a:noFill/>
          <a:scene3d>
            <a:camera prst="orthographicFront"/>
            <a:lightRig rig="threePt" dir="t">
              <a:rot lat="0" lon="0" rev="7500000"/>
            </a:lightRig>
          </a:scene3d>
          <a:sp3d z="-40000" prstMaterial="matte"/>
        </p:spPr>
        <p:style>
          <a:lnRef idx="2">
            <a:schemeClr val="accent2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27661" tIns="-31390" rIns="827661" bIns="-31392" numCol="1" spcCol="1270" anchor="ctr" anchorCtr="0">
            <a:noAutofit/>
          </a:bodyPr>
          <a:lstStyle/>
          <a:p>
            <a:pPr lvl="0" algn="ctr" defTabSz="266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600" kern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Freeform 41"/>
          <p:cNvSpPr/>
          <p:nvPr/>
        </p:nvSpPr>
        <p:spPr>
          <a:xfrm>
            <a:off x="5203642" y="332655"/>
            <a:ext cx="2772740" cy="708628"/>
          </a:xfrm>
          <a:custGeom>
            <a:avLst/>
            <a:gdLst>
              <a:gd name="connsiteX0" fmla="*/ 0 w 1417256"/>
              <a:gd name="connsiteY0" fmla="*/ 70863 h 708628"/>
              <a:gd name="connsiteX1" fmla="*/ 70863 w 1417256"/>
              <a:gd name="connsiteY1" fmla="*/ 0 h 708628"/>
              <a:gd name="connsiteX2" fmla="*/ 1346393 w 1417256"/>
              <a:gd name="connsiteY2" fmla="*/ 0 h 708628"/>
              <a:gd name="connsiteX3" fmla="*/ 1417256 w 1417256"/>
              <a:gd name="connsiteY3" fmla="*/ 70863 h 708628"/>
              <a:gd name="connsiteX4" fmla="*/ 1417256 w 1417256"/>
              <a:gd name="connsiteY4" fmla="*/ 637765 h 708628"/>
              <a:gd name="connsiteX5" fmla="*/ 1346393 w 1417256"/>
              <a:gd name="connsiteY5" fmla="*/ 708628 h 708628"/>
              <a:gd name="connsiteX6" fmla="*/ 70863 w 1417256"/>
              <a:gd name="connsiteY6" fmla="*/ 708628 h 708628"/>
              <a:gd name="connsiteX7" fmla="*/ 0 w 1417256"/>
              <a:gd name="connsiteY7" fmla="*/ 637765 h 708628"/>
              <a:gd name="connsiteX8" fmla="*/ 0 w 1417256"/>
              <a:gd name="connsiteY8" fmla="*/ 70863 h 708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7256" h="708628">
                <a:moveTo>
                  <a:pt x="0" y="70863"/>
                </a:moveTo>
                <a:cubicBezTo>
                  <a:pt x="0" y="31726"/>
                  <a:pt x="31726" y="0"/>
                  <a:pt x="70863" y="0"/>
                </a:cubicBezTo>
                <a:lnTo>
                  <a:pt x="1346393" y="0"/>
                </a:lnTo>
                <a:cubicBezTo>
                  <a:pt x="1385530" y="0"/>
                  <a:pt x="1417256" y="31726"/>
                  <a:pt x="1417256" y="70863"/>
                </a:cubicBezTo>
                <a:lnTo>
                  <a:pt x="1417256" y="637765"/>
                </a:lnTo>
                <a:cubicBezTo>
                  <a:pt x="1417256" y="676902"/>
                  <a:pt x="1385530" y="708628"/>
                  <a:pt x="1346393" y="708628"/>
                </a:cubicBezTo>
                <a:lnTo>
                  <a:pt x="70863" y="708628"/>
                </a:lnTo>
                <a:cubicBezTo>
                  <a:pt x="31726" y="708628"/>
                  <a:pt x="0" y="676902"/>
                  <a:pt x="0" y="637765"/>
                </a:cubicBezTo>
                <a:lnTo>
                  <a:pt x="0" y="70863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5995" tIns="35995" rIns="35995" bIns="35995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Freeform 43"/>
          <p:cNvSpPr/>
          <p:nvPr/>
        </p:nvSpPr>
        <p:spPr>
          <a:xfrm>
            <a:off x="5203642" y="1494903"/>
            <a:ext cx="2772740" cy="708628"/>
          </a:xfrm>
          <a:custGeom>
            <a:avLst/>
            <a:gdLst>
              <a:gd name="connsiteX0" fmla="*/ 0 w 1417256"/>
              <a:gd name="connsiteY0" fmla="*/ 70863 h 708628"/>
              <a:gd name="connsiteX1" fmla="*/ 70863 w 1417256"/>
              <a:gd name="connsiteY1" fmla="*/ 0 h 708628"/>
              <a:gd name="connsiteX2" fmla="*/ 1346393 w 1417256"/>
              <a:gd name="connsiteY2" fmla="*/ 0 h 708628"/>
              <a:gd name="connsiteX3" fmla="*/ 1417256 w 1417256"/>
              <a:gd name="connsiteY3" fmla="*/ 70863 h 708628"/>
              <a:gd name="connsiteX4" fmla="*/ 1417256 w 1417256"/>
              <a:gd name="connsiteY4" fmla="*/ 637765 h 708628"/>
              <a:gd name="connsiteX5" fmla="*/ 1346393 w 1417256"/>
              <a:gd name="connsiteY5" fmla="*/ 708628 h 708628"/>
              <a:gd name="connsiteX6" fmla="*/ 70863 w 1417256"/>
              <a:gd name="connsiteY6" fmla="*/ 708628 h 708628"/>
              <a:gd name="connsiteX7" fmla="*/ 0 w 1417256"/>
              <a:gd name="connsiteY7" fmla="*/ 637765 h 708628"/>
              <a:gd name="connsiteX8" fmla="*/ 0 w 1417256"/>
              <a:gd name="connsiteY8" fmla="*/ 70863 h 708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7256" h="708628">
                <a:moveTo>
                  <a:pt x="0" y="70863"/>
                </a:moveTo>
                <a:cubicBezTo>
                  <a:pt x="0" y="31726"/>
                  <a:pt x="31726" y="0"/>
                  <a:pt x="70863" y="0"/>
                </a:cubicBezTo>
                <a:lnTo>
                  <a:pt x="1346393" y="0"/>
                </a:lnTo>
                <a:cubicBezTo>
                  <a:pt x="1385530" y="0"/>
                  <a:pt x="1417256" y="31726"/>
                  <a:pt x="1417256" y="70863"/>
                </a:cubicBezTo>
                <a:lnTo>
                  <a:pt x="1417256" y="637765"/>
                </a:lnTo>
                <a:cubicBezTo>
                  <a:pt x="1417256" y="676902"/>
                  <a:pt x="1385530" y="708628"/>
                  <a:pt x="1346393" y="708628"/>
                </a:cubicBezTo>
                <a:lnTo>
                  <a:pt x="70863" y="708628"/>
                </a:lnTo>
                <a:cubicBezTo>
                  <a:pt x="31726" y="708628"/>
                  <a:pt x="0" y="676902"/>
                  <a:pt x="0" y="637765"/>
                </a:cubicBezTo>
                <a:lnTo>
                  <a:pt x="0" y="70863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5995" tIns="35995" rIns="35995" bIns="35995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Freeform 44"/>
          <p:cNvSpPr/>
          <p:nvPr/>
        </p:nvSpPr>
        <p:spPr>
          <a:xfrm rot="4000471">
            <a:off x="1835430" y="4238433"/>
            <a:ext cx="1751541" cy="46870"/>
          </a:xfrm>
          <a:custGeom>
            <a:avLst/>
            <a:gdLst>
              <a:gd name="connsiteX0" fmla="*/ 0 w 1431738"/>
              <a:gd name="connsiteY0" fmla="*/ 11502 h 23004"/>
              <a:gd name="connsiteX1" fmla="*/ 1431738 w 1431738"/>
              <a:gd name="connsiteY1" fmla="*/ 11502 h 23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31738" h="23004">
                <a:moveTo>
                  <a:pt x="0" y="11502"/>
                </a:moveTo>
                <a:lnTo>
                  <a:pt x="1431738" y="11502"/>
                </a:lnTo>
              </a:path>
            </a:pathLst>
          </a:custGeom>
          <a:noFill/>
          <a:scene3d>
            <a:camera prst="orthographicFront"/>
            <a:lightRig rig="threePt" dir="t">
              <a:rot lat="0" lon="0" rev="7500000"/>
            </a:lightRig>
          </a:scene3d>
          <a:sp3d z="-40000" prstMaterial="matte"/>
        </p:spPr>
        <p:style>
          <a:lnRef idx="2">
            <a:schemeClr val="accent2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92776" tIns="-24291" rIns="692775" bIns="-24291" numCol="1" spcCol="1270" anchor="ctr" anchorCtr="0">
            <a:noAutofit/>
          </a:bodyPr>
          <a:lstStyle/>
          <a:p>
            <a:pPr lvl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500" kern="1200"/>
          </a:p>
        </p:txBody>
      </p:sp>
      <p:sp>
        <p:nvSpPr>
          <p:cNvPr id="46" name="Freeform 45"/>
          <p:cNvSpPr/>
          <p:nvPr/>
        </p:nvSpPr>
        <p:spPr>
          <a:xfrm>
            <a:off x="3036446" y="4526546"/>
            <a:ext cx="1429062" cy="1084456"/>
          </a:xfrm>
          <a:custGeom>
            <a:avLst/>
            <a:gdLst>
              <a:gd name="connsiteX0" fmla="*/ 0 w 1429062"/>
              <a:gd name="connsiteY0" fmla="*/ 108446 h 1084456"/>
              <a:gd name="connsiteX1" fmla="*/ 108446 w 1429062"/>
              <a:gd name="connsiteY1" fmla="*/ 0 h 1084456"/>
              <a:gd name="connsiteX2" fmla="*/ 1320616 w 1429062"/>
              <a:gd name="connsiteY2" fmla="*/ 0 h 1084456"/>
              <a:gd name="connsiteX3" fmla="*/ 1429062 w 1429062"/>
              <a:gd name="connsiteY3" fmla="*/ 108446 h 1084456"/>
              <a:gd name="connsiteX4" fmla="*/ 1429062 w 1429062"/>
              <a:gd name="connsiteY4" fmla="*/ 976010 h 1084456"/>
              <a:gd name="connsiteX5" fmla="*/ 1320616 w 1429062"/>
              <a:gd name="connsiteY5" fmla="*/ 1084456 h 1084456"/>
              <a:gd name="connsiteX6" fmla="*/ 108446 w 1429062"/>
              <a:gd name="connsiteY6" fmla="*/ 1084456 h 1084456"/>
              <a:gd name="connsiteX7" fmla="*/ 0 w 1429062"/>
              <a:gd name="connsiteY7" fmla="*/ 976010 h 1084456"/>
              <a:gd name="connsiteX8" fmla="*/ 0 w 1429062"/>
              <a:gd name="connsiteY8" fmla="*/ 108446 h 1084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29062" h="1084456">
                <a:moveTo>
                  <a:pt x="0" y="108446"/>
                </a:moveTo>
                <a:cubicBezTo>
                  <a:pt x="0" y="48553"/>
                  <a:pt x="48553" y="0"/>
                  <a:pt x="108446" y="0"/>
                </a:cubicBezTo>
                <a:lnTo>
                  <a:pt x="1320616" y="0"/>
                </a:lnTo>
                <a:cubicBezTo>
                  <a:pt x="1380509" y="0"/>
                  <a:pt x="1429062" y="48553"/>
                  <a:pt x="1429062" y="108446"/>
                </a:cubicBezTo>
                <a:lnTo>
                  <a:pt x="1429062" y="976010"/>
                </a:lnTo>
                <a:cubicBezTo>
                  <a:pt x="1429062" y="1035903"/>
                  <a:pt x="1380509" y="1084456"/>
                  <a:pt x="1320616" y="1084456"/>
                </a:cubicBezTo>
                <a:lnTo>
                  <a:pt x="108446" y="1084456"/>
                </a:lnTo>
                <a:cubicBezTo>
                  <a:pt x="48553" y="1084456"/>
                  <a:pt x="0" y="1035903"/>
                  <a:pt x="0" y="976010"/>
                </a:cubicBezTo>
                <a:lnTo>
                  <a:pt x="0" y="108446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7003" tIns="47003" rIns="47003" bIns="47003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</a:t>
            </a:r>
          </a:p>
        </p:txBody>
      </p:sp>
      <p:sp>
        <p:nvSpPr>
          <p:cNvPr id="48" name="Freeform 47"/>
          <p:cNvSpPr/>
          <p:nvPr/>
        </p:nvSpPr>
        <p:spPr>
          <a:xfrm>
            <a:off x="5206995" y="4185365"/>
            <a:ext cx="2769387" cy="708628"/>
          </a:xfrm>
          <a:custGeom>
            <a:avLst/>
            <a:gdLst>
              <a:gd name="connsiteX0" fmla="*/ 0 w 1417256"/>
              <a:gd name="connsiteY0" fmla="*/ 70863 h 708628"/>
              <a:gd name="connsiteX1" fmla="*/ 70863 w 1417256"/>
              <a:gd name="connsiteY1" fmla="*/ 0 h 708628"/>
              <a:gd name="connsiteX2" fmla="*/ 1346393 w 1417256"/>
              <a:gd name="connsiteY2" fmla="*/ 0 h 708628"/>
              <a:gd name="connsiteX3" fmla="*/ 1417256 w 1417256"/>
              <a:gd name="connsiteY3" fmla="*/ 70863 h 708628"/>
              <a:gd name="connsiteX4" fmla="*/ 1417256 w 1417256"/>
              <a:gd name="connsiteY4" fmla="*/ 637765 h 708628"/>
              <a:gd name="connsiteX5" fmla="*/ 1346393 w 1417256"/>
              <a:gd name="connsiteY5" fmla="*/ 708628 h 708628"/>
              <a:gd name="connsiteX6" fmla="*/ 70863 w 1417256"/>
              <a:gd name="connsiteY6" fmla="*/ 708628 h 708628"/>
              <a:gd name="connsiteX7" fmla="*/ 0 w 1417256"/>
              <a:gd name="connsiteY7" fmla="*/ 637765 h 708628"/>
              <a:gd name="connsiteX8" fmla="*/ 0 w 1417256"/>
              <a:gd name="connsiteY8" fmla="*/ 70863 h 708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7256" h="708628">
                <a:moveTo>
                  <a:pt x="0" y="70863"/>
                </a:moveTo>
                <a:cubicBezTo>
                  <a:pt x="0" y="31726"/>
                  <a:pt x="31726" y="0"/>
                  <a:pt x="70863" y="0"/>
                </a:cubicBezTo>
                <a:lnTo>
                  <a:pt x="1346393" y="0"/>
                </a:lnTo>
                <a:cubicBezTo>
                  <a:pt x="1385530" y="0"/>
                  <a:pt x="1417256" y="31726"/>
                  <a:pt x="1417256" y="70863"/>
                </a:cubicBezTo>
                <a:lnTo>
                  <a:pt x="1417256" y="637765"/>
                </a:lnTo>
                <a:cubicBezTo>
                  <a:pt x="1417256" y="676902"/>
                  <a:pt x="1385530" y="708628"/>
                  <a:pt x="1346393" y="708628"/>
                </a:cubicBezTo>
                <a:lnTo>
                  <a:pt x="70863" y="708628"/>
                </a:lnTo>
                <a:cubicBezTo>
                  <a:pt x="31726" y="708628"/>
                  <a:pt x="0" y="676902"/>
                  <a:pt x="0" y="637765"/>
                </a:cubicBezTo>
                <a:lnTo>
                  <a:pt x="0" y="70863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8060" tIns="48060" rIns="48060" bIns="48060" numCol="1" spcCol="1270" anchor="ctr" anchorCtr="0">
            <a:noAutofit/>
          </a:bodyPr>
          <a:lstStyle/>
          <a:p>
            <a:pPr lvl="0" algn="ctr" defTabSz="1911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7" name="Freeform 43">
            <a:extLst>
              <a:ext uri="{FF2B5EF4-FFF2-40B4-BE49-F238E27FC236}">
                <a16:creationId xmlns:a16="http://schemas.microsoft.com/office/drawing/2014/main" id="{9871DA75-53C2-4D63-830A-B073F3DDB751}"/>
              </a:ext>
            </a:extLst>
          </p:cNvPr>
          <p:cNvSpPr/>
          <p:nvPr/>
        </p:nvSpPr>
        <p:spPr>
          <a:xfrm>
            <a:off x="5199838" y="2643277"/>
            <a:ext cx="2769387" cy="708628"/>
          </a:xfrm>
          <a:custGeom>
            <a:avLst/>
            <a:gdLst>
              <a:gd name="connsiteX0" fmla="*/ 0 w 1417256"/>
              <a:gd name="connsiteY0" fmla="*/ 70863 h 708628"/>
              <a:gd name="connsiteX1" fmla="*/ 70863 w 1417256"/>
              <a:gd name="connsiteY1" fmla="*/ 0 h 708628"/>
              <a:gd name="connsiteX2" fmla="*/ 1346393 w 1417256"/>
              <a:gd name="connsiteY2" fmla="*/ 0 h 708628"/>
              <a:gd name="connsiteX3" fmla="*/ 1417256 w 1417256"/>
              <a:gd name="connsiteY3" fmla="*/ 70863 h 708628"/>
              <a:gd name="connsiteX4" fmla="*/ 1417256 w 1417256"/>
              <a:gd name="connsiteY4" fmla="*/ 637765 h 708628"/>
              <a:gd name="connsiteX5" fmla="*/ 1346393 w 1417256"/>
              <a:gd name="connsiteY5" fmla="*/ 708628 h 708628"/>
              <a:gd name="connsiteX6" fmla="*/ 70863 w 1417256"/>
              <a:gd name="connsiteY6" fmla="*/ 708628 h 708628"/>
              <a:gd name="connsiteX7" fmla="*/ 0 w 1417256"/>
              <a:gd name="connsiteY7" fmla="*/ 637765 h 708628"/>
              <a:gd name="connsiteX8" fmla="*/ 0 w 1417256"/>
              <a:gd name="connsiteY8" fmla="*/ 70863 h 708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7256" h="708628">
                <a:moveTo>
                  <a:pt x="0" y="70863"/>
                </a:moveTo>
                <a:cubicBezTo>
                  <a:pt x="0" y="31726"/>
                  <a:pt x="31726" y="0"/>
                  <a:pt x="70863" y="0"/>
                </a:cubicBezTo>
                <a:lnTo>
                  <a:pt x="1346393" y="0"/>
                </a:lnTo>
                <a:cubicBezTo>
                  <a:pt x="1385530" y="0"/>
                  <a:pt x="1417256" y="31726"/>
                  <a:pt x="1417256" y="70863"/>
                </a:cubicBezTo>
                <a:lnTo>
                  <a:pt x="1417256" y="637765"/>
                </a:lnTo>
                <a:cubicBezTo>
                  <a:pt x="1417256" y="676902"/>
                  <a:pt x="1385530" y="708628"/>
                  <a:pt x="1346393" y="708628"/>
                </a:cubicBezTo>
                <a:lnTo>
                  <a:pt x="70863" y="708628"/>
                </a:lnTo>
                <a:cubicBezTo>
                  <a:pt x="31726" y="708628"/>
                  <a:pt x="0" y="676902"/>
                  <a:pt x="0" y="637765"/>
                </a:cubicBezTo>
                <a:lnTo>
                  <a:pt x="0" y="70863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5995" tIns="35995" rIns="35995" bIns="35995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0999F09-EDCD-40C1-8242-020A0391ABDF}"/>
              </a:ext>
            </a:extLst>
          </p:cNvPr>
          <p:cNvCxnSpPr>
            <a:cxnSpLocks/>
          </p:cNvCxnSpPr>
          <p:nvPr/>
        </p:nvCxnSpPr>
        <p:spPr>
          <a:xfrm>
            <a:off x="4401736" y="1827956"/>
            <a:ext cx="801906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4BB91FF-6EF4-4AB2-B116-591861C85596}"/>
              </a:ext>
            </a:extLst>
          </p:cNvPr>
          <p:cNvCxnSpPr>
            <a:cxnSpLocks/>
          </p:cNvCxnSpPr>
          <p:nvPr/>
        </p:nvCxnSpPr>
        <p:spPr>
          <a:xfrm flipH="1">
            <a:off x="4559657" y="692696"/>
            <a:ext cx="640181" cy="99570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6D11F6E-CD25-4FF7-A73D-3124596625F6}"/>
              </a:ext>
            </a:extLst>
          </p:cNvPr>
          <p:cNvCxnSpPr/>
          <p:nvPr/>
        </p:nvCxnSpPr>
        <p:spPr>
          <a:xfrm>
            <a:off x="4465508" y="1827956"/>
            <a:ext cx="734330" cy="1168996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0" name="Freeform 39"/>
          <p:cNvSpPr/>
          <p:nvPr/>
        </p:nvSpPr>
        <p:spPr>
          <a:xfrm>
            <a:off x="2942297" y="1335755"/>
            <a:ext cx="1617360" cy="995700"/>
          </a:xfrm>
          <a:custGeom>
            <a:avLst/>
            <a:gdLst>
              <a:gd name="connsiteX0" fmla="*/ 0 w 1511206"/>
              <a:gd name="connsiteY0" fmla="*/ 99570 h 995700"/>
              <a:gd name="connsiteX1" fmla="*/ 99570 w 1511206"/>
              <a:gd name="connsiteY1" fmla="*/ 0 h 995700"/>
              <a:gd name="connsiteX2" fmla="*/ 1411636 w 1511206"/>
              <a:gd name="connsiteY2" fmla="*/ 0 h 995700"/>
              <a:gd name="connsiteX3" fmla="*/ 1511206 w 1511206"/>
              <a:gd name="connsiteY3" fmla="*/ 99570 h 995700"/>
              <a:gd name="connsiteX4" fmla="*/ 1511206 w 1511206"/>
              <a:gd name="connsiteY4" fmla="*/ 896130 h 995700"/>
              <a:gd name="connsiteX5" fmla="*/ 1411636 w 1511206"/>
              <a:gd name="connsiteY5" fmla="*/ 995700 h 995700"/>
              <a:gd name="connsiteX6" fmla="*/ 99570 w 1511206"/>
              <a:gd name="connsiteY6" fmla="*/ 995700 h 995700"/>
              <a:gd name="connsiteX7" fmla="*/ 0 w 1511206"/>
              <a:gd name="connsiteY7" fmla="*/ 896130 h 995700"/>
              <a:gd name="connsiteX8" fmla="*/ 0 w 1511206"/>
              <a:gd name="connsiteY8" fmla="*/ 99570 h 995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1206" h="995700">
                <a:moveTo>
                  <a:pt x="0" y="99570"/>
                </a:moveTo>
                <a:cubicBezTo>
                  <a:pt x="0" y="44579"/>
                  <a:pt x="44579" y="0"/>
                  <a:pt x="99570" y="0"/>
                </a:cubicBezTo>
                <a:lnTo>
                  <a:pt x="1411636" y="0"/>
                </a:lnTo>
                <a:cubicBezTo>
                  <a:pt x="1466627" y="0"/>
                  <a:pt x="1511206" y="44579"/>
                  <a:pt x="1511206" y="99570"/>
                </a:cubicBezTo>
                <a:lnTo>
                  <a:pt x="1511206" y="896130"/>
                </a:lnTo>
                <a:cubicBezTo>
                  <a:pt x="1511206" y="951121"/>
                  <a:pt x="1466627" y="995700"/>
                  <a:pt x="1411636" y="995700"/>
                </a:cubicBezTo>
                <a:lnTo>
                  <a:pt x="99570" y="995700"/>
                </a:lnTo>
                <a:cubicBezTo>
                  <a:pt x="44579" y="995700"/>
                  <a:pt x="0" y="951121"/>
                  <a:pt x="0" y="896130"/>
                </a:cubicBezTo>
                <a:lnTo>
                  <a:pt x="0" y="9957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4403" tIns="44403" rIns="44403" bIns="44403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Freeform 47">
            <a:extLst>
              <a:ext uri="{FF2B5EF4-FFF2-40B4-BE49-F238E27FC236}">
                <a16:creationId xmlns:a16="http://schemas.microsoft.com/office/drawing/2014/main" id="{514CC444-77CA-43DF-B186-620FBBC1A0AB}"/>
              </a:ext>
            </a:extLst>
          </p:cNvPr>
          <p:cNvSpPr/>
          <p:nvPr/>
        </p:nvSpPr>
        <p:spPr>
          <a:xfrm>
            <a:off x="5206995" y="5350035"/>
            <a:ext cx="2769387" cy="708628"/>
          </a:xfrm>
          <a:custGeom>
            <a:avLst/>
            <a:gdLst>
              <a:gd name="connsiteX0" fmla="*/ 0 w 1417256"/>
              <a:gd name="connsiteY0" fmla="*/ 70863 h 708628"/>
              <a:gd name="connsiteX1" fmla="*/ 70863 w 1417256"/>
              <a:gd name="connsiteY1" fmla="*/ 0 h 708628"/>
              <a:gd name="connsiteX2" fmla="*/ 1346393 w 1417256"/>
              <a:gd name="connsiteY2" fmla="*/ 0 h 708628"/>
              <a:gd name="connsiteX3" fmla="*/ 1417256 w 1417256"/>
              <a:gd name="connsiteY3" fmla="*/ 70863 h 708628"/>
              <a:gd name="connsiteX4" fmla="*/ 1417256 w 1417256"/>
              <a:gd name="connsiteY4" fmla="*/ 637765 h 708628"/>
              <a:gd name="connsiteX5" fmla="*/ 1346393 w 1417256"/>
              <a:gd name="connsiteY5" fmla="*/ 708628 h 708628"/>
              <a:gd name="connsiteX6" fmla="*/ 70863 w 1417256"/>
              <a:gd name="connsiteY6" fmla="*/ 708628 h 708628"/>
              <a:gd name="connsiteX7" fmla="*/ 0 w 1417256"/>
              <a:gd name="connsiteY7" fmla="*/ 637765 h 708628"/>
              <a:gd name="connsiteX8" fmla="*/ 0 w 1417256"/>
              <a:gd name="connsiteY8" fmla="*/ 70863 h 708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17256" h="708628">
                <a:moveTo>
                  <a:pt x="0" y="70863"/>
                </a:moveTo>
                <a:cubicBezTo>
                  <a:pt x="0" y="31726"/>
                  <a:pt x="31726" y="0"/>
                  <a:pt x="70863" y="0"/>
                </a:cubicBezTo>
                <a:lnTo>
                  <a:pt x="1346393" y="0"/>
                </a:lnTo>
                <a:cubicBezTo>
                  <a:pt x="1385530" y="0"/>
                  <a:pt x="1417256" y="31726"/>
                  <a:pt x="1417256" y="70863"/>
                </a:cubicBezTo>
                <a:lnTo>
                  <a:pt x="1417256" y="637765"/>
                </a:lnTo>
                <a:cubicBezTo>
                  <a:pt x="1417256" y="676902"/>
                  <a:pt x="1385530" y="708628"/>
                  <a:pt x="1346393" y="708628"/>
                </a:cubicBezTo>
                <a:lnTo>
                  <a:pt x="70863" y="708628"/>
                </a:lnTo>
                <a:cubicBezTo>
                  <a:pt x="31726" y="708628"/>
                  <a:pt x="0" y="676902"/>
                  <a:pt x="0" y="637765"/>
                </a:cubicBezTo>
                <a:lnTo>
                  <a:pt x="0" y="70863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8060" tIns="48060" rIns="48060" bIns="48060" numCol="1" spcCol="1270" anchor="ctr" anchorCtr="0">
            <a:noAutofit/>
          </a:bodyPr>
          <a:lstStyle/>
          <a:p>
            <a:pPr lvl="0" algn="ctr" defTabSz="1911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EAF6DAB-3E80-4698-9399-9A49D64AE67D}"/>
              </a:ext>
            </a:extLst>
          </p:cNvPr>
          <p:cNvCxnSpPr/>
          <p:nvPr/>
        </p:nvCxnSpPr>
        <p:spPr>
          <a:xfrm flipV="1">
            <a:off x="4401736" y="4526546"/>
            <a:ext cx="805259" cy="548796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38677FDD-F4BC-4408-8336-A892B5F27C40}"/>
              </a:ext>
            </a:extLst>
          </p:cNvPr>
          <p:cNvCxnSpPr/>
          <p:nvPr/>
        </p:nvCxnSpPr>
        <p:spPr>
          <a:xfrm>
            <a:off x="4401736" y="5075342"/>
            <a:ext cx="757302" cy="652111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5379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2" grpId="0" animBg="1"/>
      <p:bldP spid="44" grpId="0" animBg="1"/>
      <p:bldP spid="45" grpId="0" animBg="1"/>
      <p:bldP spid="46" grpId="0" animBg="1"/>
      <p:bldP spid="48" grpId="0" animBg="1"/>
      <p:bldP spid="37" grpId="0" animBg="1"/>
      <p:bldP spid="40" grpId="0" animBg="1"/>
      <p:bldP spid="4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0275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 TẬP CHUNG</a:t>
            </a:r>
          </a:p>
        </p:txBody>
      </p:sp>
      <p:sp>
        <p:nvSpPr>
          <p:cNvPr id="7" name="Rectangle 6"/>
          <p:cNvSpPr/>
          <p:nvPr/>
        </p:nvSpPr>
        <p:spPr>
          <a:xfrm>
            <a:off x="179512" y="980728"/>
            <a:ext cx="835292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sz="2400" b="1" dirty="0" err="1">
                <a:latin typeface="Times New Roman"/>
                <a:ea typeface="Calibri"/>
              </a:rPr>
              <a:t>Bài</a:t>
            </a:r>
            <a:r>
              <a:rPr lang="en-US" sz="2400" b="1" dirty="0">
                <a:latin typeface="Times New Roman"/>
                <a:ea typeface="Calibri"/>
              </a:rPr>
              <a:t> 1:</a:t>
            </a:r>
            <a:r>
              <a:rPr lang="en-US" sz="2400" dirty="0">
                <a:effectLst/>
                <a:latin typeface="Times New Roman"/>
                <a:ea typeface="Calibri"/>
              </a:rPr>
              <a:t> </a:t>
            </a:r>
            <a:r>
              <a:rPr lang="en-US" sz="2400" dirty="0" err="1">
                <a:latin typeface="Times New Roman"/>
                <a:ea typeface="Calibri"/>
              </a:rPr>
              <a:t>Làm</a:t>
            </a:r>
            <a:r>
              <a:rPr lang="en-US" sz="2400" dirty="0">
                <a:latin typeface="Times New Roman"/>
                <a:ea typeface="Calibri"/>
              </a:rPr>
              <a:t> </a:t>
            </a:r>
            <a:r>
              <a:rPr lang="en-US" sz="2400" dirty="0" err="1">
                <a:latin typeface="Times New Roman"/>
                <a:ea typeface="Calibri"/>
              </a:rPr>
              <a:t>tính</a:t>
            </a:r>
            <a:r>
              <a:rPr lang="en-US" sz="2400" dirty="0">
                <a:latin typeface="Times New Roman"/>
                <a:ea typeface="Calibri"/>
              </a:rPr>
              <a:t>:</a:t>
            </a:r>
          </a:p>
          <a:p>
            <a:pPr marL="457200" indent="-457200" algn="just">
              <a:spcBef>
                <a:spcPts val="600"/>
              </a:spcBef>
              <a:spcAft>
                <a:spcPts val="0"/>
              </a:spcAft>
              <a:buAutoNum type="alphaLcParenR"/>
            </a:pPr>
            <a:r>
              <a:rPr lang="en-US" sz="2400" dirty="0">
                <a:effectLst/>
                <a:latin typeface="Times New Roman"/>
                <a:ea typeface="Calibri"/>
              </a:rPr>
              <a:t>(3x</a:t>
            </a:r>
            <a:r>
              <a:rPr lang="en-US" sz="2400" baseline="30000" dirty="0">
                <a:effectLst/>
                <a:latin typeface="Times New Roman"/>
                <a:ea typeface="Calibri"/>
              </a:rPr>
              <a:t>3</a:t>
            </a:r>
            <a:r>
              <a:rPr lang="en-US" sz="2400" dirty="0">
                <a:effectLst/>
                <a:latin typeface="Times New Roman"/>
                <a:ea typeface="Calibri"/>
              </a:rPr>
              <a:t>y + </a:t>
            </a:r>
            <a:r>
              <a:rPr lang="en-US" sz="2400" dirty="0" err="1">
                <a:effectLst/>
                <a:latin typeface="Times New Roman"/>
                <a:ea typeface="Calibri"/>
              </a:rPr>
              <a:t>xy</a:t>
            </a:r>
            <a:r>
              <a:rPr lang="en-US" sz="2400" dirty="0">
                <a:effectLst/>
                <a:latin typeface="Times New Roman"/>
                <a:ea typeface="Calibri"/>
              </a:rPr>
              <a:t> – 3). (-2xy</a:t>
            </a:r>
            <a:r>
              <a:rPr lang="en-US" sz="2400" baseline="30000" dirty="0">
                <a:latin typeface="Times New Roman"/>
                <a:ea typeface="Calibri"/>
              </a:rPr>
              <a:t>2</a:t>
            </a:r>
            <a:r>
              <a:rPr lang="en-US" sz="2400" dirty="0">
                <a:latin typeface="Times New Roman"/>
                <a:ea typeface="Calibri"/>
              </a:rPr>
              <a:t>) </a:t>
            </a:r>
          </a:p>
          <a:p>
            <a:pPr marL="457200" indent="-457200" algn="just">
              <a:spcBef>
                <a:spcPts val="600"/>
              </a:spcBef>
              <a:spcAft>
                <a:spcPts val="0"/>
              </a:spcAft>
              <a:buAutoNum type="alphaLcParenR"/>
            </a:pPr>
            <a:r>
              <a:rPr lang="en-US" sz="2400" dirty="0">
                <a:latin typeface="Times New Roman"/>
                <a:ea typeface="Calibri"/>
              </a:rPr>
              <a:t>(2x + y)(2x – y)  </a:t>
            </a:r>
          </a:p>
          <a:p>
            <a:pPr marL="457200" indent="-457200" algn="just">
              <a:spcBef>
                <a:spcPts val="600"/>
              </a:spcBef>
              <a:spcAft>
                <a:spcPts val="0"/>
              </a:spcAft>
              <a:buAutoNum type="alphaLcParenR"/>
            </a:pPr>
            <a:r>
              <a:rPr lang="en-US" sz="2400" dirty="0">
                <a:latin typeface="Times New Roman"/>
                <a:ea typeface="Calibri"/>
              </a:rPr>
              <a:t>(6x</a:t>
            </a:r>
            <a:r>
              <a:rPr lang="en-US" sz="2400" baseline="30000" dirty="0">
                <a:latin typeface="Times New Roman"/>
                <a:ea typeface="Calibri"/>
              </a:rPr>
              <a:t>4</a:t>
            </a:r>
            <a:r>
              <a:rPr lang="en-US" sz="2400" dirty="0">
                <a:latin typeface="Times New Roman"/>
                <a:ea typeface="Calibri"/>
              </a:rPr>
              <a:t>y + 10x</a:t>
            </a:r>
            <a:r>
              <a:rPr lang="en-US" sz="2400" baseline="30000" dirty="0">
                <a:latin typeface="Times New Roman"/>
                <a:ea typeface="Calibri"/>
              </a:rPr>
              <a:t>3</a:t>
            </a:r>
            <a:r>
              <a:rPr lang="en-US" sz="2400" dirty="0">
                <a:latin typeface="Times New Roman"/>
                <a:ea typeface="Calibri"/>
              </a:rPr>
              <a:t>y</a:t>
            </a:r>
            <a:r>
              <a:rPr lang="en-US" sz="2400" baseline="30000" dirty="0">
                <a:latin typeface="Times New Roman"/>
                <a:ea typeface="Calibri"/>
              </a:rPr>
              <a:t>3</a:t>
            </a:r>
            <a:r>
              <a:rPr lang="en-US" sz="2400" dirty="0">
                <a:latin typeface="Times New Roman"/>
                <a:ea typeface="Calibri"/>
              </a:rPr>
              <a:t> – 2x</a:t>
            </a:r>
            <a:r>
              <a:rPr lang="en-US" sz="2400" baseline="30000" dirty="0">
                <a:latin typeface="Times New Roman"/>
                <a:ea typeface="Calibri"/>
              </a:rPr>
              <a:t>2</a:t>
            </a:r>
            <a:r>
              <a:rPr lang="en-US" sz="2400" dirty="0">
                <a:latin typeface="Times New Roman"/>
                <a:ea typeface="Calibri"/>
              </a:rPr>
              <a:t>y): 2x</a:t>
            </a:r>
            <a:r>
              <a:rPr lang="en-US" sz="2400" baseline="30000" dirty="0">
                <a:latin typeface="Times New Roman"/>
                <a:ea typeface="Calibri"/>
              </a:rPr>
              <a:t>2</a:t>
            </a:r>
            <a:r>
              <a:rPr lang="en-US" sz="2400" dirty="0">
                <a:latin typeface="Times New Roman"/>
                <a:ea typeface="Calibri"/>
              </a:rPr>
              <a:t>y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endParaRPr lang="en-US" sz="2400" baseline="30000" dirty="0">
              <a:effectLst/>
              <a:latin typeface="Times New Roman"/>
              <a:ea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D8AABE-F4E5-46E8-A9F2-3268C6411DA7}"/>
              </a:ext>
            </a:extLst>
          </p:cNvPr>
          <p:cNvSpPr txBox="1"/>
          <p:nvPr/>
        </p:nvSpPr>
        <p:spPr>
          <a:xfrm>
            <a:off x="2231869" y="2842776"/>
            <a:ext cx="416492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CÁ NHÂN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3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6" name="Đồng hồ đếm ngược 3 phút gây sốc 3 Minutes.mp4">
            <a:hlinkClick r:id="" action="ppaction://media"/>
            <a:extLst>
              <a:ext uri="{FF2B5EF4-FFF2-40B4-BE49-F238E27FC236}">
                <a16:creationId xmlns:a16="http://schemas.microsoft.com/office/drawing/2014/main" id="{79D20695-D7C7-40AE-A204-882AAB9EC9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49210" y="4221088"/>
            <a:ext cx="4067175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75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7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0275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 TẬP CHUNG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8A0681-DD22-47C5-90D0-FB5015F36B32}"/>
              </a:ext>
            </a:extLst>
          </p:cNvPr>
          <p:cNvSpPr txBox="1"/>
          <p:nvPr/>
        </p:nvSpPr>
        <p:spPr>
          <a:xfrm>
            <a:off x="56704" y="1128169"/>
            <a:ext cx="9030592" cy="830997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(3x</a:t>
            </a:r>
            <a:r>
              <a:rPr lang="en-US" sz="2400" kern="0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- 5xy - 4y</a:t>
            </a:r>
            <a:r>
              <a:rPr lang="en-US" sz="2400" kern="0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).(2x</a:t>
            </a:r>
            <a:r>
              <a:rPr lang="en-US" sz="2400" kern="0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y</a:t>
            </a:r>
            <a:r>
              <a:rPr lang="en-US" sz="2400" kern="0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+ (2x</a:t>
            </a:r>
            <a:r>
              <a:rPr lang="en-US" sz="2400" kern="0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kern="0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x</a:t>
            </a:r>
            <a:r>
              <a:rPr lang="en-US" sz="2400" kern="0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kern="0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x</a:t>
            </a:r>
            <a:r>
              <a:rPr lang="en-US" sz="2400" kern="0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kern="0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 (</a:t>
            </a:r>
            <a:r>
              <a:rPr lang="en-US" sz="24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xy</a:t>
            </a:r>
            <a:r>
              <a:rPr lang="en-US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7BC5BD-9A92-4B95-96A9-A814E983ED84}"/>
              </a:ext>
            </a:extLst>
          </p:cNvPr>
          <p:cNvSpPr txBox="1"/>
          <p:nvPr/>
        </p:nvSpPr>
        <p:spPr>
          <a:xfrm>
            <a:off x="56704" y="1959166"/>
            <a:ext cx="9030592" cy="1200329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y.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 = 5x(3x</a:t>
            </a:r>
            <a:r>
              <a:rPr lang="en-US" sz="2400" kern="0" baseline="300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kern="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– 2xy</a:t>
            </a:r>
            <a:r>
              <a:rPr lang="en-US" sz="2400" kern="0" baseline="300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kern="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+ 1) – 3xy(5x</a:t>
            </a:r>
            <a:r>
              <a:rPr lang="en-US" sz="2400" kern="0" baseline="300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kern="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3xy) + x</a:t>
            </a:r>
            <a:r>
              <a:rPr lang="en-US" sz="2400" kern="0" baseline="300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kern="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kern="0" baseline="300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3A7289-8F0E-44CF-836E-DCD636DD8566}"/>
              </a:ext>
            </a:extLst>
          </p:cNvPr>
          <p:cNvSpPr txBox="1"/>
          <p:nvPr/>
        </p:nvSpPr>
        <p:spPr>
          <a:xfrm>
            <a:off x="-24271" y="3297994"/>
            <a:ext cx="9144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NHÓM 4HS LẦN 1 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3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1, 3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2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2, 4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3 </a:t>
            </a:r>
          </a:p>
        </p:txBody>
      </p:sp>
      <p:pic>
        <p:nvPicPr>
          <p:cNvPr id="6" name="Đồng hồ đếm ngược 3 phút gây sốc 3 Minutes.mp4">
            <a:hlinkClick r:id="" action="ppaction://media"/>
            <a:extLst>
              <a:ext uri="{FF2B5EF4-FFF2-40B4-BE49-F238E27FC236}">
                <a16:creationId xmlns:a16="http://schemas.microsoft.com/office/drawing/2014/main" id="{04F2C9CE-E983-4E8B-9CD0-05F3CF127B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49210" y="4221088"/>
            <a:ext cx="4067175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125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AF8BB28-C3F5-4588-BED9-01DC51DC5D27}"/>
              </a:ext>
            </a:extLst>
          </p:cNvPr>
          <p:cNvSpPr txBox="1"/>
          <p:nvPr/>
        </p:nvSpPr>
        <p:spPr>
          <a:xfrm>
            <a:off x="0" y="260648"/>
            <a:ext cx="914400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NHÓM 4HS LẦN 2 (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6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=&gt;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 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=&gt;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hs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hs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chuyên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2, 2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hs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chuyên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3.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chuyên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bốc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ngẫu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chuyên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ban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(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3" name="Đồng hồ đếm ngược 3 phút gây sốc 3 Minutes.mp4">
            <a:hlinkClick r:id="" action="ppaction://media"/>
            <a:extLst>
              <a:ext uri="{FF2B5EF4-FFF2-40B4-BE49-F238E27FC236}">
                <a16:creationId xmlns:a16="http://schemas.microsoft.com/office/drawing/2014/main" id="{1A693EE6-68CC-4B7C-B4E6-827A61A1B3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29527" y="4986639"/>
            <a:ext cx="3334261" cy="187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953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95536" y="553904"/>
            <a:ext cx="84969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b="1" dirty="0" err="1">
                <a:latin typeface="Times New Roman"/>
                <a:ea typeface="Calibri"/>
              </a:rPr>
              <a:t>Bài</a:t>
            </a:r>
            <a:r>
              <a:rPr lang="en-US" sz="2400" b="1" dirty="0">
                <a:latin typeface="Times New Roman"/>
                <a:ea typeface="Calibri"/>
              </a:rPr>
              <a:t> 4:</a:t>
            </a:r>
            <a:r>
              <a:rPr lang="en-US" sz="2400" dirty="0">
                <a:latin typeface="Times New Roman"/>
                <a:ea typeface="Calibri"/>
              </a:rPr>
              <a:t> </a:t>
            </a:r>
            <a:r>
              <a:rPr lang="en-US" sz="2400" dirty="0" err="1">
                <a:latin typeface="Times New Roman"/>
                <a:ea typeface="Calibri"/>
              </a:rPr>
              <a:t>Bà</a:t>
            </a:r>
            <a:r>
              <a:rPr lang="en-US" sz="2400" dirty="0">
                <a:latin typeface="Times New Roman"/>
                <a:ea typeface="Calibri"/>
              </a:rPr>
              <a:t> </a:t>
            </a:r>
            <a:r>
              <a:rPr lang="en-US" sz="2400" dirty="0" err="1">
                <a:latin typeface="Times New Roman"/>
                <a:ea typeface="Calibri"/>
              </a:rPr>
              <a:t>Khanh</a:t>
            </a:r>
            <a:r>
              <a:rPr lang="en-US" sz="2400" dirty="0">
                <a:latin typeface="Times New Roman"/>
                <a:ea typeface="Calibri"/>
              </a:rPr>
              <a:t> </a:t>
            </a:r>
            <a:r>
              <a:rPr lang="en-US" sz="2400" dirty="0" err="1">
                <a:latin typeface="Times New Roman"/>
                <a:ea typeface="Calibri"/>
              </a:rPr>
              <a:t>dự</a:t>
            </a:r>
            <a:r>
              <a:rPr lang="en-US" sz="2400" dirty="0">
                <a:latin typeface="Times New Roman"/>
                <a:ea typeface="Calibri"/>
              </a:rPr>
              <a:t> </a:t>
            </a:r>
            <a:r>
              <a:rPr lang="en-US" sz="2400" dirty="0" err="1">
                <a:latin typeface="Times New Roman"/>
                <a:ea typeface="Calibri"/>
              </a:rPr>
              <a:t>định</a:t>
            </a:r>
            <a:r>
              <a:rPr lang="en-US" sz="2400" dirty="0">
                <a:latin typeface="Times New Roman"/>
                <a:ea typeface="Calibri"/>
              </a:rPr>
              <a:t> </a:t>
            </a:r>
            <a:r>
              <a:rPr lang="en-US" sz="2400" dirty="0" err="1">
                <a:latin typeface="Times New Roman"/>
                <a:ea typeface="Calibri"/>
              </a:rPr>
              <a:t>mua</a:t>
            </a:r>
            <a:r>
              <a:rPr lang="en-US" sz="2400" dirty="0">
                <a:latin typeface="Times New Roman"/>
                <a:ea typeface="Calibri"/>
              </a:rPr>
              <a:t> x </a:t>
            </a:r>
            <a:r>
              <a:rPr lang="en-US" sz="2400" dirty="0" err="1">
                <a:latin typeface="Times New Roman"/>
                <a:ea typeface="Calibri"/>
              </a:rPr>
              <a:t>hộp</a:t>
            </a:r>
            <a:r>
              <a:rPr lang="en-US" sz="2400" dirty="0">
                <a:latin typeface="Times New Roman"/>
                <a:ea typeface="Calibri"/>
              </a:rPr>
              <a:t> </a:t>
            </a:r>
            <a:r>
              <a:rPr lang="en-US" sz="2400" dirty="0" err="1">
                <a:latin typeface="Times New Roman"/>
                <a:ea typeface="Calibri"/>
              </a:rPr>
              <a:t>sữa</a:t>
            </a:r>
            <a:r>
              <a:rPr lang="en-US" sz="2400" dirty="0">
                <a:latin typeface="Times New Roman"/>
                <a:ea typeface="Calibri"/>
              </a:rPr>
              <a:t>, </a:t>
            </a:r>
            <a:r>
              <a:rPr lang="en-US" sz="2400" dirty="0" err="1">
                <a:latin typeface="Times New Roman"/>
                <a:ea typeface="Calibri"/>
              </a:rPr>
              <a:t>mỗi</a:t>
            </a:r>
            <a:r>
              <a:rPr lang="en-US" sz="2400" dirty="0">
                <a:latin typeface="Times New Roman"/>
                <a:ea typeface="Calibri"/>
              </a:rPr>
              <a:t> </a:t>
            </a:r>
            <a:r>
              <a:rPr lang="en-US" sz="2400" dirty="0" err="1">
                <a:latin typeface="Times New Roman"/>
                <a:ea typeface="Calibri"/>
              </a:rPr>
              <a:t>hộp</a:t>
            </a:r>
            <a:r>
              <a:rPr lang="en-US" sz="2400" dirty="0">
                <a:latin typeface="Times New Roman"/>
                <a:ea typeface="Calibri"/>
              </a:rPr>
              <a:t> </a:t>
            </a:r>
            <a:r>
              <a:rPr lang="en-US" sz="2400" dirty="0" err="1">
                <a:latin typeface="Times New Roman"/>
                <a:ea typeface="Calibri"/>
              </a:rPr>
              <a:t>có</a:t>
            </a:r>
            <a:r>
              <a:rPr lang="en-US" sz="2400" dirty="0">
                <a:latin typeface="Times New Roman"/>
                <a:ea typeface="Calibri"/>
              </a:rPr>
              <a:t> </a:t>
            </a:r>
            <a:r>
              <a:rPr lang="en-US" sz="2400" dirty="0" err="1">
                <a:latin typeface="Times New Roman"/>
                <a:ea typeface="Calibri"/>
              </a:rPr>
              <a:t>giá</a:t>
            </a:r>
            <a:r>
              <a:rPr lang="en-US" sz="2400" dirty="0">
                <a:latin typeface="Times New Roman"/>
                <a:ea typeface="Calibri"/>
              </a:rPr>
              <a:t> y </a:t>
            </a:r>
            <a:r>
              <a:rPr lang="en-US" sz="2400" dirty="0" err="1">
                <a:latin typeface="Times New Roman"/>
                <a:ea typeface="Calibri"/>
              </a:rPr>
              <a:t>đồng</a:t>
            </a:r>
            <a:r>
              <a:rPr lang="en-US" sz="2400" dirty="0">
                <a:latin typeface="Times New Roman"/>
                <a:ea typeface="Calibri"/>
              </a:rPr>
              <a:t>. </a:t>
            </a:r>
            <a:r>
              <a:rPr lang="en-US" sz="2400" dirty="0" err="1">
                <a:latin typeface="Times New Roman"/>
                <a:ea typeface="Calibri"/>
              </a:rPr>
              <a:t>Nhưng</a:t>
            </a:r>
            <a:r>
              <a:rPr lang="en-US" sz="2400" dirty="0">
                <a:latin typeface="Times New Roman"/>
                <a:ea typeface="Calibri"/>
              </a:rPr>
              <a:t> </a:t>
            </a:r>
            <a:r>
              <a:rPr lang="en-US" sz="2400" dirty="0" err="1">
                <a:latin typeface="Times New Roman"/>
                <a:ea typeface="Calibri"/>
              </a:rPr>
              <a:t>khi</a:t>
            </a:r>
            <a:r>
              <a:rPr lang="en-US" sz="2400" dirty="0">
                <a:latin typeface="Times New Roman"/>
                <a:ea typeface="Calibri"/>
              </a:rPr>
              <a:t> </a:t>
            </a:r>
            <a:r>
              <a:rPr lang="en-US" sz="2400" dirty="0" err="1">
                <a:latin typeface="Times New Roman"/>
                <a:ea typeface="Calibri"/>
              </a:rPr>
              <a:t>đến</a:t>
            </a:r>
            <a:r>
              <a:rPr lang="en-US" sz="2400" dirty="0">
                <a:latin typeface="Times New Roman"/>
                <a:ea typeface="Calibri"/>
              </a:rPr>
              <a:t> </a:t>
            </a:r>
            <a:r>
              <a:rPr lang="en-US" sz="2400" dirty="0" err="1">
                <a:latin typeface="Times New Roman"/>
                <a:ea typeface="Calibri"/>
              </a:rPr>
              <a:t>cửa</a:t>
            </a:r>
            <a:r>
              <a:rPr lang="en-US" sz="2400" dirty="0">
                <a:latin typeface="Times New Roman"/>
                <a:ea typeface="Calibri"/>
              </a:rPr>
              <a:t> </a:t>
            </a:r>
            <a:r>
              <a:rPr lang="en-US" sz="2400" dirty="0" err="1">
                <a:latin typeface="Times New Roman"/>
                <a:ea typeface="Calibri"/>
              </a:rPr>
              <a:t>hàng</a:t>
            </a:r>
            <a:r>
              <a:rPr lang="en-US" sz="2400" dirty="0">
                <a:latin typeface="Times New Roman"/>
                <a:ea typeface="Calibri"/>
              </a:rPr>
              <a:t> </a:t>
            </a:r>
            <a:r>
              <a:rPr lang="en-US" sz="2400" dirty="0" err="1">
                <a:latin typeface="Times New Roman"/>
                <a:ea typeface="Calibri"/>
              </a:rPr>
              <a:t>bà</a:t>
            </a:r>
            <a:r>
              <a:rPr lang="en-US" sz="2400" dirty="0">
                <a:latin typeface="Times New Roman"/>
                <a:ea typeface="Calibri"/>
              </a:rPr>
              <a:t> </a:t>
            </a:r>
            <a:r>
              <a:rPr lang="en-US" sz="2400" dirty="0" err="1">
                <a:latin typeface="Times New Roman"/>
                <a:ea typeface="Calibri"/>
              </a:rPr>
              <a:t>Khanh</a:t>
            </a:r>
            <a:r>
              <a:rPr lang="en-US" sz="2400" dirty="0">
                <a:latin typeface="Times New Roman"/>
                <a:ea typeface="Calibri"/>
              </a:rPr>
              <a:t> </a:t>
            </a:r>
            <a:r>
              <a:rPr lang="en-US" sz="2400" dirty="0" err="1">
                <a:latin typeface="Times New Roman"/>
                <a:ea typeface="Calibri"/>
              </a:rPr>
              <a:t>thấy</a:t>
            </a:r>
            <a:r>
              <a:rPr lang="en-US" sz="2400" dirty="0">
                <a:latin typeface="Times New Roman"/>
                <a:ea typeface="Calibri"/>
              </a:rPr>
              <a:t> </a:t>
            </a:r>
            <a:r>
              <a:rPr lang="en-US" sz="2400" dirty="0" err="1">
                <a:latin typeface="Times New Roman"/>
                <a:ea typeface="Calibri"/>
              </a:rPr>
              <a:t>giá</a:t>
            </a:r>
            <a:r>
              <a:rPr lang="en-US" sz="2400" dirty="0">
                <a:latin typeface="Times New Roman"/>
                <a:ea typeface="Calibri"/>
              </a:rPr>
              <a:t> </a:t>
            </a:r>
            <a:r>
              <a:rPr lang="en-US" sz="2400" dirty="0" err="1">
                <a:latin typeface="Times New Roman"/>
                <a:ea typeface="Calibri"/>
              </a:rPr>
              <a:t>sữa</a:t>
            </a:r>
            <a:r>
              <a:rPr lang="en-US" sz="2400" dirty="0">
                <a:latin typeface="Times New Roman"/>
                <a:ea typeface="Calibri"/>
              </a:rPr>
              <a:t> </a:t>
            </a:r>
            <a:r>
              <a:rPr lang="en-US" sz="2400" dirty="0" err="1">
                <a:latin typeface="Times New Roman"/>
                <a:ea typeface="Calibri"/>
              </a:rPr>
              <a:t>đã</a:t>
            </a:r>
            <a:r>
              <a:rPr lang="en-US" sz="2400" dirty="0">
                <a:latin typeface="Times New Roman"/>
                <a:ea typeface="Calibri"/>
              </a:rPr>
              <a:t> </a:t>
            </a:r>
            <a:r>
              <a:rPr lang="en-US" sz="2400" dirty="0" err="1">
                <a:latin typeface="Times New Roman"/>
                <a:ea typeface="Calibri"/>
              </a:rPr>
              <a:t>giảm</a:t>
            </a:r>
            <a:r>
              <a:rPr lang="en-US" sz="2400" dirty="0">
                <a:latin typeface="Times New Roman"/>
                <a:ea typeface="Calibri"/>
              </a:rPr>
              <a:t> 1 500 </a:t>
            </a:r>
            <a:r>
              <a:rPr lang="en-US" sz="2400" dirty="0" err="1">
                <a:latin typeface="Times New Roman"/>
                <a:ea typeface="Calibri"/>
              </a:rPr>
              <a:t>đồng</a:t>
            </a:r>
            <a:r>
              <a:rPr lang="en-US" sz="2400" dirty="0">
                <a:latin typeface="Times New Roman"/>
                <a:ea typeface="Calibri"/>
              </a:rPr>
              <a:t> </a:t>
            </a:r>
            <a:r>
              <a:rPr lang="en-US" sz="2400" dirty="0" err="1">
                <a:latin typeface="Times New Roman"/>
                <a:ea typeface="Calibri"/>
              </a:rPr>
              <a:t>mỗi</a:t>
            </a:r>
            <a:r>
              <a:rPr lang="en-US" sz="2400" dirty="0">
                <a:latin typeface="Times New Roman"/>
                <a:ea typeface="Calibri"/>
              </a:rPr>
              <a:t> </a:t>
            </a:r>
            <a:r>
              <a:rPr lang="en-US" sz="2400" dirty="0" err="1">
                <a:latin typeface="Times New Roman"/>
                <a:ea typeface="Calibri"/>
              </a:rPr>
              <a:t>hộp</a:t>
            </a:r>
            <a:r>
              <a:rPr lang="en-US" sz="2400" dirty="0">
                <a:latin typeface="Times New Roman"/>
                <a:ea typeface="Calibri"/>
              </a:rPr>
              <a:t> </a:t>
            </a:r>
            <a:r>
              <a:rPr lang="en-US" sz="2400" dirty="0" err="1">
                <a:latin typeface="Times New Roman"/>
                <a:ea typeface="Calibri"/>
              </a:rPr>
              <a:t>nên</a:t>
            </a:r>
            <a:r>
              <a:rPr lang="en-US" sz="2400" dirty="0">
                <a:latin typeface="Times New Roman"/>
                <a:ea typeface="Calibri"/>
              </a:rPr>
              <a:t> </a:t>
            </a:r>
            <a:r>
              <a:rPr lang="en-US" sz="2400" dirty="0" err="1">
                <a:latin typeface="Times New Roman"/>
                <a:ea typeface="Calibri"/>
              </a:rPr>
              <a:t>quyết</a:t>
            </a:r>
            <a:r>
              <a:rPr lang="en-US" sz="2400" dirty="0">
                <a:latin typeface="Times New Roman"/>
                <a:ea typeface="Calibri"/>
              </a:rPr>
              <a:t> </a:t>
            </a:r>
            <a:r>
              <a:rPr lang="en-US" sz="2400" dirty="0" err="1">
                <a:latin typeface="Times New Roman"/>
                <a:ea typeface="Calibri"/>
              </a:rPr>
              <a:t>định</a:t>
            </a:r>
            <a:r>
              <a:rPr lang="en-US" sz="2400" dirty="0">
                <a:latin typeface="Times New Roman"/>
                <a:ea typeface="Calibri"/>
              </a:rPr>
              <a:t> </a:t>
            </a:r>
            <a:r>
              <a:rPr lang="en-US" sz="2400" dirty="0" err="1">
                <a:latin typeface="Times New Roman"/>
                <a:ea typeface="Calibri"/>
              </a:rPr>
              <a:t>mua</a:t>
            </a:r>
            <a:r>
              <a:rPr lang="en-US" sz="2400" dirty="0">
                <a:latin typeface="Times New Roman"/>
                <a:ea typeface="Calibri"/>
              </a:rPr>
              <a:t> </a:t>
            </a:r>
            <a:r>
              <a:rPr lang="en-US" sz="2400" dirty="0" err="1">
                <a:latin typeface="Times New Roman"/>
                <a:ea typeface="Calibri"/>
              </a:rPr>
              <a:t>thêm</a:t>
            </a:r>
            <a:r>
              <a:rPr lang="en-US" sz="2400" dirty="0">
                <a:latin typeface="Times New Roman"/>
                <a:ea typeface="Calibri"/>
              </a:rPr>
              <a:t> 3 </a:t>
            </a:r>
            <a:r>
              <a:rPr lang="en-US" sz="2400" dirty="0" err="1">
                <a:latin typeface="Times New Roman"/>
                <a:ea typeface="Calibri"/>
              </a:rPr>
              <a:t>hộp</a:t>
            </a:r>
            <a:r>
              <a:rPr lang="en-US" sz="2400" dirty="0">
                <a:latin typeface="Times New Roman"/>
                <a:ea typeface="Calibri"/>
              </a:rPr>
              <a:t> </a:t>
            </a:r>
            <a:r>
              <a:rPr lang="en-US" sz="2400" dirty="0" err="1">
                <a:latin typeface="Times New Roman"/>
                <a:ea typeface="Calibri"/>
              </a:rPr>
              <a:t>nữa</a:t>
            </a:r>
            <a:r>
              <a:rPr lang="en-US" sz="2400" dirty="0">
                <a:latin typeface="Times New Roman"/>
                <a:ea typeface="Calibri"/>
              </a:rPr>
              <a:t>. </a:t>
            </a:r>
          </a:p>
          <a:p>
            <a:pPr algn="just">
              <a:spcAft>
                <a:spcPts val="0"/>
              </a:spcAft>
            </a:pPr>
            <a:r>
              <a:rPr lang="en-US" sz="2400" dirty="0" err="1">
                <a:effectLst/>
                <a:latin typeface="Times New Roman"/>
                <a:ea typeface="Calibri"/>
              </a:rPr>
              <a:t>Tìm</a:t>
            </a:r>
            <a:r>
              <a:rPr lang="en-US" sz="2400" dirty="0">
                <a:effectLst/>
                <a:latin typeface="Times New Roman"/>
                <a:ea typeface="Calibri"/>
              </a:rPr>
              <a:t> </a:t>
            </a:r>
            <a:r>
              <a:rPr lang="en-US" sz="2400" dirty="0" err="1">
                <a:effectLst/>
                <a:latin typeface="Times New Roman"/>
                <a:ea typeface="Calibri"/>
              </a:rPr>
              <a:t>đa</a:t>
            </a:r>
            <a:r>
              <a:rPr lang="en-US" sz="2400" dirty="0">
                <a:effectLst/>
                <a:latin typeface="Times New Roman"/>
                <a:ea typeface="Calibri"/>
              </a:rPr>
              <a:t> </a:t>
            </a:r>
            <a:r>
              <a:rPr lang="en-US" sz="2400" dirty="0" err="1">
                <a:effectLst/>
                <a:latin typeface="Times New Roman"/>
                <a:ea typeface="Calibri"/>
              </a:rPr>
              <a:t>thức</a:t>
            </a:r>
            <a:r>
              <a:rPr lang="en-US" sz="2400" dirty="0">
                <a:effectLst/>
                <a:latin typeface="Times New Roman"/>
                <a:ea typeface="Calibri"/>
              </a:rPr>
              <a:t> </a:t>
            </a:r>
            <a:r>
              <a:rPr lang="en-US" sz="2400" dirty="0" err="1">
                <a:effectLst/>
                <a:latin typeface="Times New Roman"/>
                <a:ea typeface="Calibri"/>
              </a:rPr>
              <a:t>biểu</a:t>
            </a:r>
            <a:r>
              <a:rPr lang="en-US" sz="2400" dirty="0">
                <a:effectLst/>
                <a:latin typeface="Times New Roman"/>
                <a:ea typeface="Calibri"/>
              </a:rPr>
              <a:t> </a:t>
            </a:r>
            <a:r>
              <a:rPr lang="en-US" sz="2400" dirty="0" err="1">
                <a:effectLst/>
                <a:latin typeface="Times New Roman"/>
                <a:ea typeface="Calibri"/>
              </a:rPr>
              <a:t>thị</a:t>
            </a:r>
            <a:r>
              <a:rPr lang="en-US" sz="2400" dirty="0">
                <a:effectLst/>
                <a:latin typeface="Times New Roman"/>
                <a:ea typeface="Calibri"/>
              </a:rPr>
              <a:t> </a:t>
            </a:r>
            <a:r>
              <a:rPr lang="en-US" sz="2400" dirty="0" err="1">
                <a:effectLst/>
                <a:latin typeface="Times New Roman"/>
                <a:ea typeface="Calibri"/>
              </a:rPr>
              <a:t>số</a:t>
            </a:r>
            <a:r>
              <a:rPr lang="en-US" sz="2400" dirty="0">
                <a:effectLst/>
                <a:latin typeface="Times New Roman"/>
                <a:ea typeface="Calibri"/>
              </a:rPr>
              <a:t> </a:t>
            </a:r>
            <a:r>
              <a:rPr lang="en-US" sz="2400" dirty="0" err="1">
                <a:effectLst/>
                <a:latin typeface="Times New Roman"/>
                <a:ea typeface="Calibri"/>
              </a:rPr>
              <a:t>tiền</a:t>
            </a:r>
            <a:r>
              <a:rPr lang="en-US" sz="2400" dirty="0">
                <a:effectLst/>
                <a:latin typeface="Times New Roman"/>
                <a:ea typeface="Calibri"/>
              </a:rPr>
              <a:t> </a:t>
            </a:r>
            <a:r>
              <a:rPr lang="en-US" sz="2400" dirty="0" err="1">
                <a:effectLst/>
                <a:latin typeface="Times New Roman"/>
                <a:ea typeface="Calibri"/>
              </a:rPr>
              <a:t>bà</a:t>
            </a:r>
            <a:r>
              <a:rPr lang="en-US" sz="2400" dirty="0">
                <a:effectLst/>
                <a:latin typeface="Times New Roman"/>
                <a:ea typeface="Calibri"/>
              </a:rPr>
              <a:t> </a:t>
            </a:r>
            <a:r>
              <a:rPr lang="en-US" sz="2400" dirty="0" err="1">
                <a:effectLst/>
                <a:latin typeface="Times New Roman"/>
                <a:ea typeface="Calibri"/>
              </a:rPr>
              <a:t>Khanh</a:t>
            </a:r>
            <a:r>
              <a:rPr lang="en-US" sz="2400" dirty="0">
                <a:effectLst/>
                <a:latin typeface="Times New Roman"/>
                <a:ea typeface="Calibri"/>
              </a:rPr>
              <a:t> </a:t>
            </a:r>
            <a:r>
              <a:rPr lang="en-US" sz="2400" dirty="0" err="1">
                <a:effectLst/>
                <a:latin typeface="Times New Roman"/>
                <a:ea typeface="Calibri"/>
              </a:rPr>
              <a:t>phải</a:t>
            </a:r>
            <a:r>
              <a:rPr lang="en-US" sz="2400" dirty="0">
                <a:effectLst/>
                <a:latin typeface="Times New Roman"/>
                <a:ea typeface="Calibri"/>
              </a:rPr>
              <a:t> </a:t>
            </a:r>
            <a:r>
              <a:rPr lang="en-US" sz="2400" dirty="0" err="1">
                <a:effectLst/>
                <a:latin typeface="Times New Roman"/>
                <a:ea typeface="Calibri"/>
              </a:rPr>
              <a:t>trả</a:t>
            </a:r>
            <a:r>
              <a:rPr lang="en-US" sz="2400" dirty="0">
                <a:effectLst/>
                <a:latin typeface="Times New Roman"/>
                <a:ea typeface="Calibri"/>
              </a:rPr>
              <a:t> </a:t>
            </a:r>
            <a:r>
              <a:rPr lang="en-US" sz="2400" dirty="0" err="1">
                <a:effectLst/>
                <a:latin typeface="Times New Roman"/>
                <a:ea typeface="Calibri"/>
              </a:rPr>
              <a:t>cho</a:t>
            </a:r>
            <a:r>
              <a:rPr lang="en-US" sz="2400" dirty="0">
                <a:effectLst/>
                <a:latin typeface="Times New Roman"/>
                <a:ea typeface="Calibri"/>
              </a:rPr>
              <a:t> </a:t>
            </a:r>
            <a:r>
              <a:rPr lang="en-US" sz="2400" dirty="0" err="1">
                <a:effectLst/>
                <a:latin typeface="Times New Roman"/>
                <a:ea typeface="Calibri"/>
              </a:rPr>
              <a:t>tổng</a:t>
            </a:r>
            <a:r>
              <a:rPr lang="en-US" sz="2400" dirty="0">
                <a:effectLst/>
                <a:latin typeface="Times New Roman"/>
                <a:ea typeface="Calibri"/>
              </a:rPr>
              <a:t> </a:t>
            </a:r>
            <a:r>
              <a:rPr lang="en-US" sz="2400" dirty="0" err="1">
                <a:effectLst/>
                <a:latin typeface="Times New Roman"/>
                <a:ea typeface="Calibri"/>
              </a:rPr>
              <a:t>số</a:t>
            </a:r>
            <a:r>
              <a:rPr lang="en-US" sz="2400" dirty="0">
                <a:effectLst/>
                <a:latin typeface="Times New Roman"/>
                <a:ea typeface="Calibri"/>
              </a:rPr>
              <a:t> </a:t>
            </a:r>
            <a:r>
              <a:rPr lang="en-US" sz="2400" dirty="0" err="1">
                <a:effectLst/>
                <a:latin typeface="Times New Roman"/>
                <a:ea typeface="Calibri"/>
              </a:rPr>
              <a:t>hộp</a:t>
            </a:r>
            <a:r>
              <a:rPr lang="en-US" sz="2400" dirty="0">
                <a:effectLst/>
                <a:latin typeface="Times New Roman"/>
                <a:ea typeface="Calibri"/>
              </a:rPr>
              <a:t> </a:t>
            </a:r>
            <a:r>
              <a:rPr lang="en-US" sz="2400" dirty="0" err="1">
                <a:effectLst/>
                <a:latin typeface="Times New Roman"/>
                <a:ea typeface="Calibri"/>
              </a:rPr>
              <a:t>sữa</a:t>
            </a:r>
            <a:r>
              <a:rPr lang="en-US" sz="2400" dirty="0">
                <a:effectLst/>
                <a:latin typeface="Times New Roman"/>
                <a:ea typeface="Calibri"/>
              </a:rPr>
              <a:t> </a:t>
            </a:r>
            <a:r>
              <a:rPr lang="en-US" sz="2400" dirty="0" err="1">
                <a:effectLst/>
                <a:latin typeface="Times New Roman"/>
                <a:ea typeface="Calibri"/>
              </a:rPr>
              <a:t>đã</a:t>
            </a:r>
            <a:r>
              <a:rPr lang="en-US" sz="2400" dirty="0">
                <a:effectLst/>
                <a:latin typeface="Times New Roman"/>
                <a:ea typeface="Calibri"/>
              </a:rPr>
              <a:t> </a:t>
            </a:r>
            <a:r>
              <a:rPr lang="en-US" sz="2400" dirty="0" err="1">
                <a:effectLst/>
                <a:latin typeface="Times New Roman"/>
                <a:ea typeface="Calibri"/>
              </a:rPr>
              <a:t>mua</a:t>
            </a:r>
            <a:r>
              <a:rPr lang="en-US" sz="2400" dirty="0">
                <a:effectLst/>
                <a:latin typeface="Times New Roman"/>
                <a:ea typeface="Calibri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3528" y="3289432"/>
            <a:ext cx="864096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 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dirty="0" err="1">
                <a:latin typeface="Times New Roman"/>
                <a:ea typeface="Calibri"/>
              </a:rPr>
              <a:t>Hoàn</a:t>
            </a:r>
            <a:r>
              <a:rPr lang="en-US" sz="2400" dirty="0">
                <a:latin typeface="Times New Roman"/>
                <a:ea typeface="Calibri"/>
              </a:rPr>
              <a:t> </a:t>
            </a:r>
            <a:r>
              <a:rPr lang="en-US" sz="2400" dirty="0" err="1">
                <a:latin typeface="Times New Roman"/>
                <a:ea typeface="Calibri"/>
              </a:rPr>
              <a:t>thành</a:t>
            </a:r>
            <a:r>
              <a:rPr lang="en-US" sz="2400" dirty="0">
                <a:latin typeface="Times New Roman"/>
                <a:ea typeface="Calibri"/>
              </a:rPr>
              <a:t> </a:t>
            </a:r>
            <a:r>
              <a:rPr lang="en-US" sz="2400" dirty="0" err="1">
                <a:latin typeface="Times New Roman"/>
                <a:ea typeface="Calibri"/>
              </a:rPr>
              <a:t>bài</a:t>
            </a:r>
            <a:r>
              <a:rPr lang="en-US" sz="2400" dirty="0">
                <a:latin typeface="Times New Roman"/>
                <a:ea typeface="Calibri"/>
              </a:rPr>
              <a:t> 4 </a:t>
            </a:r>
            <a:r>
              <a:rPr lang="en-US" sz="2400" dirty="0" err="1">
                <a:latin typeface="Times New Roman"/>
                <a:ea typeface="Calibri"/>
              </a:rPr>
              <a:t>vào</a:t>
            </a:r>
            <a:r>
              <a:rPr lang="en-US" sz="2400" dirty="0">
                <a:latin typeface="Times New Roman"/>
                <a:ea typeface="Calibri"/>
              </a:rPr>
              <a:t> </a:t>
            </a:r>
            <a:r>
              <a:rPr lang="en-US" sz="2400" dirty="0" err="1">
                <a:latin typeface="Times New Roman"/>
                <a:ea typeface="Calibri"/>
              </a:rPr>
              <a:t>phiếu</a:t>
            </a:r>
            <a:r>
              <a:rPr lang="en-US" sz="2400" dirty="0">
                <a:latin typeface="Times New Roman"/>
                <a:ea typeface="Calibri"/>
              </a:rPr>
              <a:t> </a:t>
            </a:r>
            <a:r>
              <a:rPr lang="en-US" sz="2400" dirty="0" err="1">
                <a:latin typeface="Times New Roman"/>
                <a:ea typeface="Calibri"/>
              </a:rPr>
              <a:t>học</a:t>
            </a:r>
            <a:r>
              <a:rPr lang="en-US" sz="2400" dirty="0">
                <a:latin typeface="Times New Roman"/>
                <a:ea typeface="Calibri"/>
              </a:rPr>
              <a:t> </a:t>
            </a:r>
            <a:r>
              <a:rPr lang="en-US" sz="2400" dirty="0" err="1">
                <a:latin typeface="Times New Roman"/>
                <a:ea typeface="Calibri"/>
              </a:rPr>
              <a:t>tập</a:t>
            </a:r>
            <a:r>
              <a:rPr lang="en-US" sz="2400" dirty="0">
                <a:latin typeface="Times New Roman"/>
                <a:ea typeface="Calibri"/>
              </a:rPr>
              <a:t> </a:t>
            </a:r>
            <a:r>
              <a:rPr lang="en-US" sz="2400" dirty="0" err="1">
                <a:latin typeface="Times New Roman"/>
                <a:ea typeface="Calibri"/>
              </a:rPr>
              <a:t>nhóm</a:t>
            </a:r>
            <a:r>
              <a:rPr lang="en-US" sz="2400" dirty="0">
                <a:latin typeface="Times New Roman"/>
                <a:ea typeface="Calibri"/>
              </a:rPr>
              <a:t> (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(2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243854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NHÓM 4 (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2" name="Đồng hồ đếm ngược 3 phút gây sốc 3 Minute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70394" y="4597762"/>
            <a:ext cx="4067175" cy="2286000"/>
          </a:xfrm>
          <a:prstGeom prst="rect">
            <a:avLst/>
          </a:prstGeom>
        </p:spPr>
      </p:pic>
      <p:sp>
        <p:nvSpPr>
          <p:cNvPr id="6" name="TextBox 5">
            <a:hlinkClick r:id="rId5" action="ppaction://hlinksldjump"/>
          </p:cNvPr>
          <p:cNvSpPr txBox="1"/>
          <p:nvPr/>
        </p:nvSpPr>
        <p:spPr>
          <a:xfrm>
            <a:off x="72008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VẬN DỤNG</a:t>
            </a:r>
          </a:p>
        </p:txBody>
      </p:sp>
    </p:spTree>
    <p:extLst>
      <p:ext uri="{BB962C8B-B14F-4D97-AF65-F5344CB8AC3E}">
        <p14:creationId xmlns:p14="http://schemas.microsoft.com/office/powerpoint/2010/main" val="1714507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35696" y="332656"/>
            <a:ext cx="54989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 DẪN VỀ NHÀ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04800" y="1447800"/>
            <a:ext cx="8610600" cy="1200329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-"/>
            </a:pPr>
            <a:r>
              <a:rPr lang="en-US" sz="2400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itchFamily="18" charset="0"/>
              </a:rPr>
              <a:t>Ôn</a:t>
            </a:r>
            <a:r>
              <a:rPr lang="en-US" sz="2400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itchFamily="18" charset="0"/>
              </a:rPr>
              <a:t>lại</a:t>
            </a:r>
            <a:r>
              <a:rPr lang="en-US" sz="2400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itchFamily="18" charset="0"/>
              </a:rPr>
              <a:t>nội</a:t>
            </a:r>
            <a:r>
              <a:rPr lang="en-US" sz="2400" dirty="0">
                <a:solidFill>
                  <a:schemeClr val="tx2"/>
                </a:solidFill>
                <a:latin typeface="Times New Roman" pitchFamily="18" charset="0"/>
              </a:rPr>
              <a:t> dung </a:t>
            </a:r>
            <a:r>
              <a:rPr lang="en-US" sz="2400" dirty="0" err="1">
                <a:solidFill>
                  <a:schemeClr val="tx2"/>
                </a:solidFill>
                <a:latin typeface="Times New Roman" pitchFamily="18" charset="0"/>
              </a:rPr>
              <a:t>kiến</a:t>
            </a:r>
            <a:r>
              <a:rPr lang="en-US" sz="2400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itchFamily="18" charset="0"/>
              </a:rPr>
              <a:t>thức</a:t>
            </a:r>
            <a:r>
              <a:rPr lang="en-US" sz="2400" dirty="0">
                <a:solidFill>
                  <a:schemeClr val="tx2"/>
                </a:solidFill>
                <a:latin typeface="Times New Roman" pitchFamily="18" charset="0"/>
              </a:rPr>
              <a:t> </a:t>
            </a:r>
          </a:p>
          <a:p>
            <a:pPr>
              <a:buFontTx/>
              <a:buChar char="-"/>
            </a:pPr>
            <a:r>
              <a:rPr lang="en-US" sz="2400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itchFamily="18" charset="0"/>
              </a:rPr>
              <a:t>Làm</a:t>
            </a:r>
            <a:r>
              <a:rPr lang="en-US" sz="2400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itchFamily="18" charset="0"/>
              </a:rPr>
              <a:t>bài</a:t>
            </a:r>
            <a:r>
              <a:rPr lang="en-US" sz="2400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itchFamily="18" charset="0"/>
              </a:rPr>
              <a:t>tập</a:t>
            </a:r>
            <a:r>
              <a:rPr lang="en-US" sz="2400" dirty="0">
                <a:solidFill>
                  <a:schemeClr val="tx2"/>
                </a:solidFill>
                <a:latin typeface="Times New Roman" pitchFamily="18" charset="0"/>
              </a:rPr>
              <a:t> 1.36, 1.37 (SGK/26) </a:t>
            </a:r>
          </a:p>
          <a:p>
            <a:pPr>
              <a:buFontTx/>
              <a:buChar char="-"/>
            </a:pPr>
            <a:r>
              <a:rPr lang="en-US" sz="240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itchFamily="18" charset="0"/>
              </a:rPr>
              <a:t>Học</a:t>
            </a:r>
            <a:r>
              <a:rPr lang="en-US" sz="2400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itchFamily="18" charset="0"/>
              </a:rPr>
              <a:t>sinh</a:t>
            </a:r>
            <a:r>
              <a:rPr lang="en-US" sz="2400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itchFamily="18" charset="0"/>
              </a:rPr>
              <a:t>khá</a:t>
            </a:r>
            <a:r>
              <a:rPr lang="en-US" sz="2400" dirty="0">
                <a:solidFill>
                  <a:schemeClr val="tx2"/>
                </a:solidFill>
                <a:latin typeface="Times New Roman" pitchFamily="18" charset="0"/>
              </a:rPr>
              <a:t>, </a:t>
            </a:r>
            <a:r>
              <a:rPr lang="en-US" sz="2400" dirty="0" err="1">
                <a:solidFill>
                  <a:schemeClr val="tx2"/>
                </a:solidFill>
                <a:latin typeface="Times New Roman" pitchFamily="18" charset="0"/>
              </a:rPr>
              <a:t>giỏi</a:t>
            </a:r>
            <a:r>
              <a:rPr lang="en-US" sz="2400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itchFamily="18" charset="0"/>
              </a:rPr>
              <a:t>làm</a:t>
            </a:r>
            <a:r>
              <a:rPr lang="en-US" sz="2400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itchFamily="18" charset="0"/>
              </a:rPr>
              <a:t>thêm</a:t>
            </a:r>
            <a:r>
              <a:rPr lang="en-US" sz="2400" dirty="0">
                <a:solidFill>
                  <a:schemeClr val="tx2"/>
                </a:solidFill>
                <a:latin typeface="Times New Roman" pitchFamily="18" charset="0"/>
              </a:rPr>
              <a:t>: 1.38 (SGK/26)</a:t>
            </a:r>
          </a:p>
        </p:txBody>
      </p:sp>
    </p:spTree>
    <p:extLst>
      <p:ext uri="{BB962C8B-B14F-4D97-AF65-F5344CB8AC3E}">
        <p14:creationId xmlns:p14="http://schemas.microsoft.com/office/powerpoint/2010/main" val="2092320072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1370</TotalTime>
  <Words>653</Words>
  <Application>Microsoft Office PowerPoint</Application>
  <PresentationFormat>On-screen Show (4:3)</PresentationFormat>
  <Paragraphs>53</Paragraphs>
  <Slides>8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Times New Roman</vt:lpstr>
      <vt:lpstr>Default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NCC</cp:lastModifiedBy>
  <cp:revision>139</cp:revision>
  <dcterms:created xsi:type="dcterms:W3CDTF">2021-01-18T07:23:41Z</dcterms:created>
  <dcterms:modified xsi:type="dcterms:W3CDTF">2024-10-17T03:01:48Z</dcterms:modified>
</cp:coreProperties>
</file>