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5.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ink/ink1.xml" ContentType="application/inkml+xml"/>
  <Override PartName="/ppt/ink/ink2.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2" r:id="rId2"/>
    <p:sldMasterId id="2147483690" r:id="rId3"/>
    <p:sldMasterId id="2147483718" r:id="rId4"/>
    <p:sldMasterId id="2147483730" r:id="rId5"/>
    <p:sldMasterId id="2147483742" r:id="rId6"/>
    <p:sldMasterId id="2147483754" r:id="rId7"/>
  </p:sldMasterIdLst>
  <p:notesMasterIdLst>
    <p:notesMasterId r:id="rId51"/>
  </p:notesMasterIdLst>
  <p:sldIdLst>
    <p:sldId id="377" r:id="rId8"/>
    <p:sldId id="324" r:id="rId9"/>
    <p:sldId id="383" r:id="rId10"/>
    <p:sldId id="379" r:id="rId11"/>
    <p:sldId id="380" r:id="rId12"/>
    <p:sldId id="378" r:id="rId13"/>
    <p:sldId id="384" r:id="rId14"/>
    <p:sldId id="327" r:id="rId15"/>
    <p:sldId id="385" r:id="rId16"/>
    <p:sldId id="328" r:id="rId17"/>
    <p:sldId id="329" r:id="rId18"/>
    <p:sldId id="326" r:id="rId19"/>
    <p:sldId id="393" r:id="rId20"/>
    <p:sldId id="381" r:id="rId21"/>
    <p:sldId id="372" r:id="rId22"/>
    <p:sldId id="337" r:id="rId23"/>
    <p:sldId id="386" r:id="rId24"/>
    <p:sldId id="387" r:id="rId25"/>
    <p:sldId id="266" r:id="rId26"/>
    <p:sldId id="344" r:id="rId27"/>
    <p:sldId id="362" r:id="rId28"/>
    <p:sldId id="360" r:id="rId29"/>
    <p:sldId id="396" r:id="rId30"/>
    <p:sldId id="397" r:id="rId31"/>
    <p:sldId id="398" r:id="rId32"/>
    <p:sldId id="400" r:id="rId33"/>
    <p:sldId id="403" r:id="rId34"/>
    <p:sldId id="404" r:id="rId35"/>
    <p:sldId id="405" r:id="rId36"/>
    <p:sldId id="406" r:id="rId37"/>
    <p:sldId id="407" r:id="rId38"/>
    <p:sldId id="408" r:id="rId39"/>
    <p:sldId id="409" r:id="rId40"/>
    <p:sldId id="410" r:id="rId41"/>
    <p:sldId id="411" r:id="rId42"/>
    <p:sldId id="412" r:id="rId43"/>
    <p:sldId id="425" r:id="rId44"/>
    <p:sldId id="426" r:id="rId45"/>
    <p:sldId id="427" r:id="rId46"/>
    <p:sldId id="428" r:id="rId47"/>
    <p:sldId id="429" r:id="rId48"/>
    <p:sldId id="306" r:id="rId49"/>
    <p:sldId id="307" r:id="rId50"/>
  </p:sldIdLst>
  <p:sldSz cx="9144000" cy="6858000" type="screen4x3"/>
  <p:notesSz cx="6858000" cy="9144000"/>
  <p:embeddedFontLst>
    <p:embeddedFont>
      <p:font typeface=".VnAristote" panose="020B7200000000000000" pitchFamily="34" charset="0"/>
      <p:regular r:id="rId52"/>
    </p:embeddedFont>
    <p:embeddedFont>
      <p:font typeface="Calibri" panose="020F0502020204030204" pitchFamily="34" charset="0"/>
      <p:regular r:id="rId53"/>
      <p:bold r:id="rId54"/>
      <p:italic r:id="rId55"/>
      <p:boldItalic r:id="rId56"/>
    </p:embeddedFont>
    <p:embeddedFont>
      <p:font typeface="Lato Light" panose="020F0502020204030203" pitchFamily="34" charset="0"/>
      <p:regular r:id="rId57"/>
      <p:italic r:id="rId58"/>
    </p:embeddedFont>
    <p:embeddedFont>
      <p:font typeface="Source Sans Pro" panose="020B0503030403020204" pitchFamily="34" charset="0"/>
      <p:regular r:id="rId59"/>
      <p:bold r:id="rId60"/>
      <p:italic r:id="rId61"/>
      <p:boldItalic r:id="rId62"/>
    </p:embeddedFont>
    <p:embeddedFont>
      <p:font typeface="VNI-Times" pitchFamily="2" charset="0"/>
      <p:regular r:id="rId63"/>
      <p:bold r:id="rId64"/>
      <p:italic r:id="rId65"/>
      <p:boldItalic r:id="rId66"/>
    </p:embeddedFont>
    <p:embeddedFont>
      <p:font typeface="Wingdings 3" panose="05040102010807070707" pitchFamily="18" charset="2"/>
      <p:regular r:id="rId67"/>
    </p:embeddedFont>
  </p:embeddedFontLst>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a:srgbClr val="660066"/>
    <a:srgbClr val="FFFFFF"/>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63" autoAdjust="0"/>
    <p:restoredTop sz="91477" autoAdjust="0"/>
  </p:normalViewPr>
  <p:slideViewPr>
    <p:cSldViewPr>
      <p:cViewPr varScale="1">
        <p:scale>
          <a:sx n="58" d="100"/>
          <a:sy n="58" d="100"/>
        </p:scale>
        <p:origin x="1340"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5760" units="cm"/>
          <inkml:channel name="Y" type="integer" max="2160" units="cm"/>
          <inkml:channel name="T" type="integer" max="2.14748E9" units="dev"/>
        </inkml:traceFormat>
        <inkml:channelProperties>
          <inkml:channelProperty channel="X" name="resolution" value="195.91837" units="1/cm"/>
          <inkml:channelProperty channel="Y" name="resolution" value="130.90909" units="1/cm"/>
          <inkml:channelProperty channel="T" name="resolution" value="1" units="1/dev"/>
        </inkml:channelProperties>
      </inkml:inkSource>
      <inkml:timestamp xml:id="ts0" timeString="2022-09-24T07:00:34.09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205 12144 0,'-29'0'31,"29"30"47,0-1-78,0 88 16,-58-29 0,28-30-1,30 30-15,-29 0 16,0 29-1,29-58-15,-29-30 16,29 0 47,0 0-48,-30 1 1,30 57-1,-29 1-15,29 0 16,-29 29-16,29-29 16,0 0-1,0-30 1,0 30-16,0 0 16,0 29-1,-30 0 1,30-29-16,-29 29 15,29 0 1,0 29-16,0-29 16,0 29-1,0-58 1,0 0-16,0 0 16,0-1-1,0 31-15,0-31 31,0-28-15,0-30-16,0 0 16,0 30-1,0-30 1,0 0-16,0 1 31,0-1-31,0 0 16,0 59-1,0-59 1,0 1-16,0 28 16,0-29-1,0 30-15,0-30 16,0 30 0,0-1-1,0 1 1,0 28-16,0-28 15,0-30 1,-29-29 62,-30 0-78,59-88 16,88-58-1,-59 29 1,89-88-16,-89 147 16,0-89-1</inkml:trace>
</inkml:ink>
</file>

<file path=ppt/ink/ink2.xml><?xml version="1.0" encoding="utf-8"?>
<inkml:ink xmlns:inkml="http://www.w3.org/2003/InkML">
  <inkml:definitions>
    <inkml:context xml:id="ctx0">
      <inkml:inkSource xml:id="inkSrc0">
        <inkml:traceFormat>
          <inkml:channel name="X" type="integer" max="5760" units="cm"/>
          <inkml:channel name="Y" type="integer" max="2160" units="cm"/>
          <inkml:channel name="T" type="integer" max="2.14748E9" units="dev"/>
        </inkml:traceFormat>
        <inkml:channelProperties>
          <inkml:channelProperty channel="X" name="resolution" value="195.91837" units="1/cm"/>
          <inkml:channelProperty channel="Y" name="resolution" value="130.90909" units="1/cm"/>
          <inkml:channelProperty channel="T" name="resolution" value="1" units="1/dev"/>
        </inkml:channelProperties>
      </inkml:inkSource>
      <inkml:timestamp xml:id="ts0" timeString="2022-09-24T07:00:37.34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908 12642 0,'0'88'125,"-30"-30"-109,1 1-16,0-1 31,29 1-15,-29-30-16,29 30 15,0-1 1,0-29-16,0 30 16,0-1 15,0-28-31,0-1 16,0 0-1,0 1-15,0-1 31,0 0-31,0 0 16,0 1 15,0-1-31,0 0 16,0 0 0,0 88-16,0-29 15,0 0 1,-30 0-1,30 0-15,0 29 16,0-30 0,0 1-16,-29 0 15,29 29 17,0-29-32,0-30 15,0-28 1,0-1-1,0 0 1,0 30 0,0-30-16,0 0 15,0 0 1,0 1 0,0-1-1,0 0 1,0 0-16,0 30 15,-29-59 1,29 29 0,0 1-16,0 28 15,0-29 1,0 1-16,0-1 16,0 0-1,0 0 1,0 1-16,0-1 15,0 0 1,0 0-16,0 59 31,0-29-15,0 29-16,0-30 16,0 59-1,0-58-15,0 28 16,0 1-1,0-29 1,0-1-16,0-28 16,0-1-1,0 29 1,0 1-16,0-30 0,0 59 16,0-30-1,0 30-15,0 0 16,0 29-1,0-88 1,0 30 0,0 58-1,0-88 1,0 0 0,0 1 30,0-1-46,0 0 16,0 0 0,0 1-1,0 28 1,0 1 0,0-1-16,-29 30 15,29-29 1,0-1-1,0-29-15,0 1 16,0-1 15,0 0 1,-30 0-32,30 30 15,0-30 1,-29 0-16,0-29 140,29 30-30,-59-30 187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ea typeface="+mn-ea"/>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C8B26D9-4392-6C43-BDA8-51CB355A02DB}" type="datetimeFigureOut">
              <a:rPr lang="en-US"/>
              <a:pPr/>
              <a:t>10/2/2023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ADD0664-4100-4A49-8BA6-8EACDB751D4E}" type="slidenum">
              <a:rPr lang="en-US"/>
              <a:pPr/>
              <a:t>‹#›</a:t>
            </a:fld>
            <a:endParaRPr lang="en-US"/>
          </a:p>
        </p:txBody>
      </p:sp>
    </p:spTree>
    <p:extLst>
      <p:ext uri="{BB962C8B-B14F-4D97-AF65-F5344CB8AC3E}">
        <p14:creationId xmlns:p14="http://schemas.microsoft.com/office/powerpoint/2010/main" val="29019429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Google Shape;162;g35f391192_065:notes">
            <a:extLst>
              <a:ext uri="{FF2B5EF4-FFF2-40B4-BE49-F238E27FC236}">
                <a16:creationId xmlns:a16="http://schemas.microsoft.com/office/drawing/2014/main" id="{1FA2FDF0-2AA0-40ED-B9A1-59BF3ADDD355}"/>
              </a:ext>
            </a:extLst>
          </p:cNvPr>
          <p:cNvSpPr>
            <a:spLocks noGrp="1" noRot="1" noChangeAspect="1" noTextEdit="1"/>
          </p:cNvSpPr>
          <p:nvPr>
            <p:ph type="sldImg" idx="2"/>
          </p:nvPr>
        </p:nvSpPr>
        <p:spPr>
          <a:noFill/>
          <a:ln>
            <a:headEnd/>
            <a:tailEnd/>
          </a:ln>
        </p:spPr>
      </p:sp>
      <p:sp>
        <p:nvSpPr>
          <p:cNvPr id="39939" name="Google Shape;163;g35f391192_065:notes">
            <a:extLst>
              <a:ext uri="{FF2B5EF4-FFF2-40B4-BE49-F238E27FC236}">
                <a16:creationId xmlns:a16="http://schemas.microsoft.com/office/drawing/2014/main" id="{7727489E-B25B-4364-8606-0896D7A53DA9}"/>
              </a:ext>
            </a:extLst>
          </p:cNvPr>
          <p:cNvSpPr txBox="1">
            <a:spLocks noGrp="1"/>
          </p:cNvSpPr>
          <p:nvPr>
            <p:ph type="body" idx="1"/>
          </p:nvPr>
        </p:nvSpPr>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7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2B6BD29-7373-47FB-8F92-837C4A5E1B7F}" type="slidenum">
              <a:rPr lang="en-US" altLang="en-US" smtClean="0"/>
              <a:pPr/>
              <a:t>23</a:t>
            </a:fld>
            <a:endParaRPr lang="en-US" altLang="en-US"/>
          </a:p>
        </p:txBody>
      </p:sp>
    </p:spTree>
    <p:extLst>
      <p:ext uri="{BB962C8B-B14F-4D97-AF65-F5344CB8AC3E}">
        <p14:creationId xmlns:p14="http://schemas.microsoft.com/office/powerpoint/2010/main" val="55268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9F74F27-C1AE-4D49-A3C9-0B03A627B525}" type="slidenum">
              <a:rPr lang="en-US" altLang="en-US" smtClean="0"/>
              <a:pPr/>
              <a:t>28</a:t>
            </a:fld>
            <a:endParaRPr lang="en-US" altLang="en-US"/>
          </a:p>
        </p:txBody>
      </p:sp>
    </p:spTree>
    <p:extLst>
      <p:ext uri="{BB962C8B-B14F-4D97-AF65-F5344CB8AC3E}">
        <p14:creationId xmlns:p14="http://schemas.microsoft.com/office/powerpoint/2010/main" val="3408446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02B2746-624C-4287-94AD-9B1361245661}" type="slidenum">
              <a:rPr lang="en-US" altLang="en-US" smtClean="0"/>
              <a:pPr/>
              <a:t>29</a:t>
            </a:fld>
            <a:endParaRPr lang="en-US" altLang="en-US"/>
          </a:p>
        </p:txBody>
      </p:sp>
    </p:spTree>
    <p:extLst>
      <p:ext uri="{BB962C8B-B14F-4D97-AF65-F5344CB8AC3E}">
        <p14:creationId xmlns:p14="http://schemas.microsoft.com/office/powerpoint/2010/main" val="3063929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Google Shape;177;g35f391192_085:notes"/>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Google Shape;178;g35f391192_085:note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SzPts val="14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8210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4" name="Google Shape;285;g35ed75ccf_0106:notes">
            <a:extLst>
              <a:ext uri="{FF2B5EF4-FFF2-40B4-BE49-F238E27FC236}">
                <a16:creationId xmlns:a16="http://schemas.microsoft.com/office/drawing/2014/main" id="{623A7430-FA3F-4BDF-9599-72D91D4226CA}"/>
              </a:ext>
            </a:extLst>
          </p:cNvPr>
          <p:cNvSpPr>
            <a:spLocks noGrp="1" noRot="1" noChangeAspect="1" noTextEdit="1"/>
          </p:cNvSpPr>
          <p:nvPr>
            <p:ph type="sldImg" idx="2"/>
          </p:nvPr>
        </p:nvSpPr>
        <p:spPr>
          <a:noFill/>
          <a:ln>
            <a:headEnd/>
            <a:tailEnd/>
          </a:ln>
        </p:spPr>
      </p:sp>
      <p:sp>
        <p:nvSpPr>
          <p:cNvPr id="64515" name="Google Shape;286;g35ed75ccf_0106:notes">
            <a:extLst>
              <a:ext uri="{FF2B5EF4-FFF2-40B4-BE49-F238E27FC236}">
                <a16:creationId xmlns:a16="http://schemas.microsoft.com/office/drawing/2014/main" id="{1FC25555-8A23-406F-A330-00DD665D108A}"/>
              </a:ext>
            </a:extLst>
          </p:cNvPr>
          <p:cNvSpPr txBox="1">
            <a:spLocks noGrp="1"/>
          </p:cNvSpPr>
          <p:nvPr>
            <p:ph type="body" idx="1"/>
          </p:nvPr>
        </p:nvSpPr>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5128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2" name="Google Shape;285;g35ed75ccf_0106:notes">
            <a:extLst>
              <a:ext uri="{FF2B5EF4-FFF2-40B4-BE49-F238E27FC236}">
                <a16:creationId xmlns:a16="http://schemas.microsoft.com/office/drawing/2014/main" id="{EBD7FFA6-8E1C-4E78-A4B7-30C90871A75C}"/>
              </a:ext>
            </a:extLst>
          </p:cNvPr>
          <p:cNvSpPr>
            <a:spLocks noGrp="1" noRot="1" noChangeAspect="1" noTextEdit="1"/>
          </p:cNvSpPr>
          <p:nvPr>
            <p:ph type="sldImg" idx="2"/>
          </p:nvPr>
        </p:nvSpPr>
        <p:spPr>
          <a:noFill/>
          <a:ln>
            <a:headEnd/>
            <a:tailEnd/>
          </a:ln>
        </p:spPr>
      </p:sp>
      <p:sp>
        <p:nvSpPr>
          <p:cNvPr id="66563" name="Google Shape;286;g35ed75ccf_0106:notes">
            <a:extLst>
              <a:ext uri="{FF2B5EF4-FFF2-40B4-BE49-F238E27FC236}">
                <a16:creationId xmlns:a16="http://schemas.microsoft.com/office/drawing/2014/main" id="{17A2B57A-DC2A-4D22-943D-A94EF08F9EDB}"/>
              </a:ext>
            </a:extLst>
          </p:cNvPr>
          <p:cNvSpPr txBox="1">
            <a:spLocks noGrp="1"/>
          </p:cNvSpPr>
          <p:nvPr>
            <p:ph type="body" idx="1"/>
          </p:nvPr>
        </p:nvSpPr>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4629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C647EF5-BB75-D84B-840B-D7876248F140}" type="slidenum">
              <a:rPr lang="en-US"/>
              <a:pPr/>
              <a:t>‹#›</a:t>
            </a:fld>
            <a:endParaRPr lang="en-US"/>
          </a:p>
        </p:txBody>
      </p:sp>
    </p:spTree>
    <p:extLst>
      <p:ext uri="{BB962C8B-B14F-4D97-AF65-F5344CB8AC3E}">
        <p14:creationId xmlns:p14="http://schemas.microsoft.com/office/powerpoint/2010/main" val="1644668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E3784A8-4C94-F547-AE17-0F116A1B61EC}" type="slidenum">
              <a:rPr lang="en-US"/>
              <a:pPr/>
              <a:t>‹#›</a:t>
            </a:fld>
            <a:endParaRPr lang="en-US"/>
          </a:p>
        </p:txBody>
      </p:sp>
    </p:spTree>
    <p:extLst>
      <p:ext uri="{BB962C8B-B14F-4D97-AF65-F5344CB8AC3E}">
        <p14:creationId xmlns:p14="http://schemas.microsoft.com/office/powerpoint/2010/main" val="324171956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74FF1CC-27FB-4B7E-B789-9A77E4EDBA0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4D8F51B-7112-4446-9E4A-CF579ABE98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A4B96CF-D214-4DC7-92CF-5CDD21886E66}"/>
              </a:ext>
            </a:extLst>
          </p:cNvPr>
          <p:cNvSpPr>
            <a:spLocks noGrp="1" noChangeArrowheads="1"/>
          </p:cNvSpPr>
          <p:nvPr>
            <p:ph type="sldNum" sz="quarter" idx="12"/>
          </p:nvPr>
        </p:nvSpPr>
        <p:spPr>
          <a:ln/>
        </p:spPr>
        <p:txBody>
          <a:bodyPr/>
          <a:lstStyle>
            <a:lvl1pPr>
              <a:defRPr/>
            </a:lvl1pPr>
          </a:lstStyle>
          <a:p>
            <a:fld id="{3C7F39A8-6632-411E-A936-677738F3AA4E}" type="slidenum">
              <a:rPr lang="en-US" altLang="en-US"/>
              <a:pPr/>
              <a:t>‹#›</a:t>
            </a:fld>
            <a:endParaRPr lang="en-US" altLang="en-US"/>
          </a:p>
        </p:txBody>
      </p:sp>
    </p:spTree>
    <p:extLst>
      <p:ext uri="{BB962C8B-B14F-4D97-AF65-F5344CB8AC3E}">
        <p14:creationId xmlns:p14="http://schemas.microsoft.com/office/powerpoint/2010/main" val="6451867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A2D5264-21A8-4CF8-ABD9-67732B78549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66E1154-D445-40AD-B779-14B7A5CB14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36985B7-3C2D-4828-A44A-D99C7D4F1B6D}"/>
              </a:ext>
            </a:extLst>
          </p:cNvPr>
          <p:cNvSpPr>
            <a:spLocks noGrp="1" noChangeArrowheads="1"/>
          </p:cNvSpPr>
          <p:nvPr>
            <p:ph type="sldNum" sz="quarter" idx="12"/>
          </p:nvPr>
        </p:nvSpPr>
        <p:spPr>
          <a:ln/>
        </p:spPr>
        <p:txBody>
          <a:bodyPr/>
          <a:lstStyle>
            <a:lvl1pPr>
              <a:defRPr/>
            </a:lvl1pPr>
          </a:lstStyle>
          <a:p>
            <a:fld id="{D811F7ED-5FD9-4DDF-BD8F-49627797837C}" type="slidenum">
              <a:rPr lang="en-US" altLang="en-US"/>
              <a:pPr/>
              <a:t>‹#›</a:t>
            </a:fld>
            <a:endParaRPr lang="en-US" altLang="en-US"/>
          </a:p>
        </p:txBody>
      </p:sp>
    </p:spTree>
    <p:extLst>
      <p:ext uri="{BB962C8B-B14F-4D97-AF65-F5344CB8AC3E}">
        <p14:creationId xmlns:p14="http://schemas.microsoft.com/office/powerpoint/2010/main" val="7868850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62A759B-B6FB-4D0C-9D7A-034BDF7BC3A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5295A59-0315-46B6-9C7C-AF8A85B5FB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9789F08-6CB6-4464-BF19-DB471F2EA50A}"/>
              </a:ext>
            </a:extLst>
          </p:cNvPr>
          <p:cNvSpPr>
            <a:spLocks noGrp="1" noChangeArrowheads="1"/>
          </p:cNvSpPr>
          <p:nvPr>
            <p:ph type="sldNum" sz="quarter" idx="12"/>
          </p:nvPr>
        </p:nvSpPr>
        <p:spPr>
          <a:ln/>
        </p:spPr>
        <p:txBody>
          <a:bodyPr/>
          <a:lstStyle>
            <a:lvl1pPr>
              <a:defRPr/>
            </a:lvl1pPr>
          </a:lstStyle>
          <a:p>
            <a:fld id="{F9613F39-2987-44E0-9D08-96E24E5D6A94}" type="slidenum">
              <a:rPr lang="en-US" altLang="en-US"/>
              <a:pPr/>
              <a:t>‹#›</a:t>
            </a:fld>
            <a:endParaRPr lang="en-US" altLang="en-US"/>
          </a:p>
        </p:txBody>
      </p:sp>
    </p:spTree>
    <p:extLst>
      <p:ext uri="{BB962C8B-B14F-4D97-AF65-F5344CB8AC3E}">
        <p14:creationId xmlns:p14="http://schemas.microsoft.com/office/powerpoint/2010/main" val="12231130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04583FE-EFFF-41C2-AF9E-FCEA4CC7529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A8C4E6D-477C-4C03-9EA1-0CC15C7E07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D47A488-901D-4877-ADEF-3FEB22CB0AA0}"/>
              </a:ext>
            </a:extLst>
          </p:cNvPr>
          <p:cNvSpPr>
            <a:spLocks noGrp="1" noChangeArrowheads="1"/>
          </p:cNvSpPr>
          <p:nvPr>
            <p:ph type="sldNum" sz="quarter" idx="12"/>
          </p:nvPr>
        </p:nvSpPr>
        <p:spPr>
          <a:ln/>
        </p:spPr>
        <p:txBody>
          <a:bodyPr/>
          <a:lstStyle>
            <a:lvl1pPr>
              <a:defRPr/>
            </a:lvl1pPr>
          </a:lstStyle>
          <a:p>
            <a:fld id="{6A3DDD6F-6E69-486F-9340-BF22879A866E}" type="slidenum">
              <a:rPr lang="en-US" altLang="en-US"/>
              <a:pPr/>
              <a:t>‹#›</a:t>
            </a:fld>
            <a:endParaRPr lang="en-US" altLang="en-US"/>
          </a:p>
        </p:txBody>
      </p:sp>
    </p:spTree>
    <p:extLst>
      <p:ext uri="{BB962C8B-B14F-4D97-AF65-F5344CB8AC3E}">
        <p14:creationId xmlns:p14="http://schemas.microsoft.com/office/powerpoint/2010/main" val="162052793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0F05F66-403E-4406-A485-68723FE40FB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5D43B62-F58E-4931-AB0C-BBDCB028C0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F315CE5-E94A-4ECE-860C-B513EE0CDD24}"/>
              </a:ext>
            </a:extLst>
          </p:cNvPr>
          <p:cNvSpPr>
            <a:spLocks noGrp="1" noChangeArrowheads="1"/>
          </p:cNvSpPr>
          <p:nvPr>
            <p:ph type="sldNum" sz="quarter" idx="12"/>
          </p:nvPr>
        </p:nvSpPr>
        <p:spPr>
          <a:ln/>
        </p:spPr>
        <p:txBody>
          <a:bodyPr/>
          <a:lstStyle>
            <a:lvl1pPr>
              <a:defRPr/>
            </a:lvl1pPr>
          </a:lstStyle>
          <a:p>
            <a:fld id="{134C7F51-641C-4BD0-A3E0-ABE44883015A}" type="slidenum">
              <a:rPr lang="en-US" altLang="en-US"/>
              <a:pPr/>
              <a:t>‹#›</a:t>
            </a:fld>
            <a:endParaRPr lang="en-US" altLang="en-US"/>
          </a:p>
        </p:txBody>
      </p:sp>
    </p:spTree>
    <p:extLst>
      <p:ext uri="{BB962C8B-B14F-4D97-AF65-F5344CB8AC3E}">
        <p14:creationId xmlns:p14="http://schemas.microsoft.com/office/powerpoint/2010/main" val="391734222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02B70B0-C010-4374-AF7F-003326E1C90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D334DCD-53BF-4357-B13E-51D4BEA866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66DDD20-D72A-4E84-8EF0-55DD86980396}"/>
              </a:ext>
            </a:extLst>
          </p:cNvPr>
          <p:cNvSpPr>
            <a:spLocks noGrp="1" noChangeArrowheads="1"/>
          </p:cNvSpPr>
          <p:nvPr>
            <p:ph type="sldNum" sz="quarter" idx="12"/>
          </p:nvPr>
        </p:nvSpPr>
        <p:spPr>
          <a:ln/>
        </p:spPr>
        <p:txBody>
          <a:bodyPr/>
          <a:lstStyle>
            <a:lvl1pPr>
              <a:defRPr/>
            </a:lvl1pPr>
          </a:lstStyle>
          <a:p>
            <a:fld id="{A7377CD9-9E63-4BC3-AB5A-F9C678ECE738}" type="slidenum">
              <a:rPr lang="en-US" altLang="en-US"/>
              <a:pPr/>
              <a:t>‹#›</a:t>
            </a:fld>
            <a:endParaRPr lang="en-US" altLang="en-US"/>
          </a:p>
        </p:txBody>
      </p:sp>
    </p:spTree>
    <p:extLst>
      <p:ext uri="{BB962C8B-B14F-4D97-AF65-F5344CB8AC3E}">
        <p14:creationId xmlns:p14="http://schemas.microsoft.com/office/powerpoint/2010/main" val="221638902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AB944A5-085B-44DA-92FB-D0EFA3551B9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4A46F8A-6880-4700-BF57-6D58CCDBC5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A46643B-F889-4DD5-8777-B60F02040D99}"/>
              </a:ext>
            </a:extLst>
          </p:cNvPr>
          <p:cNvSpPr>
            <a:spLocks noGrp="1" noChangeArrowheads="1"/>
          </p:cNvSpPr>
          <p:nvPr>
            <p:ph type="sldNum" sz="quarter" idx="12"/>
          </p:nvPr>
        </p:nvSpPr>
        <p:spPr>
          <a:ln/>
        </p:spPr>
        <p:txBody>
          <a:bodyPr/>
          <a:lstStyle>
            <a:lvl1pPr>
              <a:defRPr/>
            </a:lvl1pPr>
          </a:lstStyle>
          <a:p>
            <a:fld id="{79487FF7-4B12-48AF-90FC-D83B6BE0A25B}" type="slidenum">
              <a:rPr lang="en-US" altLang="en-US"/>
              <a:pPr/>
              <a:t>‹#›</a:t>
            </a:fld>
            <a:endParaRPr lang="en-US" altLang="en-US"/>
          </a:p>
        </p:txBody>
      </p:sp>
    </p:spTree>
    <p:extLst>
      <p:ext uri="{BB962C8B-B14F-4D97-AF65-F5344CB8AC3E}">
        <p14:creationId xmlns:p14="http://schemas.microsoft.com/office/powerpoint/2010/main" val="259182393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F49C361-FCE9-458F-9767-130A2F38DD2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67B6316-CEE7-4735-953F-BE65931B63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A9232B4-7B0C-4551-AD49-CC47A1E41046}"/>
              </a:ext>
            </a:extLst>
          </p:cNvPr>
          <p:cNvSpPr>
            <a:spLocks noGrp="1" noChangeArrowheads="1"/>
          </p:cNvSpPr>
          <p:nvPr>
            <p:ph type="sldNum" sz="quarter" idx="12"/>
          </p:nvPr>
        </p:nvSpPr>
        <p:spPr>
          <a:ln/>
        </p:spPr>
        <p:txBody>
          <a:bodyPr/>
          <a:lstStyle>
            <a:lvl1pPr>
              <a:defRPr/>
            </a:lvl1pPr>
          </a:lstStyle>
          <a:p>
            <a:fld id="{7651438D-B43E-48D9-B331-AEA86C21DC7C}" type="slidenum">
              <a:rPr lang="en-US" altLang="en-US"/>
              <a:pPr/>
              <a:t>‹#›</a:t>
            </a:fld>
            <a:endParaRPr lang="en-US" altLang="en-US"/>
          </a:p>
        </p:txBody>
      </p:sp>
    </p:spTree>
    <p:extLst>
      <p:ext uri="{BB962C8B-B14F-4D97-AF65-F5344CB8AC3E}">
        <p14:creationId xmlns:p14="http://schemas.microsoft.com/office/powerpoint/2010/main" val="24712164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F964296-9761-4556-9310-F5D5BFCB72E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D5F17F2-1BFD-45F5-B964-9FADF2B622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E1B3B23-5C85-4106-80BF-B0AA44A4B723}"/>
              </a:ext>
            </a:extLst>
          </p:cNvPr>
          <p:cNvSpPr>
            <a:spLocks noGrp="1" noChangeArrowheads="1"/>
          </p:cNvSpPr>
          <p:nvPr>
            <p:ph type="sldNum" sz="quarter" idx="12"/>
          </p:nvPr>
        </p:nvSpPr>
        <p:spPr>
          <a:ln/>
        </p:spPr>
        <p:txBody>
          <a:bodyPr/>
          <a:lstStyle>
            <a:lvl1pPr>
              <a:defRPr/>
            </a:lvl1pPr>
          </a:lstStyle>
          <a:p>
            <a:fld id="{844F32D1-C8FE-430A-8590-BB086D780086}" type="slidenum">
              <a:rPr lang="en-US" altLang="en-US"/>
              <a:pPr/>
              <a:t>‹#›</a:t>
            </a:fld>
            <a:endParaRPr lang="en-US" altLang="en-US"/>
          </a:p>
        </p:txBody>
      </p:sp>
    </p:spTree>
    <p:extLst>
      <p:ext uri="{BB962C8B-B14F-4D97-AF65-F5344CB8AC3E}">
        <p14:creationId xmlns:p14="http://schemas.microsoft.com/office/powerpoint/2010/main" val="331707724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4975159-13A3-4273-9E4C-A0451C89743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34536AD-009E-44E9-84A9-04E40B81EC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E0D876D-8C34-460F-9233-13CDA4CA56E3}"/>
              </a:ext>
            </a:extLst>
          </p:cNvPr>
          <p:cNvSpPr>
            <a:spLocks noGrp="1" noChangeArrowheads="1"/>
          </p:cNvSpPr>
          <p:nvPr>
            <p:ph type="sldNum" sz="quarter" idx="12"/>
          </p:nvPr>
        </p:nvSpPr>
        <p:spPr>
          <a:ln/>
        </p:spPr>
        <p:txBody>
          <a:bodyPr/>
          <a:lstStyle>
            <a:lvl1pPr>
              <a:defRPr/>
            </a:lvl1pPr>
          </a:lstStyle>
          <a:p>
            <a:fld id="{6A7FD61D-AF15-4052-A266-487160B4870A}" type="slidenum">
              <a:rPr lang="en-US" altLang="en-US"/>
              <a:pPr/>
              <a:t>‹#›</a:t>
            </a:fld>
            <a:endParaRPr lang="en-US" altLang="en-US"/>
          </a:p>
        </p:txBody>
      </p:sp>
    </p:spTree>
    <p:extLst>
      <p:ext uri="{BB962C8B-B14F-4D97-AF65-F5344CB8AC3E}">
        <p14:creationId xmlns:p14="http://schemas.microsoft.com/office/powerpoint/2010/main" val="1216465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CDEC114-2EB7-AD4E-BBC4-C06820887FA0}" type="slidenum">
              <a:rPr lang="en-US"/>
              <a:pPr/>
              <a:t>‹#›</a:t>
            </a:fld>
            <a:endParaRPr lang="en-US"/>
          </a:p>
        </p:txBody>
      </p:sp>
    </p:spTree>
    <p:extLst>
      <p:ext uri="{BB962C8B-B14F-4D97-AF65-F5344CB8AC3E}">
        <p14:creationId xmlns:p14="http://schemas.microsoft.com/office/powerpoint/2010/main" val="385991410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243D21F-A833-4358-9DB9-873083C32CF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6CCCD66-C3BE-4B00-AC45-C3B9CF4906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5ADAFC3-F60B-47BC-871A-D449A684C17F}"/>
              </a:ext>
            </a:extLst>
          </p:cNvPr>
          <p:cNvSpPr>
            <a:spLocks noGrp="1" noChangeArrowheads="1"/>
          </p:cNvSpPr>
          <p:nvPr>
            <p:ph type="sldNum" sz="quarter" idx="12"/>
          </p:nvPr>
        </p:nvSpPr>
        <p:spPr>
          <a:ln/>
        </p:spPr>
        <p:txBody>
          <a:bodyPr/>
          <a:lstStyle>
            <a:lvl1pPr>
              <a:defRPr/>
            </a:lvl1pPr>
          </a:lstStyle>
          <a:p>
            <a:fld id="{C17ED5D0-D388-40C3-A1BB-72584044375A}" type="slidenum">
              <a:rPr lang="en-US" altLang="en-US"/>
              <a:pPr/>
              <a:t>‹#›</a:t>
            </a:fld>
            <a:endParaRPr lang="en-US" altLang="en-US"/>
          </a:p>
        </p:txBody>
      </p:sp>
    </p:spTree>
    <p:extLst>
      <p:ext uri="{BB962C8B-B14F-4D97-AF65-F5344CB8AC3E}">
        <p14:creationId xmlns:p14="http://schemas.microsoft.com/office/powerpoint/2010/main" val="164318756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42"/>
        <p:cNvGrpSpPr/>
        <p:nvPr/>
      </p:nvGrpSpPr>
      <p:grpSpPr>
        <a:xfrm>
          <a:off x="0" y="0"/>
          <a:ext cx="0" cy="0"/>
          <a:chOff x="0" y="0"/>
          <a:chExt cx="0" cy="0"/>
        </a:xfrm>
      </p:grpSpPr>
      <p:sp>
        <p:nvSpPr>
          <p:cNvPr id="143" name="Google Shape;143;p3"/>
          <p:cNvSpPr txBox="1">
            <a:spLocks noGrp="1"/>
          </p:cNvSpPr>
          <p:nvPr>
            <p:ph type="title"/>
          </p:nvPr>
        </p:nvSpPr>
        <p:spPr>
          <a:xfrm>
            <a:off x="2073700" y="3734767"/>
            <a:ext cx="4996500" cy="1122400"/>
          </a:xfrm>
          <a:prstGeom prst="rect">
            <a:avLst/>
          </a:prstGeom>
        </p:spPr>
        <p:txBody>
          <a:bodyPr spcFirstLastPara="1" lIns="91425" tIns="91425" rIns="91425" bIns="91425" anchor="ctr">
            <a:noAutofit/>
          </a:bodyPr>
          <a:lstStyle>
            <a:lvl1pPr lvl="0" algn="ctr">
              <a:spcBef>
                <a:spcPts val="0"/>
              </a:spcBef>
              <a:spcAft>
                <a:spcPts val="0"/>
              </a:spcAft>
              <a:buSzPts val="5400"/>
              <a:buNone/>
              <a:defRPr sz="4050"/>
            </a:lvl1pPr>
            <a:lvl2pPr lvl="1" algn="ctr">
              <a:spcBef>
                <a:spcPts val="0"/>
              </a:spcBef>
              <a:spcAft>
                <a:spcPts val="0"/>
              </a:spcAft>
              <a:buSzPts val="3600"/>
              <a:buNone/>
              <a:defRPr sz="2700"/>
            </a:lvl2pPr>
            <a:lvl3pPr lvl="2" algn="ctr">
              <a:spcBef>
                <a:spcPts val="0"/>
              </a:spcBef>
              <a:spcAft>
                <a:spcPts val="0"/>
              </a:spcAft>
              <a:buSzPts val="3600"/>
              <a:buNone/>
              <a:defRPr sz="2700"/>
            </a:lvl3pPr>
            <a:lvl4pPr lvl="3" algn="ctr">
              <a:spcBef>
                <a:spcPts val="0"/>
              </a:spcBef>
              <a:spcAft>
                <a:spcPts val="0"/>
              </a:spcAft>
              <a:buSzPts val="3600"/>
              <a:buNone/>
              <a:defRPr sz="2700"/>
            </a:lvl4pPr>
            <a:lvl5pPr lvl="4" algn="ctr">
              <a:spcBef>
                <a:spcPts val="0"/>
              </a:spcBef>
              <a:spcAft>
                <a:spcPts val="0"/>
              </a:spcAft>
              <a:buSzPts val="3600"/>
              <a:buNone/>
              <a:defRPr sz="2700"/>
            </a:lvl5pPr>
            <a:lvl6pPr lvl="5" algn="ctr">
              <a:spcBef>
                <a:spcPts val="0"/>
              </a:spcBef>
              <a:spcAft>
                <a:spcPts val="0"/>
              </a:spcAft>
              <a:buSzPts val="3600"/>
              <a:buNone/>
              <a:defRPr sz="2700"/>
            </a:lvl6pPr>
            <a:lvl7pPr lvl="6" algn="ctr">
              <a:spcBef>
                <a:spcPts val="0"/>
              </a:spcBef>
              <a:spcAft>
                <a:spcPts val="0"/>
              </a:spcAft>
              <a:buSzPts val="3600"/>
              <a:buNone/>
              <a:defRPr sz="2700"/>
            </a:lvl7pPr>
            <a:lvl8pPr lvl="7" algn="ctr">
              <a:spcBef>
                <a:spcPts val="0"/>
              </a:spcBef>
              <a:spcAft>
                <a:spcPts val="0"/>
              </a:spcAft>
              <a:buSzPts val="3600"/>
              <a:buNone/>
              <a:defRPr sz="2700"/>
            </a:lvl8pPr>
            <a:lvl9pPr lvl="8" algn="ctr">
              <a:spcBef>
                <a:spcPts val="0"/>
              </a:spcBef>
              <a:spcAft>
                <a:spcPts val="0"/>
              </a:spcAft>
              <a:buSzPts val="3600"/>
              <a:buNone/>
              <a:defRPr sz="2700"/>
            </a:lvl9pPr>
          </a:lstStyle>
          <a:p>
            <a:endParaRPr/>
          </a:p>
        </p:txBody>
      </p:sp>
      <p:sp>
        <p:nvSpPr>
          <p:cNvPr id="144" name="Google Shape;144;p3"/>
          <p:cNvSpPr txBox="1">
            <a:spLocks noGrp="1"/>
          </p:cNvSpPr>
          <p:nvPr>
            <p:ph type="subTitle" idx="1"/>
          </p:nvPr>
        </p:nvSpPr>
        <p:spPr>
          <a:xfrm>
            <a:off x="3031050" y="4734500"/>
            <a:ext cx="3081900" cy="791200"/>
          </a:xfrm>
          <a:prstGeom prst="rect">
            <a:avLst/>
          </a:prstGeom>
        </p:spPr>
        <p:txBody>
          <a:bodyPr spcFirstLastPara="1" lIns="91425" tIns="91425" rIns="91425" bIns="91425">
            <a:noAutofit/>
          </a:bodyPr>
          <a:lstStyle>
            <a:lvl1pPr lvl="0" algn="ctr" rtl="0">
              <a:spcBef>
                <a:spcPts val="0"/>
              </a:spcBef>
              <a:spcAft>
                <a:spcPts val="0"/>
              </a:spcAft>
              <a:buSzPts val="1400"/>
              <a:buNone/>
              <a:defRPr sz="1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2" name="Google Shape;212;p3"/>
          <p:cNvSpPr txBox="1">
            <a:spLocks noGrp="1"/>
          </p:cNvSpPr>
          <p:nvPr>
            <p:ph type="title" idx="2"/>
          </p:nvPr>
        </p:nvSpPr>
        <p:spPr>
          <a:xfrm>
            <a:off x="2920200" y="1584533"/>
            <a:ext cx="3303600" cy="1494400"/>
          </a:xfrm>
          <a:prstGeom prst="rect">
            <a:avLst/>
          </a:prstGeom>
        </p:spPr>
        <p:txBody>
          <a:bodyPr spcFirstLastPara="1" lIns="91425" tIns="91425" rIns="91425" bIns="91425" anchor="ctr">
            <a:noAutofit/>
          </a:bodyPr>
          <a:lstStyle>
            <a:lvl1pPr lvl="0" algn="ctr" rtl="0">
              <a:spcBef>
                <a:spcPts val="0"/>
              </a:spcBef>
              <a:spcAft>
                <a:spcPts val="0"/>
              </a:spcAft>
              <a:buSzPts val="8600"/>
              <a:buNone/>
              <a:defRPr sz="6450"/>
            </a:lvl1pPr>
            <a:lvl2pPr lvl="1" algn="ctr" rtl="0">
              <a:spcBef>
                <a:spcPts val="0"/>
              </a:spcBef>
              <a:spcAft>
                <a:spcPts val="0"/>
              </a:spcAft>
              <a:buSzPts val="8600"/>
              <a:buNone/>
              <a:defRPr sz="6450"/>
            </a:lvl2pPr>
            <a:lvl3pPr lvl="2" algn="ctr" rtl="0">
              <a:spcBef>
                <a:spcPts val="0"/>
              </a:spcBef>
              <a:spcAft>
                <a:spcPts val="0"/>
              </a:spcAft>
              <a:buSzPts val="8600"/>
              <a:buNone/>
              <a:defRPr sz="6450"/>
            </a:lvl3pPr>
            <a:lvl4pPr lvl="3" algn="ctr" rtl="0">
              <a:spcBef>
                <a:spcPts val="0"/>
              </a:spcBef>
              <a:spcAft>
                <a:spcPts val="0"/>
              </a:spcAft>
              <a:buSzPts val="8600"/>
              <a:buNone/>
              <a:defRPr sz="6450"/>
            </a:lvl4pPr>
            <a:lvl5pPr lvl="4" algn="ctr" rtl="0">
              <a:spcBef>
                <a:spcPts val="0"/>
              </a:spcBef>
              <a:spcAft>
                <a:spcPts val="0"/>
              </a:spcAft>
              <a:buSzPts val="8600"/>
              <a:buNone/>
              <a:defRPr sz="6450"/>
            </a:lvl5pPr>
            <a:lvl6pPr lvl="5" algn="ctr" rtl="0">
              <a:spcBef>
                <a:spcPts val="0"/>
              </a:spcBef>
              <a:spcAft>
                <a:spcPts val="0"/>
              </a:spcAft>
              <a:buSzPts val="8600"/>
              <a:buNone/>
              <a:defRPr sz="6450"/>
            </a:lvl6pPr>
            <a:lvl7pPr lvl="6" algn="ctr" rtl="0">
              <a:spcBef>
                <a:spcPts val="0"/>
              </a:spcBef>
              <a:spcAft>
                <a:spcPts val="0"/>
              </a:spcAft>
              <a:buSzPts val="8600"/>
              <a:buNone/>
              <a:defRPr sz="6450"/>
            </a:lvl7pPr>
            <a:lvl8pPr lvl="7" algn="ctr" rtl="0">
              <a:spcBef>
                <a:spcPts val="0"/>
              </a:spcBef>
              <a:spcAft>
                <a:spcPts val="0"/>
              </a:spcAft>
              <a:buSzPts val="8600"/>
              <a:buNone/>
              <a:defRPr sz="6450"/>
            </a:lvl8pPr>
            <a:lvl9pPr lvl="8" algn="ctr" rtl="0">
              <a:spcBef>
                <a:spcPts val="0"/>
              </a:spcBef>
              <a:spcAft>
                <a:spcPts val="0"/>
              </a:spcAft>
              <a:buSzPts val="8600"/>
              <a:buNone/>
              <a:defRPr sz="6450"/>
            </a:lvl9pPr>
          </a:lstStyle>
          <a:p>
            <a:r>
              <a:rPr lang="en-US"/>
              <a:t>Click to edit Master title style</a:t>
            </a:r>
            <a:endParaRPr/>
          </a:p>
        </p:txBody>
      </p:sp>
    </p:spTree>
    <p:extLst>
      <p:ext uri="{BB962C8B-B14F-4D97-AF65-F5344CB8AC3E}">
        <p14:creationId xmlns:p14="http://schemas.microsoft.com/office/powerpoint/2010/main" val="3333865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F891EDC-6B42-C34F-8A5A-A76F07387897}" type="slidenum">
              <a:rPr lang="en-US"/>
              <a:pPr/>
              <a:t>‹#›</a:t>
            </a:fld>
            <a:endParaRPr lang="en-US"/>
          </a:p>
        </p:txBody>
      </p:sp>
    </p:spTree>
    <p:extLst>
      <p:ext uri="{BB962C8B-B14F-4D97-AF65-F5344CB8AC3E}">
        <p14:creationId xmlns:p14="http://schemas.microsoft.com/office/powerpoint/2010/main" val="2733934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FF01C149-6515-41A5-A8C6-9730806D7266}" type="datetimeFigureOut">
              <a:rPr lang="en-US" altLang="vi-VN"/>
              <a:pPr>
                <a:defRPr/>
              </a:pPr>
              <a:t>10/2/2023</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C73A64A7-D8B7-4439-BF19-8427B2A81108}" type="slidenum">
              <a:rPr lang="en-US" altLang="vi-VN"/>
              <a:pPr>
                <a:defRPr/>
              </a:pPr>
              <a:t>‹#›</a:t>
            </a:fld>
            <a:endParaRPr lang="en-US" altLang="vi-VN"/>
          </a:p>
        </p:txBody>
      </p:sp>
    </p:spTree>
    <p:extLst>
      <p:ext uri="{BB962C8B-B14F-4D97-AF65-F5344CB8AC3E}">
        <p14:creationId xmlns:p14="http://schemas.microsoft.com/office/powerpoint/2010/main" val="294427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42C0ECD0-99DB-447D-B2B5-C0714F29FA6F}" type="datetimeFigureOut">
              <a:rPr lang="en-US" altLang="vi-VN"/>
              <a:pPr>
                <a:defRPr/>
              </a:pPr>
              <a:t>10/2/2023</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E06006FA-A920-4238-B250-D6F109EB0751}" type="slidenum">
              <a:rPr lang="en-US" altLang="vi-VN"/>
              <a:pPr>
                <a:defRPr/>
              </a:pPr>
              <a:t>‹#›</a:t>
            </a:fld>
            <a:endParaRPr lang="en-US" altLang="vi-VN"/>
          </a:p>
        </p:txBody>
      </p:sp>
    </p:spTree>
    <p:extLst>
      <p:ext uri="{BB962C8B-B14F-4D97-AF65-F5344CB8AC3E}">
        <p14:creationId xmlns:p14="http://schemas.microsoft.com/office/powerpoint/2010/main" val="1466077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DDBBFBFE-F309-4445-B39D-BEF649B72366}" type="datetimeFigureOut">
              <a:rPr lang="en-US" altLang="vi-VN"/>
              <a:pPr>
                <a:defRPr/>
              </a:pPr>
              <a:t>10/2/2023</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24A18439-56D9-4B11-BFD8-684C755A83A4}" type="slidenum">
              <a:rPr lang="en-US" altLang="vi-VN"/>
              <a:pPr>
                <a:defRPr/>
              </a:pPr>
              <a:t>‹#›</a:t>
            </a:fld>
            <a:endParaRPr lang="en-US" altLang="vi-VN"/>
          </a:p>
        </p:txBody>
      </p:sp>
    </p:spTree>
    <p:extLst>
      <p:ext uri="{BB962C8B-B14F-4D97-AF65-F5344CB8AC3E}">
        <p14:creationId xmlns:p14="http://schemas.microsoft.com/office/powerpoint/2010/main" val="1151643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164DD370-300B-4762-9469-927D5F0992A3}" type="datetimeFigureOut">
              <a:rPr lang="en-US" altLang="vi-VN"/>
              <a:pPr>
                <a:defRPr/>
              </a:pPr>
              <a:t>10/2/2023</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43FE4D7F-57BE-4E9E-90F0-4EB5B2F6BA9E}" type="slidenum">
              <a:rPr lang="en-US" altLang="vi-VN"/>
              <a:pPr>
                <a:defRPr/>
              </a:pPr>
              <a:t>‹#›</a:t>
            </a:fld>
            <a:endParaRPr lang="en-US" altLang="vi-VN"/>
          </a:p>
        </p:txBody>
      </p:sp>
    </p:spTree>
    <p:extLst>
      <p:ext uri="{BB962C8B-B14F-4D97-AF65-F5344CB8AC3E}">
        <p14:creationId xmlns:p14="http://schemas.microsoft.com/office/powerpoint/2010/main" val="2742227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7DABE8DA-6FEC-4F87-BFCE-A8BFAD3C7441}" type="datetimeFigureOut">
              <a:rPr lang="en-US" altLang="vi-VN"/>
              <a:pPr>
                <a:defRPr/>
              </a:pPr>
              <a:t>10/2/2023</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19D3DB60-B09A-40CC-8EA8-5187B6F11986}" type="slidenum">
              <a:rPr lang="en-US" altLang="vi-VN"/>
              <a:pPr>
                <a:defRPr/>
              </a:pPr>
              <a:t>‹#›</a:t>
            </a:fld>
            <a:endParaRPr lang="en-US" altLang="vi-VN"/>
          </a:p>
        </p:txBody>
      </p:sp>
    </p:spTree>
    <p:extLst>
      <p:ext uri="{BB962C8B-B14F-4D97-AF65-F5344CB8AC3E}">
        <p14:creationId xmlns:p14="http://schemas.microsoft.com/office/powerpoint/2010/main" val="126077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55C06E8F-56D8-490A-B0B7-BD96971C26B5}" type="datetimeFigureOut">
              <a:rPr lang="en-US" altLang="vi-VN"/>
              <a:pPr>
                <a:defRPr/>
              </a:pPr>
              <a:t>10/2/2023</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7C8F7E58-D19B-4F26-ABBE-4A660B429C4C}" type="slidenum">
              <a:rPr lang="en-US" altLang="vi-VN"/>
              <a:pPr>
                <a:defRPr/>
              </a:pPr>
              <a:t>‹#›</a:t>
            </a:fld>
            <a:endParaRPr lang="en-US" altLang="vi-VN"/>
          </a:p>
        </p:txBody>
      </p:sp>
    </p:spTree>
    <p:extLst>
      <p:ext uri="{BB962C8B-B14F-4D97-AF65-F5344CB8AC3E}">
        <p14:creationId xmlns:p14="http://schemas.microsoft.com/office/powerpoint/2010/main" val="434925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0E169DB9-79EB-4D3E-A5FA-713A00025658}" type="datetimeFigureOut">
              <a:rPr lang="en-US" altLang="vi-VN"/>
              <a:pPr>
                <a:defRPr/>
              </a:pPr>
              <a:t>10/2/2023</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7E24C9E0-F01E-4A5A-B68B-B5709B130295}" type="slidenum">
              <a:rPr lang="en-US" altLang="vi-VN"/>
              <a:pPr>
                <a:defRPr/>
              </a:pPr>
              <a:t>‹#›</a:t>
            </a:fld>
            <a:endParaRPr lang="en-US" altLang="vi-VN"/>
          </a:p>
        </p:txBody>
      </p:sp>
    </p:spTree>
    <p:extLst>
      <p:ext uri="{BB962C8B-B14F-4D97-AF65-F5344CB8AC3E}">
        <p14:creationId xmlns:p14="http://schemas.microsoft.com/office/powerpoint/2010/main" val="3233891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A573A17-F59A-EF49-97AC-4013E8906224}" type="slidenum">
              <a:rPr lang="en-US"/>
              <a:pPr/>
              <a:t>‹#›</a:t>
            </a:fld>
            <a:endParaRPr lang="en-US"/>
          </a:p>
        </p:txBody>
      </p:sp>
    </p:spTree>
    <p:extLst>
      <p:ext uri="{BB962C8B-B14F-4D97-AF65-F5344CB8AC3E}">
        <p14:creationId xmlns:p14="http://schemas.microsoft.com/office/powerpoint/2010/main" val="962529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723D29EC-0F7B-4383-95B1-815BBF236C37}" type="datetimeFigureOut">
              <a:rPr lang="en-US" altLang="vi-VN"/>
              <a:pPr>
                <a:defRPr/>
              </a:pPr>
              <a:t>10/2/2023</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BC303CAF-F113-48A3-8A89-1840FF914F0A}" type="slidenum">
              <a:rPr lang="en-US" altLang="vi-VN"/>
              <a:pPr>
                <a:defRPr/>
              </a:pPr>
              <a:t>‹#›</a:t>
            </a:fld>
            <a:endParaRPr lang="en-US" altLang="vi-VN"/>
          </a:p>
        </p:txBody>
      </p:sp>
    </p:spTree>
    <p:extLst>
      <p:ext uri="{BB962C8B-B14F-4D97-AF65-F5344CB8AC3E}">
        <p14:creationId xmlns:p14="http://schemas.microsoft.com/office/powerpoint/2010/main" val="3451198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48C86E9F-9C52-454F-85D4-29F64FEC074B}" type="datetimeFigureOut">
              <a:rPr lang="en-US" altLang="vi-VN"/>
              <a:pPr>
                <a:defRPr/>
              </a:pPr>
              <a:t>10/2/2023</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F7D97389-CD69-4A5F-B2A2-80865F7390C6}" type="slidenum">
              <a:rPr lang="en-US" altLang="vi-VN"/>
              <a:pPr>
                <a:defRPr/>
              </a:pPr>
              <a:t>‹#›</a:t>
            </a:fld>
            <a:endParaRPr lang="en-US" altLang="vi-VN"/>
          </a:p>
        </p:txBody>
      </p:sp>
    </p:spTree>
    <p:extLst>
      <p:ext uri="{BB962C8B-B14F-4D97-AF65-F5344CB8AC3E}">
        <p14:creationId xmlns:p14="http://schemas.microsoft.com/office/powerpoint/2010/main" val="1609709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7CE3667E-F581-497D-9585-674A98580253}" type="datetimeFigureOut">
              <a:rPr lang="en-US" altLang="vi-VN"/>
              <a:pPr>
                <a:defRPr/>
              </a:pPr>
              <a:t>10/2/2023</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EDCD89EF-27B3-4DC1-9E30-CB26EEF7C346}" type="slidenum">
              <a:rPr lang="en-US" altLang="vi-VN"/>
              <a:pPr>
                <a:defRPr/>
              </a:pPr>
              <a:t>‹#›</a:t>
            </a:fld>
            <a:endParaRPr lang="en-US" altLang="vi-VN"/>
          </a:p>
        </p:txBody>
      </p:sp>
    </p:spTree>
    <p:extLst>
      <p:ext uri="{BB962C8B-B14F-4D97-AF65-F5344CB8AC3E}">
        <p14:creationId xmlns:p14="http://schemas.microsoft.com/office/powerpoint/2010/main" val="1142323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014B1151-FF48-4BBA-975E-9C12E2C161B9}" type="datetimeFigureOut">
              <a:rPr lang="en-US" altLang="vi-VN"/>
              <a:pPr>
                <a:defRPr/>
              </a:pPr>
              <a:t>10/2/2023</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0A656BCB-25A9-415B-A640-507DB7E24E3F}" type="slidenum">
              <a:rPr lang="en-US" altLang="vi-VN"/>
              <a:pPr>
                <a:defRPr/>
              </a:pPr>
              <a:t>‹#›</a:t>
            </a:fld>
            <a:endParaRPr lang="en-US" altLang="vi-VN"/>
          </a:p>
        </p:txBody>
      </p:sp>
    </p:spTree>
    <p:extLst>
      <p:ext uri="{BB962C8B-B14F-4D97-AF65-F5344CB8AC3E}">
        <p14:creationId xmlns:p14="http://schemas.microsoft.com/office/powerpoint/2010/main" val="679321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619BD959-CBE3-4D4B-B98A-EDE5E44D545F}" type="datetimeFigureOut">
              <a:rPr lang="en-US" altLang="vi-VN"/>
              <a:pPr>
                <a:defRPr/>
              </a:pPr>
              <a:t>10/2/2023</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8A4F824F-C79C-4552-A25E-3D06E196998D}" type="slidenum">
              <a:rPr lang="en-US" altLang="vi-VN"/>
              <a:pPr>
                <a:defRPr/>
              </a:pPr>
              <a:t>‹#›</a:t>
            </a:fld>
            <a:endParaRPr lang="en-US" altLang="vi-VN"/>
          </a:p>
        </p:txBody>
      </p:sp>
    </p:spTree>
    <p:extLst>
      <p:ext uri="{BB962C8B-B14F-4D97-AF65-F5344CB8AC3E}">
        <p14:creationId xmlns:p14="http://schemas.microsoft.com/office/powerpoint/2010/main" val="3089042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1AB0FBB8-6F2C-4946-A9EB-610F41133993}" type="datetimeFigureOut">
              <a:rPr lang="en-US" altLang="vi-VN"/>
              <a:pPr>
                <a:defRPr/>
              </a:pPr>
              <a:t>10/2/2023</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CAEEF697-E610-4351-94BE-49AFF5C6E2CF}" type="slidenum">
              <a:rPr lang="en-US" altLang="vi-VN"/>
              <a:pPr>
                <a:defRPr/>
              </a:pPr>
              <a:t>‹#›</a:t>
            </a:fld>
            <a:endParaRPr lang="en-US" altLang="vi-VN"/>
          </a:p>
        </p:txBody>
      </p:sp>
    </p:spTree>
    <p:extLst>
      <p:ext uri="{BB962C8B-B14F-4D97-AF65-F5344CB8AC3E}">
        <p14:creationId xmlns:p14="http://schemas.microsoft.com/office/powerpoint/2010/main" val="36224241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655F980C-6A92-41D0-8B24-417E058C316A}" type="datetimeFigureOut">
              <a:rPr lang="en-US" altLang="vi-VN"/>
              <a:pPr>
                <a:defRPr/>
              </a:pPr>
              <a:t>10/2/2023</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4A59D3FE-C814-4784-A08C-5CE3495F7211}" type="slidenum">
              <a:rPr lang="en-US" altLang="vi-VN"/>
              <a:pPr>
                <a:defRPr/>
              </a:pPr>
              <a:t>‹#›</a:t>
            </a:fld>
            <a:endParaRPr lang="en-US" altLang="vi-VN"/>
          </a:p>
        </p:txBody>
      </p:sp>
    </p:spTree>
    <p:extLst>
      <p:ext uri="{BB962C8B-B14F-4D97-AF65-F5344CB8AC3E}">
        <p14:creationId xmlns:p14="http://schemas.microsoft.com/office/powerpoint/2010/main" val="11430168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62CFBDBF-A943-410A-A06C-F6CF1EE16712}" type="datetimeFigureOut">
              <a:rPr lang="en-US" altLang="vi-VN"/>
              <a:pPr>
                <a:defRPr/>
              </a:pPr>
              <a:t>10/2/2023</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AE8E9303-F97B-49DC-86E7-50BEAE825DDA}" type="slidenum">
              <a:rPr lang="en-US" altLang="vi-VN"/>
              <a:pPr>
                <a:defRPr/>
              </a:pPr>
              <a:t>‹#›</a:t>
            </a:fld>
            <a:endParaRPr lang="en-US" altLang="vi-VN"/>
          </a:p>
        </p:txBody>
      </p:sp>
    </p:spTree>
    <p:extLst>
      <p:ext uri="{BB962C8B-B14F-4D97-AF65-F5344CB8AC3E}">
        <p14:creationId xmlns:p14="http://schemas.microsoft.com/office/powerpoint/2010/main" val="31404208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A0476980-EEBD-4D82-97D5-A0728153D25F}" type="datetimeFigureOut">
              <a:rPr lang="en-US" altLang="vi-VN"/>
              <a:pPr>
                <a:defRPr/>
              </a:pPr>
              <a:t>10/2/2023</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BE950903-2B66-429A-8929-0763561EB71B}" type="slidenum">
              <a:rPr lang="en-US" altLang="vi-VN"/>
              <a:pPr>
                <a:defRPr/>
              </a:pPr>
              <a:t>‹#›</a:t>
            </a:fld>
            <a:endParaRPr lang="en-US" altLang="vi-VN"/>
          </a:p>
        </p:txBody>
      </p:sp>
    </p:spTree>
    <p:extLst>
      <p:ext uri="{BB962C8B-B14F-4D97-AF65-F5344CB8AC3E}">
        <p14:creationId xmlns:p14="http://schemas.microsoft.com/office/powerpoint/2010/main" val="7331972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DDF7C823-7760-4795-B7AB-6260C979DD51}" type="datetimeFigureOut">
              <a:rPr lang="en-US" altLang="vi-VN"/>
              <a:pPr>
                <a:defRPr/>
              </a:pPr>
              <a:t>10/2/2023</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E43C708A-40C6-45C1-B89E-30CC1873026C}" type="slidenum">
              <a:rPr lang="en-US" altLang="vi-VN"/>
              <a:pPr>
                <a:defRPr/>
              </a:pPr>
              <a:t>‹#›</a:t>
            </a:fld>
            <a:endParaRPr lang="en-US" altLang="vi-VN"/>
          </a:p>
        </p:txBody>
      </p:sp>
    </p:spTree>
    <p:extLst>
      <p:ext uri="{BB962C8B-B14F-4D97-AF65-F5344CB8AC3E}">
        <p14:creationId xmlns:p14="http://schemas.microsoft.com/office/powerpoint/2010/main" val="650952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B975BF1-B32D-9B4F-BB07-8A8DA37F9A2C}" type="slidenum">
              <a:rPr lang="en-US"/>
              <a:pPr/>
              <a:t>‹#›</a:t>
            </a:fld>
            <a:endParaRPr lang="en-US"/>
          </a:p>
        </p:txBody>
      </p:sp>
    </p:spTree>
    <p:extLst>
      <p:ext uri="{BB962C8B-B14F-4D97-AF65-F5344CB8AC3E}">
        <p14:creationId xmlns:p14="http://schemas.microsoft.com/office/powerpoint/2010/main" val="1080798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C7545691-35C6-4654-88D8-946F457B36AF}" type="datetimeFigureOut">
              <a:rPr lang="en-US" altLang="vi-VN"/>
              <a:pPr>
                <a:defRPr/>
              </a:pPr>
              <a:t>10/2/2023</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760EB4C2-74A9-4764-9F36-03E7093E1E60}" type="slidenum">
              <a:rPr lang="en-US" altLang="vi-VN"/>
              <a:pPr>
                <a:defRPr/>
              </a:pPr>
              <a:t>‹#›</a:t>
            </a:fld>
            <a:endParaRPr lang="en-US" altLang="vi-VN"/>
          </a:p>
        </p:txBody>
      </p:sp>
    </p:spTree>
    <p:extLst>
      <p:ext uri="{BB962C8B-B14F-4D97-AF65-F5344CB8AC3E}">
        <p14:creationId xmlns:p14="http://schemas.microsoft.com/office/powerpoint/2010/main" val="2778577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04350B8-7895-4BE9-BD59-CAAC11376A45}" type="datetimeFigureOut">
              <a:rPr lang="en-US" altLang="vi-VN"/>
              <a:pPr>
                <a:defRPr/>
              </a:pPr>
              <a:t>10/2/2023</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46A7E825-3A79-48DF-A538-16FCAEB1FA47}" type="slidenum">
              <a:rPr lang="en-US" altLang="vi-VN"/>
              <a:pPr>
                <a:defRPr/>
              </a:pPr>
              <a:t>‹#›</a:t>
            </a:fld>
            <a:endParaRPr lang="en-US" altLang="vi-VN"/>
          </a:p>
        </p:txBody>
      </p:sp>
    </p:spTree>
    <p:extLst>
      <p:ext uri="{BB962C8B-B14F-4D97-AF65-F5344CB8AC3E}">
        <p14:creationId xmlns:p14="http://schemas.microsoft.com/office/powerpoint/2010/main" val="20753097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fld id="{AB047203-9A48-409C-98B7-669CD3004722}" type="datetimeFigureOut">
              <a:rPr lang="en-US" altLang="vi-VN"/>
              <a:pPr>
                <a:defRPr/>
              </a:pPr>
              <a:t>10/2/2023</a:t>
            </a:fld>
            <a:endParaRPr lang="en-US" alt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a:defRPr/>
            </a:pPr>
            <a:fld id="{21CDB3AD-BDBE-401E-9E42-015736DD6ED2}" type="slidenum">
              <a:rPr lang="en-US" altLang="vi-VN"/>
              <a:pPr>
                <a:defRPr/>
              </a:pPr>
              <a:t>‹#›</a:t>
            </a:fld>
            <a:endParaRPr lang="en-US" altLang="vi-VN"/>
          </a:p>
        </p:txBody>
      </p:sp>
    </p:spTree>
    <p:extLst>
      <p:ext uri="{BB962C8B-B14F-4D97-AF65-F5344CB8AC3E}">
        <p14:creationId xmlns:p14="http://schemas.microsoft.com/office/powerpoint/2010/main" val="2550389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fld id="{EB3BA1FA-096A-4094-9B62-A38FA472404B}" type="datetimeFigureOut">
              <a:rPr lang="en-US" altLang="vi-VN"/>
              <a:pPr>
                <a:defRPr/>
              </a:pPr>
              <a:t>10/2/2023</a:t>
            </a:fld>
            <a:endParaRPr lang="en-US" altLang="vi-V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9" name="Rectangle 6"/>
          <p:cNvSpPr>
            <a:spLocks noGrp="1" noChangeArrowheads="1"/>
          </p:cNvSpPr>
          <p:nvPr>
            <p:ph type="sldNum" sz="quarter" idx="12"/>
          </p:nvPr>
        </p:nvSpPr>
        <p:spPr>
          <a:ln/>
        </p:spPr>
        <p:txBody>
          <a:bodyPr/>
          <a:lstStyle>
            <a:lvl1pPr>
              <a:defRPr/>
            </a:lvl1pPr>
          </a:lstStyle>
          <a:p>
            <a:pPr>
              <a:defRPr/>
            </a:pPr>
            <a:fld id="{0BC5C0AE-5DB0-4160-8911-5F1E8E51D144}" type="slidenum">
              <a:rPr lang="en-US" altLang="vi-VN"/>
              <a:pPr>
                <a:defRPr/>
              </a:pPr>
              <a:t>‹#›</a:t>
            </a:fld>
            <a:endParaRPr lang="en-US" altLang="vi-VN"/>
          </a:p>
        </p:txBody>
      </p:sp>
    </p:spTree>
    <p:extLst>
      <p:ext uri="{BB962C8B-B14F-4D97-AF65-F5344CB8AC3E}">
        <p14:creationId xmlns:p14="http://schemas.microsoft.com/office/powerpoint/2010/main" val="29585739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fld id="{CCB792CD-F295-48A9-997D-C21783B3ED29}" type="datetimeFigureOut">
              <a:rPr lang="en-US" altLang="vi-VN"/>
              <a:pPr>
                <a:defRPr/>
              </a:pPr>
              <a:t>10/2/2023</a:t>
            </a:fld>
            <a:endParaRPr lang="en-US" altLang="vi-V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5" name="Rectangle 6"/>
          <p:cNvSpPr>
            <a:spLocks noGrp="1" noChangeArrowheads="1"/>
          </p:cNvSpPr>
          <p:nvPr>
            <p:ph type="sldNum" sz="quarter" idx="12"/>
          </p:nvPr>
        </p:nvSpPr>
        <p:spPr>
          <a:ln/>
        </p:spPr>
        <p:txBody>
          <a:bodyPr/>
          <a:lstStyle>
            <a:lvl1pPr>
              <a:defRPr/>
            </a:lvl1pPr>
          </a:lstStyle>
          <a:p>
            <a:pPr>
              <a:defRPr/>
            </a:pPr>
            <a:fld id="{CF33E98F-5C12-46A6-BFCD-9810707EC10A}" type="slidenum">
              <a:rPr lang="en-US" altLang="vi-VN"/>
              <a:pPr>
                <a:defRPr/>
              </a:pPr>
              <a:t>‹#›</a:t>
            </a:fld>
            <a:endParaRPr lang="en-US" altLang="vi-VN"/>
          </a:p>
        </p:txBody>
      </p:sp>
    </p:spTree>
    <p:extLst>
      <p:ext uri="{BB962C8B-B14F-4D97-AF65-F5344CB8AC3E}">
        <p14:creationId xmlns:p14="http://schemas.microsoft.com/office/powerpoint/2010/main" val="17377568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C58642A-4D8C-4D18-A138-181341CFB6F9}" type="datetimeFigureOut">
              <a:rPr lang="en-US" altLang="vi-VN"/>
              <a:pPr>
                <a:defRPr/>
              </a:pPr>
              <a:t>10/2/2023</a:t>
            </a:fld>
            <a:endParaRPr lang="en-US" altLang="vi-V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4" name="Rectangle 6"/>
          <p:cNvSpPr>
            <a:spLocks noGrp="1" noChangeArrowheads="1"/>
          </p:cNvSpPr>
          <p:nvPr>
            <p:ph type="sldNum" sz="quarter" idx="12"/>
          </p:nvPr>
        </p:nvSpPr>
        <p:spPr>
          <a:ln/>
        </p:spPr>
        <p:txBody>
          <a:bodyPr/>
          <a:lstStyle>
            <a:lvl1pPr>
              <a:defRPr/>
            </a:lvl1pPr>
          </a:lstStyle>
          <a:p>
            <a:pPr>
              <a:defRPr/>
            </a:pPr>
            <a:fld id="{988DCA14-41B1-49EB-B8E9-4373CAC46EC9}" type="slidenum">
              <a:rPr lang="en-US" altLang="vi-VN"/>
              <a:pPr>
                <a:defRPr/>
              </a:pPr>
              <a:t>‹#›</a:t>
            </a:fld>
            <a:endParaRPr lang="en-US" altLang="vi-VN"/>
          </a:p>
        </p:txBody>
      </p:sp>
    </p:spTree>
    <p:extLst>
      <p:ext uri="{BB962C8B-B14F-4D97-AF65-F5344CB8AC3E}">
        <p14:creationId xmlns:p14="http://schemas.microsoft.com/office/powerpoint/2010/main" val="16001304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D0207A1-BA9D-4509-921A-0D56D85548EE}" type="datetimeFigureOut">
              <a:rPr lang="en-US" altLang="vi-VN"/>
              <a:pPr>
                <a:defRPr/>
              </a:pPr>
              <a:t>10/2/2023</a:t>
            </a:fld>
            <a:endParaRPr lang="en-US" alt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a:defRPr/>
            </a:pPr>
            <a:fld id="{7A8CA196-8692-4748-BB0E-834CCD64FF4F}" type="slidenum">
              <a:rPr lang="en-US" altLang="vi-VN"/>
              <a:pPr>
                <a:defRPr/>
              </a:pPr>
              <a:t>‹#›</a:t>
            </a:fld>
            <a:endParaRPr lang="en-US" altLang="vi-VN"/>
          </a:p>
        </p:txBody>
      </p:sp>
    </p:spTree>
    <p:extLst>
      <p:ext uri="{BB962C8B-B14F-4D97-AF65-F5344CB8AC3E}">
        <p14:creationId xmlns:p14="http://schemas.microsoft.com/office/powerpoint/2010/main" val="27199434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79370A1-325C-4171-87DF-7D2B8DAE7467}" type="datetimeFigureOut">
              <a:rPr lang="en-US" altLang="vi-VN"/>
              <a:pPr>
                <a:defRPr/>
              </a:pPr>
              <a:t>10/2/2023</a:t>
            </a:fld>
            <a:endParaRPr lang="en-US" alt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a:defRPr/>
            </a:pPr>
            <a:fld id="{C8433B0B-2ABF-4AF6-B2CD-49DF3B8E7A75}" type="slidenum">
              <a:rPr lang="en-US" altLang="vi-VN"/>
              <a:pPr>
                <a:defRPr/>
              </a:pPr>
              <a:t>‹#›</a:t>
            </a:fld>
            <a:endParaRPr lang="en-US" altLang="vi-VN"/>
          </a:p>
        </p:txBody>
      </p:sp>
    </p:spTree>
    <p:extLst>
      <p:ext uri="{BB962C8B-B14F-4D97-AF65-F5344CB8AC3E}">
        <p14:creationId xmlns:p14="http://schemas.microsoft.com/office/powerpoint/2010/main" val="31379224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EE3C3568-1660-48C2-BE83-5DFBF6F93E58}" type="datetimeFigureOut">
              <a:rPr lang="en-US" altLang="vi-VN"/>
              <a:pPr>
                <a:defRPr/>
              </a:pPr>
              <a:t>10/2/2023</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FA22A60D-FF9F-499A-94CD-0846D571CAB4}" type="slidenum">
              <a:rPr lang="en-US" altLang="vi-VN"/>
              <a:pPr>
                <a:defRPr/>
              </a:pPr>
              <a:t>‹#›</a:t>
            </a:fld>
            <a:endParaRPr lang="en-US" altLang="vi-VN"/>
          </a:p>
        </p:txBody>
      </p:sp>
    </p:spTree>
    <p:extLst>
      <p:ext uri="{BB962C8B-B14F-4D97-AF65-F5344CB8AC3E}">
        <p14:creationId xmlns:p14="http://schemas.microsoft.com/office/powerpoint/2010/main" val="12429890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EE90AC6D-75EF-4AD2-BC87-4958DBBABFCC}" type="datetimeFigureOut">
              <a:rPr lang="en-US" altLang="vi-VN"/>
              <a:pPr>
                <a:defRPr/>
              </a:pPr>
              <a:t>10/2/2023</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863F00F7-BFD2-4EC3-850B-22BAE009B119}" type="slidenum">
              <a:rPr lang="en-US" altLang="vi-VN"/>
              <a:pPr>
                <a:defRPr/>
              </a:pPr>
              <a:t>‹#›</a:t>
            </a:fld>
            <a:endParaRPr lang="en-US" altLang="vi-VN"/>
          </a:p>
        </p:txBody>
      </p:sp>
    </p:spTree>
    <p:extLst>
      <p:ext uri="{BB962C8B-B14F-4D97-AF65-F5344CB8AC3E}">
        <p14:creationId xmlns:p14="http://schemas.microsoft.com/office/powerpoint/2010/main" val="3257209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2004ACB-54A1-9140-9115-459E40C444DF}" type="slidenum">
              <a:rPr lang="en-US"/>
              <a:pPr/>
              <a:t>‹#›</a:t>
            </a:fld>
            <a:endParaRPr lang="en-US"/>
          </a:p>
        </p:txBody>
      </p:sp>
    </p:spTree>
    <p:extLst>
      <p:ext uri="{BB962C8B-B14F-4D97-AF65-F5344CB8AC3E}">
        <p14:creationId xmlns:p14="http://schemas.microsoft.com/office/powerpoint/2010/main" val="40768007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FF01C149-6515-41A5-A8C6-9730806D7266}" type="datetimeFigureOut">
              <a:rPr lang="en-US" altLang="vi-VN"/>
              <a:pPr>
                <a:defRPr/>
              </a:pPr>
              <a:t>10/2/2023</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C73A64A7-D8B7-4439-BF19-8427B2A81108}" type="slidenum">
              <a:rPr lang="en-US" altLang="vi-VN"/>
              <a:pPr>
                <a:defRPr/>
              </a:pPr>
              <a:t>‹#›</a:t>
            </a:fld>
            <a:endParaRPr lang="en-US" altLang="vi-VN"/>
          </a:p>
        </p:txBody>
      </p:sp>
    </p:spTree>
    <p:extLst>
      <p:ext uri="{BB962C8B-B14F-4D97-AF65-F5344CB8AC3E}">
        <p14:creationId xmlns:p14="http://schemas.microsoft.com/office/powerpoint/2010/main" val="2430191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42C0ECD0-99DB-447D-B2B5-C0714F29FA6F}" type="datetimeFigureOut">
              <a:rPr lang="en-US" altLang="vi-VN"/>
              <a:pPr>
                <a:defRPr/>
              </a:pPr>
              <a:t>10/2/2023</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E06006FA-A920-4238-B250-D6F109EB0751}" type="slidenum">
              <a:rPr lang="en-US" altLang="vi-VN"/>
              <a:pPr>
                <a:defRPr/>
              </a:pPr>
              <a:t>‹#›</a:t>
            </a:fld>
            <a:endParaRPr lang="en-US" altLang="vi-VN"/>
          </a:p>
        </p:txBody>
      </p:sp>
    </p:spTree>
    <p:extLst>
      <p:ext uri="{BB962C8B-B14F-4D97-AF65-F5344CB8AC3E}">
        <p14:creationId xmlns:p14="http://schemas.microsoft.com/office/powerpoint/2010/main" val="40771929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DDBBFBFE-F309-4445-B39D-BEF649B72366}" type="datetimeFigureOut">
              <a:rPr lang="en-US" altLang="vi-VN"/>
              <a:pPr>
                <a:defRPr/>
              </a:pPr>
              <a:t>10/2/2023</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24A18439-56D9-4B11-BFD8-684C755A83A4}" type="slidenum">
              <a:rPr lang="en-US" altLang="vi-VN"/>
              <a:pPr>
                <a:defRPr/>
              </a:pPr>
              <a:t>‹#›</a:t>
            </a:fld>
            <a:endParaRPr lang="en-US" altLang="vi-VN"/>
          </a:p>
        </p:txBody>
      </p:sp>
    </p:spTree>
    <p:extLst>
      <p:ext uri="{BB962C8B-B14F-4D97-AF65-F5344CB8AC3E}">
        <p14:creationId xmlns:p14="http://schemas.microsoft.com/office/powerpoint/2010/main" val="31120217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164DD370-300B-4762-9469-927D5F0992A3}" type="datetimeFigureOut">
              <a:rPr lang="en-US" altLang="vi-VN"/>
              <a:pPr>
                <a:defRPr/>
              </a:pPr>
              <a:t>10/2/2023</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43FE4D7F-57BE-4E9E-90F0-4EB5B2F6BA9E}" type="slidenum">
              <a:rPr lang="en-US" altLang="vi-VN"/>
              <a:pPr>
                <a:defRPr/>
              </a:pPr>
              <a:t>‹#›</a:t>
            </a:fld>
            <a:endParaRPr lang="en-US" altLang="vi-VN"/>
          </a:p>
        </p:txBody>
      </p:sp>
    </p:spTree>
    <p:extLst>
      <p:ext uri="{BB962C8B-B14F-4D97-AF65-F5344CB8AC3E}">
        <p14:creationId xmlns:p14="http://schemas.microsoft.com/office/powerpoint/2010/main" val="42282572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7DABE8DA-6FEC-4F87-BFCE-A8BFAD3C7441}" type="datetimeFigureOut">
              <a:rPr lang="en-US" altLang="vi-VN"/>
              <a:pPr>
                <a:defRPr/>
              </a:pPr>
              <a:t>10/2/2023</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19D3DB60-B09A-40CC-8EA8-5187B6F11986}" type="slidenum">
              <a:rPr lang="en-US" altLang="vi-VN"/>
              <a:pPr>
                <a:defRPr/>
              </a:pPr>
              <a:t>‹#›</a:t>
            </a:fld>
            <a:endParaRPr lang="en-US" altLang="vi-VN"/>
          </a:p>
        </p:txBody>
      </p:sp>
    </p:spTree>
    <p:extLst>
      <p:ext uri="{BB962C8B-B14F-4D97-AF65-F5344CB8AC3E}">
        <p14:creationId xmlns:p14="http://schemas.microsoft.com/office/powerpoint/2010/main" val="119679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55C06E8F-56D8-490A-B0B7-BD96971C26B5}" type="datetimeFigureOut">
              <a:rPr lang="en-US" altLang="vi-VN"/>
              <a:pPr>
                <a:defRPr/>
              </a:pPr>
              <a:t>10/2/2023</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7C8F7E58-D19B-4F26-ABBE-4A660B429C4C}" type="slidenum">
              <a:rPr lang="en-US" altLang="vi-VN"/>
              <a:pPr>
                <a:defRPr/>
              </a:pPr>
              <a:t>‹#›</a:t>
            </a:fld>
            <a:endParaRPr lang="en-US" altLang="vi-VN"/>
          </a:p>
        </p:txBody>
      </p:sp>
    </p:spTree>
    <p:extLst>
      <p:ext uri="{BB962C8B-B14F-4D97-AF65-F5344CB8AC3E}">
        <p14:creationId xmlns:p14="http://schemas.microsoft.com/office/powerpoint/2010/main" val="21474944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0E169DB9-79EB-4D3E-A5FA-713A00025658}" type="datetimeFigureOut">
              <a:rPr lang="en-US" altLang="vi-VN"/>
              <a:pPr>
                <a:defRPr/>
              </a:pPr>
              <a:t>10/2/2023</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7E24C9E0-F01E-4A5A-B68B-B5709B130295}" type="slidenum">
              <a:rPr lang="en-US" altLang="vi-VN"/>
              <a:pPr>
                <a:defRPr/>
              </a:pPr>
              <a:t>‹#›</a:t>
            </a:fld>
            <a:endParaRPr lang="en-US" altLang="vi-VN"/>
          </a:p>
        </p:txBody>
      </p:sp>
    </p:spTree>
    <p:extLst>
      <p:ext uri="{BB962C8B-B14F-4D97-AF65-F5344CB8AC3E}">
        <p14:creationId xmlns:p14="http://schemas.microsoft.com/office/powerpoint/2010/main" val="25012373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723D29EC-0F7B-4383-95B1-815BBF236C37}" type="datetimeFigureOut">
              <a:rPr lang="en-US" altLang="vi-VN"/>
              <a:pPr>
                <a:defRPr/>
              </a:pPr>
              <a:t>10/2/2023</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BC303CAF-F113-48A3-8A89-1840FF914F0A}" type="slidenum">
              <a:rPr lang="en-US" altLang="vi-VN"/>
              <a:pPr>
                <a:defRPr/>
              </a:pPr>
              <a:t>‹#›</a:t>
            </a:fld>
            <a:endParaRPr lang="en-US" altLang="vi-VN"/>
          </a:p>
        </p:txBody>
      </p:sp>
    </p:spTree>
    <p:extLst>
      <p:ext uri="{BB962C8B-B14F-4D97-AF65-F5344CB8AC3E}">
        <p14:creationId xmlns:p14="http://schemas.microsoft.com/office/powerpoint/2010/main" val="20217935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48C86E9F-9C52-454F-85D4-29F64FEC074B}" type="datetimeFigureOut">
              <a:rPr lang="en-US" altLang="vi-VN"/>
              <a:pPr>
                <a:defRPr/>
              </a:pPr>
              <a:t>10/2/2023</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F7D97389-CD69-4A5F-B2A2-80865F7390C6}" type="slidenum">
              <a:rPr lang="en-US" altLang="vi-VN"/>
              <a:pPr>
                <a:defRPr/>
              </a:pPr>
              <a:t>‹#›</a:t>
            </a:fld>
            <a:endParaRPr lang="en-US" altLang="vi-VN"/>
          </a:p>
        </p:txBody>
      </p:sp>
    </p:spTree>
    <p:extLst>
      <p:ext uri="{BB962C8B-B14F-4D97-AF65-F5344CB8AC3E}">
        <p14:creationId xmlns:p14="http://schemas.microsoft.com/office/powerpoint/2010/main" val="6206299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7CE3667E-F581-497D-9585-674A98580253}" type="datetimeFigureOut">
              <a:rPr lang="en-US" altLang="vi-VN"/>
              <a:pPr>
                <a:defRPr/>
              </a:pPr>
              <a:t>10/2/2023</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EDCD89EF-27B3-4DC1-9E30-CB26EEF7C346}" type="slidenum">
              <a:rPr lang="en-US" altLang="vi-VN"/>
              <a:pPr>
                <a:defRPr/>
              </a:pPr>
              <a:t>‹#›</a:t>
            </a:fld>
            <a:endParaRPr lang="en-US" altLang="vi-VN"/>
          </a:p>
        </p:txBody>
      </p:sp>
    </p:spTree>
    <p:extLst>
      <p:ext uri="{BB962C8B-B14F-4D97-AF65-F5344CB8AC3E}">
        <p14:creationId xmlns:p14="http://schemas.microsoft.com/office/powerpoint/2010/main" val="2931672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F8B0102-8C76-5F46-AD9A-CEC67839027F}" type="slidenum">
              <a:rPr lang="en-US"/>
              <a:pPr/>
              <a:t>‹#›</a:t>
            </a:fld>
            <a:endParaRPr lang="en-US"/>
          </a:p>
        </p:txBody>
      </p:sp>
    </p:spTree>
    <p:extLst>
      <p:ext uri="{BB962C8B-B14F-4D97-AF65-F5344CB8AC3E}">
        <p14:creationId xmlns:p14="http://schemas.microsoft.com/office/powerpoint/2010/main" val="11480818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014B1151-FF48-4BBA-975E-9C12E2C161B9}" type="datetimeFigureOut">
              <a:rPr lang="en-US" altLang="vi-VN"/>
              <a:pPr>
                <a:defRPr/>
              </a:pPr>
              <a:t>10/2/2023</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0A656BCB-25A9-415B-A640-507DB7E24E3F}" type="slidenum">
              <a:rPr lang="en-US" altLang="vi-VN"/>
              <a:pPr>
                <a:defRPr/>
              </a:pPr>
              <a:t>‹#›</a:t>
            </a:fld>
            <a:endParaRPr lang="en-US" altLang="vi-VN"/>
          </a:p>
        </p:txBody>
      </p:sp>
    </p:spTree>
    <p:extLst>
      <p:ext uri="{BB962C8B-B14F-4D97-AF65-F5344CB8AC3E}">
        <p14:creationId xmlns:p14="http://schemas.microsoft.com/office/powerpoint/2010/main" val="23271626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619BD959-CBE3-4D4B-B98A-EDE5E44D545F}" type="datetimeFigureOut">
              <a:rPr lang="en-US" altLang="vi-VN"/>
              <a:pPr>
                <a:defRPr/>
              </a:pPr>
              <a:t>10/2/2023</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8A4F824F-C79C-4552-A25E-3D06E196998D}" type="slidenum">
              <a:rPr lang="en-US" altLang="vi-VN"/>
              <a:pPr>
                <a:defRPr/>
              </a:pPr>
              <a:t>‹#›</a:t>
            </a:fld>
            <a:endParaRPr lang="en-US" altLang="vi-VN"/>
          </a:p>
        </p:txBody>
      </p:sp>
    </p:spTree>
    <p:extLst>
      <p:ext uri="{BB962C8B-B14F-4D97-AF65-F5344CB8AC3E}">
        <p14:creationId xmlns:p14="http://schemas.microsoft.com/office/powerpoint/2010/main" val="1165169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1AB0FBB8-6F2C-4946-A9EB-610F41133993}" type="datetimeFigureOut">
              <a:rPr lang="en-US" altLang="vi-VN"/>
              <a:pPr>
                <a:defRPr/>
              </a:pPr>
              <a:t>10/2/2023</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CAEEF697-E610-4351-94BE-49AFF5C6E2CF}" type="slidenum">
              <a:rPr lang="en-US" altLang="vi-VN"/>
              <a:pPr>
                <a:defRPr/>
              </a:pPr>
              <a:t>‹#›</a:t>
            </a:fld>
            <a:endParaRPr lang="en-US" altLang="vi-VN"/>
          </a:p>
        </p:txBody>
      </p:sp>
    </p:spTree>
    <p:extLst>
      <p:ext uri="{BB962C8B-B14F-4D97-AF65-F5344CB8AC3E}">
        <p14:creationId xmlns:p14="http://schemas.microsoft.com/office/powerpoint/2010/main" val="19568495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655F980C-6A92-41D0-8B24-417E058C316A}" type="datetimeFigureOut">
              <a:rPr lang="en-US" altLang="vi-VN"/>
              <a:pPr>
                <a:defRPr/>
              </a:pPr>
              <a:t>10/2/2023</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4A59D3FE-C814-4784-A08C-5CE3495F7211}" type="slidenum">
              <a:rPr lang="en-US" altLang="vi-VN"/>
              <a:pPr>
                <a:defRPr/>
              </a:pPr>
              <a:t>‹#›</a:t>
            </a:fld>
            <a:endParaRPr lang="en-US" altLang="vi-VN"/>
          </a:p>
        </p:txBody>
      </p:sp>
    </p:spTree>
    <p:extLst>
      <p:ext uri="{BB962C8B-B14F-4D97-AF65-F5344CB8AC3E}">
        <p14:creationId xmlns:p14="http://schemas.microsoft.com/office/powerpoint/2010/main" val="5597045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62CFBDBF-A943-410A-A06C-F6CF1EE16712}" type="datetimeFigureOut">
              <a:rPr lang="en-US" altLang="vi-VN"/>
              <a:pPr>
                <a:defRPr/>
              </a:pPr>
              <a:t>10/2/2023</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AE8E9303-F97B-49DC-86E7-50BEAE825DDA}" type="slidenum">
              <a:rPr lang="en-US" altLang="vi-VN"/>
              <a:pPr>
                <a:defRPr/>
              </a:pPr>
              <a:t>‹#›</a:t>
            </a:fld>
            <a:endParaRPr lang="en-US" altLang="vi-VN"/>
          </a:p>
        </p:txBody>
      </p:sp>
    </p:spTree>
    <p:extLst>
      <p:ext uri="{BB962C8B-B14F-4D97-AF65-F5344CB8AC3E}">
        <p14:creationId xmlns:p14="http://schemas.microsoft.com/office/powerpoint/2010/main" val="36926516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A0476980-EEBD-4D82-97D5-A0728153D25F}" type="datetimeFigureOut">
              <a:rPr lang="en-US" altLang="vi-VN"/>
              <a:pPr>
                <a:defRPr/>
              </a:pPr>
              <a:t>10/2/2023</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BE950903-2B66-429A-8929-0763561EB71B}" type="slidenum">
              <a:rPr lang="en-US" altLang="vi-VN"/>
              <a:pPr>
                <a:defRPr/>
              </a:pPr>
              <a:t>‹#›</a:t>
            </a:fld>
            <a:endParaRPr lang="en-US" altLang="vi-VN"/>
          </a:p>
        </p:txBody>
      </p:sp>
    </p:spTree>
    <p:extLst>
      <p:ext uri="{BB962C8B-B14F-4D97-AF65-F5344CB8AC3E}">
        <p14:creationId xmlns:p14="http://schemas.microsoft.com/office/powerpoint/2010/main" val="32880004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DDF7C823-7760-4795-B7AB-6260C979DD51}" type="datetimeFigureOut">
              <a:rPr lang="en-US" altLang="vi-VN"/>
              <a:pPr>
                <a:defRPr/>
              </a:pPr>
              <a:t>10/2/2023</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E43C708A-40C6-45C1-B89E-30CC1873026C}" type="slidenum">
              <a:rPr lang="en-US" altLang="vi-VN"/>
              <a:pPr>
                <a:defRPr/>
              </a:pPr>
              <a:t>‹#›</a:t>
            </a:fld>
            <a:endParaRPr lang="en-US" altLang="vi-VN"/>
          </a:p>
        </p:txBody>
      </p:sp>
    </p:spTree>
    <p:extLst>
      <p:ext uri="{BB962C8B-B14F-4D97-AF65-F5344CB8AC3E}">
        <p14:creationId xmlns:p14="http://schemas.microsoft.com/office/powerpoint/2010/main" val="26977796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C7545691-35C6-4654-88D8-946F457B36AF}" type="datetimeFigureOut">
              <a:rPr lang="en-US" altLang="vi-VN"/>
              <a:pPr>
                <a:defRPr/>
              </a:pPr>
              <a:t>10/2/2023</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760EB4C2-74A9-4764-9F36-03E7093E1E60}" type="slidenum">
              <a:rPr lang="en-US" altLang="vi-VN"/>
              <a:pPr>
                <a:defRPr/>
              </a:pPr>
              <a:t>‹#›</a:t>
            </a:fld>
            <a:endParaRPr lang="en-US" altLang="vi-VN"/>
          </a:p>
        </p:txBody>
      </p:sp>
    </p:spTree>
    <p:extLst>
      <p:ext uri="{BB962C8B-B14F-4D97-AF65-F5344CB8AC3E}">
        <p14:creationId xmlns:p14="http://schemas.microsoft.com/office/powerpoint/2010/main" val="24205842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04350B8-7895-4BE9-BD59-CAAC11376A45}" type="datetimeFigureOut">
              <a:rPr lang="en-US" altLang="vi-VN"/>
              <a:pPr>
                <a:defRPr/>
              </a:pPr>
              <a:t>10/2/2023</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46A7E825-3A79-48DF-A538-16FCAEB1FA47}" type="slidenum">
              <a:rPr lang="en-US" altLang="vi-VN"/>
              <a:pPr>
                <a:defRPr/>
              </a:pPr>
              <a:t>‹#›</a:t>
            </a:fld>
            <a:endParaRPr lang="en-US" altLang="vi-VN"/>
          </a:p>
        </p:txBody>
      </p:sp>
    </p:spTree>
    <p:extLst>
      <p:ext uri="{BB962C8B-B14F-4D97-AF65-F5344CB8AC3E}">
        <p14:creationId xmlns:p14="http://schemas.microsoft.com/office/powerpoint/2010/main" val="34949940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fld id="{AB047203-9A48-409C-98B7-669CD3004722}" type="datetimeFigureOut">
              <a:rPr lang="en-US" altLang="vi-VN"/>
              <a:pPr>
                <a:defRPr/>
              </a:pPr>
              <a:t>10/2/2023</a:t>
            </a:fld>
            <a:endParaRPr lang="en-US" alt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a:defRPr/>
            </a:pPr>
            <a:fld id="{21CDB3AD-BDBE-401E-9E42-015736DD6ED2}" type="slidenum">
              <a:rPr lang="en-US" altLang="vi-VN"/>
              <a:pPr>
                <a:defRPr/>
              </a:pPr>
              <a:t>‹#›</a:t>
            </a:fld>
            <a:endParaRPr lang="en-US" altLang="vi-VN"/>
          </a:p>
        </p:txBody>
      </p:sp>
    </p:spTree>
    <p:extLst>
      <p:ext uri="{BB962C8B-B14F-4D97-AF65-F5344CB8AC3E}">
        <p14:creationId xmlns:p14="http://schemas.microsoft.com/office/powerpoint/2010/main" val="2300700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BB28C7D-7121-A34D-B354-66AE8D27FB9A}" type="slidenum">
              <a:rPr lang="en-US"/>
              <a:pPr/>
              <a:t>‹#›</a:t>
            </a:fld>
            <a:endParaRPr lang="en-US"/>
          </a:p>
        </p:txBody>
      </p:sp>
    </p:spTree>
    <p:extLst>
      <p:ext uri="{BB962C8B-B14F-4D97-AF65-F5344CB8AC3E}">
        <p14:creationId xmlns:p14="http://schemas.microsoft.com/office/powerpoint/2010/main" val="37236998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fld id="{EB3BA1FA-096A-4094-9B62-A38FA472404B}" type="datetimeFigureOut">
              <a:rPr lang="en-US" altLang="vi-VN"/>
              <a:pPr>
                <a:defRPr/>
              </a:pPr>
              <a:t>10/2/2023</a:t>
            </a:fld>
            <a:endParaRPr lang="en-US" altLang="vi-V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9" name="Rectangle 6"/>
          <p:cNvSpPr>
            <a:spLocks noGrp="1" noChangeArrowheads="1"/>
          </p:cNvSpPr>
          <p:nvPr>
            <p:ph type="sldNum" sz="quarter" idx="12"/>
          </p:nvPr>
        </p:nvSpPr>
        <p:spPr>
          <a:ln/>
        </p:spPr>
        <p:txBody>
          <a:bodyPr/>
          <a:lstStyle>
            <a:lvl1pPr>
              <a:defRPr/>
            </a:lvl1pPr>
          </a:lstStyle>
          <a:p>
            <a:pPr>
              <a:defRPr/>
            </a:pPr>
            <a:fld id="{0BC5C0AE-5DB0-4160-8911-5F1E8E51D144}" type="slidenum">
              <a:rPr lang="en-US" altLang="vi-VN"/>
              <a:pPr>
                <a:defRPr/>
              </a:pPr>
              <a:t>‹#›</a:t>
            </a:fld>
            <a:endParaRPr lang="en-US" altLang="vi-VN"/>
          </a:p>
        </p:txBody>
      </p:sp>
    </p:spTree>
    <p:extLst>
      <p:ext uri="{BB962C8B-B14F-4D97-AF65-F5344CB8AC3E}">
        <p14:creationId xmlns:p14="http://schemas.microsoft.com/office/powerpoint/2010/main" val="14644356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fld id="{CCB792CD-F295-48A9-997D-C21783B3ED29}" type="datetimeFigureOut">
              <a:rPr lang="en-US" altLang="vi-VN"/>
              <a:pPr>
                <a:defRPr/>
              </a:pPr>
              <a:t>10/2/2023</a:t>
            </a:fld>
            <a:endParaRPr lang="en-US" altLang="vi-V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5" name="Rectangle 6"/>
          <p:cNvSpPr>
            <a:spLocks noGrp="1" noChangeArrowheads="1"/>
          </p:cNvSpPr>
          <p:nvPr>
            <p:ph type="sldNum" sz="quarter" idx="12"/>
          </p:nvPr>
        </p:nvSpPr>
        <p:spPr>
          <a:ln/>
        </p:spPr>
        <p:txBody>
          <a:bodyPr/>
          <a:lstStyle>
            <a:lvl1pPr>
              <a:defRPr/>
            </a:lvl1pPr>
          </a:lstStyle>
          <a:p>
            <a:pPr>
              <a:defRPr/>
            </a:pPr>
            <a:fld id="{CF33E98F-5C12-46A6-BFCD-9810707EC10A}" type="slidenum">
              <a:rPr lang="en-US" altLang="vi-VN"/>
              <a:pPr>
                <a:defRPr/>
              </a:pPr>
              <a:t>‹#›</a:t>
            </a:fld>
            <a:endParaRPr lang="en-US" altLang="vi-VN"/>
          </a:p>
        </p:txBody>
      </p:sp>
    </p:spTree>
    <p:extLst>
      <p:ext uri="{BB962C8B-B14F-4D97-AF65-F5344CB8AC3E}">
        <p14:creationId xmlns:p14="http://schemas.microsoft.com/office/powerpoint/2010/main" val="5807378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C58642A-4D8C-4D18-A138-181341CFB6F9}" type="datetimeFigureOut">
              <a:rPr lang="en-US" altLang="vi-VN"/>
              <a:pPr>
                <a:defRPr/>
              </a:pPr>
              <a:t>10/2/2023</a:t>
            </a:fld>
            <a:endParaRPr lang="en-US" altLang="vi-V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4" name="Rectangle 6"/>
          <p:cNvSpPr>
            <a:spLocks noGrp="1" noChangeArrowheads="1"/>
          </p:cNvSpPr>
          <p:nvPr>
            <p:ph type="sldNum" sz="quarter" idx="12"/>
          </p:nvPr>
        </p:nvSpPr>
        <p:spPr>
          <a:ln/>
        </p:spPr>
        <p:txBody>
          <a:bodyPr/>
          <a:lstStyle>
            <a:lvl1pPr>
              <a:defRPr/>
            </a:lvl1pPr>
          </a:lstStyle>
          <a:p>
            <a:pPr>
              <a:defRPr/>
            </a:pPr>
            <a:fld id="{988DCA14-41B1-49EB-B8E9-4373CAC46EC9}" type="slidenum">
              <a:rPr lang="en-US" altLang="vi-VN"/>
              <a:pPr>
                <a:defRPr/>
              </a:pPr>
              <a:t>‹#›</a:t>
            </a:fld>
            <a:endParaRPr lang="en-US" altLang="vi-VN"/>
          </a:p>
        </p:txBody>
      </p:sp>
    </p:spTree>
    <p:extLst>
      <p:ext uri="{BB962C8B-B14F-4D97-AF65-F5344CB8AC3E}">
        <p14:creationId xmlns:p14="http://schemas.microsoft.com/office/powerpoint/2010/main" val="38869708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D0207A1-BA9D-4509-921A-0D56D85548EE}" type="datetimeFigureOut">
              <a:rPr lang="en-US" altLang="vi-VN"/>
              <a:pPr>
                <a:defRPr/>
              </a:pPr>
              <a:t>10/2/2023</a:t>
            </a:fld>
            <a:endParaRPr lang="en-US" alt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a:defRPr/>
            </a:pPr>
            <a:fld id="{7A8CA196-8692-4748-BB0E-834CCD64FF4F}" type="slidenum">
              <a:rPr lang="en-US" altLang="vi-VN"/>
              <a:pPr>
                <a:defRPr/>
              </a:pPr>
              <a:t>‹#›</a:t>
            </a:fld>
            <a:endParaRPr lang="en-US" altLang="vi-VN"/>
          </a:p>
        </p:txBody>
      </p:sp>
    </p:spTree>
    <p:extLst>
      <p:ext uri="{BB962C8B-B14F-4D97-AF65-F5344CB8AC3E}">
        <p14:creationId xmlns:p14="http://schemas.microsoft.com/office/powerpoint/2010/main" val="21586934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79370A1-325C-4171-87DF-7D2B8DAE7467}" type="datetimeFigureOut">
              <a:rPr lang="en-US" altLang="vi-VN"/>
              <a:pPr>
                <a:defRPr/>
              </a:pPr>
              <a:t>10/2/2023</a:t>
            </a:fld>
            <a:endParaRPr lang="en-US" alt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a:defRPr/>
            </a:pPr>
            <a:fld id="{C8433B0B-2ABF-4AF6-B2CD-49DF3B8E7A75}" type="slidenum">
              <a:rPr lang="en-US" altLang="vi-VN"/>
              <a:pPr>
                <a:defRPr/>
              </a:pPr>
              <a:t>‹#›</a:t>
            </a:fld>
            <a:endParaRPr lang="en-US" altLang="vi-VN"/>
          </a:p>
        </p:txBody>
      </p:sp>
    </p:spTree>
    <p:extLst>
      <p:ext uri="{BB962C8B-B14F-4D97-AF65-F5344CB8AC3E}">
        <p14:creationId xmlns:p14="http://schemas.microsoft.com/office/powerpoint/2010/main" val="89017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EE3C3568-1660-48C2-BE83-5DFBF6F93E58}" type="datetimeFigureOut">
              <a:rPr lang="en-US" altLang="vi-VN"/>
              <a:pPr>
                <a:defRPr/>
              </a:pPr>
              <a:t>10/2/2023</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FA22A60D-FF9F-499A-94CD-0846D571CAB4}" type="slidenum">
              <a:rPr lang="en-US" altLang="vi-VN"/>
              <a:pPr>
                <a:defRPr/>
              </a:pPr>
              <a:t>‹#›</a:t>
            </a:fld>
            <a:endParaRPr lang="en-US" altLang="vi-VN"/>
          </a:p>
        </p:txBody>
      </p:sp>
    </p:spTree>
    <p:extLst>
      <p:ext uri="{BB962C8B-B14F-4D97-AF65-F5344CB8AC3E}">
        <p14:creationId xmlns:p14="http://schemas.microsoft.com/office/powerpoint/2010/main" val="17790527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EE90AC6D-75EF-4AD2-BC87-4958DBBABFCC}" type="datetimeFigureOut">
              <a:rPr lang="en-US" altLang="vi-VN"/>
              <a:pPr>
                <a:defRPr/>
              </a:pPr>
              <a:t>10/2/2023</a:t>
            </a:fld>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863F00F7-BFD2-4EC3-850B-22BAE009B119}" type="slidenum">
              <a:rPr lang="en-US" altLang="vi-VN"/>
              <a:pPr>
                <a:defRPr/>
              </a:pPr>
              <a:t>‹#›</a:t>
            </a:fld>
            <a:endParaRPr lang="en-US" altLang="vi-VN"/>
          </a:p>
        </p:txBody>
      </p:sp>
    </p:spTree>
    <p:extLst>
      <p:ext uri="{BB962C8B-B14F-4D97-AF65-F5344CB8AC3E}">
        <p14:creationId xmlns:p14="http://schemas.microsoft.com/office/powerpoint/2010/main" val="35815339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4"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4" indent="0" algn="ctr">
              <a:buNone/>
              <a:defRPr>
                <a:solidFill>
                  <a:schemeClr val="tx1">
                    <a:tint val="75000"/>
                  </a:schemeClr>
                </a:solidFill>
              </a:defRPr>
            </a:lvl2pPr>
            <a:lvl3pPr marL="914401" indent="0" algn="ctr">
              <a:buNone/>
              <a:defRPr>
                <a:solidFill>
                  <a:schemeClr val="tx1">
                    <a:tint val="75000"/>
                  </a:schemeClr>
                </a:solidFill>
              </a:defRPr>
            </a:lvl3pPr>
            <a:lvl4pPr marL="1371605" indent="0" algn="ctr">
              <a:buNone/>
              <a:defRPr>
                <a:solidFill>
                  <a:schemeClr val="tx1">
                    <a:tint val="75000"/>
                  </a:schemeClr>
                </a:solidFill>
              </a:defRPr>
            </a:lvl4pPr>
            <a:lvl5pPr marL="1828807" indent="0" algn="ctr">
              <a:buNone/>
              <a:defRPr>
                <a:solidFill>
                  <a:schemeClr val="tx1">
                    <a:tint val="75000"/>
                  </a:schemeClr>
                </a:solidFill>
              </a:defRPr>
            </a:lvl5pPr>
            <a:lvl6pPr marL="2286009" indent="0" algn="ctr">
              <a:buNone/>
              <a:defRPr>
                <a:solidFill>
                  <a:schemeClr val="tx1">
                    <a:tint val="75000"/>
                  </a:schemeClr>
                </a:solidFill>
              </a:defRPr>
            </a:lvl6pPr>
            <a:lvl7pPr marL="2743212" indent="0" algn="ctr">
              <a:buNone/>
              <a:defRPr>
                <a:solidFill>
                  <a:schemeClr val="tx1">
                    <a:tint val="75000"/>
                  </a:schemeClr>
                </a:solidFill>
              </a:defRPr>
            </a:lvl7pPr>
            <a:lvl8pPr marL="3200413" indent="0" algn="ctr">
              <a:buNone/>
              <a:defRPr>
                <a:solidFill>
                  <a:schemeClr val="tx1">
                    <a:tint val="75000"/>
                  </a:schemeClr>
                </a:solidFill>
              </a:defRPr>
            </a:lvl8pPr>
            <a:lvl9pPr marL="3657614"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861957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75957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6" y="2906713"/>
            <a:ext cx="7772400" cy="1500187"/>
          </a:xfrm>
        </p:spPr>
        <p:txBody>
          <a:bodyPr anchor="b"/>
          <a:lstStyle>
            <a:lvl1pPr marL="0" indent="0">
              <a:buNone/>
              <a:defRPr sz="2000">
                <a:solidFill>
                  <a:schemeClr val="tx1">
                    <a:tint val="75000"/>
                  </a:schemeClr>
                </a:solidFill>
              </a:defRPr>
            </a:lvl1pPr>
            <a:lvl2pPr marL="457204" indent="0">
              <a:buNone/>
              <a:defRPr sz="1800">
                <a:solidFill>
                  <a:schemeClr val="tx1">
                    <a:tint val="75000"/>
                  </a:schemeClr>
                </a:solidFill>
              </a:defRPr>
            </a:lvl2pPr>
            <a:lvl3pPr marL="914401" indent="0">
              <a:buNone/>
              <a:defRPr sz="1600">
                <a:solidFill>
                  <a:schemeClr val="tx1">
                    <a:tint val="75000"/>
                  </a:schemeClr>
                </a:solidFill>
              </a:defRPr>
            </a:lvl3pPr>
            <a:lvl4pPr marL="1371605" indent="0">
              <a:buNone/>
              <a:defRPr sz="1400">
                <a:solidFill>
                  <a:schemeClr val="tx1">
                    <a:tint val="75000"/>
                  </a:schemeClr>
                </a:solidFill>
              </a:defRPr>
            </a:lvl4pPr>
            <a:lvl5pPr marL="1828807" indent="0">
              <a:buNone/>
              <a:defRPr sz="1400">
                <a:solidFill>
                  <a:schemeClr val="tx1">
                    <a:tint val="75000"/>
                  </a:schemeClr>
                </a:solidFill>
              </a:defRPr>
            </a:lvl5pPr>
            <a:lvl6pPr marL="2286009" indent="0">
              <a:buNone/>
              <a:defRPr sz="1400">
                <a:solidFill>
                  <a:schemeClr val="tx1">
                    <a:tint val="75000"/>
                  </a:schemeClr>
                </a:solidFill>
              </a:defRPr>
            </a:lvl6pPr>
            <a:lvl7pPr marL="2743212" indent="0">
              <a:buNone/>
              <a:defRPr sz="1400">
                <a:solidFill>
                  <a:schemeClr val="tx1">
                    <a:tint val="75000"/>
                  </a:schemeClr>
                </a:solidFill>
              </a:defRPr>
            </a:lvl7pPr>
            <a:lvl8pPr marL="3200413" indent="0">
              <a:buNone/>
              <a:defRPr sz="1400">
                <a:solidFill>
                  <a:schemeClr val="tx1">
                    <a:tint val="75000"/>
                  </a:schemeClr>
                </a:solidFill>
              </a:defRPr>
            </a:lvl8pPr>
            <a:lvl9pPr marL="3657614"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52976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01FBD2DB-7E48-4148-85FE-684D36A5AAC3}" type="slidenum">
              <a:rPr lang="en-US"/>
              <a:pPr/>
              <a:t>‹#›</a:t>
            </a:fld>
            <a:endParaRPr lang="en-US"/>
          </a:p>
        </p:txBody>
      </p:sp>
    </p:spTree>
    <p:extLst>
      <p:ext uri="{BB962C8B-B14F-4D97-AF65-F5344CB8AC3E}">
        <p14:creationId xmlns:p14="http://schemas.microsoft.com/office/powerpoint/2010/main" val="18470866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6" y="1600205"/>
            <a:ext cx="40386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5" y="1600205"/>
            <a:ext cx="40386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43237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4" indent="0">
              <a:buNone/>
              <a:defRPr sz="2000" b="1"/>
            </a:lvl2pPr>
            <a:lvl3pPr marL="914401" indent="0">
              <a:buNone/>
              <a:defRPr sz="1800" b="1"/>
            </a:lvl3pPr>
            <a:lvl4pPr marL="1371605" indent="0">
              <a:buNone/>
              <a:defRPr sz="1600" b="1"/>
            </a:lvl4pPr>
            <a:lvl5pPr marL="1828807" indent="0">
              <a:buNone/>
              <a:defRPr sz="1600" b="1"/>
            </a:lvl5pPr>
            <a:lvl6pPr marL="2286009" indent="0">
              <a:buNone/>
              <a:defRPr sz="1600" b="1"/>
            </a:lvl6pPr>
            <a:lvl7pPr marL="2743212" indent="0">
              <a:buNone/>
              <a:defRPr sz="1600" b="1"/>
            </a:lvl7pPr>
            <a:lvl8pPr marL="3200413" indent="0">
              <a:buNone/>
              <a:defRPr sz="1600" b="1"/>
            </a:lvl8pPr>
            <a:lvl9pPr marL="365761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7"/>
            <a:ext cx="4041774" cy="639763"/>
          </a:xfrm>
        </p:spPr>
        <p:txBody>
          <a:bodyPr anchor="b"/>
          <a:lstStyle>
            <a:lvl1pPr marL="0" indent="0">
              <a:buNone/>
              <a:defRPr sz="2400" b="1"/>
            </a:lvl1pPr>
            <a:lvl2pPr marL="457204" indent="0">
              <a:buNone/>
              <a:defRPr sz="2000" b="1"/>
            </a:lvl2pPr>
            <a:lvl3pPr marL="914401" indent="0">
              <a:buNone/>
              <a:defRPr sz="1800" b="1"/>
            </a:lvl3pPr>
            <a:lvl4pPr marL="1371605" indent="0">
              <a:buNone/>
              <a:defRPr sz="1600" b="1"/>
            </a:lvl4pPr>
            <a:lvl5pPr marL="1828807" indent="0">
              <a:buNone/>
              <a:defRPr sz="1600" b="1"/>
            </a:lvl5pPr>
            <a:lvl6pPr marL="2286009" indent="0">
              <a:buNone/>
              <a:defRPr sz="1600" b="1"/>
            </a:lvl6pPr>
            <a:lvl7pPr marL="2743212" indent="0">
              <a:buNone/>
              <a:defRPr sz="1600" b="1"/>
            </a:lvl7pPr>
            <a:lvl8pPr marL="3200413" indent="0">
              <a:buNone/>
              <a:defRPr sz="1600" b="1"/>
            </a:lvl8pPr>
            <a:lvl9pPr marL="365761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63340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20351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4335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3"/>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7" y="273058"/>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400"/>
            </a:lvl1pPr>
            <a:lvl2pPr marL="457204" indent="0">
              <a:buNone/>
              <a:defRPr sz="1200"/>
            </a:lvl2pPr>
            <a:lvl3pPr marL="914401" indent="0">
              <a:buNone/>
              <a:defRPr sz="1000"/>
            </a:lvl3pPr>
            <a:lvl4pPr marL="1371605" indent="0">
              <a:buNone/>
              <a:defRPr sz="900"/>
            </a:lvl4pPr>
            <a:lvl5pPr marL="1828807" indent="0">
              <a:buNone/>
              <a:defRPr sz="900"/>
            </a:lvl5pPr>
            <a:lvl6pPr marL="2286009" indent="0">
              <a:buNone/>
              <a:defRPr sz="900"/>
            </a:lvl6pPr>
            <a:lvl7pPr marL="2743212" indent="0">
              <a:buNone/>
              <a:defRPr sz="900"/>
            </a:lvl7pPr>
            <a:lvl8pPr marL="3200413" indent="0">
              <a:buNone/>
              <a:defRPr sz="900"/>
            </a:lvl8pPr>
            <a:lvl9pPr marL="3657614" indent="0">
              <a:buNone/>
              <a:defRPr sz="900"/>
            </a:lvl9pPr>
          </a:lstStyle>
          <a:p>
            <a:pPr lvl="0"/>
            <a:r>
              <a:rPr lang="en-US"/>
              <a:t>Click to edit Master text styles</a:t>
            </a:r>
          </a:p>
        </p:txBody>
      </p:sp>
    </p:spTree>
    <p:extLst>
      <p:ext uri="{BB962C8B-B14F-4D97-AF65-F5344CB8AC3E}">
        <p14:creationId xmlns:p14="http://schemas.microsoft.com/office/powerpoint/2010/main" val="24643622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4"/>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5"/>
            <a:ext cx="5486400" cy="4114800"/>
          </a:xfrm>
        </p:spPr>
        <p:txBody>
          <a:bodyPr vert="horz" wrap="square" lIns="91440" tIns="45720" rIns="91440" bIns="45720" numCol="1" rtlCol="0" anchor="t" anchorCtr="0" compatLnSpc="1">
            <a:prstTxWarp prst="textNoShape">
              <a:avLst/>
            </a:prstTxWarp>
            <a:normAutofit/>
          </a:bodyPr>
          <a:lstStyle>
            <a:lvl1pPr marL="0" indent="0">
              <a:buNone/>
              <a:defRPr sz="3200"/>
            </a:lvl1pPr>
            <a:lvl2pPr marL="457204" indent="0">
              <a:buNone/>
              <a:defRPr sz="2800"/>
            </a:lvl2pPr>
            <a:lvl3pPr marL="914401" indent="0">
              <a:buNone/>
              <a:defRPr sz="2400"/>
            </a:lvl3pPr>
            <a:lvl4pPr marL="1371605" indent="0">
              <a:buNone/>
              <a:defRPr sz="2000"/>
            </a:lvl4pPr>
            <a:lvl5pPr marL="1828807" indent="0">
              <a:buNone/>
              <a:defRPr sz="2000"/>
            </a:lvl5pPr>
            <a:lvl6pPr marL="2286009" indent="0">
              <a:buNone/>
              <a:defRPr sz="2000"/>
            </a:lvl6pPr>
            <a:lvl7pPr marL="2743212" indent="0">
              <a:buNone/>
              <a:defRPr sz="2000"/>
            </a:lvl7pPr>
            <a:lvl8pPr marL="3200413" indent="0">
              <a:buNone/>
              <a:defRPr sz="2000"/>
            </a:lvl8pPr>
            <a:lvl9pPr marL="3657614" indent="0">
              <a:buNone/>
              <a:defRPr sz="2000"/>
            </a:lvl9pPr>
          </a:lstStyle>
          <a:p>
            <a:pPr lvl="0"/>
            <a:endParaRPr lang="en-US" noProof="0"/>
          </a:p>
        </p:txBody>
      </p:sp>
      <p:sp>
        <p:nvSpPr>
          <p:cNvPr id="4" name="Text Placeholder 3"/>
          <p:cNvSpPr>
            <a:spLocks noGrp="1"/>
          </p:cNvSpPr>
          <p:nvPr>
            <p:ph type="body" sz="half" idx="2"/>
          </p:nvPr>
        </p:nvSpPr>
        <p:spPr>
          <a:xfrm>
            <a:off x="1792289" y="5367345"/>
            <a:ext cx="5486400" cy="804863"/>
          </a:xfrm>
        </p:spPr>
        <p:txBody>
          <a:bodyPr/>
          <a:lstStyle>
            <a:lvl1pPr marL="0" indent="0">
              <a:buNone/>
              <a:defRPr sz="1400"/>
            </a:lvl1pPr>
            <a:lvl2pPr marL="457204" indent="0">
              <a:buNone/>
              <a:defRPr sz="1200"/>
            </a:lvl2pPr>
            <a:lvl3pPr marL="914401" indent="0">
              <a:buNone/>
              <a:defRPr sz="1000"/>
            </a:lvl3pPr>
            <a:lvl4pPr marL="1371605" indent="0">
              <a:buNone/>
              <a:defRPr sz="900"/>
            </a:lvl4pPr>
            <a:lvl5pPr marL="1828807" indent="0">
              <a:buNone/>
              <a:defRPr sz="900"/>
            </a:lvl5pPr>
            <a:lvl6pPr marL="2286009" indent="0">
              <a:buNone/>
              <a:defRPr sz="900"/>
            </a:lvl6pPr>
            <a:lvl7pPr marL="2743212" indent="0">
              <a:buNone/>
              <a:defRPr sz="900"/>
            </a:lvl7pPr>
            <a:lvl8pPr marL="3200413" indent="0">
              <a:buNone/>
              <a:defRPr sz="900"/>
            </a:lvl8pPr>
            <a:lvl9pPr marL="3657614" indent="0">
              <a:buNone/>
              <a:defRPr sz="900"/>
            </a:lvl9pPr>
          </a:lstStyle>
          <a:p>
            <a:pPr lvl="0"/>
            <a:r>
              <a:rPr lang="en-US"/>
              <a:t>Click to edit Master text styles</a:t>
            </a:r>
          </a:p>
        </p:txBody>
      </p:sp>
    </p:spTree>
    <p:extLst>
      <p:ext uri="{BB962C8B-B14F-4D97-AF65-F5344CB8AC3E}">
        <p14:creationId xmlns:p14="http://schemas.microsoft.com/office/powerpoint/2010/main" val="7527105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80970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274643"/>
            <a:ext cx="20574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3" y="274643"/>
            <a:ext cx="6019801"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34875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4"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4" indent="0" algn="ctr">
              <a:buNone/>
              <a:defRPr>
                <a:solidFill>
                  <a:schemeClr val="tx1">
                    <a:tint val="75000"/>
                  </a:schemeClr>
                </a:solidFill>
              </a:defRPr>
            </a:lvl2pPr>
            <a:lvl3pPr marL="914401" indent="0" algn="ctr">
              <a:buNone/>
              <a:defRPr>
                <a:solidFill>
                  <a:schemeClr val="tx1">
                    <a:tint val="75000"/>
                  </a:schemeClr>
                </a:solidFill>
              </a:defRPr>
            </a:lvl3pPr>
            <a:lvl4pPr marL="1371605" indent="0" algn="ctr">
              <a:buNone/>
              <a:defRPr>
                <a:solidFill>
                  <a:schemeClr val="tx1">
                    <a:tint val="75000"/>
                  </a:schemeClr>
                </a:solidFill>
              </a:defRPr>
            </a:lvl4pPr>
            <a:lvl5pPr marL="1828807" indent="0" algn="ctr">
              <a:buNone/>
              <a:defRPr>
                <a:solidFill>
                  <a:schemeClr val="tx1">
                    <a:tint val="75000"/>
                  </a:schemeClr>
                </a:solidFill>
              </a:defRPr>
            </a:lvl5pPr>
            <a:lvl6pPr marL="2286009" indent="0" algn="ctr">
              <a:buNone/>
              <a:defRPr>
                <a:solidFill>
                  <a:schemeClr val="tx1">
                    <a:tint val="75000"/>
                  </a:schemeClr>
                </a:solidFill>
              </a:defRPr>
            </a:lvl6pPr>
            <a:lvl7pPr marL="2743212" indent="0" algn="ctr">
              <a:buNone/>
              <a:defRPr>
                <a:solidFill>
                  <a:schemeClr val="tx1">
                    <a:tint val="75000"/>
                  </a:schemeClr>
                </a:solidFill>
              </a:defRPr>
            </a:lvl7pPr>
            <a:lvl8pPr marL="3200413" indent="0" algn="ctr">
              <a:buNone/>
              <a:defRPr>
                <a:solidFill>
                  <a:schemeClr val="tx1">
                    <a:tint val="75000"/>
                  </a:schemeClr>
                </a:solidFill>
              </a:defRPr>
            </a:lvl8pPr>
            <a:lvl9pPr marL="3657614"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472396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641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4E9A0C3-FB51-6C4D-857B-836C4B5A2E0D}" type="slidenum">
              <a:rPr lang="en-US"/>
              <a:pPr/>
              <a:t>‹#›</a:t>
            </a:fld>
            <a:endParaRPr lang="en-US"/>
          </a:p>
        </p:txBody>
      </p:sp>
    </p:spTree>
    <p:extLst>
      <p:ext uri="{BB962C8B-B14F-4D97-AF65-F5344CB8AC3E}">
        <p14:creationId xmlns:p14="http://schemas.microsoft.com/office/powerpoint/2010/main" val="30350874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6" y="2906713"/>
            <a:ext cx="7772400" cy="1500187"/>
          </a:xfrm>
        </p:spPr>
        <p:txBody>
          <a:bodyPr anchor="b"/>
          <a:lstStyle>
            <a:lvl1pPr marL="0" indent="0">
              <a:buNone/>
              <a:defRPr sz="2000">
                <a:solidFill>
                  <a:schemeClr val="tx1">
                    <a:tint val="75000"/>
                  </a:schemeClr>
                </a:solidFill>
              </a:defRPr>
            </a:lvl1pPr>
            <a:lvl2pPr marL="457204" indent="0">
              <a:buNone/>
              <a:defRPr sz="1800">
                <a:solidFill>
                  <a:schemeClr val="tx1">
                    <a:tint val="75000"/>
                  </a:schemeClr>
                </a:solidFill>
              </a:defRPr>
            </a:lvl2pPr>
            <a:lvl3pPr marL="914401" indent="0">
              <a:buNone/>
              <a:defRPr sz="1600">
                <a:solidFill>
                  <a:schemeClr val="tx1">
                    <a:tint val="75000"/>
                  </a:schemeClr>
                </a:solidFill>
              </a:defRPr>
            </a:lvl3pPr>
            <a:lvl4pPr marL="1371605" indent="0">
              <a:buNone/>
              <a:defRPr sz="1400">
                <a:solidFill>
                  <a:schemeClr val="tx1">
                    <a:tint val="75000"/>
                  </a:schemeClr>
                </a:solidFill>
              </a:defRPr>
            </a:lvl4pPr>
            <a:lvl5pPr marL="1828807" indent="0">
              <a:buNone/>
              <a:defRPr sz="1400">
                <a:solidFill>
                  <a:schemeClr val="tx1">
                    <a:tint val="75000"/>
                  </a:schemeClr>
                </a:solidFill>
              </a:defRPr>
            </a:lvl5pPr>
            <a:lvl6pPr marL="2286009" indent="0">
              <a:buNone/>
              <a:defRPr sz="1400">
                <a:solidFill>
                  <a:schemeClr val="tx1">
                    <a:tint val="75000"/>
                  </a:schemeClr>
                </a:solidFill>
              </a:defRPr>
            </a:lvl6pPr>
            <a:lvl7pPr marL="2743212" indent="0">
              <a:buNone/>
              <a:defRPr sz="1400">
                <a:solidFill>
                  <a:schemeClr val="tx1">
                    <a:tint val="75000"/>
                  </a:schemeClr>
                </a:solidFill>
              </a:defRPr>
            </a:lvl7pPr>
            <a:lvl8pPr marL="3200413" indent="0">
              <a:buNone/>
              <a:defRPr sz="1400">
                <a:solidFill>
                  <a:schemeClr val="tx1">
                    <a:tint val="75000"/>
                  </a:schemeClr>
                </a:solidFill>
              </a:defRPr>
            </a:lvl8pPr>
            <a:lvl9pPr marL="3657614"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142756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6" y="1600205"/>
            <a:ext cx="40386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5" y="1600205"/>
            <a:ext cx="40386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70071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4" indent="0">
              <a:buNone/>
              <a:defRPr sz="2000" b="1"/>
            </a:lvl2pPr>
            <a:lvl3pPr marL="914401" indent="0">
              <a:buNone/>
              <a:defRPr sz="1800" b="1"/>
            </a:lvl3pPr>
            <a:lvl4pPr marL="1371605" indent="0">
              <a:buNone/>
              <a:defRPr sz="1600" b="1"/>
            </a:lvl4pPr>
            <a:lvl5pPr marL="1828807" indent="0">
              <a:buNone/>
              <a:defRPr sz="1600" b="1"/>
            </a:lvl5pPr>
            <a:lvl6pPr marL="2286009" indent="0">
              <a:buNone/>
              <a:defRPr sz="1600" b="1"/>
            </a:lvl6pPr>
            <a:lvl7pPr marL="2743212" indent="0">
              <a:buNone/>
              <a:defRPr sz="1600" b="1"/>
            </a:lvl7pPr>
            <a:lvl8pPr marL="3200413" indent="0">
              <a:buNone/>
              <a:defRPr sz="1600" b="1"/>
            </a:lvl8pPr>
            <a:lvl9pPr marL="365761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7"/>
            <a:ext cx="4041774" cy="639763"/>
          </a:xfrm>
        </p:spPr>
        <p:txBody>
          <a:bodyPr anchor="b"/>
          <a:lstStyle>
            <a:lvl1pPr marL="0" indent="0">
              <a:buNone/>
              <a:defRPr sz="2400" b="1"/>
            </a:lvl1pPr>
            <a:lvl2pPr marL="457204" indent="0">
              <a:buNone/>
              <a:defRPr sz="2000" b="1"/>
            </a:lvl2pPr>
            <a:lvl3pPr marL="914401" indent="0">
              <a:buNone/>
              <a:defRPr sz="1800" b="1"/>
            </a:lvl3pPr>
            <a:lvl4pPr marL="1371605" indent="0">
              <a:buNone/>
              <a:defRPr sz="1600" b="1"/>
            </a:lvl4pPr>
            <a:lvl5pPr marL="1828807" indent="0">
              <a:buNone/>
              <a:defRPr sz="1600" b="1"/>
            </a:lvl5pPr>
            <a:lvl6pPr marL="2286009" indent="0">
              <a:buNone/>
              <a:defRPr sz="1600" b="1"/>
            </a:lvl6pPr>
            <a:lvl7pPr marL="2743212" indent="0">
              <a:buNone/>
              <a:defRPr sz="1600" b="1"/>
            </a:lvl7pPr>
            <a:lvl8pPr marL="3200413" indent="0">
              <a:buNone/>
              <a:defRPr sz="1600" b="1"/>
            </a:lvl8pPr>
            <a:lvl9pPr marL="365761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08866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790012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21276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3"/>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7" y="273058"/>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400"/>
            </a:lvl1pPr>
            <a:lvl2pPr marL="457204" indent="0">
              <a:buNone/>
              <a:defRPr sz="1200"/>
            </a:lvl2pPr>
            <a:lvl3pPr marL="914401" indent="0">
              <a:buNone/>
              <a:defRPr sz="1000"/>
            </a:lvl3pPr>
            <a:lvl4pPr marL="1371605" indent="0">
              <a:buNone/>
              <a:defRPr sz="900"/>
            </a:lvl4pPr>
            <a:lvl5pPr marL="1828807" indent="0">
              <a:buNone/>
              <a:defRPr sz="900"/>
            </a:lvl5pPr>
            <a:lvl6pPr marL="2286009" indent="0">
              <a:buNone/>
              <a:defRPr sz="900"/>
            </a:lvl6pPr>
            <a:lvl7pPr marL="2743212" indent="0">
              <a:buNone/>
              <a:defRPr sz="900"/>
            </a:lvl7pPr>
            <a:lvl8pPr marL="3200413" indent="0">
              <a:buNone/>
              <a:defRPr sz="900"/>
            </a:lvl8pPr>
            <a:lvl9pPr marL="3657614" indent="0">
              <a:buNone/>
              <a:defRPr sz="900"/>
            </a:lvl9pPr>
          </a:lstStyle>
          <a:p>
            <a:pPr lvl="0"/>
            <a:r>
              <a:rPr lang="en-US"/>
              <a:t>Click to edit Master text styles</a:t>
            </a:r>
          </a:p>
        </p:txBody>
      </p:sp>
    </p:spTree>
    <p:extLst>
      <p:ext uri="{BB962C8B-B14F-4D97-AF65-F5344CB8AC3E}">
        <p14:creationId xmlns:p14="http://schemas.microsoft.com/office/powerpoint/2010/main" val="17954089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4"/>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5"/>
            <a:ext cx="5486400" cy="4114800"/>
          </a:xfrm>
        </p:spPr>
        <p:txBody>
          <a:bodyPr vert="horz" wrap="square" lIns="91440" tIns="45720" rIns="91440" bIns="45720" numCol="1" rtlCol="0" anchor="t" anchorCtr="0" compatLnSpc="1">
            <a:prstTxWarp prst="textNoShape">
              <a:avLst/>
            </a:prstTxWarp>
            <a:normAutofit/>
          </a:bodyPr>
          <a:lstStyle>
            <a:lvl1pPr marL="0" indent="0">
              <a:buNone/>
              <a:defRPr sz="3200"/>
            </a:lvl1pPr>
            <a:lvl2pPr marL="457204" indent="0">
              <a:buNone/>
              <a:defRPr sz="2800"/>
            </a:lvl2pPr>
            <a:lvl3pPr marL="914401" indent="0">
              <a:buNone/>
              <a:defRPr sz="2400"/>
            </a:lvl3pPr>
            <a:lvl4pPr marL="1371605" indent="0">
              <a:buNone/>
              <a:defRPr sz="2000"/>
            </a:lvl4pPr>
            <a:lvl5pPr marL="1828807" indent="0">
              <a:buNone/>
              <a:defRPr sz="2000"/>
            </a:lvl5pPr>
            <a:lvl6pPr marL="2286009" indent="0">
              <a:buNone/>
              <a:defRPr sz="2000"/>
            </a:lvl6pPr>
            <a:lvl7pPr marL="2743212" indent="0">
              <a:buNone/>
              <a:defRPr sz="2000"/>
            </a:lvl7pPr>
            <a:lvl8pPr marL="3200413" indent="0">
              <a:buNone/>
              <a:defRPr sz="2000"/>
            </a:lvl8pPr>
            <a:lvl9pPr marL="3657614" indent="0">
              <a:buNone/>
              <a:defRPr sz="2000"/>
            </a:lvl9pPr>
          </a:lstStyle>
          <a:p>
            <a:pPr lvl="0"/>
            <a:endParaRPr lang="en-US" noProof="0"/>
          </a:p>
        </p:txBody>
      </p:sp>
      <p:sp>
        <p:nvSpPr>
          <p:cNvPr id="4" name="Text Placeholder 3"/>
          <p:cNvSpPr>
            <a:spLocks noGrp="1"/>
          </p:cNvSpPr>
          <p:nvPr>
            <p:ph type="body" sz="half" idx="2"/>
          </p:nvPr>
        </p:nvSpPr>
        <p:spPr>
          <a:xfrm>
            <a:off x="1792289" y="5367345"/>
            <a:ext cx="5486400" cy="804863"/>
          </a:xfrm>
        </p:spPr>
        <p:txBody>
          <a:bodyPr/>
          <a:lstStyle>
            <a:lvl1pPr marL="0" indent="0">
              <a:buNone/>
              <a:defRPr sz="1400"/>
            </a:lvl1pPr>
            <a:lvl2pPr marL="457204" indent="0">
              <a:buNone/>
              <a:defRPr sz="1200"/>
            </a:lvl2pPr>
            <a:lvl3pPr marL="914401" indent="0">
              <a:buNone/>
              <a:defRPr sz="1000"/>
            </a:lvl3pPr>
            <a:lvl4pPr marL="1371605" indent="0">
              <a:buNone/>
              <a:defRPr sz="900"/>
            </a:lvl4pPr>
            <a:lvl5pPr marL="1828807" indent="0">
              <a:buNone/>
              <a:defRPr sz="900"/>
            </a:lvl5pPr>
            <a:lvl6pPr marL="2286009" indent="0">
              <a:buNone/>
              <a:defRPr sz="900"/>
            </a:lvl6pPr>
            <a:lvl7pPr marL="2743212" indent="0">
              <a:buNone/>
              <a:defRPr sz="900"/>
            </a:lvl7pPr>
            <a:lvl8pPr marL="3200413" indent="0">
              <a:buNone/>
              <a:defRPr sz="900"/>
            </a:lvl8pPr>
            <a:lvl9pPr marL="3657614" indent="0">
              <a:buNone/>
              <a:defRPr sz="900"/>
            </a:lvl9pPr>
          </a:lstStyle>
          <a:p>
            <a:pPr lvl="0"/>
            <a:r>
              <a:rPr lang="en-US"/>
              <a:t>Click to edit Master text styles</a:t>
            </a:r>
          </a:p>
        </p:txBody>
      </p:sp>
    </p:spTree>
    <p:extLst>
      <p:ext uri="{BB962C8B-B14F-4D97-AF65-F5344CB8AC3E}">
        <p14:creationId xmlns:p14="http://schemas.microsoft.com/office/powerpoint/2010/main" val="21157255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88381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274643"/>
            <a:ext cx="20574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3" y="274643"/>
            <a:ext cx="6019801"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09970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tx1"/>
        </a:solidFill>
        <a:effectLst/>
      </p:bgPr>
    </p:bg>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216BAD9C-88E6-4236-B51F-373A094245C9}"/>
              </a:ext>
            </a:extLst>
          </p:cNvPr>
          <p:cNvSpPr/>
          <p:nvPr/>
        </p:nvSpPr>
        <p:spPr>
          <a:xfrm>
            <a:off x="-7938" y="0"/>
            <a:ext cx="9151938" cy="6858000"/>
          </a:xfrm>
          <a:prstGeom prst="frame">
            <a:avLst>
              <a:gd name="adj1" fmla="val 2412"/>
            </a:avLst>
          </a:prstGeom>
          <a:solidFill>
            <a:schemeClr val="accent1"/>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 name="Google Shape;12;p2">
            <a:extLst>
              <a:ext uri="{FF2B5EF4-FFF2-40B4-BE49-F238E27FC236}">
                <a16:creationId xmlns:a16="http://schemas.microsoft.com/office/drawing/2014/main" id="{D9BF34B9-C541-4973-8D24-991F7A3E6B36}"/>
              </a:ext>
            </a:extLst>
          </p:cNvPr>
          <p:cNvSpPr/>
          <p:nvPr/>
        </p:nvSpPr>
        <p:spPr>
          <a:xfrm>
            <a:off x="3854450" y="1536701"/>
            <a:ext cx="1435100" cy="1259417"/>
          </a:xfrm>
          <a:prstGeom prst="wedgeRectCallout">
            <a:avLst>
              <a:gd name="adj1" fmla="val 8366"/>
              <a:gd name="adj2" fmla="val 80819"/>
            </a:avLst>
          </a:prstGeom>
          <a:noFill/>
          <a:ln w="114300" cap="flat" cmpd="sng">
            <a:solidFill>
              <a:schemeClr val="accent3"/>
            </a:solidFill>
            <a:prstDash val="solid"/>
            <a:miter lim="8000"/>
            <a:headEnd type="none" w="sm" len="sm"/>
            <a:tailEnd type="none" w="sm" len="sm"/>
          </a:ln>
        </p:spPr>
        <p:txBody>
          <a:bodyPr lIns="91425" tIns="91425" rIns="91425" bIns="91425" anchor="ctr"/>
          <a:lstStyle/>
          <a:p>
            <a:pPr eaLnBrk="1" hangingPunct="1">
              <a:buClr>
                <a:srgbClr val="000000"/>
              </a:buClr>
              <a:buFont typeface="Arial" pitchFamily="34" charset="0"/>
              <a:buNone/>
              <a:defRPr/>
            </a:pPr>
            <a:endParaRPr lang="en-US"/>
          </a:p>
        </p:txBody>
      </p:sp>
      <p:sp>
        <p:nvSpPr>
          <p:cNvPr id="11" name="Google Shape;11;p2"/>
          <p:cNvSpPr txBox="1">
            <a:spLocks noGrp="1"/>
          </p:cNvSpPr>
          <p:nvPr>
            <p:ph type="ctrTitle"/>
          </p:nvPr>
        </p:nvSpPr>
        <p:spPr>
          <a:xfrm>
            <a:off x="1054325" y="3265367"/>
            <a:ext cx="7035300" cy="1546400"/>
          </a:xfrm>
          <a:prstGeom prst="rect">
            <a:avLst/>
          </a:prstGeom>
        </p:spPr>
        <p:txBody>
          <a:bodyPr spcFirstLastPara="1" anchor="t">
            <a:noAutofit/>
          </a:bodyPr>
          <a:lstStyle>
            <a:lvl1pPr lvl="0" algn="ctr">
              <a:spcBef>
                <a:spcPts val="0"/>
              </a:spcBef>
              <a:spcAft>
                <a:spcPts val="0"/>
              </a:spcAft>
              <a:buClr>
                <a:schemeClr val="accent3"/>
              </a:buClr>
              <a:buSzPts val="4800"/>
              <a:buNone/>
              <a:defRPr sz="4800">
                <a:solidFill>
                  <a:schemeClr val="accent3"/>
                </a:solidFill>
              </a:defRPr>
            </a:lvl1pPr>
            <a:lvl2pPr lvl="1" algn="ctr">
              <a:spcBef>
                <a:spcPts val="0"/>
              </a:spcBef>
              <a:spcAft>
                <a:spcPts val="0"/>
              </a:spcAft>
              <a:buClr>
                <a:schemeClr val="accent3"/>
              </a:buClr>
              <a:buSzPts val="4800"/>
              <a:buNone/>
              <a:defRPr sz="4800">
                <a:solidFill>
                  <a:schemeClr val="accent3"/>
                </a:solidFill>
              </a:defRPr>
            </a:lvl2pPr>
            <a:lvl3pPr lvl="2" algn="ctr">
              <a:spcBef>
                <a:spcPts val="0"/>
              </a:spcBef>
              <a:spcAft>
                <a:spcPts val="0"/>
              </a:spcAft>
              <a:buClr>
                <a:schemeClr val="accent3"/>
              </a:buClr>
              <a:buSzPts val="4800"/>
              <a:buNone/>
              <a:defRPr sz="4800">
                <a:solidFill>
                  <a:schemeClr val="accent3"/>
                </a:solidFill>
              </a:defRPr>
            </a:lvl3pPr>
            <a:lvl4pPr lvl="3" algn="ctr">
              <a:spcBef>
                <a:spcPts val="0"/>
              </a:spcBef>
              <a:spcAft>
                <a:spcPts val="0"/>
              </a:spcAft>
              <a:buClr>
                <a:schemeClr val="accent3"/>
              </a:buClr>
              <a:buSzPts val="4800"/>
              <a:buNone/>
              <a:defRPr sz="4800">
                <a:solidFill>
                  <a:schemeClr val="accent3"/>
                </a:solidFill>
              </a:defRPr>
            </a:lvl4pPr>
            <a:lvl5pPr lvl="4" algn="ctr">
              <a:spcBef>
                <a:spcPts val="0"/>
              </a:spcBef>
              <a:spcAft>
                <a:spcPts val="0"/>
              </a:spcAft>
              <a:buClr>
                <a:schemeClr val="accent3"/>
              </a:buClr>
              <a:buSzPts val="4800"/>
              <a:buNone/>
              <a:defRPr sz="4800">
                <a:solidFill>
                  <a:schemeClr val="accent3"/>
                </a:solidFill>
              </a:defRPr>
            </a:lvl5pPr>
            <a:lvl6pPr lvl="5" algn="ctr">
              <a:spcBef>
                <a:spcPts val="0"/>
              </a:spcBef>
              <a:spcAft>
                <a:spcPts val="0"/>
              </a:spcAft>
              <a:buClr>
                <a:schemeClr val="accent3"/>
              </a:buClr>
              <a:buSzPts val="4800"/>
              <a:buNone/>
              <a:defRPr sz="4800">
                <a:solidFill>
                  <a:schemeClr val="accent3"/>
                </a:solidFill>
              </a:defRPr>
            </a:lvl6pPr>
            <a:lvl7pPr lvl="6" algn="ctr">
              <a:spcBef>
                <a:spcPts val="0"/>
              </a:spcBef>
              <a:spcAft>
                <a:spcPts val="0"/>
              </a:spcAft>
              <a:buClr>
                <a:schemeClr val="accent3"/>
              </a:buClr>
              <a:buSzPts val="4800"/>
              <a:buNone/>
              <a:defRPr sz="4800">
                <a:solidFill>
                  <a:schemeClr val="accent3"/>
                </a:solidFill>
              </a:defRPr>
            </a:lvl7pPr>
            <a:lvl8pPr lvl="7" algn="ctr">
              <a:spcBef>
                <a:spcPts val="0"/>
              </a:spcBef>
              <a:spcAft>
                <a:spcPts val="0"/>
              </a:spcAft>
              <a:buClr>
                <a:schemeClr val="accent3"/>
              </a:buClr>
              <a:buSzPts val="4800"/>
              <a:buNone/>
              <a:defRPr sz="4800">
                <a:solidFill>
                  <a:schemeClr val="accent3"/>
                </a:solidFill>
              </a:defRPr>
            </a:lvl8pPr>
            <a:lvl9pPr lvl="8" algn="ctr">
              <a:spcBef>
                <a:spcPts val="0"/>
              </a:spcBef>
              <a:spcAft>
                <a:spcPts val="0"/>
              </a:spcAft>
              <a:buClr>
                <a:schemeClr val="accent3"/>
              </a:buClr>
              <a:buSzPts val="4800"/>
              <a:buNone/>
              <a:defRPr sz="4800">
                <a:solidFill>
                  <a:schemeClr val="accent3"/>
                </a:solidFill>
              </a:defRPr>
            </a:lvl9pPr>
          </a:lstStyle>
          <a:p>
            <a:endParaRPr/>
          </a:p>
        </p:txBody>
      </p:sp>
    </p:spTree>
    <p:extLst>
      <p:ext uri="{BB962C8B-B14F-4D97-AF65-F5344CB8AC3E}">
        <p14:creationId xmlns:p14="http://schemas.microsoft.com/office/powerpoint/2010/main" val="1820155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834E22B-555F-5E4D-A43B-CF7BC5A80F12}" type="slidenum">
              <a:rPr lang="en-US"/>
              <a:pPr/>
              <a:t>‹#›</a:t>
            </a:fld>
            <a:endParaRPr lang="en-US"/>
          </a:p>
        </p:txBody>
      </p:sp>
    </p:spTree>
    <p:extLst>
      <p:ext uri="{BB962C8B-B14F-4D97-AF65-F5344CB8AC3E}">
        <p14:creationId xmlns:p14="http://schemas.microsoft.com/office/powerpoint/2010/main" val="303546686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Subtitle teal">
  <p:cSld name="Subtitle teal">
    <p:bg>
      <p:bgPr>
        <a:solidFill>
          <a:schemeClr val="accent1"/>
        </a:solidFill>
        <a:effectLst/>
      </p:bgPr>
    </p:bg>
    <p:spTree>
      <p:nvGrpSpPr>
        <p:cNvPr id="1" name="Shape 13"/>
        <p:cNvGrpSpPr/>
        <p:nvPr/>
      </p:nvGrpSpPr>
      <p:grpSpPr>
        <a:xfrm>
          <a:off x="0" y="0"/>
          <a:ext cx="0" cy="0"/>
          <a:chOff x="0" y="0"/>
          <a:chExt cx="0" cy="0"/>
        </a:xfrm>
      </p:grpSpPr>
      <p:sp>
        <p:nvSpPr>
          <p:cNvPr id="4" name="Google Shape;14;p3">
            <a:extLst>
              <a:ext uri="{FF2B5EF4-FFF2-40B4-BE49-F238E27FC236}">
                <a16:creationId xmlns:a16="http://schemas.microsoft.com/office/drawing/2014/main" id="{14068EAC-0984-4A6B-9F1E-5080EA0048AD}"/>
              </a:ext>
            </a:extLst>
          </p:cNvPr>
          <p:cNvSpPr/>
          <p:nvPr/>
        </p:nvSpPr>
        <p:spPr>
          <a:xfrm>
            <a:off x="-7938" y="0"/>
            <a:ext cx="9151938" cy="6858000"/>
          </a:xfrm>
          <a:prstGeom prst="frame">
            <a:avLst>
              <a:gd name="adj1" fmla="val 2412"/>
            </a:avLst>
          </a:prstGeom>
          <a:solidFill>
            <a:schemeClr val="accent2"/>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 name="Google Shape;17;p3">
            <a:extLst>
              <a:ext uri="{FF2B5EF4-FFF2-40B4-BE49-F238E27FC236}">
                <a16:creationId xmlns:a16="http://schemas.microsoft.com/office/drawing/2014/main" id="{87C09C5B-6D0B-4015-B7E9-A364C2383A8B}"/>
              </a:ext>
            </a:extLst>
          </p:cNvPr>
          <p:cNvSpPr>
            <a:spLocks noChangeArrowheads="1"/>
          </p:cNvSpPr>
          <p:nvPr/>
        </p:nvSpPr>
        <p:spPr bwMode="auto">
          <a:xfrm>
            <a:off x="1139825" y="3640667"/>
            <a:ext cx="274638" cy="275167"/>
          </a:xfrm>
          <a:prstGeom prst="rtTriangle">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sz="1400"/>
          </a:p>
        </p:txBody>
      </p:sp>
      <p:sp>
        <p:nvSpPr>
          <p:cNvPr id="15" name="Google Shape;15;p3"/>
          <p:cNvSpPr txBox="1">
            <a:spLocks noGrp="1"/>
          </p:cNvSpPr>
          <p:nvPr>
            <p:ph type="ctrTitle"/>
          </p:nvPr>
        </p:nvSpPr>
        <p:spPr>
          <a:xfrm>
            <a:off x="665225" y="2018033"/>
            <a:ext cx="5880300" cy="1546400"/>
          </a:xfrm>
          <a:prstGeom prst="rect">
            <a:avLst/>
          </a:prstGeom>
        </p:spPr>
        <p:txBody>
          <a:bodyPr spcFirstLastPara="1" anchor="b">
            <a:noAutofit/>
          </a:bodyPr>
          <a:lstStyle>
            <a:lvl1pPr lvl="0" algn="l" rtl="0">
              <a:spcBef>
                <a:spcPts val="0"/>
              </a:spcBef>
              <a:spcAft>
                <a:spcPts val="0"/>
              </a:spcAft>
              <a:buClr>
                <a:schemeClr val="lt1"/>
              </a:buClr>
              <a:buSzPts val="4800"/>
              <a:buNone/>
              <a:defRPr sz="4800">
                <a:solidFill>
                  <a:schemeClr val="lt1"/>
                </a:solidFill>
              </a:defRPr>
            </a:lvl1pPr>
            <a:lvl2pPr lvl="1" algn="l" rtl="0">
              <a:spcBef>
                <a:spcPts val="0"/>
              </a:spcBef>
              <a:spcAft>
                <a:spcPts val="0"/>
              </a:spcAft>
              <a:buClr>
                <a:schemeClr val="lt1"/>
              </a:buClr>
              <a:buSzPts val="4800"/>
              <a:buNone/>
              <a:defRPr sz="4800">
                <a:solidFill>
                  <a:schemeClr val="lt1"/>
                </a:solidFill>
              </a:defRPr>
            </a:lvl2pPr>
            <a:lvl3pPr lvl="2" algn="l" rtl="0">
              <a:spcBef>
                <a:spcPts val="0"/>
              </a:spcBef>
              <a:spcAft>
                <a:spcPts val="0"/>
              </a:spcAft>
              <a:buClr>
                <a:schemeClr val="lt1"/>
              </a:buClr>
              <a:buSzPts val="4800"/>
              <a:buNone/>
              <a:defRPr sz="4800">
                <a:solidFill>
                  <a:schemeClr val="lt1"/>
                </a:solidFill>
              </a:defRPr>
            </a:lvl3pPr>
            <a:lvl4pPr lvl="3" algn="l" rtl="0">
              <a:spcBef>
                <a:spcPts val="0"/>
              </a:spcBef>
              <a:spcAft>
                <a:spcPts val="0"/>
              </a:spcAft>
              <a:buClr>
                <a:schemeClr val="lt1"/>
              </a:buClr>
              <a:buSzPts val="4800"/>
              <a:buNone/>
              <a:defRPr sz="4800">
                <a:solidFill>
                  <a:schemeClr val="lt1"/>
                </a:solidFill>
              </a:defRPr>
            </a:lvl4pPr>
            <a:lvl5pPr lvl="4" algn="l" rtl="0">
              <a:spcBef>
                <a:spcPts val="0"/>
              </a:spcBef>
              <a:spcAft>
                <a:spcPts val="0"/>
              </a:spcAft>
              <a:buClr>
                <a:schemeClr val="lt1"/>
              </a:buClr>
              <a:buSzPts val="4800"/>
              <a:buNone/>
              <a:defRPr sz="4800">
                <a:solidFill>
                  <a:schemeClr val="lt1"/>
                </a:solidFill>
              </a:defRPr>
            </a:lvl5pPr>
            <a:lvl6pPr lvl="5" algn="l" rtl="0">
              <a:spcBef>
                <a:spcPts val="0"/>
              </a:spcBef>
              <a:spcAft>
                <a:spcPts val="0"/>
              </a:spcAft>
              <a:buClr>
                <a:schemeClr val="lt1"/>
              </a:buClr>
              <a:buSzPts val="4800"/>
              <a:buNone/>
              <a:defRPr sz="4800">
                <a:solidFill>
                  <a:schemeClr val="lt1"/>
                </a:solidFill>
              </a:defRPr>
            </a:lvl6pPr>
            <a:lvl7pPr lvl="6" algn="l" rtl="0">
              <a:spcBef>
                <a:spcPts val="0"/>
              </a:spcBef>
              <a:spcAft>
                <a:spcPts val="0"/>
              </a:spcAft>
              <a:buClr>
                <a:schemeClr val="lt1"/>
              </a:buClr>
              <a:buSzPts val="4800"/>
              <a:buNone/>
              <a:defRPr sz="4800">
                <a:solidFill>
                  <a:schemeClr val="lt1"/>
                </a:solidFill>
              </a:defRPr>
            </a:lvl7pPr>
            <a:lvl8pPr lvl="7" algn="l" rtl="0">
              <a:spcBef>
                <a:spcPts val="0"/>
              </a:spcBef>
              <a:spcAft>
                <a:spcPts val="0"/>
              </a:spcAft>
              <a:buClr>
                <a:schemeClr val="lt1"/>
              </a:buClr>
              <a:buSzPts val="4800"/>
              <a:buNone/>
              <a:defRPr sz="4800">
                <a:solidFill>
                  <a:schemeClr val="lt1"/>
                </a:solidFill>
              </a:defRPr>
            </a:lvl8pPr>
            <a:lvl9pPr lvl="8" algn="l" rtl="0">
              <a:spcBef>
                <a:spcPts val="0"/>
              </a:spcBef>
              <a:spcAft>
                <a:spcPts val="0"/>
              </a:spcAft>
              <a:buClr>
                <a:schemeClr val="lt1"/>
              </a:buClr>
              <a:buSzPts val="4800"/>
              <a:buNone/>
              <a:defRPr sz="4800">
                <a:solidFill>
                  <a:schemeClr val="lt1"/>
                </a:solidFill>
              </a:defRPr>
            </a:lvl9pPr>
          </a:lstStyle>
          <a:p>
            <a:endParaRPr/>
          </a:p>
        </p:txBody>
      </p:sp>
      <p:sp>
        <p:nvSpPr>
          <p:cNvPr id="16" name="Google Shape;16;p3"/>
          <p:cNvSpPr txBox="1">
            <a:spLocks noGrp="1"/>
          </p:cNvSpPr>
          <p:nvPr>
            <p:ph type="subTitle" idx="1"/>
          </p:nvPr>
        </p:nvSpPr>
        <p:spPr>
          <a:xfrm>
            <a:off x="854250" y="3922267"/>
            <a:ext cx="4738500" cy="994000"/>
          </a:xfrm>
          <a:prstGeom prst="rect">
            <a:avLst/>
          </a:prstGeom>
          <a:ln w="114300" cap="flat" cmpd="sng">
            <a:solidFill>
              <a:schemeClr val="lt1"/>
            </a:solidFill>
            <a:prstDash val="solid"/>
            <a:miter lim="8000"/>
            <a:headEnd type="none" w="sm" len="sm"/>
            <a:tailEnd type="none" w="sm" len="sm"/>
          </a:ln>
        </p:spPr>
        <p:txBody>
          <a:bodyPr spcFirstLastPara="1" anchor="ctr">
            <a:noAutofit/>
          </a:bodyPr>
          <a:lstStyle>
            <a:lvl1pPr lvl="0"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1pPr>
            <a:lvl2pPr lvl="1" rtl="0">
              <a:spcBef>
                <a:spcPts val="0"/>
              </a:spcBef>
              <a:spcAft>
                <a:spcPts val="0"/>
              </a:spcAft>
              <a:buClr>
                <a:schemeClr val="lt1"/>
              </a:buClr>
              <a:buSzPts val="2400"/>
              <a:buFont typeface="Source Sans Pro"/>
              <a:buNone/>
              <a:defRPr>
                <a:solidFill>
                  <a:schemeClr val="lt1"/>
                </a:solidFill>
                <a:latin typeface="Source Sans Pro"/>
                <a:ea typeface="Source Sans Pro"/>
                <a:cs typeface="Source Sans Pro"/>
                <a:sym typeface="Source Sans Pro"/>
              </a:defRPr>
            </a:lvl2pPr>
            <a:lvl3pPr lvl="2" rtl="0">
              <a:spcBef>
                <a:spcPts val="0"/>
              </a:spcBef>
              <a:spcAft>
                <a:spcPts val="0"/>
              </a:spcAft>
              <a:buClr>
                <a:schemeClr val="lt1"/>
              </a:buClr>
              <a:buSzPts val="2400"/>
              <a:buFont typeface="Source Sans Pro"/>
              <a:buNone/>
              <a:defRPr>
                <a:solidFill>
                  <a:schemeClr val="lt1"/>
                </a:solidFill>
                <a:latin typeface="Source Sans Pro"/>
                <a:ea typeface="Source Sans Pro"/>
                <a:cs typeface="Source Sans Pro"/>
                <a:sym typeface="Source Sans Pro"/>
              </a:defRPr>
            </a:lvl3pPr>
            <a:lvl4pPr lvl="3"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4pPr>
            <a:lvl5pPr lvl="4"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5pPr>
            <a:lvl6pPr lvl="5"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6pPr>
            <a:lvl7pPr lvl="6"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7pPr>
            <a:lvl8pPr lvl="7"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8pPr>
            <a:lvl9pPr lvl="8"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42041127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Subtitle pink">
  <p:cSld name="Subtitle pink">
    <p:bg>
      <p:bgPr>
        <a:solidFill>
          <a:srgbClr val="F05768"/>
        </a:solidFill>
        <a:effectLst/>
      </p:bgPr>
    </p:bg>
    <p:spTree>
      <p:nvGrpSpPr>
        <p:cNvPr id="1" name="Shape 18"/>
        <p:cNvGrpSpPr/>
        <p:nvPr/>
      </p:nvGrpSpPr>
      <p:grpSpPr>
        <a:xfrm>
          <a:off x="0" y="0"/>
          <a:ext cx="0" cy="0"/>
          <a:chOff x="0" y="0"/>
          <a:chExt cx="0" cy="0"/>
        </a:xfrm>
      </p:grpSpPr>
      <p:sp>
        <p:nvSpPr>
          <p:cNvPr id="4" name="Google Shape;19;p4">
            <a:extLst>
              <a:ext uri="{FF2B5EF4-FFF2-40B4-BE49-F238E27FC236}">
                <a16:creationId xmlns:a16="http://schemas.microsoft.com/office/drawing/2014/main" id="{0559EB47-F6EE-404B-A693-1C9F2B10F46E}"/>
              </a:ext>
            </a:extLst>
          </p:cNvPr>
          <p:cNvSpPr/>
          <p:nvPr/>
        </p:nvSpPr>
        <p:spPr>
          <a:xfrm>
            <a:off x="-7938" y="0"/>
            <a:ext cx="9151938" cy="6858000"/>
          </a:xfrm>
          <a:prstGeom prst="frame">
            <a:avLst>
              <a:gd name="adj1" fmla="val 2412"/>
            </a:avLst>
          </a:pr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 name="Google Shape;22;p4">
            <a:extLst>
              <a:ext uri="{FF2B5EF4-FFF2-40B4-BE49-F238E27FC236}">
                <a16:creationId xmlns:a16="http://schemas.microsoft.com/office/drawing/2014/main" id="{41862AC5-8F08-4786-86DE-C8BDC3C2D511}"/>
              </a:ext>
            </a:extLst>
          </p:cNvPr>
          <p:cNvSpPr>
            <a:spLocks noChangeArrowheads="1"/>
          </p:cNvSpPr>
          <p:nvPr/>
        </p:nvSpPr>
        <p:spPr bwMode="auto">
          <a:xfrm>
            <a:off x="1139825" y="3640667"/>
            <a:ext cx="274638" cy="275167"/>
          </a:xfrm>
          <a:prstGeom prst="rtTriangle">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sz="1400"/>
          </a:p>
        </p:txBody>
      </p:sp>
      <p:sp>
        <p:nvSpPr>
          <p:cNvPr id="20" name="Google Shape;20;p4"/>
          <p:cNvSpPr txBox="1">
            <a:spLocks noGrp="1"/>
          </p:cNvSpPr>
          <p:nvPr>
            <p:ph type="ctrTitle"/>
          </p:nvPr>
        </p:nvSpPr>
        <p:spPr>
          <a:xfrm>
            <a:off x="665225" y="2023867"/>
            <a:ext cx="6120300" cy="1546400"/>
          </a:xfrm>
          <a:prstGeom prst="rect">
            <a:avLst/>
          </a:prstGeom>
        </p:spPr>
        <p:txBody>
          <a:bodyPr spcFirstLastPara="1" anchor="b">
            <a:noAutofit/>
          </a:bodyPr>
          <a:lstStyle>
            <a:lvl1pPr lvl="0" algn="l" rtl="0">
              <a:spcBef>
                <a:spcPts val="0"/>
              </a:spcBef>
              <a:spcAft>
                <a:spcPts val="0"/>
              </a:spcAft>
              <a:buClr>
                <a:schemeClr val="lt1"/>
              </a:buClr>
              <a:buSzPts val="4800"/>
              <a:buNone/>
              <a:defRPr sz="4800">
                <a:solidFill>
                  <a:schemeClr val="lt1"/>
                </a:solidFill>
              </a:defRPr>
            </a:lvl1pPr>
            <a:lvl2pPr lvl="1" algn="l" rtl="0">
              <a:spcBef>
                <a:spcPts val="0"/>
              </a:spcBef>
              <a:spcAft>
                <a:spcPts val="0"/>
              </a:spcAft>
              <a:buClr>
                <a:schemeClr val="lt1"/>
              </a:buClr>
              <a:buSzPts val="4800"/>
              <a:buNone/>
              <a:defRPr sz="4800">
                <a:solidFill>
                  <a:schemeClr val="lt1"/>
                </a:solidFill>
              </a:defRPr>
            </a:lvl2pPr>
            <a:lvl3pPr lvl="2" algn="l" rtl="0">
              <a:spcBef>
                <a:spcPts val="0"/>
              </a:spcBef>
              <a:spcAft>
                <a:spcPts val="0"/>
              </a:spcAft>
              <a:buClr>
                <a:schemeClr val="lt1"/>
              </a:buClr>
              <a:buSzPts val="4800"/>
              <a:buNone/>
              <a:defRPr sz="4800">
                <a:solidFill>
                  <a:schemeClr val="lt1"/>
                </a:solidFill>
              </a:defRPr>
            </a:lvl3pPr>
            <a:lvl4pPr lvl="3" algn="l" rtl="0">
              <a:spcBef>
                <a:spcPts val="0"/>
              </a:spcBef>
              <a:spcAft>
                <a:spcPts val="0"/>
              </a:spcAft>
              <a:buClr>
                <a:schemeClr val="lt1"/>
              </a:buClr>
              <a:buSzPts val="4800"/>
              <a:buNone/>
              <a:defRPr sz="4800">
                <a:solidFill>
                  <a:schemeClr val="lt1"/>
                </a:solidFill>
              </a:defRPr>
            </a:lvl4pPr>
            <a:lvl5pPr lvl="4" algn="l" rtl="0">
              <a:spcBef>
                <a:spcPts val="0"/>
              </a:spcBef>
              <a:spcAft>
                <a:spcPts val="0"/>
              </a:spcAft>
              <a:buClr>
                <a:schemeClr val="lt1"/>
              </a:buClr>
              <a:buSzPts val="4800"/>
              <a:buNone/>
              <a:defRPr sz="4800">
                <a:solidFill>
                  <a:schemeClr val="lt1"/>
                </a:solidFill>
              </a:defRPr>
            </a:lvl5pPr>
            <a:lvl6pPr lvl="5" algn="l" rtl="0">
              <a:spcBef>
                <a:spcPts val="0"/>
              </a:spcBef>
              <a:spcAft>
                <a:spcPts val="0"/>
              </a:spcAft>
              <a:buClr>
                <a:schemeClr val="lt1"/>
              </a:buClr>
              <a:buSzPts val="4800"/>
              <a:buNone/>
              <a:defRPr sz="4800">
                <a:solidFill>
                  <a:schemeClr val="lt1"/>
                </a:solidFill>
              </a:defRPr>
            </a:lvl6pPr>
            <a:lvl7pPr lvl="6" algn="l" rtl="0">
              <a:spcBef>
                <a:spcPts val="0"/>
              </a:spcBef>
              <a:spcAft>
                <a:spcPts val="0"/>
              </a:spcAft>
              <a:buClr>
                <a:schemeClr val="lt1"/>
              </a:buClr>
              <a:buSzPts val="4800"/>
              <a:buNone/>
              <a:defRPr sz="4800">
                <a:solidFill>
                  <a:schemeClr val="lt1"/>
                </a:solidFill>
              </a:defRPr>
            </a:lvl7pPr>
            <a:lvl8pPr lvl="7" algn="l" rtl="0">
              <a:spcBef>
                <a:spcPts val="0"/>
              </a:spcBef>
              <a:spcAft>
                <a:spcPts val="0"/>
              </a:spcAft>
              <a:buClr>
                <a:schemeClr val="lt1"/>
              </a:buClr>
              <a:buSzPts val="4800"/>
              <a:buNone/>
              <a:defRPr sz="4800">
                <a:solidFill>
                  <a:schemeClr val="lt1"/>
                </a:solidFill>
              </a:defRPr>
            </a:lvl8pPr>
            <a:lvl9pPr lvl="8" algn="l" rtl="0">
              <a:spcBef>
                <a:spcPts val="0"/>
              </a:spcBef>
              <a:spcAft>
                <a:spcPts val="0"/>
              </a:spcAft>
              <a:buClr>
                <a:schemeClr val="lt1"/>
              </a:buClr>
              <a:buSzPts val="4800"/>
              <a:buNone/>
              <a:defRPr sz="4800">
                <a:solidFill>
                  <a:schemeClr val="lt1"/>
                </a:solidFill>
              </a:defRPr>
            </a:lvl9pPr>
          </a:lstStyle>
          <a:p>
            <a:endParaRPr/>
          </a:p>
        </p:txBody>
      </p:sp>
      <p:sp>
        <p:nvSpPr>
          <p:cNvPr id="21" name="Google Shape;21;p4"/>
          <p:cNvSpPr txBox="1">
            <a:spLocks noGrp="1"/>
          </p:cNvSpPr>
          <p:nvPr>
            <p:ph type="subTitle" idx="1"/>
          </p:nvPr>
        </p:nvSpPr>
        <p:spPr>
          <a:xfrm>
            <a:off x="854249" y="3922267"/>
            <a:ext cx="4736700" cy="994000"/>
          </a:xfrm>
          <a:prstGeom prst="rect">
            <a:avLst/>
          </a:prstGeom>
          <a:ln w="114300" cap="flat" cmpd="sng">
            <a:solidFill>
              <a:schemeClr val="lt1"/>
            </a:solidFill>
            <a:prstDash val="solid"/>
            <a:miter lim="8000"/>
            <a:headEnd type="none" w="sm" len="sm"/>
            <a:tailEnd type="none" w="sm" len="sm"/>
          </a:ln>
        </p:spPr>
        <p:txBody>
          <a:bodyPr spcFirstLastPara="1" anchor="ctr">
            <a:noAutofit/>
          </a:bodyPr>
          <a:lstStyle>
            <a:lvl1pPr lvl="0"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1pPr>
            <a:lvl2pPr lvl="1" rtl="0">
              <a:spcBef>
                <a:spcPts val="0"/>
              </a:spcBef>
              <a:spcAft>
                <a:spcPts val="0"/>
              </a:spcAft>
              <a:buClr>
                <a:schemeClr val="lt1"/>
              </a:buClr>
              <a:buSzPts val="2400"/>
              <a:buFont typeface="Source Sans Pro"/>
              <a:buNone/>
              <a:defRPr>
                <a:solidFill>
                  <a:schemeClr val="lt1"/>
                </a:solidFill>
                <a:latin typeface="Source Sans Pro"/>
                <a:ea typeface="Source Sans Pro"/>
                <a:cs typeface="Source Sans Pro"/>
                <a:sym typeface="Source Sans Pro"/>
              </a:defRPr>
            </a:lvl2pPr>
            <a:lvl3pPr lvl="2" rtl="0">
              <a:spcBef>
                <a:spcPts val="0"/>
              </a:spcBef>
              <a:spcAft>
                <a:spcPts val="0"/>
              </a:spcAft>
              <a:buClr>
                <a:schemeClr val="lt1"/>
              </a:buClr>
              <a:buSzPts val="2400"/>
              <a:buFont typeface="Source Sans Pro"/>
              <a:buNone/>
              <a:defRPr>
                <a:solidFill>
                  <a:schemeClr val="lt1"/>
                </a:solidFill>
                <a:latin typeface="Source Sans Pro"/>
                <a:ea typeface="Source Sans Pro"/>
                <a:cs typeface="Source Sans Pro"/>
                <a:sym typeface="Source Sans Pro"/>
              </a:defRPr>
            </a:lvl3pPr>
            <a:lvl4pPr lvl="3"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4pPr>
            <a:lvl5pPr lvl="4"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5pPr>
            <a:lvl6pPr lvl="5"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6pPr>
            <a:lvl7pPr lvl="6"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7pPr>
            <a:lvl8pPr lvl="7"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8pPr>
            <a:lvl9pPr lvl="8"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15084472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tx2"/>
        </a:solidFill>
        <a:effectLst/>
      </p:bgPr>
    </p:bg>
    <p:spTree>
      <p:nvGrpSpPr>
        <p:cNvPr id="1" name="Shape 23"/>
        <p:cNvGrpSpPr/>
        <p:nvPr/>
      </p:nvGrpSpPr>
      <p:grpSpPr>
        <a:xfrm>
          <a:off x="0" y="0"/>
          <a:ext cx="0" cy="0"/>
          <a:chOff x="0" y="0"/>
          <a:chExt cx="0" cy="0"/>
        </a:xfrm>
      </p:grpSpPr>
      <p:sp>
        <p:nvSpPr>
          <p:cNvPr id="3" name="Google Shape;24;p5">
            <a:extLst>
              <a:ext uri="{FF2B5EF4-FFF2-40B4-BE49-F238E27FC236}">
                <a16:creationId xmlns:a16="http://schemas.microsoft.com/office/drawing/2014/main" id="{64D83F31-C0AF-4060-B58C-FD700571B409}"/>
              </a:ext>
            </a:extLst>
          </p:cNvPr>
          <p:cNvSpPr/>
          <p:nvPr/>
        </p:nvSpPr>
        <p:spPr>
          <a:xfrm>
            <a:off x="-7938" y="0"/>
            <a:ext cx="9151938" cy="6858000"/>
          </a:xfrm>
          <a:prstGeom prst="frame">
            <a:avLst>
              <a:gd name="adj1" fmla="val 2412"/>
            </a:avLst>
          </a:pr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 name="Google Shape;25;p5">
            <a:extLst>
              <a:ext uri="{FF2B5EF4-FFF2-40B4-BE49-F238E27FC236}">
                <a16:creationId xmlns:a16="http://schemas.microsoft.com/office/drawing/2014/main" id="{39500009-3E69-44BA-A1D1-1D4516575336}"/>
              </a:ext>
            </a:extLst>
          </p:cNvPr>
          <p:cNvSpPr>
            <a:spLocks noChangeArrowheads="1"/>
          </p:cNvSpPr>
          <p:nvPr/>
        </p:nvSpPr>
        <p:spPr bwMode="auto">
          <a:xfrm>
            <a:off x="4113214" y="1153584"/>
            <a:ext cx="917575" cy="956733"/>
          </a:xfrm>
          <a:prstGeom prst="wedgeRectCallout">
            <a:avLst>
              <a:gd name="adj1" fmla="val 8366"/>
              <a:gd name="adj2" fmla="val 80819"/>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sz="1400"/>
          </a:p>
        </p:txBody>
      </p:sp>
      <p:sp>
        <p:nvSpPr>
          <p:cNvPr id="5" name="Google Shape;27;p5">
            <a:extLst>
              <a:ext uri="{FF2B5EF4-FFF2-40B4-BE49-F238E27FC236}">
                <a16:creationId xmlns:a16="http://schemas.microsoft.com/office/drawing/2014/main" id="{6D7A7B7F-7BF1-439E-82FA-7F6498BDD71D}"/>
              </a:ext>
            </a:extLst>
          </p:cNvPr>
          <p:cNvSpPr txBox="1">
            <a:spLocks noChangeArrowheads="1"/>
          </p:cNvSpPr>
          <p:nvPr/>
        </p:nvSpPr>
        <p:spPr bwMode="auto">
          <a:xfrm>
            <a:off x="3594100" y="1024467"/>
            <a:ext cx="1955800" cy="87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en-US" altLang="en-US" sz="6000" b="1">
                <a:solidFill>
                  <a:schemeClr val="accent1"/>
                </a:solidFill>
                <a:latin typeface="Source Sans Pro" panose="020B0503030403020204" pitchFamily="34" charset="0"/>
                <a:sym typeface="Source Sans Pro" panose="020B0503030403020204" pitchFamily="34" charset="0"/>
              </a:rPr>
              <a:t>“</a:t>
            </a:r>
          </a:p>
        </p:txBody>
      </p:sp>
      <p:sp>
        <p:nvSpPr>
          <p:cNvPr id="26" name="Google Shape;26;p5"/>
          <p:cNvSpPr txBox="1">
            <a:spLocks noGrp="1"/>
          </p:cNvSpPr>
          <p:nvPr>
            <p:ph type="body" idx="1"/>
          </p:nvPr>
        </p:nvSpPr>
        <p:spPr>
          <a:xfrm>
            <a:off x="1059225" y="2587133"/>
            <a:ext cx="7025700" cy="804400"/>
          </a:xfrm>
          <a:prstGeom prst="rect">
            <a:avLst/>
          </a:prstGeom>
        </p:spPr>
        <p:txBody>
          <a:bodyPr spcFirstLastPara="1">
            <a:noAutofit/>
          </a:bodyPr>
          <a:lstStyle>
            <a:lvl1pPr marL="457200" lvl="0" indent="-406400" algn="ctr" rtl="0">
              <a:spcBef>
                <a:spcPts val="600"/>
              </a:spcBef>
              <a:spcAft>
                <a:spcPts val="0"/>
              </a:spcAft>
              <a:buSzPts val="2800"/>
              <a:buChar char="▪"/>
              <a:defRPr sz="2800" i="1"/>
            </a:lvl1pPr>
            <a:lvl2pPr marL="914400" lvl="1" indent="-406400" algn="ctr" rtl="0">
              <a:spcBef>
                <a:spcPts val="0"/>
              </a:spcBef>
              <a:spcAft>
                <a:spcPts val="0"/>
              </a:spcAft>
              <a:buSzPts val="2800"/>
              <a:buChar char="▫"/>
              <a:defRPr sz="2800" i="1"/>
            </a:lvl2pPr>
            <a:lvl3pPr marL="1371600" lvl="2" indent="-406400" algn="ctr" rtl="0">
              <a:spcBef>
                <a:spcPts val="0"/>
              </a:spcBef>
              <a:spcAft>
                <a:spcPts val="0"/>
              </a:spcAft>
              <a:buSzPts val="2800"/>
              <a:buChar char="■"/>
              <a:defRPr sz="2800" i="1"/>
            </a:lvl3pPr>
            <a:lvl4pPr marL="1828800" lvl="3" indent="-406400" algn="ctr" rtl="0">
              <a:spcBef>
                <a:spcPts val="0"/>
              </a:spcBef>
              <a:spcAft>
                <a:spcPts val="0"/>
              </a:spcAft>
              <a:buSzPts val="2800"/>
              <a:buChar char="●"/>
              <a:defRPr sz="2800" i="1"/>
            </a:lvl4pPr>
            <a:lvl5pPr marL="2286000" lvl="4" indent="-406400" algn="ctr" rtl="0">
              <a:spcBef>
                <a:spcPts val="0"/>
              </a:spcBef>
              <a:spcAft>
                <a:spcPts val="0"/>
              </a:spcAft>
              <a:buSzPts val="2800"/>
              <a:buChar char="○"/>
              <a:defRPr sz="2800" i="1"/>
            </a:lvl5pPr>
            <a:lvl6pPr marL="2743200" lvl="5" indent="-406400" algn="ctr" rtl="0">
              <a:spcBef>
                <a:spcPts val="0"/>
              </a:spcBef>
              <a:spcAft>
                <a:spcPts val="0"/>
              </a:spcAft>
              <a:buSzPts val="2800"/>
              <a:buChar char="■"/>
              <a:defRPr sz="2800" i="1"/>
            </a:lvl6pPr>
            <a:lvl7pPr marL="3200400" lvl="6" indent="-406400" algn="ctr" rtl="0">
              <a:spcBef>
                <a:spcPts val="0"/>
              </a:spcBef>
              <a:spcAft>
                <a:spcPts val="0"/>
              </a:spcAft>
              <a:buSzPts val="2800"/>
              <a:buChar char="●"/>
              <a:defRPr sz="2800" i="1"/>
            </a:lvl7pPr>
            <a:lvl8pPr marL="3657600" lvl="7" indent="-406400" algn="ctr" rtl="0">
              <a:spcBef>
                <a:spcPts val="0"/>
              </a:spcBef>
              <a:spcAft>
                <a:spcPts val="0"/>
              </a:spcAft>
              <a:buSzPts val="2800"/>
              <a:buChar char="○"/>
              <a:defRPr sz="2800" i="1"/>
            </a:lvl8pPr>
            <a:lvl9pPr marL="4114800" lvl="8" indent="-406400" algn="ctr">
              <a:spcBef>
                <a:spcPts val="0"/>
              </a:spcBef>
              <a:spcAft>
                <a:spcPts val="0"/>
              </a:spcAft>
              <a:buSzPts val="2800"/>
              <a:buChar char="■"/>
              <a:defRPr sz="2800" i="1"/>
            </a:lvl9pPr>
          </a:lstStyle>
          <a:p>
            <a:endParaRPr/>
          </a:p>
        </p:txBody>
      </p:sp>
      <p:sp>
        <p:nvSpPr>
          <p:cNvPr id="6" name="Google Shape;28;p5">
            <a:extLst>
              <a:ext uri="{FF2B5EF4-FFF2-40B4-BE49-F238E27FC236}">
                <a16:creationId xmlns:a16="http://schemas.microsoft.com/office/drawing/2014/main" id="{99314127-698C-46FC-B55F-7E1636908CA4}"/>
              </a:ext>
            </a:extLst>
          </p:cNvPr>
          <p:cNvSpPr txBox="1">
            <a:spLocks noGrp="1"/>
          </p:cNvSpPr>
          <p:nvPr>
            <p:ph type="sldNum" idx="10"/>
          </p:nvPr>
        </p:nvSpPr>
        <p:spPr/>
        <p:txBody>
          <a:bodyPr/>
          <a:lstStyle>
            <a:lvl1pPr>
              <a:defRPr smtClean="0"/>
            </a:lvl1pPr>
          </a:lstStyle>
          <a:p>
            <a:pPr>
              <a:defRPr/>
            </a:pPr>
            <a:fld id="{182C14C7-09D5-48BB-89DC-F89EA3C5C33A}" type="slidenum">
              <a:rPr lang="en-US" altLang="en-US"/>
              <a:pPr>
                <a:defRPr/>
              </a:pPr>
              <a:t>‹#›</a:t>
            </a:fld>
            <a:endParaRPr lang="en-US" altLang="en-US"/>
          </a:p>
        </p:txBody>
      </p:sp>
    </p:spTree>
    <p:extLst>
      <p:ext uri="{BB962C8B-B14F-4D97-AF65-F5344CB8AC3E}">
        <p14:creationId xmlns:p14="http://schemas.microsoft.com/office/powerpoint/2010/main" val="235682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9"/>
        <p:cNvGrpSpPr/>
        <p:nvPr/>
      </p:nvGrpSpPr>
      <p:grpSpPr>
        <a:xfrm>
          <a:off x="0" y="0"/>
          <a:ext cx="0" cy="0"/>
          <a:chOff x="0" y="0"/>
          <a:chExt cx="0" cy="0"/>
        </a:xfrm>
      </p:grpSpPr>
      <p:sp>
        <p:nvSpPr>
          <p:cNvPr id="4" name="Google Shape;30;p6">
            <a:extLst>
              <a:ext uri="{FF2B5EF4-FFF2-40B4-BE49-F238E27FC236}">
                <a16:creationId xmlns:a16="http://schemas.microsoft.com/office/drawing/2014/main" id="{61525D75-BEC6-479D-BA21-1D0EAA86C9E2}"/>
              </a:ext>
            </a:extLst>
          </p:cNvPr>
          <p:cNvSpPr>
            <a:spLocks noChangeArrowheads="1"/>
          </p:cNvSpPr>
          <p:nvPr/>
        </p:nvSpPr>
        <p:spPr bwMode="auto">
          <a:xfrm>
            <a:off x="133350" y="1331384"/>
            <a:ext cx="8877300" cy="535728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sz="1400"/>
          </a:p>
        </p:txBody>
      </p:sp>
      <p:grpSp>
        <p:nvGrpSpPr>
          <p:cNvPr id="5" name="Google Shape;31;p6">
            <a:extLst>
              <a:ext uri="{FF2B5EF4-FFF2-40B4-BE49-F238E27FC236}">
                <a16:creationId xmlns:a16="http://schemas.microsoft.com/office/drawing/2014/main" id="{45F006A2-1132-4736-AA85-C33F73AE4FF0}"/>
              </a:ext>
            </a:extLst>
          </p:cNvPr>
          <p:cNvGrpSpPr>
            <a:grpSpLocks/>
          </p:cNvGrpSpPr>
          <p:nvPr/>
        </p:nvGrpSpPr>
        <p:grpSpPr bwMode="auto">
          <a:xfrm>
            <a:off x="131764" y="169333"/>
            <a:ext cx="8878887" cy="1295400"/>
            <a:chOff x="180850" y="168450"/>
            <a:chExt cx="8781900" cy="1296650"/>
          </a:xfrm>
        </p:grpSpPr>
        <p:sp>
          <p:nvSpPr>
            <p:cNvPr id="6" name="Google Shape;32;p6">
              <a:extLst>
                <a:ext uri="{FF2B5EF4-FFF2-40B4-BE49-F238E27FC236}">
                  <a16:creationId xmlns:a16="http://schemas.microsoft.com/office/drawing/2014/main" id="{9C159925-3C96-4800-90E7-0D3EC76640A4}"/>
                </a:ext>
              </a:extLst>
            </p:cNvPr>
            <p:cNvSpPr>
              <a:spLocks noChangeArrowheads="1"/>
            </p:cNvSpPr>
            <p:nvPr/>
          </p:nvSpPr>
          <p:spPr bwMode="auto">
            <a:xfrm>
              <a:off x="180850" y="168450"/>
              <a:ext cx="8781900" cy="9724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sz="1400"/>
            </a:p>
          </p:txBody>
        </p:sp>
        <p:sp>
          <p:nvSpPr>
            <p:cNvPr id="7" name="Google Shape;33;p6">
              <a:extLst>
                <a:ext uri="{FF2B5EF4-FFF2-40B4-BE49-F238E27FC236}">
                  <a16:creationId xmlns:a16="http://schemas.microsoft.com/office/drawing/2014/main" id="{EB2515AA-0649-4636-BD10-AF5B377E2890}"/>
                </a:ext>
              </a:extLst>
            </p:cNvPr>
            <p:cNvSpPr>
              <a:spLocks noChangeArrowheads="1"/>
            </p:cNvSpPr>
            <p:nvPr/>
          </p:nvSpPr>
          <p:spPr bwMode="auto">
            <a:xfrm rot="5400000">
              <a:off x="904681" y="1053706"/>
              <a:ext cx="442810" cy="379979"/>
            </a:xfrm>
            <a:prstGeom prst="rtTriangl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sz="1400"/>
            </a:p>
          </p:txBody>
        </p:sp>
        <p:sp>
          <p:nvSpPr>
            <p:cNvPr id="8" name="Google Shape;34;p6">
              <a:extLst>
                <a:ext uri="{FF2B5EF4-FFF2-40B4-BE49-F238E27FC236}">
                  <a16:creationId xmlns:a16="http://schemas.microsoft.com/office/drawing/2014/main" id="{13E8865F-3DD2-4825-B029-7D7B3EACC918}"/>
                </a:ext>
              </a:extLst>
            </p:cNvPr>
            <p:cNvSpPr>
              <a:spLocks noChangeArrowheads="1"/>
            </p:cNvSpPr>
            <p:nvPr/>
          </p:nvSpPr>
          <p:spPr bwMode="auto">
            <a:xfrm>
              <a:off x="328445" y="342184"/>
              <a:ext cx="8486710" cy="627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sz="1400"/>
            </a:p>
          </p:txBody>
        </p:sp>
      </p:grpSp>
      <p:sp>
        <p:nvSpPr>
          <p:cNvPr id="35" name="Google Shape;35;p6"/>
          <p:cNvSpPr txBox="1">
            <a:spLocks noGrp="1"/>
          </p:cNvSpPr>
          <p:nvPr>
            <p:ph type="title"/>
          </p:nvPr>
        </p:nvSpPr>
        <p:spPr>
          <a:xfrm>
            <a:off x="832475" y="168451"/>
            <a:ext cx="7951800" cy="973600"/>
          </a:xfrm>
          <a:prstGeom prst="rect">
            <a:avLst/>
          </a:prstGeom>
        </p:spPr>
        <p:txBody>
          <a:bodyPr spcFirstLastPara="1">
            <a:noAutofit/>
          </a:bodyPr>
          <a:lstStyle>
            <a:lvl1pPr lvl="0" algn="l">
              <a:spcBef>
                <a:spcPts val="0"/>
              </a:spcBef>
              <a:spcAft>
                <a:spcPts val="0"/>
              </a:spcAft>
              <a:buSzPts val="2400"/>
              <a:buNone/>
              <a:defRPr/>
            </a:lvl1pPr>
            <a:lvl2pPr lvl="1" algn="l">
              <a:spcBef>
                <a:spcPts val="0"/>
              </a:spcBef>
              <a:spcAft>
                <a:spcPts val="0"/>
              </a:spcAft>
              <a:buSzPts val="2400"/>
              <a:buNone/>
              <a:defRPr/>
            </a:lvl2pPr>
            <a:lvl3pPr lvl="2" algn="l">
              <a:spcBef>
                <a:spcPts val="0"/>
              </a:spcBef>
              <a:spcAft>
                <a:spcPts val="0"/>
              </a:spcAft>
              <a:buSzPts val="2400"/>
              <a:buNone/>
              <a:defRPr/>
            </a:lvl3pPr>
            <a:lvl4pPr lvl="3" algn="l">
              <a:spcBef>
                <a:spcPts val="0"/>
              </a:spcBef>
              <a:spcAft>
                <a:spcPts val="0"/>
              </a:spcAft>
              <a:buSzPts val="2400"/>
              <a:buNone/>
              <a:defRPr/>
            </a:lvl4pPr>
            <a:lvl5pPr lvl="4" algn="l">
              <a:spcBef>
                <a:spcPts val="0"/>
              </a:spcBef>
              <a:spcAft>
                <a:spcPts val="0"/>
              </a:spcAft>
              <a:buSzPts val="2400"/>
              <a:buNone/>
              <a:defRPr/>
            </a:lvl5pPr>
            <a:lvl6pPr lvl="5" algn="l">
              <a:spcBef>
                <a:spcPts val="0"/>
              </a:spcBef>
              <a:spcAft>
                <a:spcPts val="0"/>
              </a:spcAft>
              <a:buSzPts val="2400"/>
              <a:buNone/>
              <a:defRPr/>
            </a:lvl6pPr>
            <a:lvl7pPr lvl="6" algn="l">
              <a:spcBef>
                <a:spcPts val="0"/>
              </a:spcBef>
              <a:spcAft>
                <a:spcPts val="0"/>
              </a:spcAft>
              <a:buSzPts val="2400"/>
              <a:buNone/>
              <a:defRPr/>
            </a:lvl7pPr>
            <a:lvl8pPr lvl="7" algn="l">
              <a:spcBef>
                <a:spcPts val="0"/>
              </a:spcBef>
              <a:spcAft>
                <a:spcPts val="0"/>
              </a:spcAft>
              <a:buSzPts val="2400"/>
              <a:buNone/>
              <a:defRPr/>
            </a:lvl8pPr>
            <a:lvl9pPr lvl="8" algn="l">
              <a:spcBef>
                <a:spcPts val="0"/>
              </a:spcBef>
              <a:spcAft>
                <a:spcPts val="0"/>
              </a:spcAft>
              <a:buSzPts val="2400"/>
              <a:buNone/>
              <a:defRPr/>
            </a:lvl9pPr>
          </a:lstStyle>
          <a:p>
            <a:endParaRPr/>
          </a:p>
        </p:txBody>
      </p:sp>
      <p:sp>
        <p:nvSpPr>
          <p:cNvPr id="36" name="Google Shape;36;p6"/>
          <p:cNvSpPr txBox="1">
            <a:spLocks noGrp="1"/>
          </p:cNvSpPr>
          <p:nvPr>
            <p:ph type="body" idx="1"/>
          </p:nvPr>
        </p:nvSpPr>
        <p:spPr>
          <a:xfrm>
            <a:off x="753150" y="1600200"/>
            <a:ext cx="7637700" cy="4967600"/>
          </a:xfrm>
          <a:prstGeom prst="rect">
            <a:avLst/>
          </a:prstGeom>
        </p:spPr>
        <p:txBody>
          <a:bodyPr spcFirstLastPara="1">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9" name="Google Shape;37;p6">
            <a:extLst>
              <a:ext uri="{FF2B5EF4-FFF2-40B4-BE49-F238E27FC236}">
                <a16:creationId xmlns:a16="http://schemas.microsoft.com/office/drawing/2014/main" id="{1B02C92F-0FF5-403A-9D42-EE6601225112}"/>
              </a:ext>
            </a:extLst>
          </p:cNvPr>
          <p:cNvSpPr txBox="1">
            <a:spLocks noGrp="1"/>
          </p:cNvSpPr>
          <p:nvPr>
            <p:ph type="sldNum" idx="10"/>
          </p:nvPr>
        </p:nvSpPr>
        <p:spPr/>
        <p:txBody>
          <a:bodyPr/>
          <a:lstStyle>
            <a:lvl1pPr>
              <a:defRPr smtClean="0"/>
            </a:lvl1pPr>
          </a:lstStyle>
          <a:p>
            <a:pPr>
              <a:defRPr/>
            </a:pPr>
            <a:fld id="{EE349176-1CCB-4464-B690-E5941CA5E5E6}" type="slidenum">
              <a:rPr lang="en-US" altLang="en-US"/>
              <a:pPr>
                <a:defRPr/>
              </a:pPr>
              <a:t>‹#›</a:t>
            </a:fld>
            <a:endParaRPr lang="en-US" altLang="en-US"/>
          </a:p>
        </p:txBody>
      </p:sp>
    </p:spTree>
    <p:extLst>
      <p:ext uri="{BB962C8B-B14F-4D97-AF65-F5344CB8AC3E}">
        <p14:creationId xmlns:p14="http://schemas.microsoft.com/office/powerpoint/2010/main" val="21829084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8"/>
        <p:cNvGrpSpPr/>
        <p:nvPr/>
      </p:nvGrpSpPr>
      <p:grpSpPr>
        <a:xfrm>
          <a:off x="0" y="0"/>
          <a:ext cx="0" cy="0"/>
          <a:chOff x="0" y="0"/>
          <a:chExt cx="0" cy="0"/>
        </a:xfrm>
      </p:grpSpPr>
      <p:sp>
        <p:nvSpPr>
          <p:cNvPr id="5" name="Google Shape;39;p7">
            <a:extLst>
              <a:ext uri="{FF2B5EF4-FFF2-40B4-BE49-F238E27FC236}">
                <a16:creationId xmlns:a16="http://schemas.microsoft.com/office/drawing/2014/main" id="{80581032-FE2F-43A5-88E9-62DFF4200200}"/>
              </a:ext>
            </a:extLst>
          </p:cNvPr>
          <p:cNvSpPr>
            <a:spLocks noChangeArrowheads="1"/>
          </p:cNvSpPr>
          <p:nvPr/>
        </p:nvSpPr>
        <p:spPr bwMode="auto">
          <a:xfrm>
            <a:off x="133350" y="1331384"/>
            <a:ext cx="8877300" cy="535728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sz="1400"/>
          </a:p>
        </p:txBody>
      </p:sp>
      <p:grpSp>
        <p:nvGrpSpPr>
          <p:cNvPr id="6" name="Google Shape;40;p7">
            <a:extLst>
              <a:ext uri="{FF2B5EF4-FFF2-40B4-BE49-F238E27FC236}">
                <a16:creationId xmlns:a16="http://schemas.microsoft.com/office/drawing/2014/main" id="{CA72F0D0-4566-4C45-9C8B-9C66950C85A5}"/>
              </a:ext>
            </a:extLst>
          </p:cNvPr>
          <p:cNvGrpSpPr>
            <a:grpSpLocks/>
          </p:cNvGrpSpPr>
          <p:nvPr/>
        </p:nvGrpSpPr>
        <p:grpSpPr bwMode="auto">
          <a:xfrm>
            <a:off x="131764" y="169333"/>
            <a:ext cx="8878887" cy="1295400"/>
            <a:chOff x="180850" y="168450"/>
            <a:chExt cx="8781900" cy="1296650"/>
          </a:xfrm>
        </p:grpSpPr>
        <p:sp>
          <p:nvSpPr>
            <p:cNvPr id="7" name="Google Shape;41;p7">
              <a:extLst>
                <a:ext uri="{FF2B5EF4-FFF2-40B4-BE49-F238E27FC236}">
                  <a16:creationId xmlns:a16="http://schemas.microsoft.com/office/drawing/2014/main" id="{5DA581A0-2A01-467B-A33A-89161F604BA9}"/>
                </a:ext>
              </a:extLst>
            </p:cNvPr>
            <p:cNvSpPr>
              <a:spLocks noChangeArrowheads="1"/>
            </p:cNvSpPr>
            <p:nvPr/>
          </p:nvSpPr>
          <p:spPr bwMode="auto">
            <a:xfrm>
              <a:off x="180850" y="168450"/>
              <a:ext cx="8781900" cy="9724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sz="1400"/>
            </a:p>
          </p:txBody>
        </p:sp>
        <p:sp>
          <p:nvSpPr>
            <p:cNvPr id="8" name="Google Shape;42;p7">
              <a:extLst>
                <a:ext uri="{FF2B5EF4-FFF2-40B4-BE49-F238E27FC236}">
                  <a16:creationId xmlns:a16="http://schemas.microsoft.com/office/drawing/2014/main" id="{DD3F4E16-E73D-4A17-A982-08CC74A429A8}"/>
                </a:ext>
              </a:extLst>
            </p:cNvPr>
            <p:cNvSpPr>
              <a:spLocks noChangeArrowheads="1"/>
            </p:cNvSpPr>
            <p:nvPr/>
          </p:nvSpPr>
          <p:spPr bwMode="auto">
            <a:xfrm rot="5400000">
              <a:off x="904681" y="1053706"/>
              <a:ext cx="442810" cy="379979"/>
            </a:xfrm>
            <a:prstGeom prst="rtTriangl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sz="1400"/>
            </a:p>
          </p:txBody>
        </p:sp>
        <p:sp>
          <p:nvSpPr>
            <p:cNvPr id="9" name="Google Shape;43;p7">
              <a:extLst>
                <a:ext uri="{FF2B5EF4-FFF2-40B4-BE49-F238E27FC236}">
                  <a16:creationId xmlns:a16="http://schemas.microsoft.com/office/drawing/2014/main" id="{AFB3E388-74C6-4E8C-848F-1087CE54E51D}"/>
                </a:ext>
              </a:extLst>
            </p:cNvPr>
            <p:cNvSpPr>
              <a:spLocks noChangeArrowheads="1"/>
            </p:cNvSpPr>
            <p:nvPr/>
          </p:nvSpPr>
          <p:spPr bwMode="auto">
            <a:xfrm>
              <a:off x="328445" y="342184"/>
              <a:ext cx="8486710" cy="627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sz="1400"/>
            </a:p>
          </p:txBody>
        </p:sp>
      </p:grpSp>
      <p:sp>
        <p:nvSpPr>
          <p:cNvPr id="44" name="Google Shape;44;p7"/>
          <p:cNvSpPr txBox="1">
            <a:spLocks noGrp="1"/>
          </p:cNvSpPr>
          <p:nvPr>
            <p:ph type="title"/>
          </p:nvPr>
        </p:nvSpPr>
        <p:spPr>
          <a:xfrm>
            <a:off x="832475" y="168451"/>
            <a:ext cx="7951800" cy="973600"/>
          </a:xfrm>
          <a:prstGeom prst="rect">
            <a:avLst/>
          </a:prstGeom>
        </p:spPr>
        <p:txBody>
          <a:bodyPr spcFirstLastPara="1">
            <a:noAutofit/>
          </a:bodyPr>
          <a:lstStyle>
            <a:lvl1pPr lvl="0" algn="l" rtl="0">
              <a:spcBef>
                <a:spcPts val="0"/>
              </a:spcBef>
              <a:spcAft>
                <a:spcPts val="0"/>
              </a:spcAft>
              <a:buSzPts val="2400"/>
              <a:buNone/>
              <a:defRPr/>
            </a:lvl1pPr>
            <a:lvl2pPr lvl="1" algn="l" rtl="0">
              <a:spcBef>
                <a:spcPts val="0"/>
              </a:spcBef>
              <a:spcAft>
                <a:spcPts val="0"/>
              </a:spcAft>
              <a:buSzPts val="2400"/>
              <a:buNone/>
              <a:defRPr/>
            </a:lvl2pPr>
            <a:lvl3pPr lvl="2" algn="l" rtl="0">
              <a:spcBef>
                <a:spcPts val="0"/>
              </a:spcBef>
              <a:spcAft>
                <a:spcPts val="0"/>
              </a:spcAft>
              <a:buSzPts val="2400"/>
              <a:buNone/>
              <a:defRPr/>
            </a:lvl3pPr>
            <a:lvl4pPr lvl="3" algn="l" rtl="0">
              <a:spcBef>
                <a:spcPts val="0"/>
              </a:spcBef>
              <a:spcAft>
                <a:spcPts val="0"/>
              </a:spcAft>
              <a:buSzPts val="2400"/>
              <a:buNone/>
              <a:defRPr/>
            </a:lvl4pPr>
            <a:lvl5pPr lvl="4" algn="l" rtl="0">
              <a:spcBef>
                <a:spcPts val="0"/>
              </a:spcBef>
              <a:spcAft>
                <a:spcPts val="0"/>
              </a:spcAft>
              <a:buSzPts val="2400"/>
              <a:buNone/>
              <a:defRPr/>
            </a:lvl5pPr>
            <a:lvl6pPr lvl="5" algn="l" rtl="0">
              <a:spcBef>
                <a:spcPts val="0"/>
              </a:spcBef>
              <a:spcAft>
                <a:spcPts val="0"/>
              </a:spcAft>
              <a:buSzPts val="2400"/>
              <a:buNone/>
              <a:defRPr/>
            </a:lvl6pPr>
            <a:lvl7pPr lvl="6" algn="l" rtl="0">
              <a:spcBef>
                <a:spcPts val="0"/>
              </a:spcBef>
              <a:spcAft>
                <a:spcPts val="0"/>
              </a:spcAft>
              <a:buSzPts val="2400"/>
              <a:buNone/>
              <a:defRPr/>
            </a:lvl7pPr>
            <a:lvl8pPr lvl="7" algn="l" rtl="0">
              <a:spcBef>
                <a:spcPts val="0"/>
              </a:spcBef>
              <a:spcAft>
                <a:spcPts val="0"/>
              </a:spcAft>
              <a:buSzPts val="2400"/>
              <a:buNone/>
              <a:defRPr/>
            </a:lvl8pPr>
            <a:lvl9pPr lvl="8" algn="l" rtl="0">
              <a:spcBef>
                <a:spcPts val="0"/>
              </a:spcBef>
              <a:spcAft>
                <a:spcPts val="0"/>
              </a:spcAft>
              <a:buSzPts val="2400"/>
              <a:buNone/>
              <a:defRPr/>
            </a:lvl9pPr>
          </a:lstStyle>
          <a:p>
            <a:endParaRPr/>
          </a:p>
        </p:txBody>
      </p:sp>
      <p:sp>
        <p:nvSpPr>
          <p:cNvPr id="45" name="Google Shape;45;p7"/>
          <p:cNvSpPr txBox="1">
            <a:spLocks noGrp="1"/>
          </p:cNvSpPr>
          <p:nvPr>
            <p:ph type="body" idx="1"/>
          </p:nvPr>
        </p:nvSpPr>
        <p:spPr>
          <a:xfrm>
            <a:off x="457200" y="1600200"/>
            <a:ext cx="3994500" cy="4686800"/>
          </a:xfrm>
          <a:prstGeom prst="rect">
            <a:avLst/>
          </a:prstGeom>
        </p:spPr>
        <p:txBody>
          <a:bodyPr spcFirstLastPara="1">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6" name="Google Shape;46;p7"/>
          <p:cNvSpPr txBox="1">
            <a:spLocks noGrp="1"/>
          </p:cNvSpPr>
          <p:nvPr>
            <p:ph type="body" idx="2"/>
          </p:nvPr>
        </p:nvSpPr>
        <p:spPr>
          <a:xfrm>
            <a:off x="4692274" y="1600200"/>
            <a:ext cx="3994500" cy="4686800"/>
          </a:xfrm>
          <a:prstGeom prst="rect">
            <a:avLst/>
          </a:prstGeom>
        </p:spPr>
        <p:txBody>
          <a:bodyPr spcFirstLastPara="1">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10" name="Google Shape;47;p7">
            <a:extLst>
              <a:ext uri="{FF2B5EF4-FFF2-40B4-BE49-F238E27FC236}">
                <a16:creationId xmlns:a16="http://schemas.microsoft.com/office/drawing/2014/main" id="{84E73A4C-68DC-47AE-895F-74E1FA3E200A}"/>
              </a:ext>
            </a:extLst>
          </p:cNvPr>
          <p:cNvSpPr txBox="1">
            <a:spLocks noGrp="1"/>
          </p:cNvSpPr>
          <p:nvPr>
            <p:ph type="sldNum" idx="10"/>
          </p:nvPr>
        </p:nvSpPr>
        <p:spPr/>
        <p:txBody>
          <a:bodyPr/>
          <a:lstStyle>
            <a:lvl1pPr>
              <a:defRPr smtClean="0"/>
            </a:lvl1pPr>
          </a:lstStyle>
          <a:p>
            <a:pPr>
              <a:defRPr/>
            </a:pPr>
            <a:fld id="{50338010-7DDE-4A43-A2DA-7D499FD7E782}" type="slidenum">
              <a:rPr lang="en-US" altLang="en-US"/>
              <a:pPr>
                <a:defRPr/>
              </a:pPr>
              <a:t>‹#›</a:t>
            </a:fld>
            <a:endParaRPr lang="en-US" altLang="en-US"/>
          </a:p>
        </p:txBody>
      </p:sp>
    </p:spTree>
    <p:extLst>
      <p:ext uri="{BB962C8B-B14F-4D97-AF65-F5344CB8AC3E}">
        <p14:creationId xmlns:p14="http://schemas.microsoft.com/office/powerpoint/2010/main" val="36748200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tx2"/>
        </a:solidFill>
        <a:effectLst/>
      </p:bgPr>
    </p:bg>
    <p:spTree>
      <p:nvGrpSpPr>
        <p:cNvPr id="1" name="Shape 71"/>
        <p:cNvGrpSpPr/>
        <p:nvPr/>
      </p:nvGrpSpPr>
      <p:grpSpPr>
        <a:xfrm>
          <a:off x="0" y="0"/>
          <a:ext cx="0" cy="0"/>
          <a:chOff x="0" y="0"/>
          <a:chExt cx="0" cy="0"/>
        </a:xfrm>
      </p:grpSpPr>
      <p:sp>
        <p:nvSpPr>
          <p:cNvPr id="2" name="Google Shape;73;p11">
            <a:extLst>
              <a:ext uri="{FF2B5EF4-FFF2-40B4-BE49-F238E27FC236}">
                <a16:creationId xmlns:a16="http://schemas.microsoft.com/office/drawing/2014/main" id="{A7FAC281-A286-4A15-81C7-32D8E57C5F38}"/>
              </a:ext>
            </a:extLst>
          </p:cNvPr>
          <p:cNvSpPr/>
          <p:nvPr/>
        </p:nvSpPr>
        <p:spPr>
          <a:xfrm>
            <a:off x="-7938" y="0"/>
            <a:ext cx="9151938" cy="6858000"/>
          </a:xfrm>
          <a:prstGeom prst="frame">
            <a:avLst>
              <a:gd name="adj1" fmla="val 2412"/>
            </a:avLst>
          </a:prstGeom>
          <a:solidFill>
            <a:schemeClr val="lt1"/>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 name="Google Shape;72;p11">
            <a:extLst>
              <a:ext uri="{FF2B5EF4-FFF2-40B4-BE49-F238E27FC236}">
                <a16:creationId xmlns:a16="http://schemas.microsoft.com/office/drawing/2014/main" id="{EA6C4892-58FF-4743-A45D-1FBE8B0735A3}"/>
              </a:ext>
            </a:extLst>
          </p:cNvPr>
          <p:cNvSpPr txBox="1">
            <a:spLocks noGrp="1"/>
          </p:cNvSpPr>
          <p:nvPr>
            <p:ph type="sldNum" idx="10"/>
          </p:nvPr>
        </p:nvSpPr>
        <p:spPr/>
        <p:txBody>
          <a:bodyPr/>
          <a:lstStyle>
            <a:lvl1pPr>
              <a:defRPr smtClean="0"/>
            </a:lvl1pPr>
          </a:lstStyle>
          <a:p>
            <a:pPr>
              <a:defRPr/>
            </a:pPr>
            <a:fld id="{B45A1F64-F7C4-4321-9401-932CC342B8DA}" type="slidenum">
              <a:rPr lang="en-US" altLang="en-US"/>
              <a:pPr>
                <a:defRPr/>
              </a:pPr>
              <a:t>‹#›</a:t>
            </a:fld>
            <a:endParaRPr lang="en-US" altLang="en-US"/>
          </a:p>
        </p:txBody>
      </p:sp>
    </p:spTree>
    <p:extLst>
      <p:ext uri="{BB962C8B-B14F-4D97-AF65-F5344CB8AC3E}">
        <p14:creationId xmlns:p14="http://schemas.microsoft.com/office/powerpoint/2010/main" val="355467357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Blank pink">
  <p:cSld name="Blank pink">
    <p:bg>
      <p:bgPr>
        <a:solidFill>
          <a:srgbClr val="F05768"/>
        </a:solidFill>
        <a:effectLst/>
      </p:bgPr>
    </p:bg>
    <p:spTree>
      <p:nvGrpSpPr>
        <p:cNvPr id="1" name="Shape 74"/>
        <p:cNvGrpSpPr/>
        <p:nvPr/>
      </p:nvGrpSpPr>
      <p:grpSpPr>
        <a:xfrm>
          <a:off x="0" y="0"/>
          <a:ext cx="0" cy="0"/>
          <a:chOff x="0" y="0"/>
          <a:chExt cx="0" cy="0"/>
        </a:xfrm>
      </p:grpSpPr>
      <p:sp>
        <p:nvSpPr>
          <p:cNvPr id="2" name="Google Shape;76;p12">
            <a:extLst>
              <a:ext uri="{FF2B5EF4-FFF2-40B4-BE49-F238E27FC236}">
                <a16:creationId xmlns:a16="http://schemas.microsoft.com/office/drawing/2014/main" id="{1D46E74C-E7E2-4E79-A838-706DD75A1E9D}"/>
              </a:ext>
            </a:extLst>
          </p:cNvPr>
          <p:cNvSpPr/>
          <p:nvPr/>
        </p:nvSpPr>
        <p:spPr>
          <a:xfrm>
            <a:off x="-7938" y="0"/>
            <a:ext cx="9151938" cy="6858000"/>
          </a:xfrm>
          <a:prstGeom prst="frame">
            <a:avLst>
              <a:gd name="adj1" fmla="val 2412"/>
            </a:avLst>
          </a:pr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 name="Google Shape;75;p12">
            <a:extLst>
              <a:ext uri="{FF2B5EF4-FFF2-40B4-BE49-F238E27FC236}">
                <a16:creationId xmlns:a16="http://schemas.microsoft.com/office/drawing/2014/main" id="{29202F30-7CB7-4A2A-9074-F6CA6236CC71}"/>
              </a:ext>
            </a:extLst>
          </p:cNvPr>
          <p:cNvSpPr txBox="1">
            <a:spLocks noGrp="1"/>
          </p:cNvSpPr>
          <p:nvPr>
            <p:ph type="sldNum" idx="10"/>
          </p:nvPr>
        </p:nvSpPr>
        <p:spPr/>
        <p:txBody>
          <a:bodyPr/>
          <a:lstStyle>
            <a:lvl1pPr>
              <a:defRPr smtClean="0">
                <a:solidFill>
                  <a:srgbClr val="FFFFFF"/>
                </a:solidFill>
              </a:defRPr>
            </a:lvl1pPr>
          </a:lstStyle>
          <a:p>
            <a:pPr>
              <a:defRPr/>
            </a:pPr>
            <a:fld id="{D8897895-6D1C-4EC8-B0BB-26E54C75861D}" type="slidenum">
              <a:rPr lang="en-US" altLang="en-US"/>
              <a:pPr>
                <a:defRPr/>
              </a:pPr>
              <a:t>‹#›</a:t>
            </a:fld>
            <a:endParaRPr lang="en-US" altLang="en-US"/>
          </a:p>
        </p:txBody>
      </p:sp>
    </p:spTree>
    <p:extLst>
      <p:ext uri="{BB962C8B-B14F-4D97-AF65-F5344CB8AC3E}">
        <p14:creationId xmlns:p14="http://schemas.microsoft.com/office/powerpoint/2010/main" val="251577673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Blank dark">
  <p:cSld name="Blank dark">
    <p:bg>
      <p:bgPr>
        <a:solidFill>
          <a:schemeClr val="tx1"/>
        </a:solidFill>
        <a:effectLst/>
      </p:bgPr>
    </p:bg>
    <p:spTree>
      <p:nvGrpSpPr>
        <p:cNvPr id="1" name="Shape 80"/>
        <p:cNvGrpSpPr/>
        <p:nvPr/>
      </p:nvGrpSpPr>
      <p:grpSpPr>
        <a:xfrm>
          <a:off x="0" y="0"/>
          <a:ext cx="0" cy="0"/>
          <a:chOff x="0" y="0"/>
          <a:chExt cx="0" cy="0"/>
        </a:xfrm>
      </p:grpSpPr>
      <p:sp>
        <p:nvSpPr>
          <p:cNvPr id="2" name="Google Shape;81;p14">
            <a:extLst>
              <a:ext uri="{FF2B5EF4-FFF2-40B4-BE49-F238E27FC236}">
                <a16:creationId xmlns:a16="http://schemas.microsoft.com/office/drawing/2014/main" id="{C36F63E3-143B-4C61-8669-A2ECA7C8C5B1}"/>
              </a:ext>
            </a:extLst>
          </p:cNvPr>
          <p:cNvSpPr/>
          <p:nvPr/>
        </p:nvSpPr>
        <p:spPr>
          <a:xfrm>
            <a:off x="1" y="0"/>
            <a:ext cx="9159875" cy="6858000"/>
          </a:xfrm>
          <a:prstGeom prst="frame">
            <a:avLst>
              <a:gd name="adj1" fmla="val 2412"/>
            </a:avLst>
          </a:prstGeom>
          <a:solidFill>
            <a:schemeClr val="accent1"/>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 name="Google Shape;82;p14">
            <a:extLst>
              <a:ext uri="{FF2B5EF4-FFF2-40B4-BE49-F238E27FC236}">
                <a16:creationId xmlns:a16="http://schemas.microsoft.com/office/drawing/2014/main" id="{8F182FF8-25E6-4FA4-ADC7-79298AD91A94}"/>
              </a:ext>
            </a:extLst>
          </p:cNvPr>
          <p:cNvSpPr txBox="1">
            <a:spLocks noGrp="1"/>
          </p:cNvSpPr>
          <p:nvPr>
            <p:ph type="sldNum" idx="10"/>
          </p:nvPr>
        </p:nvSpPr>
        <p:spPr/>
        <p:txBody>
          <a:bodyPr/>
          <a:lstStyle>
            <a:lvl1pPr>
              <a:defRPr smtClean="0">
                <a:solidFill>
                  <a:schemeClr val="accent1"/>
                </a:solidFill>
              </a:defRPr>
            </a:lvl1pPr>
          </a:lstStyle>
          <a:p>
            <a:pPr>
              <a:defRPr/>
            </a:pPr>
            <a:fld id="{50345369-30B4-44EE-8FCA-CF4D329122C3}" type="slidenum">
              <a:rPr lang="en-US" altLang="en-US"/>
              <a:pPr>
                <a:defRPr/>
              </a:pPr>
              <a:t>‹#›</a:t>
            </a:fld>
            <a:endParaRPr lang="en-US" altLang="en-US"/>
          </a:p>
        </p:txBody>
      </p:sp>
    </p:spTree>
    <p:extLst>
      <p:ext uri="{BB962C8B-B14F-4D97-AF65-F5344CB8AC3E}">
        <p14:creationId xmlns:p14="http://schemas.microsoft.com/office/powerpoint/2010/main" val="29692798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6" name="Google Shape;49;p8">
            <a:extLst>
              <a:ext uri="{FF2B5EF4-FFF2-40B4-BE49-F238E27FC236}">
                <a16:creationId xmlns:a16="http://schemas.microsoft.com/office/drawing/2014/main" id="{F42B491A-E51A-4FA8-95E7-4E13F9A237B5}"/>
              </a:ext>
            </a:extLst>
          </p:cNvPr>
          <p:cNvSpPr>
            <a:spLocks noChangeArrowheads="1"/>
          </p:cNvSpPr>
          <p:nvPr/>
        </p:nvSpPr>
        <p:spPr bwMode="auto">
          <a:xfrm>
            <a:off x="133350" y="1331384"/>
            <a:ext cx="8877300" cy="535728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sz="1400"/>
          </a:p>
        </p:txBody>
      </p:sp>
      <p:grpSp>
        <p:nvGrpSpPr>
          <p:cNvPr id="7" name="Google Shape;50;p8">
            <a:extLst>
              <a:ext uri="{FF2B5EF4-FFF2-40B4-BE49-F238E27FC236}">
                <a16:creationId xmlns:a16="http://schemas.microsoft.com/office/drawing/2014/main" id="{8F6685A2-FDBA-4428-9263-45E44ED32585}"/>
              </a:ext>
            </a:extLst>
          </p:cNvPr>
          <p:cNvGrpSpPr>
            <a:grpSpLocks/>
          </p:cNvGrpSpPr>
          <p:nvPr/>
        </p:nvGrpSpPr>
        <p:grpSpPr bwMode="auto">
          <a:xfrm>
            <a:off x="131764" y="169333"/>
            <a:ext cx="8878887" cy="1295400"/>
            <a:chOff x="180850" y="168450"/>
            <a:chExt cx="8781900" cy="1296650"/>
          </a:xfrm>
        </p:grpSpPr>
        <p:sp>
          <p:nvSpPr>
            <p:cNvPr id="8" name="Google Shape;51;p8">
              <a:extLst>
                <a:ext uri="{FF2B5EF4-FFF2-40B4-BE49-F238E27FC236}">
                  <a16:creationId xmlns:a16="http://schemas.microsoft.com/office/drawing/2014/main" id="{F835ECC2-D654-4499-843D-D74A090E4745}"/>
                </a:ext>
              </a:extLst>
            </p:cNvPr>
            <p:cNvSpPr>
              <a:spLocks noChangeArrowheads="1"/>
            </p:cNvSpPr>
            <p:nvPr/>
          </p:nvSpPr>
          <p:spPr bwMode="auto">
            <a:xfrm>
              <a:off x="180850" y="168450"/>
              <a:ext cx="8781900" cy="9724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sz="1400"/>
            </a:p>
          </p:txBody>
        </p:sp>
        <p:sp>
          <p:nvSpPr>
            <p:cNvPr id="9" name="Google Shape;52;p8">
              <a:extLst>
                <a:ext uri="{FF2B5EF4-FFF2-40B4-BE49-F238E27FC236}">
                  <a16:creationId xmlns:a16="http://schemas.microsoft.com/office/drawing/2014/main" id="{BC344628-490F-4F49-8120-F47B4A88791B}"/>
                </a:ext>
              </a:extLst>
            </p:cNvPr>
            <p:cNvSpPr>
              <a:spLocks noChangeArrowheads="1"/>
            </p:cNvSpPr>
            <p:nvPr/>
          </p:nvSpPr>
          <p:spPr bwMode="auto">
            <a:xfrm rot="5400000">
              <a:off x="904681" y="1053706"/>
              <a:ext cx="442810" cy="379979"/>
            </a:xfrm>
            <a:prstGeom prst="rtTriangl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sz="1400"/>
            </a:p>
          </p:txBody>
        </p:sp>
        <p:sp>
          <p:nvSpPr>
            <p:cNvPr id="10" name="Google Shape;53;p8">
              <a:extLst>
                <a:ext uri="{FF2B5EF4-FFF2-40B4-BE49-F238E27FC236}">
                  <a16:creationId xmlns:a16="http://schemas.microsoft.com/office/drawing/2014/main" id="{A53FDCF4-D6E2-4F84-9CE4-0D75DC36F0BE}"/>
                </a:ext>
              </a:extLst>
            </p:cNvPr>
            <p:cNvSpPr>
              <a:spLocks noChangeArrowheads="1"/>
            </p:cNvSpPr>
            <p:nvPr/>
          </p:nvSpPr>
          <p:spPr bwMode="auto">
            <a:xfrm>
              <a:off x="328445" y="342184"/>
              <a:ext cx="8486710" cy="627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en-US" altLang="en-US" sz="1400"/>
            </a:p>
          </p:txBody>
        </p:sp>
      </p:grpSp>
      <p:sp>
        <p:nvSpPr>
          <p:cNvPr id="54" name="Google Shape;54;p8"/>
          <p:cNvSpPr txBox="1">
            <a:spLocks noGrp="1"/>
          </p:cNvSpPr>
          <p:nvPr>
            <p:ph type="title"/>
          </p:nvPr>
        </p:nvSpPr>
        <p:spPr>
          <a:xfrm>
            <a:off x="832475" y="168451"/>
            <a:ext cx="7951800" cy="973600"/>
          </a:xfrm>
          <a:prstGeom prst="rect">
            <a:avLst/>
          </a:prstGeom>
        </p:spPr>
        <p:txBody>
          <a:bodyPr spcFirstLastPara="1">
            <a:noAutofit/>
          </a:bodyPr>
          <a:lstStyle>
            <a:lvl1pPr lvl="0" algn="l" rtl="0">
              <a:spcBef>
                <a:spcPts val="0"/>
              </a:spcBef>
              <a:spcAft>
                <a:spcPts val="0"/>
              </a:spcAft>
              <a:buSzPts val="2400"/>
              <a:buNone/>
              <a:defRPr/>
            </a:lvl1pPr>
            <a:lvl2pPr lvl="1" algn="l" rtl="0">
              <a:spcBef>
                <a:spcPts val="0"/>
              </a:spcBef>
              <a:spcAft>
                <a:spcPts val="0"/>
              </a:spcAft>
              <a:buSzPts val="2400"/>
              <a:buNone/>
              <a:defRPr/>
            </a:lvl2pPr>
            <a:lvl3pPr lvl="2" algn="l" rtl="0">
              <a:spcBef>
                <a:spcPts val="0"/>
              </a:spcBef>
              <a:spcAft>
                <a:spcPts val="0"/>
              </a:spcAft>
              <a:buSzPts val="2400"/>
              <a:buNone/>
              <a:defRPr/>
            </a:lvl3pPr>
            <a:lvl4pPr lvl="3" algn="l" rtl="0">
              <a:spcBef>
                <a:spcPts val="0"/>
              </a:spcBef>
              <a:spcAft>
                <a:spcPts val="0"/>
              </a:spcAft>
              <a:buSzPts val="2400"/>
              <a:buNone/>
              <a:defRPr/>
            </a:lvl4pPr>
            <a:lvl5pPr lvl="4" algn="l" rtl="0">
              <a:spcBef>
                <a:spcPts val="0"/>
              </a:spcBef>
              <a:spcAft>
                <a:spcPts val="0"/>
              </a:spcAft>
              <a:buSzPts val="2400"/>
              <a:buNone/>
              <a:defRPr/>
            </a:lvl5pPr>
            <a:lvl6pPr lvl="5" algn="l" rtl="0">
              <a:spcBef>
                <a:spcPts val="0"/>
              </a:spcBef>
              <a:spcAft>
                <a:spcPts val="0"/>
              </a:spcAft>
              <a:buSzPts val="2400"/>
              <a:buNone/>
              <a:defRPr/>
            </a:lvl6pPr>
            <a:lvl7pPr lvl="6" algn="l" rtl="0">
              <a:spcBef>
                <a:spcPts val="0"/>
              </a:spcBef>
              <a:spcAft>
                <a:spcPts val="0"/>
              </a:spcAft>
              <a:buSzPts val="2400"/>
              <a:buNone/>
              <a:defRPr/>
            </a:lvl7pPr>
            <a:lvl8pPr lvl="7" algn="l" rtl="0">
              <a:spcBef>
                <a:spcPts val="0"/>
              </a:spcBef>
              <a:spcAft>
                <a:spcPts val="0"/>
              </a:spcAft>
              <a:buSzPts val="2400"/>
              <a:buNone/>
              <a:defRPr/>
            </a:lvl8pPr>
            <a:lvl9pPr lvl="8" algn="l" rtl="0">
              <a:spcBef>
                <a:spcPts val="0"/>
              </a:spcBef>
              <a:spcAft>
                <a:spcPts val="0"/>
              </a:spcAft>
              <a:buSzPts val="2400"/>
              <a:buNone/>
              <a:defRPr/>
            </a:lvl9pPr>
          </a:lstStyle>
          <a:p>
            <a:endParaRPr/>
          </a:p>
        </p:txBody>
      </p:sp>
      <p:sp>
        <p:nvSpPr>
          <p:cNvPr id="55" name="Google Shape;55;p8"/>
          <p:cNvSpPr txBox="1">
            <a:spLocks noGrp="1"/>
          </p:cNvSpPr>
          <p:nvPr>
            <p:ph type="body" idx="1"/>
          </p:nvPr>
        </p:nvSpPr>
        <p:spPr>
          <a:xfrm>
            <a:off x="489284" y="1600200"/>
            <a:ext cx="2631900" cy="4967600"/>
          </a:xfrm>
          <a:prstGeom prst="rect">
            <a:avLst/>
          </a:prstGeom>
        </p:spPr>
        <p:txBody>
          <a:bodyPr spcFirstLastPara="1">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6" name="Google Shape;56;p8"/>
          <p:cNvSpPr txBox="1">
            <a:spLocks noGrp="1"/>
          </p:cNvSpPr>
          <p:nvPr>
            <p:ph type="body" idx="2"/>
          </p:nvPr>
        </p:nvSpPr>
        <p:spPr>
          <a:xfrm>
            <a:off x="3256050" y="1600200"/>
            <a:ext cx="2631900" cy="4967600"/>
          </a:xfrm>
          <a:prstGeom prst="rect">
            <a:avLst/>
          </a:prstGeom>
        </p:spPr>
        <p:txBody>
          <a:bodyPr spcFirstLastPara="1">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7" name="Google Shape;57;p8"/>
          <p:cNvSpPr txBox="1">
            <a:spLocks noGrp="1"/>
          </p:cNvSpPr>
          <p:nvPr>
            <p:ph type="body" idx="3"/>
          </p:nvPr>
        </p:nvSpPr>
        <p:spPr>
          <a:xfrm>
            <a:off x="6022816" y="1600200"/>
            <a:ext cx="2631900" cy="4967600"/>
          </a:xfrm>
          <a:prstGeom prst="rect">
            <a:avLst/>
          </a:prstGeom>
        </p:spPr>
        <p:txBody>
          <a:bodyPr spcFirstLastPara="1">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1" name="Google Shape;58;p8">
            <a:extLst>
              <a:ext uri="{FF2B5EF4-FFF2-40B4-BE49-F238E27FC236}">
                <a16:creationId xmlns:a16="http://schemas.microsoft.com/office/drawing/2014/main" id="{0CE6C1D5-B861-42FB-A1F6-5AAC895C175D}"/>
              </a:ext>
            </a:extLst>
          </p:cNvPr>
          <p:cNvSpPr txBox="1">
            <a:spLocks noGrp="1"/>
          </p:cNvSpPr>
          <p:nvPr>
            <p:ph type="sldNum" idx="10"/>
          </p:nvPr>
        </p:nvSpPr>
        <p:spPr/>
        <p:txBody>
          <a:bodyPr/>
          <a:lstStyle>
            <a:lvl1pPr>
              <a:defRPr smtClean="0"/>
            </a:lvl1pPr>
          </a:lstStyle>
          <a:p>
            <a:pPr>
              <a:defRPr/>
            </a:pPr>
            <a:fld id="{0CDBDC7B-DB25-4AC3-9738-CF607B83F579}" type="slidenum">
              <a:rPr lang="en-US" altLang="en-US"/>
              <a:pPr>
                <a:defRPr/>
              </a:pPr>
              <a:t>‹#›</a:t>
            </a:fld>
            <a:endParaRPr lang="en-US" altLang="en-US"/>
          </a:p>
        </p:txBody>
      </p:sp>
    </p:spTree>
    <p:extLst>
      <p:ext uri="{BB962C8B-B14F-4D97-AF65-F5344CB8AC3E}">
        <p14:creationId xmlns:p14="http://schemas.microsoft.com/office/powerpoint/2010/main" val="30992686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B7CA992-2E96-4068-8C31-4EEE6EDA32C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200C0A1-7578-4ED7-B0EB-52EA4274C7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85D62E7-91E1-4F20-9C81-4DC5FB60CE9A}"/>
              </a:ext>
            </a:extLst>
          </p:cNvPr>
          <p:cNvSpPr>
            <a:spLocks noGrp="1" noChangeArrowheads="1"/>
          </p:cNvSpPr>
          <p:nvPr>
            <p:ph type="sldNum" sz="quarter" idx="12"/>
          </p:nvPr>
        </p:nvSpPr>
        <p:spPr>
          <a:ln/>
        </p:spPr>
        <p:txBody>
          <a:bodyPr/>
          <a:lstStyle>
            <a:lvl1pPr>
              <a:defRPr/>
            </a:lvl1pPr>
          </a:lstStyle>
          <a:p>
            <a:fld id="{80B76F2B-6674-4EED-82A2-50047D87B961}" type="slidenum">
              <a:rPr lang="en-US" altLang="en-US"/>
              <a:pPr/>
              <a:t>‹#›</a:t>
            </a:fld>
            <a:endParaRPr lang="en-US" altLang="en-US"/>
          </a:p>
        </p:txBody>
      </p:sp>
    </p:spTree>
    <p:extLst>
      <p:ext uri="{BB962C8B-B14F-4D97-AF65-F5344CB8AC3E}">
        <p14:creationId xmlns:p14="http://schemas.microsoft.com/office/powerpoint/2010/main" val="18651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theme" Target="../theme/theme3.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4.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5.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theme" Target="../theme/theme6.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CBB98832-B779-BA42-8899-BE71F826806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4036"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Arial" charset="0"/>
              </a:defRPr>
            </a:lvl1pPr>
          </a:lstStyle>
          <a:p>
            <a:pPr>
              <a:defRPr/>
            </a:pPr>
            <a:fld id="{74AE3895-8F4E-4B1E-9776-6E80BAEB05FB}" type="datetimeFigureOut">
              <a:rPr lang="en-US" altLang="vi-VN">
                <a:ea typeface="+mn-ea"/>
              </a:rPr>
              <a:pPr>
                <a:defRPr/>
              </a:pPr>
              <a:t>10/2/2023</a:t>
            </a:fld>
            <a:endParaRPr lang="en-US" altLang="vi-VN">
              <a:ea typeface="+mn-ea"/>
            </a:endParaRPr>
          </a:p>
        </p:txBody>
      </p:sp>
      <p:sp>
        <p:nvSpPr>
          <p:cNvPr id="44037"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Arial" charset="0"/>
              </a:defRPr>
            </a:lvl1pPr>
          </a:lstStyle>
          <a:p>
            <a:pPr>
              <a:defRPr/>
            </a:pPr>
            <a:endParaRPr lang="en-US" altLang="vi-VN">
              <a:ea typeface="+mn-ea"/>
            </a:endParaRPr>
          </a:p>
        </p:txBody>
      </p:sp>
      <p:sp>
        <p:nvSpPr>
          <p:cNvPr id="44038"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Arial" charset="0"/>
              </a:defRPr>
            </a:lvl1pPr>
          </a:lstStyle>
          <a:p>
            <a:pPr>
              <a:defRPr/>
            </a:pPr>
            <a:fld id="{CA00816B-15F4-4456-9F51-A5C1D1669729}" type="slidenum">
              <a:rPr lang="en-US" altLang="vi-VN">
                <a:ea typeface="+mn-ea"/>
              </a:rPr>
              <a:pPr>
                <a:defRPr/>
              </a:pPr>
              <a:t>‹#›</a:t>
            </a:fld>
            <a:endParaRPr lang="en-US" altLang="vi-VN">
              <a:ea typeface="+mn-ea"/>
            </a:endParaRPr>
          </a:p>
        </p:txBody>
      </p:sp>
    </p:spTree>
    <p:extLst>
      <p:ext uri="{BB962C8B-B14F-4D97-AF65-F5344CB8AC3E}">
        <p14:creationId xmlns:p14="http://schemas.microsoft.com/office/powerpoint/2010/main" val="182692457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4036"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Arial" charset="0"/>
              </a:defRPr>
            </a:lvl1pPr>
          </a:lstStyle>
          <a:p>
            <a:pPr>
              <a:defRPr/>
            </a:pPr>
            <a:fld id="{74AE3895-8F4E-4B1E-9776-6E80BAEB05FB}" type="datetimeFigureOut">
              <a:rPr lang="en-US" altLang="vi-VN">
                <a:ea typeface="+mn-ea"/>
              </a:rPr>
              <a:pPr>
                <a:defRPr/>
              </a:pPr>
              <a:t>10/2/2023</a:t>
            </a:fld>
            <a:endParaRPr lang="en-US" altLang="vi-VN">
              <a:ea typeface="+mn-ea"/>
            </a:endParaRPr>
          </a:p>
        </p:txBody>
      </p:sp>
      <p:sp>
        <p:nvSpPr>
          <p:cNvPr id="44037"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Arial" charset="0"/>
              </a:defRPr>
            </a:lvl1pPr>
          </a:lstStyle>
          <a:p>
            <a:pPr>
              <a:defRPr/>
            </a:pPr>
            <a:endParaRPr lang="en-US" altLang="vi-VN">
              <a:ea typeface="+mn-ea"/>
            </a:endParaRPr>
          </a:p>
        </p:txBody>
      </p:sp>
      <p:sp>
        <p:nvSpPr>
          <p:cNvPr id="44038"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Arial" charset="0"/>
              </a:defRPr>
            </a:lvl1pPr>
          </a:lstStyle>
          <a:p>
            <a:pPr>
              <a:defRPr/>
            </a:pPr>
            <a:fld id="{CA00816B-15F4-4456-9F51-A5C1D1669729}" type="slidenum">
              <a:rPr lang="en-US" altLang="vi-VN">
                <a:ea typeface="+mn-ea"/>
              </a:rPr>
              <a:pPr>
                <a:defRPr/>
              </a:pPr>
              <a:t>‹#›</a:t>
            </a:fld>
            <a:endParaRPr lang="en-US" altLang="vi-VN">
              <a:ea typeface="+mn-ea"/>
            </a:endParaRPr>
          </a:p>
        </p:txBody>
      </p:sp>
    </p:spTree>
    <p:extLst>
      <p:ext uri="{BB962C8B-B14F-4D97-AF65-F5344CB8AC3E}">
        <p14:creationId xmlns:p14="http://schemas.microsoft.com/office/powerpoint/2010/main" val="417885537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Tree>
    <p:extLst>
      <p:ext uri="{BB962C8B-B14F-4D97-AF65-F5344CB8AC3E}">
        <p14:creationId xmlns:p14="http://schemas.microsoft.com/office/powerpoint/2010/main" val="421265974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4" algn="ctr" rtl="0" fontAlgn="base">
        <a:spcBef>
          <a:spcPct val="0"/>
        </a:spcBef>
        <a:spcAft>
          <a:spcPct val="0"/>
        </a:spcAft>
        <a:defRPr sz="4400">
          <a:solidFill>
            <a:schemeClr val="tx1"/>
          </a:solidFill>
          <a:latin typeface="Calibri" pitchFamily="34" charset="0"/>
        </a:defRPr>
      </a:lvl6pPr>
      <a:lvl7pPr marL="914401" algn="ctr" rtl="0" fontAlgn="base">
        <a:spcBef>
          <a:spcPct val="0"/>
        </a:spcBef>
        <a:spcAft>
          <a:spcPct val="0"/>
        </a:spcAft>
        <a:defRPr sz="4400">
          <a:solidFill>
            <a:schemeClr val="tx1"/>
          </a:solidFill>
          <a:latin typeface="Calibri" pitchFamily="34" charset="0"/>
        </a:defRPr>
      </a:lvl7pPr>
      <a:lvl8pPr marL="1371605" algn="ctr" rtl="0" fontAlgn="base">
        <a:spcBef>
          <a:spcPct val="0"/>
        </a:spcBef>
        <a:spcAft>
          <a:spcPct val="0"/>
        </a:spcAft>
        <a:defRPr sz="4400">
          <a:solidFill>
            <a:schemeClr val="tx1"/>
          </a:solidFill>
          <a:latin typeface="Calibri" pitchFamily="34" charset="0"/>
        </a:defRPr>
      </a:lvl8pPr>
      <a:lvl9pPr marL="1828807"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11" indent="-228601" algn="l" defTabSz="91440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12" indent="-228601" algn="l" defTabSz="91440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14" indent="-228601" algn="l" defTabSz="91440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18" indent="-228601" algn="l" defTabSz="91440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1" rtl="0" eaLnBrk="1" latinLnBrk="0" hangingPunct="1">
        <a:defRPr sz="1800" kern="1200">
          <a:solidFill>
            <a:schemeClr val="tx1"/>
          </a:solidFill>
          <a:latin typeface="+mn-lt"/>
          <a:ea typeface="+mn-ea"/>
          <a:cs typeface="+mn-cs"/>
        </a:defRPr>
      </a:lvl1pPr>
      <a:lvl2pPr marL="457204" algn="l" defTabSz="914401" rtl="0" eaLnBrk="1" latinLnBrk="0" hangingPunct="1">
        <a:defRPr sz="1800" kern="1200">
          <a:solidFill>
            <a:schemeClr val="tx1"/>
          </a:solidFill>
          <a:latin typeface="+mn-lt"/>
          <a:ea typeface="+mn-ea"/>
          <a:cs typeface="+mn-cs"/>
        </a:defRPr>
      </a:lvl2pPr>
      <a:lvl3pPr marL="914401" algn="l" defTabSz="914401" rtl="0" eaLnBrk="1" latinLnBrk="0" hangingPunct="1">
        <a:defRPr sz="1800" kern="1200">
          <a:solidFill>
            <a:schemeClr val="tx1"/>
          </a:solidFill>
          <a:latin typeface="+mn-lt"/>
          <a:ea typeface="+mn-ea"/>
          <a:cs typeface="+mn-cs"/>
        </a:defRPr>
      </a:lvl3pPr>
      <a:lvl4pPr marL="1371605" algn="l" defTabSz="914401" rtl="0" eaLnBrk="1" latinLnBrk="0" hangingPunct="1">
        <a:defRPr sz="1800" kern="1200">
          <a:solidFill>
            <a:schemeClr val="tx1"/>
          </a:solidFill>
          <a:latin typeface="+mn-lt"/>
          <a:ea typeface="+mn-ea"/>
          <a:cs typeface="+mn-cs"/>
        </a:defRPr>
      </a:lvl4pPr>
      <a:lvl5pPr marL="1828807" algn="l" defTabSz="914401" rtl="0" eaLnBrk="1" latinLnBrk="0" hangingPunct="1">
        <a:defRPr sz="1800" kern="1200">
          <a:solidFill>
            <a:schemeClr val="tx1"/>
          </a:solidFill>
          <a:latin typeface="+mn-lt"/>
          <a:ea typeface="+mn-ea"/>
          <a:cs typeface="+mn-cs"/>
        </a:defRPr>
      </a:lvl5pPr>
      <a:lvl6pPr marL="2286009" algn="l" defTabSz="914401" rtl="0" eaLnBrk="1" latinLnBrk="0" hangingPunct="1">
        <a:defRPr sz="1800" kern="1200">
          <a:solidFill>
            <a:schemeClr val="tx1"/>
          </a:solidFill>
          <a:latin typeface="+mn-lt"/>
          <a:ea typeface="+mn-ea"/>
          <a:cs typeface="+mn-cs"/>
        </a:defRPr>
      </a:lvl6pPr>
      <a:lvl7pPr marL="2743212" algn="l" defTabSz="914401" rtl="0" eaLnBrk="1" latinLnBrk="0" hangingPunct="1">
        <a:defRPr sz="1800" kern="1200">
          <a:solidFill>
            <a:schemeClr val="tx1"/>
          </a:solidFill>
          <a:latin typeface="+mn-lt"/>
          <a:ea typeface="+mn-ea"/>
          <a:cs typeface="+mn-cs"/>
        </a:defRPr>
      </a:lvl7pPr>
      <a:lvl8pPr marL="3200413" algn="l" defTabSz="914401" rtl="0" eaLnBrk="1" latinLnBrk="0" hangingPunct="1">
        <a:defRPr sz="1800" kern="1200">
          <a:solidFill>
            <a:schemeClr val="tx1"/>
          </a:solidFill>
          <a:latin typeface="+mn-lt"/>
          <a:ea typeface="+mn-ea"/>
          <a:cs typeface="+mn-cs"/>
        </a:defRPr>
      </a:lvl8pPr>
      <a:lvl9pPr marL="3657614" algn="l" defTabSz="914401"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BC4D818-0CD6-4050-A173-59BDC8F32B9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Tree>
    <p:extLst>
      <p:ext uri="{BB962C8B-B14F-4D97-AF65-F5344CB8AC3E}">
        <p14:creationId xmlns:p14="http://schemas.microsoft.com/office/powerpoint/2010/main" val="253127415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4" algn="ctr" rtl="0" fontAlgn="base">
        <a:spcBef>
          <a:spcPct val="0"/>
        </a:spcBef>
        <a:spcAft>
          <a:spcPct val="0"/>
        </a:spcAft>
        <a:defRPr sz="4400">
          <a:solidFill>
            <a:schemeClr val="tx1"/>
          </a:solidFill>
          <a:latin typeface="Calibri" pitchFamily="34" charset="0"/>
        </a:defRPr>
      </a:lvl6pPr>
      <a:lvl7pPr marL="914401" algn="ctr" rtl="0" fontAlgn="base">
        <a:spcBef>
          <a:spcPct val="0"/>
        </a:spcBef>
        <a:spcAft>
          <a:spcPct val="0"/>
        </a:spcAft>
        <a:defRPr sz="4400">
          <a:solidFill>
            <a:schemeClr val="tx1"/>
          </a:solidFill>
          <a:latin typeface="Calibri" pitchFamily="34" charset="0"/>
        </a:defRPr>
      </a:lvl7pPr>
      <a:lvl8pPr marL="1371605" algn="ctr" rtl="0" fontAlgn="base">
        <a:spcBef>
          <a:spcPct val="0"/>
        </a:spcBef>
        <a:spcAft>
          <a:spcPct val="0"/>
        </a:spcAft>
        <a:defRPr sz="4400">
          <a:solidFill>
            <a:schemeClr val="tx1"/>
          </a:solidFill>
          <a:latin typeface="Calibri" pitchFamily="34" charset="0"/>
        </a:defRPr>
      </a:lvl8pPr>
      <a:lvl9pPr marL="1828807"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11" indent="-228601" algn="l" defTabSz="91440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12" indent="-228601" algn="l" defTabSz="91440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14" indent="-228601" algn="l" defTabSz="91440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18" indent="-228601" algn="l" defTabSz="91440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1" rtl="0" eaLnBrk="1" latinLnBrk="0" hangingPunct="1">
        <a:defRPr sz="1800" kern="1200">
          <a:solidFill>
            <a:schemeClr val="tx1"/>
          </a:solidFill>
          <a:latin typeface="+mn-lt"/>
          <a:ea typeface="+mn-ea"/>
          <a:cs typeface="+mn-cs"/>
        </a:defRPr>
      </a:lvl1pPr>
      <a:lvl2pPr marL="457204" algn="l" defTabSz="914401" rtl="0" eaLnBrk="1" latinLnBrk="0" hangingPunct="1">
        <a:defRPr sz="1800" kern="1200">
          <a:solidFill>
            <a:schemeClr val="tx1"/>
          </a:solidFill>
          <a:latin typeface="+mn-lt"/>
          <a:ea typeface="+mn-ea"/>
          <a:cs typeface="+mn-cs"/>
        </a:defRPr>
      </a:lvl2pPr>
      <a:lvl3pPr marL="914401" algn="l" defTabSz="914401" rtl="0" eaLnBrk="1" latinLnBrk="0" hangingPunct="1">
        <a:defRPr sz="1800" kern="1200">
          <a:solidFill>
            <a:schemeClr val="tx1"/>
          </a:solidFill>
          <a:latin typeface="+mn-lt"/>
          <a:ea typeface="+mn-ea"/>
          <a:cs typeface="+mn-cs"/>
        </a:defRPr>
      </a:lvl3pPr>
      <a:lvl4pPr marL="1371605" algn="l" defTabSz="914401" rtl="0" eaLnBrk="1" latinLnBrk="0" hangingPunct="1">
        <a:defRPr sz="1800" kern="1200">
          <a:solidFill>
            <a:schemeClr val="tx1"/>
          </a:solidFill>
          <a:latin typeface="+mn-lt"/>
          <a:ea typeface="+mn-ea"/>
          <a:cs typeface="+mn-cs"/>
        </a:defRPr>
      </a:lvl4pPr>
      <a:lvl5pPr marL="1828807" algn="l" defTabSz="914401" rtl="0" eaLnBrk="1" latinLnBrk="0" hangingPunct="1">
        <a:defRPr sz="1800" kern="1200">
          <a:solidFill>
            <a:schemeClr val="tx1"/>
          </a:solidFill>
          <a:latin typeface="+mn-lt"/>
          <a:ea typeface="+mn-ea"/>
          <a:cs typeface="+mn-cs"/>
        </a:defRPr>
      </a:lvl5pPr>
      <a:lvl6pPr marL="2286009" algn="l" defTabSz="914401" rtl="0" eaLnBrk="1" latinLnBrk="0" hangingPunct="1">
        <a:defRPr sz="1800" kern="1200">
          <a:solidFill>
            <a:schemeClr val="tx1"/>
          </a:solidFill>
          <a:latin typeface="+mn-lt"/>
          <a:ea typeface="+mn-ea"/>
          <a:cs typeface="+mn-cs"/>
        </a:defRPr>
      </a:lvl6pPr>
      <a:lvl7pPr marL="2743212" algn="l" defTabSz="914401" rtl="0" eaLnBrk="1" latinLnBrk="0" hangingPunct="1">
        <a:defRPr sz="1800" kern="1200">
          <a:solidFill>
            <a:schemeClr val="tx1"/>
          </a:solidFill>
          <a:latin typeface="+mn-lt"/>
          <a:ea typeface="+mn-ea"/>
          <a:cs typeface="+mn-cs"/>
        </a:defRPr>
      </a:lvl7pPr>
      <a:lvl8pPr marL="3200413" algn="l" defTabSz="914401" rtl="0" eaLnBrk="1" latinLnBrk="0" hangingPunct="1">
        <a:defRPr sz="1800" kern="1200">
          <a:solidFill>
            <a:schemeClr val="tx1"/>
          </a:solidFill>
          <a:latin typeface="+mn-lt"/>
          <a:ea typeface="+mn-ea"/>
          <a:cs typeface="+mn-cs"/>
        </a:defRPr>
      </a:lvl8pPr>
      <a:lvl9pPr marL="3657614" algn="l" defTabSz="914401"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6950E488-8260-4C41-AA91-B61C17120B6F}"/>
              </a:ext>
            </a:extLst>
          </p:cNvPr>
          <p:cNvSpPr txBox="1">
            <a:spLocks noGrp="1"/>
          </p:cNvSpPr>
          <p:nvPr>
            <p:ph type="title"/>
          </p:nvPr>
        </p:nvSpPr>
        <p:spPr bwMode="auto">
          <a:xfrm>
            <a:off x="879475" y="275167"/>
            <a:ext cx="7385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a:sym typeface="Arial" panose="020B0604020202020204" pitchFamily="34" charset="0"/>
            </a:endParaRPr>
          </a:p>
        </p:txBody>
      </p:sp>
      <p:sp>
        <p:nvSpPr>
          <p:cNvPr id="1027" name="Google Shape;7;p1">
            <a:extLst>
              <a:ext uri="{FF2B5EF4-FFF2-40B4-BE49-F238E27FC236}">
                <a16:creationId xmlns:a16="http://schemas.microsoft.com/office/drawing/2014/main" id="{58522BA0-9B13-4831-95BB-AAA50CBDA722}"/>
              </a:ext>
            </a:extLst>
          </p:cNvPr>
          <p:cNvSpPr txBox="1">
            <a:spLocks noGrp="1"/>
          </p:cNvSpPr>
          <p:nvPr>
            <p:ph type="body" idx="1"/>
          </p:nvPr>
        </p:nvSpPr>
        <p:spPr bwMode="auto">
          <a:xfrm>
            <a:off x="879475" y="1600201"/>
            <a:ext cx="7385050" cy="4967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1028" name="Google Shape;8;p1">
            <a:extLst>
              <a:ext uri="{FF2B5EF4-FFF2-40B4-BE49-F238E27FC236}">
                <a16:creationId xmlns:a16="http://schemas.microsoft.com/office/drawing/2014/main" id="{0E0DB26B-FE24-43F3-907C-44F0332E5246}"/>
              </a:ext>
            </a:extLst>
          </p:cNvPr>
          <p:cNvSpPr txBox="1">
            <a:spLocks noGrp="1"/>
          </p:cNvSpPr>
          <p:nvPr>
            <p:ph type="sldNum" idx="12"/>
          </p:nvPr>
        </p:nvSpPr>
        <p:spPr bwMode="auto">
          <a:xfrm>
            <a:off x="4297364" y="6231467"/>
            <a:ext cx="549275" cy="524933"/>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eaLnBrk="1" hangingPunct="1">
              <a:buClr>
                <a:srgbClr val="000000"/>
              </a:buClr>
              <a:buFont typeface="Arial" panose="020B0604020202020204" pitchFamily="34" charset="0"/>
              <a:buNone/>
              <a:defRPr sz="1100" smtClean="0">
                <a:solidFill>
                  <a:srgbClr val="2F3848"/>
                </a:solidFill>
                <a:latin typeface="Source Sans Pro" panose="020B0503030403020204" pitchFamily="34" charset="0"/>
                <a:sym typeface="Source Sans Pro" panose="020B0503030403020204" pitchFamily="34" charset="0"/>
              </a:defRPr>
            </a:lvl1pPr>
          </a:lstStyle>
          <a:p>
            <a:pPr>
              <a:defRPr/>
            </a:pPr>
            <a:fld id="{F14C3347-0127-4025-A2D9-1FF568DFD27E}" type="slidenum">
              <a:rPr lang="en-US" altLang="en-US"/>
              <a:pPr>
                <a:defRPr/>
              </a:pPr>
              <a:t>‹#›</a:t>
            </a:fld>
            <a:endParaRPr lang="en-US" altLang="en-US"/>
          </a:p>
        </p:txBody>
      </p:sp>
    </p:spTree>
    <p:extLst>
      <p:ext uri="{BB962C8B-B14F-4D97-AF65-F5344CB8AC3E}">
        <p14:creationId xmlns:p14="http://schemas.microsoft.com/office/powerpoint/2010/main" val="971305837"/>
      </p:ext>
    </p:extLst>
  </p:cSld>
  <p:clrMap bg1="lt1" tx1="dk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50" r:id="rId7"/>
    <p:sldLayoutId id="2147483751" r:id="rId8"/>
    <p:sldLayoutId id="2147483752" r:id="rId9"/>
    <p:sldLayoutId id="2147483753" r:id="rId10"/>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D12577C-E1B7-4B1F-A4F4-7E1201B589E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63FF633-3D2B-43F5-8C71-FA906E7DC70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6084861-144F-48C2-A6FA-F7AD725B030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501B798C-0D4D-49EF-B24E-A9ED8A91C0B9}"/>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5FFDAAF8-1A7E-47DB-B226-34EF54B6C912}"/>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E7629E74-A8C3-4CC1-BE3A-E6D350A789A4}" type="slidenum">
              <a:rPr lang="en-US" altLang="en-US"/>
              <a:pPr/>
              <a:t>‹#›</a:t>
            </a:fld>
            <a:endParaRPr lang="en-US" altLang="en-US"/>
          </a:p>
        </p:txBody>
      </p:sp>
    </p:spTree>
    <p:extLst>
      <p:ext uri="{BB962C8B-B14F-4D97-AF65-F5344CB8AC3E}">
        <p14:creationId xmlns:p14="http://schemas.microsoft.com/office/powerpoint/2010/main" val="89938709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35.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slide" Target="slide9.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png"/><Relationship Id="rId7" Type="http://schemas.openxmlformats.org/officeDocument/2006/relationships/image" Target="../media/image27.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6.png"/><Relationship Id="rId9"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customXml" Target="../ink/ink2.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xml"/><Relationship Id="rId1" Type="http://schemas.openxmlformats.org/officeDocument/2006/relationships/slideLayout" Target="../slideLayouts/slideLayout9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111.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10.xml"/><Relationship Id="rId5" Type="http://schemas.openxmlformats.org/officeDocument/2006/relationships/image" Target="../media/image3.jpe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00.xml"/><Relationship Id="rId5" Type="http://schemas.openxmlformats.org/officeDocument/2006/relationships/image" Target="../media/image49.jpeg"/><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00.xml"/></Relationships>
</file>

<file path=ppt/slides/_rels/slide2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00.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xml"/><Relationship Id="rId1" Type="http://schemas.openxmlformats.org/officeDocument/2006/relationships/slideLayout" Target="../slideLayouts/slideLayout100.xml"/><Relationship Id="rId5" Type="http://schemas.openxmlformats.org/officeDocument/2006/relationships/image" Target="../media/image54.jpeg"/><Relationship Id="rId4" Type="http://schemas.openxmlformats.org/officeDocument/2006/relationships/image" Target="../media/image53.jpeg"/></Relationships>
</file>

<file path=ppt/slides/_rels/slide2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xml"/><Relationship Id="rId1" Type="http://schemas.openxmlformats.org/officeDocument/2006/relationships/slideLayout" Target="../slideLayouts/slideLayout100.xml"/><Relationship Id="rId5" Type="http://schemas.openxmlformats.org/officeDocument/2006/relationships/image" Target="../media/image57.jpeg"/><Relationship Id="rId4" Type="http://schemas.openxmlformats.org/officeDocument/2006/relationships/image" Target="../media/image56.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4.xml"/></Relationships>
</file>

<file path=ppt/slides/_rels/slide3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0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00.xml"/></Relationships>
</file>

<file path=ppt/slides/_rels/slide3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00.xml"/></Relationships>
</file>

<file path=ppt/slides/_rels/slide3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0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0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00.xml"/></Relationships>
</file>

<file path=ppt/slides/_rels/slide3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0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00.xml"/></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xml"/><Relationship Id="rId1" Type="http://schemas.openxmlformats.org/officeDocument/2006/relationships/slideLayout" Target="../slideLayouts/slideLayout104.xml"/></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xml"/><Relationship Id="rId1" Type="http://schemas.openxmlformats.org/officeDocument/2006/relationships/slideLayout" Target="../slideLayouts/slideLayout95.xml"/><Relationship Id="rId4" Type="http://schemas.openxmlformats.org/officeDocument/2006/relationships/image" Target="../media/image68.png"/></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xml"/><Relationship Id="rId1" Type="http://schemas.openxmlformats.org/officeDocument/2006/relationships/slideLayout" Target="../slideLayouts/slideLayout95.xml"/><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68.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slideLayout" Target="../slideLayouts/slideLayout79.xml"/><Relationship Id="rId1" Type="http://schemas.openxmlformats.org/officeDocument/2006/relationships/tags" Target="../tags/tag3.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slideLayout" Target="../slideLayouts/slideLayout79.xml"/><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slide" Target="slide10.xml"/><Relationship Id="rId4" Type="http://schemas.openxmlformats.org/officeDocument/2006/relationships/image" Target="../media/image12.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B38AD259-24D7-495E-936A-F856A4978B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0480"/>
            <a:ext cx="9144000" cy="675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93F7A9A3-A296-48A2-9E9A-6C9AD5DD7453}"/>
              </a:ext>
            </a:extLst>
          </p:cNvPr>
          <p:cNvSpPr/>
          <p:nvPr/>
        </p:nvSpPr>
        <p:spPr>
          <a:xfrm>
            <a:off x="2552700" y="2514600"/>
            <a:ext cx="3657600" cy="3108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a:spLocks noChangeArrowheads="1"/>
          </p:cNvSpPr>
          <p:nvPr/>
        </p:nvSpPr>
        <p:spPr bwMode="auto">
          <a:xfrm>
            <a:off x="2209800" y="1818682"/>
            <a:ext cx="6096000" cy="221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150000"/>
              </a:lnSpc>
            </a:pPr>
            <a:r>
              <a:rPr lang="en-US" altLang="en-US" sz="3200" b="1" dirty="0">
                <a:solidFill>
                  <a:srgbClr val="FF0000"/>
                </a:solidFill>
                <a:ea typeface="+mn-ea"/>
                <a:cs typeface="Times New Roman" pitchFamily="18" charset="0"/>
              </a:rPr>
              <a:t>CHÀO MỪNG CÁC EM </a:t>
            </a:r>
          </a:p>
          <a:p>
            <a:pPr algn="ctr">
              <a:lnSpc>
                <a:spcPct val="150000"/>
              </a:lnSpc>
            </a:pPr>
            <a:r>
              <a:rPr lang="en-US" altLang="en-US" sz="3200" b="1" dirty="0">
                <a:solidFill>
                  <a:srgbClr val="FF0000"/>
                </a:solidFill>
                <a:ea typeface="+mn-ea"/>
                <a:cs typeface="Times New Roman" pitchFamily="18" charset="0"/>
              </a:rPr>
              <a:t>ĐẾN VỚI TIẾT HỌC MÔN CÔNG NGHỆ 6</a:t>
            </a:r>
            <a:endParaRPr lang="vi-VN" altLang="en-US" sz="3200" b="1" dirty="0">
              <a:solidFill>
                <a:srgbClr val="FF0000"/>
              </a:solidFill>
              <a:ea typeface="+mn-ea"/>
              <a:cs typeface="Times New Roman" pitchFamily="18" charset="0"/>
            </a:endParaRPr>
          </a:p>
        </p:txBody>
      </p:sp>
    </p:spTree>
    <p:custDataLst>
      <p:tags r:id="rId1"/>
    </p:custDataLst>
    <p:extLst>
      <p:ext uri="{BB962C8B-B14F-4D97-AF65-F5344CB8AC3E}">
        <p14:creationId xmlns:p14="http://schemas.microsoft.com/office/powerpoint/2010/main" val="10246425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AutoShape 143" descr="8 CÃ¡ch ÄÆ¡n giáº£n khuyáº¿n khÃ­ch há»c sinh tham gia hoáº¡t Äá»ng tháº£o luáº­n nhÃ³m -  Insight Educati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12292" name="Rectangle 1"/>
          <p:cNvSpPr>
            <a:spLocks noChangeArrowheads="1"/>
          </p:cNvSpPr>
          <p:nvPr/>
        </p:nvSpPr>
        <p:spPr bwMode="auto">
          <a:xfrm>
            <a:off x="146049" y="287020"/>
            <a:ext cx="845502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269875" algn="just" defTabSz="914400" rtl="0" eaLnBrk="1" fontAlgn="base" latinLnBrk="0" hangingPunct="1">
              <a:lnSpc>
                <a:spcPct val="115000"/>
              </a:lnSpc>
              <a:spcBef>
                <a:spcPct val="0"/>
              </a:spcBef>
              <a:spcAft>
                <a:spcPct val="0"/>
              </a:spcAft>
              <a:buClrTx/>
              <a:buSzTx/>
              <a:buFontTx/>
              <a:buNone/>
              <a:tabLst/>
              <a:defRPr/>
            </a:pPr>
            <a:r>
              <a:rPr kumimoji="0" lang="en-US" sz="2800" b="1" i="0" u="none" strike="noStrike" kern="1200" cap="none" spc="0" normalizeH="0" baseline="0" noProof="0" dirty="0" err="1">
                <a:ln>
                  <a:noFill/>
                </a:ln>
                <a:solidFill>
                  <a:srgbClr val="FF3300"/>
                </a:solidFill>
                <a:effectLst/>
                <a:uLnTx/>
                <a:uFillTx/>
                <a:latin typeface="Times New Roman" charset="0"/>
                <a:ea typeface="ＭＳ Ｐゴシック" charset="0"/>
                <a:cs typeface="Times New Roman" charset="0"/>
              </a:rPr>
              <a:t>Các</a:t>
            </a:r>
            <a:r>
              <a:rPr kumimoji="0" lang="en-US" sz="2800" b="1" i="0" u="none" strike="noStrike" kern="1200" cap="none" spc="0" normalizeH="0" baseline="0" noProof="0" dirty="0">
                <a:ln>
                  <a:noFill/>
                </a:ln>
                <a:solidFill>
                  <a:srgbClr val="FF3300"/>
                </a:solidFill>
                <a:effectLst/>
                <a:uLnTx/>
                <a:uFillTx/>
                <a:latin typeface="Times New Roman" charset="0"/>
                <a:ea typeface="ＭＳ Ｐゴシック" charset="0"/>
                <a:cs typeface="Times New Roman" charset="0"/>
              </a:rPr>
              <a:t> </a:t>
            </a:r>
            <a:r>
              <a:rPr kumimoji="0" lang="en-US" sz="2800" b="1" i="0" u="none" strike="noStrike" kern="1200" cap="none" spc="0" normalizeH="0" baseline="0" noProof="0" dirty="0" err="1">
                <a:ln>
                  <a:noFill/>
                </a:ln>
                <a:solidFill>
                  <a:srgbClr val="FF3300"/>
                </a:solidFill>
                <a:effectLst/>
                <a:uLnTx/>
                <a:uFillTx/>
                <a:latin typeface="Times New Roman" charset="0"/>
                <a:ea typeface="ＭＳ Ｐゴシック" charset="0"/>
                <a:cs typeface="Times New Roman" charset="0"/>
              </a:rPr>
              <a:t>nguồn</a:t>
            </a:r>
            <a:r>
              <a:rPr kumimoji="0" lang="en-US" sz="2800" b="1" i="0" u="none" strike="noStrike" kern="1200" cap="none" spc="0" normalizeH="0" baseline="0" noProof="0" dirty="0">
                <a:ln>
                  <a:noFill/>
                </a:ln>
                <a:solidFill>
                  <a:srgbClr val="FF3300"/>
                </a:solidFill>
                <a:effectLst/>
                <a:uLnTx/>
                <a:uFillTx/>
                <a:latin typeface="Times New Roman" charset="0"/>
                <a:ea typeface="ＭＳ Ｐゴシック" charset="0"/>
                <a:cs typeface="Times New Roman" charset="0"/>
              </a:rPr>
              <a:t> </a:t>
            </a:r>
            <a:r>
              <a:rPr kumimoji="0" lang="en-US" sz="2800" b="1" i="0" u="none" strike="noStrike" kern="1200" cap="none" spc="0" normalizeH="0" baseline="0" noProof="0" dirty="0" err="1">
                <a:ln>
                  <a:noFill/>
                </a:ln>
                <a:solidFill>
                  <a:srgbClr val="FF3300"/>
                </a:solidFill>
                <a:effectLst/>
                <a:uLnTx/>
                <a:uFillTx/>
                <a:latin typeface="Times New Roman" charset="0"/>
                <a:ea typeface="ＭＳ Ｐゴシック" charset="0"/>
                <a:cs typeface="Times New Roman" charset="0"/>
              </a:rPr>
              <a:t>năng</a:t>
            </a:r>
            <a:r>
              <a:rPr kumimoji="0" lang="en-US" sz="2800" b="1" i="0" u="none" strike="noStrike" kern="1200" cap="none" spc="0" normalizeH="0" baseline="0" noProof="0" dirty="0">
                <a:ln>
                  <a:noFill/>
                </a:ln>
                <a:solidFill>
                  <a:srgbClr val="FF3300"/>
                </a:solidFill>
                <a:effectLst/>
                <a:uLnTx/>
                <a:uFillTx/>
                <a:latin typeface="Times New Roman" charset="0"/>
                <a:ea typeface="ＭＳ Ｐゴシック" charset="0"/>
                <a:cs typeface="Times New Roman" charset="0"/>
              </a:rPr>
              <a:t> </a:t>
            </a:r>
            <a:r>
              <a:rPr kumimoji="0" lang="en-US" sz="2800" b="1" i="0" u="none" strike="noStrike" kern="1200" cap="none" spc="0" normalizeH="0" baseline="0" noProof="0" dirty="0" err="1">
                <a:ln>
                  <a:noFill/>
                </a:ln>
                <a:solidFill>
                  <a:srgbClr val="FF3300"/>
                </a:solidFill>
                <a:effectLst/>
                <a:uLnTx/>
                <a:uFillTx/>
                <a:latin typeface="Times New Roman" charset="0"/>
                <a:ea typeface="ＭＳ Ｐゴシック" charset="0"/>
                <a:cs typeface="Times New Roman" charset="0"/>
              </a:rPr>
              <a:t>lượng</a:t>
            </a:r>
            <a:r>
              <a:rPr kumimoji="0" lang="en-US" sz="2800" b="1" i="0" u="none" strike="noStrike" kern="1200" cap="none" spc="0" normalizeH="0" baseline="0" noProof="0" dirty="0">
                <a:ln>
                  <a:noFill/>
                </a:ln>
                <a:solidFill>
                  <a:srgbClr val="FF3300"/>
                </a:solidFill>
                <a:effectLst/>
                <a:uLnTx/>
                <a:uFillTx/>
                <a:latin typeface="Times New Roman" charset="0"/>
                <a:ea typeface="ＭＳ Ｐゴシック" charset="0"/>
                <a:cs typeface="Times New Roman" charset="0"/>
              </a:rPr>
              <a:t> </a:t>
            </a:r>
            <a:r>
              <a:rPr kumimoji="0" lang="en-US" sz="2800" b="1" i="0" u="none" strike="noStrike" kern="1200" cap="none" spc="0" normalizeH="0" baseline="0" noProof="0" dirty="0" err="1">
                <a:ln>
                  <a:noFill/>
                </a:ln>
                <a:solidFill>
                  <a:srgbClr val="FF3300"/>
                </a:solidFill>
                <a:effectLst/>
                <a:uLnTx/>
                <a:uFillTx/>
                <a:latin typeface="Times New Roman" charset="0"/>
                <a:ea typeface="ＭＳ Ｐゴシック" charset="0"/>
                <a:cs typeface="Times New Roman" charset="0"/>
              </a:rPr>
              <a:t>được</a:t>
            </a:r>
            <a:r>
              <a:rPr kumimoji="0" lang="en-US" sz="2800" b="1" i="0" u="none" strike="noStrike" kern="1200" cap="none" spc="0" normalizeH="0" baseline="0" noProof="0" dirty="0">
                <a:ln>
                  <a:noFill/>
                </a:ln>
                <a:solidFill>
                  <a:srgbClr val="FF3300"/>
                </a:solidFill>
                <a:effectLst/>
                <a:uLnTx/>
                <a:uFillTx/>
                <a:latin typeface="Times New Roman" charset="0"/>
                <a:ea typeface="ＭＳ Ｐゴシック" charset="0"/>
                <a:cs typeface="Times New Roman" charset="0"/>
              </a:rPr>
              <a:t> </a:t>
            </a:r>
            <a:r>
              <a:rPr kumimoji="0" lang="en-US" sz="2800" b="1" i="0" u="none" strike="noStrike" kern="1200" cap="none" spc="0" normalizeH="0" baseline="0" noProof="0" dirty="0" err="1">
                <a:ln>
                  <a:noFill/>
                </a:ln>
                <a:solidFill>
                  <a:srgbClr val="FF3300"/>
                </a:solidFill>
                <a:effectLst/>
                <a:uLnTx/>
                <a:uFillTx/>
                <a:latin typeface="Times New Roman" charset="0"/>
                <a:ea typeface="ＭＳ Ｐゴシック" charset="0"/>
                <a:cs typeface="Times New Roman" charset="0"/>
              </a:rPr>
              <a:t>sử</a:t>
            </a:r>
            <a:r>
              <a:rPr kumimoji="0" lang="en-US" sz="2800" b="1" i="0" u="none" strike="noStrike" kern="1200" cap="none" spc="0" normalizeH="0" baseline="0" noProof="0" dirty="0">
                <a:ln>
                  <a:noFill/>
                </a:ln>
                <a:solidFill>
                  <a:srgbClr val="FF3300"/>
                </a:solidFill>
                <a:effectLst/>
                <a:uLnTx/>
                <a:uFillTx/>
                <a:latin typeface="Times New Roman" charset="0"/>
                <a:ea typeface="ＭＳ Ｐゴシック" charset="0"/>
                <a:cs typeface="Times New Roman" charset="0"/>
              </a:rPr>
              <a:t> </a:t>
            </a:r>
            <a:r>
              <a:rPr kumimoji="0" lang="en-US" sz="2800" b="1" i="0" u="none" strike="noStrike" kern="1200" cap="none" spc="0" normalizeH="0" baseline="0" noProof="0" dirty="0" err="1">
                <a:ln>
                  <a:noFill/>
                </a:ln>
                <a:solidFill>
                  <a:srgbClr val="FF3300"/>
                </a:solidFill>
                <a:effectLst/>
                <a:uLnTx/>
                <a:uFillTx/>
                <a:latin typeface="Times New Roman" charset="0"/>
                <a:ea typeface="ＭＳ Ｐゴシック" charset="0"/>
                <a:cs typeface="Times New Roman" charset="0"/>
              </a:rPr>
              <a:t>dụng</a:t>
            </a:r>
            <a:r>
              <a:rPr kumimoji="0" lang="en-US" sz="2800" b="1" i="0" u="none" strike="noStrike" kern="1200" cap="none" spc="0" normalizeH="0" baseline="0" noProof="0" dirty="0">
                <a:ln>
                  <a:noFill/>
                </a:ln>
                <a:solidFill>
                  <a:srgbClr val="FF3300"/>
                </a:solidFill>
                <a:effectLst/>
                <a:uLnTx/>
                <a:uFillTx/>
                <a:latin typeface="Times New Roman" charset="0"/>
                <a:ea typeface="ＭＳ Ｐゴシック" charset="0"/>
                <a:cs typeface="Times New Roman" charset="0"/>
              </a:rPr>
              <a:t> ở </a:t>
            </a:r>
            <a:r>
              <a:rPr kumimoji="0" lang="en-US" sz="2800" b="1" i="0" u="none" strike="noStrike" kern="1200" cap="none" spc="0" normalizeH="0" baseline="0" noProof="0" dirty="0" err="1">
                <a:ln>
                  <a:noFill/>
                </a:ln>
                <a:solidFill>
                  <a:srgbClr val="FF3300"/>
                </a:solidFill>
                <a:effectLst/>
                <a:uLnTx/>
                <a:uFillTx/>
                <a:latin typeface="Times New Roman" charset="0"/>
                <a:ea typeface="ＭＳ Ｐゴシック" charset="0"/>
                <a:cs typeface="Times New Roman" charset="0"/>
              </a:rPr>
              <a:t>hình</a:t>
            </a:r>
            <a:r>
              <a:rPr kumimoji="0" lang="en-US" sz="2800" b="1" i="0" u="none" strike="noStrike" kern="1200" cap="none" spc="0" normalizeH="0" baseline="0" noProof="0" dirty="0">
                <a:ln>
                  <a:noFill/>
                </a:ln>
                <a:solidFill>
                  <a:srgbClr val="FF3300"/>
                </a:solidFill>
                <a:effectLst/>
                <a:uLnTx/>
                <a:uFillTx/>
                <a:latin typeface="Times New Roman" charset="0"/>
                <a:ea typeface="ＭＳ Ｐゴシック" charset="0"/>
                <a:cs typeface="Times New Roman" charset="0"/>
              </a:rPr>
              <a:t> 2.1/ tr 15</a:t>
            </a:r>
            <a:endParaRPr kumimoji="0" lang="en-US" sz="2800" b="1" i="0" u="none" strike="noStrike" kern="1200" cap="none" spc="0" normalizeH="0" baseline="0" noProof="0" dirty="0">
              <a:ln>
                <a:noFill/>
              </a:ln>
              <a:solidFill>
                <a:srgbClr val="FF3300"/>
              </a:solidFill>
              <a:effectLst/>
              <a:uLnTx/>
              <a:uFillTx/>
              <a:latin typeface="Times New Roman" charset="0"/>
              <a:ea typeface="SimSun" charset="0"/>
              <a:cs typeface="Times New Roman" charset="0"/>
            </a:endParaRPr>
          </a:p>
        </p:txBody>
      </p:sp>
      <p:graphicFrame>
        <p:nvGraphicFramePr>
          <p:cNvPr id="11" name="Table 10"/>
          <p:cNvGraphicFramePr>
            <a:graphicFrameLocks noGrp="1"/>
          </p:cNvGraphicFramePr>
          <p:nvPr/>
        </p:nvGraphicFramePr>
        <p:xfrm>
          <a:off x="155575" y="1783072"/>
          <a:ext cx="8759825" cy="4541528"/>
        </p:xfrm>
        <a:graphic>
          <a:graphicData uri="http://schemas.openxmlformats.org/drawingml/2006/table">
            <a:tbl>
              <a:tblPr/>
              <a:tblGrid>
                <a:gridCol w="2189163">
                  <a:extLst>
                    <a:ext uri="{9D8B030D-6E8A-4147-A177-3AD203B41FA5}">
                      <a16:colId xmlns:a16="http://schemas.microsoft.com/office/drawing/2014/main" val="20000"/>
                    </a:ext>
                  </a:extLst>
                </a:gridCol>
                <a:gridCol w="2190750">
                  <a:extLst>
                    <a:ext uri="{9D8B030D-6E8A-4147-A177-3AD203B41FA5}">
                      <a16:colId xmlns:a16="http://schemas.microsoft.com/office/drawing/2014/main" val="20001"/>
                    </a:ext>
                  </a:extLst>
                </a:gridCol>
                <a:gridCol w="2189162">
                  <a:extLst>
                    <a:ext uri="{9D8B030D-6E8A-4147-A177-3AD203B41FA5}">
                      <a16:colId xmlns:a16="http://schemas.microsoft.com/office/drawing/2014/main" val="20002"/>
                    </a:ext>
                  </a:extLst>
                </a:gridCol>
                <a:gridCol w="2190750">
                  <a:extLst>
                    <a:ext uri="{9D8B030D-6E8A-4147-A177-3AD203B41FA5}">
                      <a16:colId xmlns:a16="http://schemas.microsoft.com/office/drawing/2014/main" val="20003"/>
                    </a:ext>
                  </a:extLst>
                </a:gridCol>
              </a:tblGrid>
              <a:tr h="78860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Times New Roman" charset="0"/>
                          <a:ea typeface="ＭＳ Ｐゴシック" charset="0"/>
                          <a:cs typeface="Times New Roman" charset="0"/>
                        </a:rPr>
                        <a:t>Năng lượng điện</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Times New Roman" charset="0"/>
                          <a:ea typeface="ＭＳ Ｐゴシック" charset="0"/>
                          <a:cs typeface="Times New Roman" charset="0"/>
                        </a:rPr>
                        <a:t>Năng lượng chất đốt</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Times New Roman" charset="0"/>
                          <a:ea typeface="ＭＳ Ｐゴシック" charset="0"/>
                          <a:cs typeface="Times New Roman" charset="0"/>
                        </a:rPr>
                        <a:t>Năng lượng mặt trời</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Times New Roman" charset="0"/>
                          <a:ea typeface="ＭＳ Ｐゴシック" charset="0"/>
                          <a:cs typeface="Times New Roman" charset="0"/>
                        </a:rPr>
                        <a:t>Năng lượng gió</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167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12310" name="Shape 323"/>
          <p:cNvPicPr>
            <a:picLocks noChangeAspect="1" noChangeArrowheads="1"/>
          </p:cNvPicPr>
          <p:nvPr/>
        </p:nvPicPr>
        <p:blipFill>
          <a:blip r:embed="rId2" cstate="email">
            <a:extLst>
              <a:ext uri="{28A0092B-C50C-407E-A947-70E740481C1C}">
                <a14:useLocalDpi xmlns:a14="http://schemas.microsoft.com/office/drawing/2010/main" val="0"/>
              </a:ext>
            </a:extLst>
          </a:blip>
          <a:srcRect l="18" t="-4051" r="71681" b="4051"/>
          <a:stretch>
            <a:fillRect/>
          </a:stretch>
        </p:blipFill>
        <p:spPr bwMode="auto">
          <a:xfrm>
            <a:off x="513466" y="2824162"/>
            <a:ext cx="1632203"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1" name="Shape 32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35865" t="-3883" r="31404" b="3883"/>
          <a:stretch/>
        </p:blipFill>
        <p:spPr bwMode="auto">
          <a:xfrm>
            <a:off x="2628899" y="2743200"/>
            <a:ext cx="17446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2" name="Shape 323"/>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75166"/>
          <a:stretch/>
        </p:blipFill>
        <p:spPr bwMode="auto">
          <a:xfrm>
            <a:off x="2631675" y="3832795"/>
            <a:ext cx="1751412" cy="1044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3" name="Shape 325"/>
          <p:cNvPicPr>
            <a:picLocks noChangeAspect="1" noChangeArrowheads="1"/>
          </p:cNvPicPr>
          <p:nvPr/>
        </p:nvPicPr>
        <p:blipFill>
          <a:blip r:embed="rId5" cstate="email">
            <a:extLst>
              <a:ext uri="{28A0092B-C50C-407E-A947-70E740481C1C}">
                <a14:useLocalDpi xmlns:a14="http://schemas.microsoft.com/office/drawing/2010/main" val="0"/>
              </a:ext>
            </a:extLst>
          </a:blip>
          <a:srcRect r="66125"/>
          <a:stretch>
            <a:fillRect/>
          </a:stretch>
        </p:blipFill>
        <p:spPr bwMode="auto">
          <a:xfrm>
            <a:off x="2533648" y="4953000"/>
            <a:ext cx="19351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4" name="Shape 325"/>
          <p:cNvPicPr>
            <a:picLocks noChangeAspect="1" noChangeArrowheads="1"/>
          </p:cNvPicPr>
          <p:nvPr/>
        </p:nvPicPr>
        <p:blipFill>
          <a:blip r:embed="rId6" cstate="email">
            <a:extLst>
              <a:ext uri="{28A0092B-C50C-407E-A947-70E740481C1C}">
                <a14:useLocalDpi xmlns:a14="http://schemas.microsoft.com/office/drawing/2010/main" val="0"/>
              </a:ext>
            </a:extLst>
          </a:blip>
          <a:srcRect l="71211" t="1836"/>
          <a:stretch>
            <a:fillRect/>
          </a:stretch>
        </p:blipFill>
        <p:spPr bwMode="auto">
          <a:xfrm>
            <a:off x="4648200" y="3121025"/>
            <a:ext cx="19812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5" name="Shape 325"/>
          <p:cNvPicPr>
            <a:picLocks noChangeAspect="1" noChangeArrowheads="1"/>
          </p:cNvPicPr>
          <p:nvPr/>
        </p:nvPicPr>
        <p:blipFill>
          <a:blip r:embed="rId6" cstate="email">
            <a:extLst>
              <a:ext uri="{28A0092B-C50C-407E-A947-70E740481C1C}">
                <a14:useLocalDpi xmlns:a14="http://schemas.microsoft.com/office/drawing/2010/main" val="0"/>
              </a:ext>
            </a:extLst>
          </a:blip>
          <a:srcRect l="35606" t="1836" r="33875"/>
          <a:stretch>
            <a:fillRect/>
          </a:stretch>
        </p:blipFill>
        <p:spPr bwMode="auto">
          <a:xfrm>
            <a:off x="338138" y="4162501"/>
            <a:ext cx="1947862" cy="1794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Shape 325"/>
          <p:cNvPicPr>
            <a:picLocks noChangeAspect="1" noChangeArrowheads="1"/>
          </p:cNvPicPr>
          <p:nvPr/>
        </p:nvPicPr>
        <p:blipFill>
          <a:blip r:embed="rId6" cstate="email">
            <a:extLst>
              <a:ext uri="{28A0092B-C50C-407E-A947-70E740481C1C}">
                <a14:useLocalDpi xmlns:a14="http://schemas.microsoft.com/office/drawing/2010/main" val="0"/>
              </a:ext>
            </a:extLst>
          </a:blip>
          <a:srcRect l="71211" t="1836"/>
          <a:stretch>
            <a:fillRect/>
          </a:stretch>
        </p:blipFill>
        <p:spPr bwMode="auto">
          <a:xfrm>
            <a:off x="6858000" y="2903538"/>
            <a:ext cx="19812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Left 1">
            <a:hlinkClick r:id="rId7" action="ppaction://hlinksldjump"/>
            <a:extLst>
              <a:ext uri="{FF2B5EF4-FFF2-40B4-BE49-F238E27FC236}">
                <a16:creationId xmlns:a16="http://schemas.microsoft.com/office/drawing/2014/main" id="{A4DDCF1F-61B8-487B-8AC4-05D860F7E9FD}"/>
              </a:ext>
            </a:extLst>
          </p:cNvPr>
          <p:cNvSpPr/>
          <p:nvPr/>
        </p:nvSpPr>
        <p:spPr>
          <a:xfrm>
            <a:off x="4221163" y="6423101"/>
            <a:ext cx="628648"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9210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310"/>
                                        </p:tgtEl>
                                        <p:attrNameLst>
                                          <p:attrName>style.visibility</p:attrName>
                                        </p:attrNameLst>
                                      </p:cBhvr>
                                      <p:to>
                                        <p:strVal val="visible"/>
                                      </p:to>
                                    </p:set>
                                    <p:anim calcmode="lin" valueType="num">
                                      <p:cBhvr additive="base">
                                        <p:cTn id="13" dur="500" fill="hold"/>
                                        <p:tgtEl>
                                          <p:spTgt spid="12310"/>
                                        </p:tgtEl>
                                        <p:attrNameLst>
                                          <p:attrName>ppt_x</p:attrName>
                                        </p:attrNameLst>
                                      </p:cBhvr>
                                      <p:tavLst>
                                        <p:tav tm="0">
                                          <p:val>
                                            <p:strVal val="#ppt_x"/>
                                          </p:val>
                                        </p:tav>
                                        <p:tav tm="100000">
                                          <p:val>
                                            <p:strVal val="#ppt_x"/>
                                          </p:val>
                                        </p:tav>
                                      </p:tavLst>
                                    </p:anim>
                                    <p:anim calcmode="lin" valueType="num">
                                      <p:cBhvr additive="base">
                                        <p:cTn id="14" dur="500" fill="hold"/>
                                        <p:tgtEl>
                                          <p:spTgt spid="1231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315"/>
                                        </p:tgtEl>
                                        <p:attrNameLst>
                                          <p:attrName>style.visibility</p:attrName>
                                        </p:attrNameLst>
                                      </p:cBhvr>
                                      <p:to>
                                        <p:strVal val="visible"/>
                                      </p:to>
                                    </p:set>
                                    <p:anim calcmode="lin" valueType="num">
                                      <p:cBhvr additive="base">
                                        <p:cTn id="17" dur="500" fill="hold"/>
                                        <p:tgtEl>
                                          <p:spTgt spid="12315"/>
                                        </p:tgtEl>
                                        <p:attrNameLst>
                                          <p:attrName>ppt_x</p:attrName>
                                        </p:attrNameLst>
                                      </p:cBhvr>
                                      <p:tavLst>
                                        <p:tav tm="0">
                                          <p:val>
                                            <p:strVal val="#ppt_x"/>
                                          </p:val>
                                        </p:tav>
                                        <p:tav tm="100000">
                                          <p:val>
                                            <p:strVal val="#ppt_x"/>
                                          </p:val>
                                        </p:tav>
                                      </p:tavLst>
                                    </p:anim>
                                    <p:anim calcmode="lin" valueType="num">
                                      <p:cBhvr additive="base">
                                        <p:cTn id="18" dur="500" fill="hold"/>
                                        <p:tgtEl>
                                          <p:spTgt spid="12315"/>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311"/>
                                        </p:tgtEl>
                                        <p:attrNameLst>
                                          <p:attrName>style.visibility</p:attrName>
                                        </p:attrNameLst>
                                      </p:cBhvr>
                                      <p:to>
                                        <p:strVal val="visible"/>
                                      </p:to>
                                    </p:set>
                                    <p:animEffect transition="in" filter="fade">
                                      <p:cBhvr>
                                        <p:cTn id="23" dur="1000"/>
                                        <p:tgtEl>
                                          <p:spTgt spid="12311"/>
                                        </p:tgtEl>
                                      </p:cBhvr>
                                    </p:animEffect>
                                    <p:anim calcmode="lin" valueType="num">
                                      <p:cBhvr>
                                        <p:cTn id="24" dur="1000" fill="hold"/>
                                        <p:tgtEl>
                                          <p:spTgt spid="12311"/>
                                        </p:tgtEl>
                                        <p:attrNameLst>
                                          <p:attrName>ppt_x</p:attrName>
                                        </p:attrNameLst>
                                      </p:cBhvr>
                                      <p:tavLst>
                                        <p:tav tm="0">
                                          <p:val>
                                            <p:strVal val="#ppt_x"/>
                                          </p:val>
                                        </p:tav>
                                        <p:tav tm="100000">
                                          <p:val>
                                            <p:strVal val="#ppt_x"/>
                                          </p:val>
                                        </p:tav>
                                      </p:tavLst>
                                    </p:anim>
                                    <p:anim calcmode="lin" valueType="num">
                                      <p:cBhvr>
                                        <p:cTn id="25" dur="1000" fill="hold"/>
                                        <p:tgtEl>
                                          <p:spTgt spid="12311"/>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2312"/>
                                        </p:tgtEl>
                                        <p:attrNameLst>
                                          <p:attrName>style.visibility</p:attrName>
                                        </p:attrNameLst>
                                      </p:cBhvr>
                                      <p:to>
                                        <p:strVal val="visible"/>
                                      </p:to>
                                    </p:set>
                                    <p:animEffect transition="in" filter="fade">
                                      <p:cBhvr>
                                        <p:cTn id="28" dur="1000"/>
                                        <p:tgtEl>
                                          <p:spTgt spid="12312"/>
                                        </p:tgtEl>
                                      </p:cBhvr>
                                    </p:animEffect>
                                    <p:anim calcmode="lin" valueType="num">
                                      <p:cBhvr>
                                        <p:cTn id="29" dur="1000" fill="hold"/>
                                        <p:tgtEl>
                                          <p:spTgt spid="12312"/>
                                        </p:tgtEl>
                                        <p:attrNameLst>
                                          <p:attrName>ppt_x</p:attrName>
                                        </p:attrNameLst>
                                      </p:cBhvr>
                                      <p:tavLst>
                                        <p:tav tm="0">
                                          <p:val>
                                            <p:strVal val="#ppt_x"/>
                                          </p:val>
                                        </p:tav>
                                        <p:tav tm="100000">
                                          <p:val>
                                            <p:strVal val="#ppt_x"/>
                                          </p:val>
                                        </p:tav>
                                      </p:tavLst>
                                    </p:anim>
                                    <p:anim calcmode="lin" valueType="num">
                                      <p:cBhvr>
                                        <p:cTn id="30" dur="1000" fill="hold"/>
                                        <p:tgtEl>
                                          <p:spTgt spid="12312"/>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2313"/>
                                        </p:tgtEl>
                                        <p:attrNameLst>
                                          <p:attrName>style.visibility</p:attrName>
                                        </p:attrNameLst>
                                      </p:cBhvr>
                                      <p:to>
                                        <p:strVal val="visible"/>
                                      </p:to>
                                    </p:set>
                                    <p:animEffect transition="in" filter="fade">
                                      <p:cBhvr>
                                        <p:cTn id="33" dur="1000"/>
                                        <p:tgtEl>
                                          <p:spTgt spid="12313"/>
                                        </p:tgtEl>
                                      </p:cBhvr>
                                    </p:animEffect>
                                    <p:anim calcmode="lin" valueType="num">
                                      <p:cBhvr>
                                        <p:cTn id="34" dur="1000" fill="hold"/>
                                        <p:tgtEl>
                                          <p:spTgt spid="12313"/>
                                        </p:tgtEl>
                                        <p:attrNameLst>
                                          <p:attrName>ppt_x</p:attrName>
                                        </p:attrNameLst>
                                      </p:cBhvr>
                                      <p:tavLst>
                                        <p:tav tm="0">
                                          <p:val>
                                            <p:strVal val="#ppt_x"/>
                                          </p:val>
                                        </p:tav>
                                        <p:tav tm="100000">
                                          <p:val>
                                            <p:strVal val="#ppt_x"/>
                                          </p:val>
                                        </p:tav>
                                      </p:tavLst>
                                    </p:anim>
                                    <p:anim calcmode="lin" valueType="num">
                                      <p:cBhvr>
                                        <p:cTn id="35" dur="1000" fill="hold"/>
                                        <p:tgtEl>
                                          <p:spTgt spid="12313"/>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2314"/>
                                        </p:tgtEl>
                                        <p:attrNameLst>
                                          <p:attrName>style.visibility</p:attrName>
                                        </p:attrNameLst>
                                      </p:cBhvr>
                                      <p:to>
                                        <p:strVal val="visible"/>
                                      </p:to>
                                    </p:set>
                                    <p:anim calcmode="lin" valueType="num">
                                      <p:cBhvr additive="base">
                                        <p:cTn id="40" dur="500" fill="hold"/>
                                        <p:tgtEl>
                                          <p:spTgt spid="12314"/>
                                        </p:tgtEl>
                                        <p:attrNameLst>
                                          <p:attrName>ppt_x</p:attrName>
                                        </p:attrNameLst>
                                      </p:cBhvr>
                                      <p:tavLst>
                                        <p:tav tm="0">
                                          <p:val>
                                            <p:strVal val="#ppt_x"/>
                                          </p:val>
                                        </p:tav>
                                        <p:tav tm="100000">
                                          <p:val>
                                            <p:strVal val="#ppt_x"/>
                                          </p:val>
                                        </p:tav>
                                      </p:tavLst>
                                    </p:anim>
                                    <p:anim calcmode="lin" valueType="num">
                                      <p:cBhvr additive="base">
                                        <p:cTn id="41" dur="500" fill="hold"/>
                                        <p:tgtEl>
                                          <p:spTgt spid="12314"/>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2316"/>
                                        </p:tgtEl>
                                        <p:attrNameLst>
                                          <p:attrName>style.visibility</p:attrName>
                                        </p:attrNameLst>
                                      </p:cBhvr>
                                      <p:to>
                                        <p:strVal val="visible"/>
                                      </p:to>
                                    </p:set>
                                    <p:anim calcmode="lin" valueType="num">
                                      <p:cBhvr additive="base">
                                        <p:cTn id="46" dur="500" fill="hold"/>
                                        <p:tgtEl>
                                          <p:spTgt spid="12316"/>
                                        </p:tgtEl>
                                        <p:attrNameLst>
                                          <p:attrName>ppt_x</p:attrName>
                                        </p:attrNameLst>
                                      </p:cBhvr>
                                      <p:tavLst>
                                        <p:tav tm="0">
                                          <p:val>
                                            <p:strVal val="#ppt_x"/>
                                          </p:val>
                                        </p:tav>
                                        <p:tav tm="100000">
                                          <p:val>
                                            <p:strVal val="#ppt_x"/>
                                          </p:val>
                                        </p:tav>
                                      </p:tavLst>
                                    </p:anim>
                                    <p:anim calcmode="lin" valueType="num">
                                      <p:cBhvr additive="base">
                                        <p:cTn id="47" dur="500" fill="hold"/>
                                        <p:tgtEl>
                                          <p:spTgt spid="12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AutoShape 143" descr="8 CÃ¡ch ÄÆ¡n giáº£n khuyáº¿n khÃ­ch há»c sinh tham gia hoáº¡t Äá»ng tháº£o luáº­n nhÃ³m -  Insight Educati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13316" name="Rectangle 1"/>
          <p:cNvSpPr>
            <a:spLocks noChangeArrowheads="1"/>
          </p:cNvSpPr>
          <p:nvPr/>
        </p:nvSpPr>
        <p:spPr bwMode="auto">
          <a:xfrm>
            <a:off x="445135" y="442085"/>
            <a:ext cx="83788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err="1">
                <a:ln>
                  <a:noFill/>
                </a:ln>
                <a:solidFill>
                  <a:srgbClr val="FF3300"/>
                </a:solidFill>
                <a:effectLst/>
                <a:uLnTx/>
                <a:uFillTx/>
                <a:latin typeface="Times New Roman" charset="0"/>
                <a:ea typeface="ＭＳ Ｐゴシック" charset="0"/>
                <a:cs typeface="Times New Roman" charset="0"/>
              </a:rPr>
              <a:t>Trong</a:t>
            </a:r>
            <a:r>
              <a:rPr kumimoji="0" lang="en-US" sz="2800" b="1" i="0" u="none" strike="noStrike" kern="1200" cap="none" spc="0" normalizeH="0" baseline="0" noProof="0" dirty="0">
                <a:ln>
                  <a:noFill/>
                </a:ln>
                <a:solidFill>
                  <a:srgbClr val="FF3300"/>
                </a:solidFill>
                <a:effectLst/>
                <a:uLnTx/>
                <a:uFillTx/>
                <a:latin typeface="Times New Roman" charset="0"/>
                <a:ea typeface="ＭＳ Ｐゴシック" charset="0"/>
                <a:cs typeface="Times New Roman" charset="0"/>
              </a:rPr>
              <a:t> </a:t>
            </a:r>
            <a:r>
              <a:rPr kumimoji="0" lang="en-US" sz="2800" b="1" i="0" u="none" strike="noStrike" kern="1200" cap="none" spc="0" normalizeH="0" baseline="0" noProof="0" dirty="0" err="1">
                <a:ln>
                  <a:noFill/>
                </a:ln>
                <a:solidFill>
                  <a:srgbClr val="FF3300"/>
                </a:solidFill>
                <a:effectLst/>
                <a:uLnTx/>
                <a:uFillTx/>
                <a:latin typeface="Times New Roman" charset="0"/>
                <a:ea typeface="ＭＳ Ｐゴシック" charset="0"/>
                <a:cs typeface="Times New Roman" charset="0"/>
              </a:rPr>
              <a:t>gia</a:t>
            </a:r>
            <a:r>
              <a:rPr kumimoji="0" lang="en-US" sz="2800" b="1" i="0" u="none" strike="noStrike" kern="1200" cap="none" spc="0" normalizeH="0" baseline="0" noProof="0" dirty="0">
                <a:ln>
                  <a:noFill/>
                </a:ln>
                <a:solidFill>
                  <a:srgbClr val="FF3300"/>
                </a:solidFill>
                <a:effectLst/>
                <a:uLnTx/>
                <a:uFillTx/>
                <a:latin typeface="Times New Roman" charset="0"/>
                <a:ea typeface="ＭＳ Ｐゴシック" charset="0"/>
                <a:cs typeface="Times New Roman" charset="0"/>
              </a:rPr>
              <a:t> </a:t>
            </a:r>
            <a:r>
              <a:rPr kumimoji="0" lang="en-US" sz="2800" b="1" i="0" u="none" strike="noStrike" kern="1200" cap="none" spc="0" normalizeH="0" baseline="0" noProof="0" dirty="0" err="1">
                <a:ln>
                  <a:noFill/>
                </a:ln>
                <a:solidFill>
                  <a:srgbClr val="FF3300"/>
                </a:solidFill>
                <a:effectLst/>
                <a:uLnTx/>
                <a:uFillTx/>
                <a:latin typeface="Times New Roman" charset="0"/>
                <a:ea typeface="ＭＳ Ｐゴシック" charset="0"/>
                <a:cs typeface="Times New Roman" charset="0"/>
              </a:rPr>
              <a:t>đình</a:t>
            </a:r>
            <a:r>
              <a:rPr kumimoji="0" lang="en-US" sz="2800" b="1" i="0" u="none" strike="noStrike" kern="1200" cap="none" spc="0" normalizeH="0" noProof="0" dirty="0">
                <a:ln>
                  <a:noFill/>
                </a:ln>
                <a:solidFill>
                  <a:srgbClr val="FF3300"/>
                </a:solidFill>
                <a:effectLst/>
                <a:uLnTx/>
                <a:uFillTx/>
                <a:latin typeface="Times New Roman" charset="0"/>
                <a:ea typeface="ＭＳ Ｐゴシック" charset="0"/>
                <a:cs typeface="Times New Roman" charset="0"/>
              </a:rPr>
              <a:t> </a:t>
            </a:r>
            <a:r>
              <a:rPr kumimoji="0" lang="en-US" sz="2800" b="1" i="0" u="none" strike="noStrike" kern="1200" cap="none" spc="0" normalizeH="0" noProof="0" dirty="0" err="1">
                <a:ln>
                  <a:noFill/>
                </a:ln>
                <a:solidFill>
                  <a:srgbClr val="FF3300"/>
                </a:solidFill>
                <a:effectLst/>
                <a:uLnTx/>
                <a:uFillTx/>
                <a:latin typeface="Times New Roman" charset="0"/>
                <a:ea typeface="ＭＳ Ｐゴシック" charset="0"/>
                <a:cs typeface="Times New Roman" charset="0"/>
              </a:rPr>
              <a:t>em</a:t>
            </a:r>
            <a:r>
              <a:rPr kumimoji="0" lang="en-US" sz="2800" b="1" i="0" u="none" strike="noStrike" kern="1200" cap="none" spc="0" normalizeH="0" noProof="0" dirty="0">
                <a:ln>
                  <a:noFill/>
                </a:ln>
                <a:solidFill>
                  <a:srgbClr val="FF3300"/>
                </a:solidFill>
                <a:effectLst/>
                <a:uLnTx/>
                <a:uFillTx/>
                <a:latin typeface="Times New Roman" charset="0"/>
                <a:ea typeface="ＭＳ Ｐゴシック" charset="0"/>
                <a:cs typeface="Times New Roman" charset="0"/>
              </a:rPr>
              <a:t> </a:t>
            </a:r>
            <a:r>
              <a:rPr lang="en-US" sz="2800" b="1" dirty="0">
                <a:solidFill>
                  <a:srgbClr val="FF3300"/>
                </a:solidFill>
                <a:latin typeface="Times New Roman" charset="0"/>
                <a:cs typeface="Times New Roman" charset="0"/>
              </a:rPr>
              <a:t>n</a:t>
            </a:r>
            <a:r>
              <a:rPr kumimoji="0" lang="en-US" sz="2800" b="1" i="0" u="none" strike="noStrike" kern="1200" cap="none" spc="0" normalizeH="0" baseline="0" noProof="0" dirty="0" err="1">
                <a:ln>
                  <a:noFill/>
                </a:ln>
                <a:solidFill>
                  <a:srgbClr val="FF3300"/>
                </a:solidFill>
                <a:effectLst/>
                <a:uLnTx/>
                <a:uFillTx/>
                <a:latin typeface="Times New Roman" charset="0"/>
                <a:ea typeface="ＭＳ Ｐゴシック" charset="0"/>
                <a:cs typeface="Times New Roman" charset="0"/>
              </a:rPr>
              <a:t>hững</a:t>
            </a:r>
            <a:r>
              <a:rPr kumimoji="0" lang="en-US" sz="2800" b="1" i="0" u="none" strike="noStrike" kern="1200" cap="none" spc="0" normalizeH="0" baseline="0" noProof="0" dirty="0">
                <a:ln>
                  <a:noFill/>
                </a:ln>
                <a:solidFill>
                  <a:srgbClr val="FF3300"/>
                </a:solidFill>
                <a:effectLst/>
                <a:uLnTx/>
                <a:uFillTx/>
                <a:latin typeface="Times New Roman" charset="0"/>
                <a:ea typeface="ＭＳ Ｐゴシック" charset="0"/>
                <a:cs typeface="Times New Roman" charset="0"/>
              </a:rPr>
              <a:t> </a:t>
            </a:r>
            <a:r>
              <a:rPr kumimoji="0" lang="en-US" sz="2800" b="1" i="0" u="none" strike="noStrike" kern="1200" cap="none" spc="0" normalizeH="0" baseline="0" noProof="0" dirty="0" err="1">
                <a:ln>
                  <a:noFill/>
                </a:ln>
                <a:solidFill>
                  <a:srgbClr val="FF3300"/>
                </a:solidFill>
                <a:effectLst/>
                <a:uLnTx/>
                <a:uFillTx/>
                <a:latin typeface="Times New Roman" charset="0"/>
                <a:ea typeface="ＭＳ Ｐゴシック" charset="0"/>
                <a:cs typeface="Times New Roman" charset="0"/>
              </a:rPr>
              <a:t>loại</a:t>
            </a:r>
            <a:r>
              <a:rPr kumimoji="0" lang="en-US" sz="2800" b="1" i="0" u="none" strike="noStrike" kern="1200" cap="none" spc="0" normalizeH="0" baseline="0" noProof="0" dirty="0">
                <a:ln>
                  <a:noFill/>
                </a:ln>
                <a:solidFill>
                  <a:srgbClr val="FF3300"/>
                </a:solidFill>
                <a:effectLst/>
                <a:uLnTx/>
                <a:uFillTx/>
                <a:latin typeface="Times New Roman" charset="0"/>
                <a:ea typeface="ＭＳ Ｐゴシック" charset="0"/>
                <a:cs typeface="Times New Roman" charset="0"/>
              </a:rPr>
              <a:t> </a:t>
            </a:r>
            <a:r>
              <a:rPr kumimoji="0" lang="en-US" sz="2800" b="1" i="0" u="none" strike="noStrike" kern="1200" cap="none" spc="0" normalizeH="0" baseline="0" noProof="0" dirty="0" err="1">
                <a:ln>
                  <a:noFill/>
                </a:ln>
                <a:solidFill>
                  <a:srgbClr val="FF3300"/>
                </a:solidFill>
                <a:effectLst/>
                <a:uLnTx/>
                <a:uFillTx/>
                <a:latin typeface="Times New Roman" charset="0"/>
                <a:ea typeface="ＭＳ Ｐゴシック" charset="0"/>
                <a:cs typeface="Times New Roman" charset="0"/>
              </a:rPr>
              <a:t>thiết</a:t>
            </a:r>
            <a:r>
              <a:rPr kumimoji="0" lang="en-US" sz="2800" b="1" i="0" u="none" strike="noStrike" kern="1200" cap="none" spc="0" normalizeH="0" baseline="0" noProof="0" dirty="0">
                <a:ln>
                  <a:noFill/>
                </a:ln>
                <a:solidFill>
                  <a:srgbClr val="FF3300"/>
                </a:solidFill>
                <a:effectLst/>
                <a:uLnTx/>
                <a:uFillTx/>
                <a:latin typeface="Times New Roman" charset="0"/>
                <a:ea typeface="ＭＳ Ｐゴシック" charset="0"/>
                <a:cs typeface="Times New Roman" charset="0"/>
              </a:rPr>
              <a:t> </a:t>
            </a:r>
            <a:r>
              <a:rPr kumimoji="0" lang="en-US" sz="2800" b="1" i="0" u="none" strike="noStrike" kern="1200" cap="none" spc="0" normalizeH="0" baseline="0" noProof="0" dirty="0" err="1">
                <a:ln>
                  <a:noFill/>
                </a:ln>
                <a:solidFill>
                  <a:srgbClr val="FF3300"/>
                </a:solidFill>
                <a:effectLst/>
                <a:uLnTx/>
                <a:uFillTx/>
                <a:latin typeface="Times New Roman" charset="0"/>
                <a:ea typeface="ＭＳ Ｐゴシック" charset="0"/>
                <a:cs typeface="Times New Roman" charset="0"/>
              </a:rPr>
              <a:t>bị</a:t>
            </a:r>
            <a:r>
              <a:rPr kumimoji="0" lang="en-US" sz="2800" b="1" i="0" u="none" strike="noStrike" kern="1200" cap="none" spc="0" normalizeH="0" baseline="0" noProof="0" dirty="0">
                <a:ln>
                  <a:noFill/>
                </a:ln>
                <a:solidFill>
                  <a:srgbClr val="FF3300"/>
                </a:solidFill>
                <a:effectLst/>
                <a:uLnTx/>
                <a:uFillTx/>
                <a:latin typeface="Times New Roman" charset="0"/>
                <a:ea typeface="ＭＳ Ｐゴシック" charset="0"/>
                <a:cs typeface="Times New Roman" charset="0"/>
              </a:rPr>
              <a:t> </a:t>
            </a:r>
            <a:r>
              <a:rPr kumimoji="0" lang="en-US" sz="2800" b="1" i="0" u="none" strike="noStrike" kern="1200" cap="none" spc="0" normalizeH="0" baseline="0" noProof="0" dirty="0" err="1">
                <a:ln>
                  <a:noFill/>
                </a:ln>
                <a:solidFill>
                  <a:srgbClr val="FF3300"/>
                </a:solidFill>
                <a:effectLst/>
                <a:uLnTx/>
                <a:uFillTx/>
                <a:latin typeface="Times New Roman" charset="0"/>
                <a:ea typeface="ＭＳ Ｐゴシック" charset="0"/>
                <a:cs typeface="Times New Roman" charset="0"/>
              </a:rPr>
              <a:t>nào</a:t>
            </a:r>
            <a:r>
              <a:rPr kumimoji="0" lang="en-US" sz="2800" b="1" i="0" u="none" strike="noStrike" kern="1200" cap="none" spc="0" normalizeH="0" noProof="0" dirty="0">
                <a:ln>
                  <a:noFill/>
                </a:ln>
                <a:solidFill>
                  <a:srgbClr val="FF3300"/>
                </a:solidFill>
                <a:effectLst/>
                <a:uLnTx/>
                <a:uFillTx/>
                <a:latin typeface="Times New Roman" charset="0"/>
                <a:ea typeface="ＭＳ Ｐゴシック" charset="0"/>
                <a:cs typeface="Times New Roman" charset="0"/>
              </a:rPr>
              <a:t> </a:t>
            </a:r>
            <a:r>
              <a:rPr kumimoji="0" lang="en-US" sz="2800" b="1" i="0" u="none" strike="noStrike" kern="1200" cap="none" spc="0" normalizeH="0" baseline="0" noProof="0" dirty="0" err="1">
                <a:ln>
                  <a:noFill/>
                </a:ln>
                <a:solidFill>
                  <a:srgbClr val="FF3300"/>
                </a:solidFill>
                <a:effectLst/>
                <a:uLnTx/>
                <a:uFillTx/>
                <a:latin typeface="Times New Roman" charset="0"/>
                <a:ea typeface="ＭＳ Ｐゴシック" charset="0"/>
                <a:cs typeface="Times New Roman" charset="0"/>
              </a:rPr>
              <a:t>sử</a:t>
            </a:r>
            <a:r>
              <a:rPr kumimoji="0" lang="en-US" sz="2800" b="1" i="0" u="none" strike="noStrike" kern="1200" cap="none" spc="0" normalizeH="0" baseline="0" noProof="0" dirty="0">
                <a:ln>
                  <a:noFill/>
                </a:ln>
                <a:solidFill>
                  <a:srgbClr val="FF3300"/>
                </a:solidFill>
                <a:effectLst/>
                <a:uLnTx/>
                <a:uFillTx/>
                <a:latin typeface="Times New Roman" charset="0"/>
                <a:ea typeface="ＭＳ Ｐゴシック" charset="0"/>
                <a:cs typeface="Times New Roman" charset="0"/>
              </a:rPr>
              <a:t> </a:t>
            </a:r>
            <a:r>
              <a:rPr kumimoji="0" lang="en-US" sz="2800" b="1" i="0" u="none" strike="noStrike" kern="1200" cap="none" spc="0" normalizeH="0" baseline="0" noProof="0" dirty="0" err="1">
                <a:ln>
                  <a:noFill/>
                </a:ln>
                <a:solidFill>
                  <a:srgbClr val="FF3300"/>
                </a:solidFill>
                <a:effectLst/>
                <a:uLnTx/>
                <a:uFillTx/>
                <a:latin typeface="Times New Roman" charset="0"/>
                <a:ea typeface="ＭＳ Ｐゴシック" charset="0"/>
                <a:cs typeface="Times New Roman" charset="0"/>
              </a:rPr>
              <a:t>dụng</a:t>
            </a:r>
            <a:r>
              <a:rPr kumimoji="0" lang="en-US" sz="2800" b="1" i="0" u="none" strike="noStrike" kern="1200" cap="none" spc="0" normalizeH="0" baseline="0" noProof="0" dirty="0">
                <a:ln>
                  <a:noFill/>
                </a:ln>
                <a:solidFill>
                  <a:srgbClr val="FF3300"/>
                </a:solidFill>
                <a:effectLst/>
                <a:uLnTx/>
                <a:uFillTx/>
                <a:latin typeface="Times New Roman" charset="0"/>
                <a:ea typeface="ＭＳ Ｐゴシック" charset="0"/>
                <a:cs typeface="Times New Roman" charset="0"/>
              </a:rPr>
              <a:t> </a:t>
            </a:r>
            <a:r>
              <a:rPr kumimoji="0" lang="en-US" sz="2800" b="1" i="0" u="none" strike="noStrike" kern="1200" cap="none" spc="0" normalizeH="0" baseline="0" noProof="0" dirty="0" err="1">
                <a:ln>
                  <a:noFill/>
                </a:ln>
                <a:solidFill>
                  <a:srgbClr val="FF3300"/>
                </a:solidFill>
                <a:effectLst/>
                <a:uLnTx/>
                <a:uFillTx/>
                <a:latin typeface="Times New Roman" charset="0"/>
                <a:ea typeface="ＭＳ Ｐゴシック" charset="0"/>
                <a:cs typeface="Times New Roman" charset="0"/>
              </a:rPr>
              <a:t>năng</a:t>
            </a:r>
            <a:r>
              <a:rPr kumimoji="0" lang="en-US" sz="2800" b="1" i="0" u="none" strike="noStrike" kern="1200" cap="none" spc="0" normalizeH="0" baseline="0" noProof="0" dirty="0">
                <a:ln>
                  <a:noFill/>
                </a:ln>
                <a:solidFill>
                  <a:srgbClr val="FF3300"/>
                </a:solidFill>
                <a:effectLst/>
                <a:uLnTx/>
                <a:uFillTx/>
                <a:latin typeface="Times New Roman" charset="0"/>
                <a:ea typeface="ＭＳ Ｐゴシック" charset="0"/>
                <a:cs typeface="Times New Roman" charset="0"/>
              </a:rPr>
              <a:t> </a:t>
            </a:r>
            <a:r>
              <a:rPr kumimoji="0" lang="en-US" sz="2800" b="1" i="0" u="none" strike="noStrike" kern="1200" cap="none" spc="0" normalizeH="0" baseline="0" noProof="0" dirty="0" err="1">
                <a:ln>
                  <a:noFill/>
                </a:ln>
                <a:solidFill>
                  <a:srgbClr val="FF3300"/>
                </a:solidFill>
                <a:effectLst/>
                <a:uLnTx/>
                <a:uFillTx/>
                <a:latin typeface="Times New Roman" charset="0"/>
                <a:ea typeface="ＭＳ Ｐゴシック" charset="0"/>
                <a:cs typeface="Times New Roman" charset="0"/>
              </a:rPr>
              <a:t>lượng</a:t>
            </a:r>
            <a:r>
              <a:rPr kumimoji="0" lang="en-US" sz="2800" b="1" i="0" u="none" strike="noStrike" kern="1200" cap="none" spc="0" normalizeH="0" baseline="0" noProof="0" dirty="0">
                <a:ln>
                  <a:noFill/>
                </a:ln>
                <a:solidFill>
                  <a:srgbClr val="FF3300"/>
                </a:solidFill>
                <a:effectLst/>
                <a:uLnTx/>
                <a:uFillTx/>
                <a:latin typeface="Times New Roman" charset="0"/>
                <a:ea typeface="ＭＳ Ｐゴシック" charset="0"/>
                <a:cs typeface="Times New Roman" charset="0"/>
              </a:rPr>
              <a:t> </a:t>
            </a:r>
            <a:r>
              <a:rPr kumimoji="0" lang="en-US" sz="2800" b="1" i="0" u="none" strike="noStrike" kern="1200" cap="none" spc="0" normalizeH="0" baseline="0" noProof="0" dirty="0" err="1">
                <a:ln>
                  <a:noFill/>
                </a:ln>
                <a:solidFill>
                  <a:srgbClr val="FF3300"/>
                </a:solidFill>
                <a:effectLst/>
                <a:uLnTx/>
                <a:uFillTx/>
                <a:latin typeface="Times New Roman" charset="0"/>
                <a:ea typeface="ＭＳ Ｐゴシック" charset="0"/>
                <a:cs typeface="Times New Roman" charset="0"/>
              </a:rPr>
              <a:t>điện</a:t>
            </a:r>
            <a:r>
              <a:rPr kumimoji="0" lang="en-US" sz="2800" b="1" i="0" u="none" strike="noStrike" kern="1200" cap="none" spc="0" normalizeH="0" baseline="0" noProof="0" dirty="0">
                <a:ln>
                  <a:noFill/>
                </a:ln>
                <a:solidFill>
                  <a:srgbClr val="FF3300"/>
                </a:solidFill>
                <a:effectLst/>
                <a:uLnTx/>
                <a:uFillTx/>
                <a:latin typeface="Times New Roman" charset="0"/>
                <a:ea typeface="ＭＳ Ｐゴシック" charset="0"/>
                <a:cs typeface="Times New Roman" charset="0"/>
              </a:rPr>
              <a:t> </a:t>
            </a:r>
            <a:r>
              <a:rPr kumimoji="0" lang="en-US" sz="2800" b="1" i="0" u="none" strike="noStrike" kern="1200" cap="none" spc="0" normalizeH="0" baseline="0" noProof="0" dirty="0" err="1">
                <a:ln>
                  <a:noFill/>
                </a:ln>
                <a:solidFill>
                  <a:srgbClr val="FF3300"/>
                </a:solidFill>
                <a:effectLst/>
                <a:uLnTx/>
                <a:uFillTx/>
                <a:latin typeface="Times New Roman" charset="0"/>
                <a:ea typeface="ＭＳ Ｐゴシック" charset="0"/>
                <a:cs typeface="Times New Roman" charset="0"/>
              </a:rPr>
              <a:t>và</a:t>
            </a:r>
            <a:r>
              <a:rPr kumimoji="0" lang="en-US" sz="2800" b="1" i="0" u="none" strike="noStrike" kern="1200" cap="none" spc="0" normalizeH="0" baseline="0" noProof="0" dirty="0">
                <a:ln>
                  <a:noFill/>
                </a:ln>
                <a:solidFill>
                  <a:srgbClr val="FF3300"/>
                </a:solidFill>
                <a:effectLst/>
                <a:uLnTx/>
                <a:uFillTx/>
                <a:latin typeface="Times New Roman" charset="0"/>
                <a:ea typeface="ＭＳ Ｐゴシック" charset="0"/>
                <a:cs typeface="Times New Roman" charset="0"/>
              </a:rPr>
              <a:t> </a:t>
            </a:r>
            <a:r>
              <a:rPr kumimoji="0" lang="en-US" sz="2800" b="1" i="0" u="none" strike="noStrike" kern="1200" cap="none" spc="0" normalizeH="0" baseline="0" noProof="0" dirty="0" err="1">
                <a:ln>
                  <a:noFill/>
                </a:ln>
                <a:solidFill>
                  <a:srgbClr val="FF3300"/>
                </a:solidFill>
                <a:effectLst/>
                <a:uLnTx/>
                <a:uFillTx/>
                <a:latin typeface="Times New Roman" charset="0"/>
                <a:ea typeface="ＭＳ Ｐゴシック" charset="0"/>
                <a:cs typeface="Times New Roman" charset="0"/>
              </a:rPr>
              <a:t>chất</a:t>
            </a:r>
            <a:r>
              <a:rPr kumimoji="0" lang="en-US" sz="2800" b="1" i="0" u="none" strike="noStrike" kern="1200" cap="none" spc="0" normalizeH="0" baseline="0" noProof="0" dirty="0">
                <a:ln>
                  <a:noFill/>
                </a:ln>
                <a:solidFill>
                  <a:srgbClr val="FF3300"/>
                </a:solidFill>
                <a:effectLst/>
                <a:uLnTx/>
                <a:uFillTx/>
                <a:latin typeface="Times New Roman" charset="0"/>
                <a:ea typeface="ＭＳ Ｐゴシック" charset="0"/>
                <a:cs typeface="Times New Roman" charset="0"/>
              </a:rPr>
              <a:t> </a:t>
            </a:r>
            <a:r>
              <a:rPr kumimoji="0" lang="en-US" sz="2800" b="1" i="0" u="none" strike="noStrike" kern="1200" cap="none" spc="0" normalizeH="0" baseline="0" noProof="0" dirty="0" err="1">
                <a:ln>
                  <a:noFill/>
                </a:ln>
                <a:solidFill>
                  <a:srgbClr val="FF3300"/>
                </a:solidFill>
                <a:effectLst/>
                <a:uLnTx/>
                <a:uFillTx/>
                <a:latin typeface="Times New Roman" charset="0"/>
                <a:ea typeface="ＭＳ Ｐゴシック" charset="0"/>
                <a:cs typeface="Times New Roman" charset="0"/>
              </a:rPr>
              <a:t>đốt</a:t>
            </a:r>
            <a:r>
              <a:rPr kumimoji="0" lang="en-US" sz="2800" b="1" i="0" u="none" strike="noStrike" kern="1200" cap="none" spc="0" normalizeH="0" baseline="0" noProof="0" dirty="0">
                <a:ln>
                  <a:noFill/>
                </a:ln>
                <a:solidFill>
                  <a:srgbClr val="FF3300"/>
                </a:solidFill>
                <a:effectLst/>
                <a:uLnTx/>
                <a:uFillTx/>
                <a:latin typeface="Times New Roman" charset="0"/>
                <a:ea typeface="ＭＳ Ｐゴシック" charset="0"/>
                <a:cs typeface="Times New Roman" charset="0"/>
              </a:rPr>
              <a:t>?</a:t>
            </a:r>
          </a:p>
        </p:txBody>
      </p:sp>
      <p:sp>
        <p:nvSpPr>
          <p:cNvPr id="13317" name="Rectangle 2"/>
          <p:cNvSpPr>
            <a:spLocks noChangeArrowheads="1"/>
          </p:cNvSpPr>
          <p:nvPr/>
        </p:nvSpPr>
        <p:spPr bwMode="auto">
          <a:xfrm>
            <a:off x="344487" y="5029200"/>
            <a:ext cx="8610599"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 </a:t>
            </a:r>
            <a:r>
              <a:rPr kumimoji="0" lang="en-US" sz="32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Năng</a:t>
            </a:r>
            <a:r>
              <a:rPr kumimoji="0" lang="en-US" sz="32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32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lượng</a:t>
            </a:r>
            <a:r>
              <a:rPr kumimoji="0" lang="en-US" sz="32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32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điện</a:t>
            </a:r>
            <a:r>
              <a:rPr kumimoji="0" lang="en-US" sz="32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32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bàn</a:t>
            </a:r>
            <a:r>
              <a:rPr kumimoji="0" lang="en-US" sz="32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32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là</a:t>
            </a:r>
            <a:r>
              <a:rPr kumimoji="0" lang="en-US" sz="32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32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bếp</a:t>
            </a:r>
            <a:r>
              <a:rPr kumimoji="0" lang="en-US" sz="32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32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điện</a:t>
            </a:r>
            <a:r>
              <a:rPr kumimoji="0" lang="en-US" sz="32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32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đèn</a:t>
            </a:r>
            <a:r>
              <a:rPr kumimoji="0" lang="en-US" sz="32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 </a:t>
            </a:r>
            <a:r>
              <a:rPr kumimoji="0" lang="en-US" sz="32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Năng</a:t>
            </a:r>
            <a:r>
              <a:rPr kumimoji="0" lang="en-US" sz="32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32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lượng</a:t>
            </a:r>
            <a:r>
              <a:rPr kumimoji="0" lang="en-US" sz="32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32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chất</a:t>
            </a:r>
            <a:r>
              <a:rPr kumimoji="0" lang="en-US" sz="32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32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đốt</a:t>
            </a:r>
            <a:r>
              <a:rPr kumimoji="0" lang="en-US" sz="32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32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Bếp</a:t>
            </a:r>
            <a:r>
              <a:rPr kumimoji="0" lang="en-US" sz="32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32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ga</a:t>
            </a:r>
            <a:r>
              <a:rPr kumimoji="0" lang="en-US" sz="32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endParaRPr kumimoji="0" lang="en-US" sz="3200" b="1" i="0" u="none" strike="noStrike" kern="1200" cap="none" spc="0" normalizeH="0" baseline="0" noProof="0" dirty="0">
              <a:ln>
                <a:noFill/>
              </a:ln>
              <a:solidFill>
                <a:srgbClr val="000000"/>
              </a:solidFill>
              <a:effectLst/>
              <a:uLnTx/>
              <a:uFillTx/>
              <a:latin typeface="Times New Roman" charset="0"/>
              <a:ea typeface="SimSun" charset="0"/>
              <a:cs typeface="Times New Roman" charset="0"/>
            </a:endParaRPr>
          </a:p>
        </p:txBody>
      </p:sp>
      <p:pic>
        <p:nvPicPr>
          <p:cNvPr id="2" name="Picture 1"/>
          <p:cNvPicPr>
            <a:picLocks noChangeAspect="1"/>
          </p:cNvPicPr>
          <p:nvPr/>
        </p:nvPicPr>
        <p:blipFill>
          <a:blip r:embed="rId2"/>
          <a:stretch>
            <a:fillRect/>
          </a:stretch>
        </p:blipFill>
        <p:spPr>
          <a:xfrm>
            <a:off x="382587" y="1912444"/>
            <a:ext cx="1905000" cy="1681820"/>
          </a:xfrm>
          <a:prstGeom prst="rect">
            <a:avLst/>
          </a:prstGeom>
        </p:spPr>
      </p:pic>
      <p:pic>
        <p:nvPicPr>
          <p:cNvPr id="3" name="Picture 2"/>
          <p:cNvPicPr>
            <a:picLocks noChangeAspect="1"/>
          </p:cNvPicPr>
          <p:nvPr/>
        </p:nvPicPr>
        <p:blipFill rotWithShape="1">
          <a:blip r:embed="rId3"/>
          <a:srcRect l="20381" t="19892" r="16848" b="10916"/>
          <a:stretch/>
        </p:blipFill>
        <p:spPr>
          <a:xfrm>
            <a:off x="2419347" y="1819815"/>
            <a:ext cx="1100137" cy="1454704"/>
          </a:xfrm>
          <a:prstGeom prst="rect">
            <a:avLst/>
          </a:prstGeom>
        </p:spPr>
      </p:pic>
      <p:pic>
        <p:nvPicPr>
          <p:cNvPr id="4" name="Picture 3"/>
          <p:cNvPicPr>
            <a:picLocks noChangeAspect="1"/>
          </p:cNvPicPr>
          <p:nvPr/>
        </p:nvPicPr>
        <p:blipFill rotWithShape="1">
          <a:blip r:embed="rId4"/>
          <a:srcRect l="2864" t="18788" b="13818"/>
          <a:stretch/>
        </p:blipFill>
        <p:spPr>
          <a:xfrm>
            <a:off x="6098381" y="1742087"/>
            <a:ext cx="2525710" cy="1566322"/>
          </a:xfrm>
          <a:prstGeom prst="rect">
            <a:avLst/>
          </a:prstGeom>
        </p:spPr>
      </p:pic>
      <p:pic>
        <p:nvPicPr>
          <p:cNvPr id="9" name="Picture 127" descr="VKEC7CANE4NRHCAOAZGUFCAGNYLSECA2X4KNVCABABG8XCA3JH5NQCA0WRDSVCAZJAEVHCAKONNF3CA97E9LTCAX87292CAO7AS0RCAGMBWKXCAUTGQZ9CASLE0M2CASHHSKHCAKRQO9VCALA9GD0"/>
          <p:cNvPicPr>
            <a:picLocks noChangeAspect="1" noChangeArrowheads="1"/>
          </p:cNvPicPr>
          <p:nvPr/>
        </p:nvPicPr>
        <p:blipFill rotWithShape="1">
          <a:blip r:embed="rId5">
            <a:extLst>
              <a:ext uri="{28A0092B-C50C-407E-A947-70E740481C1C}">
                <a14:useLocalDpi xmlns:a14="http://schemas.microsoft.com/office/drawing/2010/main" val="0"/>
              </a:ext>
            </a:extLst>
          </a:blip>
          <a:srcRect l="10384" t="11090" r="9754" b="11009"/>
          <a:stretch/>
        </p:blipFill>
        <p:spPr bwMode="auto">
          <a:xfrm>
            <a:off x="3962400" y="1902919"/>
            <a:ext cx="20145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5" descr="YA0T7CAYH70N6CAIZHFBBCA4YS345CAJ6J7U6CA1J0VD8CAJLKVXNCAZ14M4ICARY0XEJCAJPJXTACAXW8T6CCARZQT72CAC11SXRCAZ70FY5CAVJ84UPCAY9JCPNCAHSKSPECACSJP93CA0BHAJ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937" y="3483528"/>
            <a:ext cx="1384300" cy="1545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9" descr="máy giặt"/>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514600" y="3416205"/>
            <a:ext cx="1619250" cy="1680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0" descr="den1"/>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529137" y="3308409"/>
            <a:ext cx="1447800" cy="176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Smart Tivi Samsung 4K 43 inch 43TU8000 - Điện Máy 8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51549" y="3274519"/>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F5BCEB1C-9FCB-44B4-9756-AB41E653B31B}"/>
              </a:ext>
            </a:extLst>
          </p:cNvPr>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3336415" y="1618894"/>
            <a:ext cx="2353182" cy="322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1072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wipe(left)">
                                      <p:cBhvr>
                                        <p:cTn id="7" dur="500"/>
                                        <p:tgtEl>
                                          <p:spTgt spid="13316"/>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13"/>
                                        </p:tgtEl>
                                        <p:attrNameLst>
                                          <p:attrName>ppt_x</p:attrName>
                                        </p:attrNameLst>
                                      </p:cBhvr>
                                      <p:tavLst>
                                        <p:tav tm="0">
                                          <p:val>
                                            <p:strVal val="ppt_x"/>
                                          </p:val>
                                        </p:tav>
                                        <p:tav tm="100000">
                                          <p:val>
                                            <p:strVal val="ppt_x"/>
                                          </p:val>
                                        </p:tav>
                                      </p:tavLst>
                                    </p:anim>
                                    <p:anim calcmode="lin" valueType="num">
                                      <p:cBhvr additive="base">
                                        <p:cTn id="15" dur="500"/>
                                        <p:tgtEl>
                                          <p:spTgt spid="13"/>
                                        </p:tgtEl>
                                        <p:attrNameLst>
                                          <p:attrName>ppt_y</p:attrName>
                                        </p:attrNameLst>
                                      </p:cBhvr>
                                      <p:tavLst>
                                        <p:tav tm="0">
                                          <p:val>
                                            <p:strVal val="ppt_y"/>
                                          </p:val>
                                        </p:tav>
                                        <p:tav tm="100000">
                                          <p:val>
                                            <p:strVal val="1+ppt_h/2"/>
                                          </p:val>
                                        </p:tav>
                                      </p:tavLst>
                                    </p:anim>
                                    <p:set>
                                      <p:cBhvr>
                                        <p:cTn id="16" dur="1" fill="hold">
                                          <p:stCondLst>
                                            <p:cond delay="499"/>
                                          </p:stCondLst>
                                        </p:cTn>
                                        <p:tgtEl>
                                          <p:spTgt spid="13"/>
                                        </p:tgtEl>
                                        <p:attrNameLst>
                                          <p:attrName>style.visibility</p:attrName>
                                        </p:attrNameLst>
                                      </p:cBhvr>
                                      <p:to>
                                        <p:strVal val="hidden"/>
                                      </p:to>
                                    </p:set>
                                  </p:childTnLst>
                                </p:cTn>
                              </p:par>
                              <p:par>
                                <p:cTn id="17" presetID="22" presetClass="entr" presetSubtype="8"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par>
                                <p:cTn id="20" presetID="22" presetClass="entr" presetSubtype="8"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par>
                                <p:cTn id="23" presetID="22" presetClass="entr" presetSubtype="8"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par>
                                <p:cTn id="26" presetID="22" presetClass="entr" presetSubtype="8" fill="hold" grpId="0" nodeType="withEffect" nodePh="1">
                                  <p:stCondLst>
                                    <p:cond delay="0"/>
                                  </p:stCondLst>
                                  <p:endCondLst>
                                    <p:cond evt="begin" delay="0">
                                      <p:tn val="26"/>
                                    </p:cond>
                                  </p:endCondLst>
                                  <p:childTnLst>
                                    <p:set>
                                      <p:cBhvr>
                                        <p:cTn id="27" dur="1" fill="hold">
                                          <p:stCondLst>
                                            <p:cond delay="0"/>
                                          </p:stCondLst>
                                        </p:cTn>
                                        <p:tgtEl>
                                          <p:spTgt spid="13315"/>
                                        </p:tgtEl>
                                        <p:attrNameLst>
                                          <p:attrName>style.visibility</p:attrName>
                                        </p:attrNameLst>
                                      </p:cBhvr>
                                      <p:to>
                                        <p:strVal val="visible"/>
                                      </p:to>
                                    </p:set>
                                    <p:animEffect transition="in" filter="wipe(left)">
                                      <p:cBhvr>
                                        <p:cTn id="28" dur="500"/>
                                        <p:tgtEl>
                                          <p:spTgt spid="13315"/>
                                        </p:tgtEl>
                                      </p:cBhvr>
                                    </p:animEffect>
                                  </p:childTnLst>
                                </p:cTn>
                              </p:par>
                              <p:par>
                                <p:cTn id="29" presetID="22" presetClass="entr" presetSubtype="8"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22" presetClass="entr" presetSubtype="8"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par>
                                <p:cTn id="35" presetID="22" presetClass="entr" presetSubtype="8"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par>
                                <p:cTn id="38" presetID="22" presetClass="entr" presetSubtype="8"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par>
                                <p:cTn id="41" presetID="22" presetClass="entr" presetSubtype="8" fill="hold" nodeType="withEffect">
                                  <p:stCondLst>
                                    <p:cond delay="0"/>
                                  </p:stCondLst>
                                  <p:childTnLst>
                                    <p:set>
                                      <p:cBhvr>
                                        <p:cTn id="42" dur="1" fill="hold">
                                          <p:stCondLst>
                                            <p:cond delay="0"/>
                                          </p:stCondLst>
                                        </p:cTn>
                                        <p:tgtEl>
                                          <p:spTgt spid="1026"/>
                                        </p:tgtEl>
                                        <p:attrNameLst>
                                          <p:attrName>style.visibility</p:attrName>
                                        </p:attrNameLst>
                                      </p:cBhvr>
                                      <p:to>
                                        <p:strVal val="visible"/>
                                      </p:to>
                                    </p:set>
                                    <p:animEffect transition="in" filter="wipe(left)">
                                      <p:cBhvr>
                                        <p:cTn id="43" dur="500"/>
                                        <p:tgtEl>
                                          <p:spTgt spid="10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3317"/>
                                        </p:tgtEl>
                                        <p:attrNameLst>
                                          <p:attrName>style.visibility</p:attrName>
                                        </p:attrNameLst>
                                      </p:cBhvr>
                                      <p:to>
                                        <p:strVal val="visible"/>
                                      </p:to>
                                    </p:set>
                                    <p:animEffect transition="in" filter="wipe(left)">
                                      <p:cBhvr>
                                        <p:cTn id="48"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6" grpId="0"/>
      <p:bldP spid="133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839200" cy="6186309"/>
          </a:xfrm>
          <a:prstGeom prst="rect">
            <a:avLst/>
          </a:prstGeom>
        </p:spPr>
        <p:txBody>
          <a:bodyPr wrap="square">
            <a:spAutoFit/>
          </a:bodyPr>
          <a:lstStyle/>
          <a:p>
            <a:pPr algn="just"/>
            <a:r>
              <a:rPr lang="vi-VN" sz="3600" b="1" i="1" dirty="0">
                <a:solidFill>
                  <a:srgbClr val="0000FF"/>
                </a:solidFill>
                <a:latin typeface="Times New Roman" panose="02020603050405020304" pitchFamily="18" charset="0"/>
                <a:cs typeface="Times New Roman" panose="02020603050405020304" pitchFamily="18" charset="0"/>
              </a:rPr>
              <a:t>1/ Các nguồn năng lượng thường dùng trong ngôi nhà</a:t>
            </a:r>
          </a:p>
          <a:p>
            <a:pPr algn="just"/>
            <a:r>
              <a:rPr lang="vi-VN" sz="3600" dirty="0">
                <a:latin typeface="Times New Roman" panose="02020603050405020304" pitchFamily="18" charset="0"/>
                <a:cs typeface="Times New Roman" panose="02020603050405020304" pitchFamily="18" charset="0"/>
              </a:rPr>
              <a:t>+ Năng lượng điện: cung cấp năng lượng cho nhiều đồ dùng điện để chiếu sáng, nấu ăn, giặt, là (ủi), học tập, giải trí</a:t>
            </a:r>
          </a:p>
          <a:p>
            <a:pPr algn="just"/>
            <a:r>
              <a:rPr lang="vi-VN" sz="3600" dirty="0">
                <a:latin typeface="Times New Roman" panose="02020603050405020304" pitchFamily="18" charset="0"/>
                <a:cs typeface="Times New Roman" panose="02020603050405020304" pitchFamily="18" charset="0"/>
              </a:rPr>
              <a:t>+ Chất đốt: sử dụng để nấu ăn, sưởi ấm, có thể dùng để chiếu sáng cho ngôi nhà</a:t>
            </a:r>
          </a:p>
          <a:p>
            <a:pPr algn="just"/>
            <a:r>
              <a:rPr lang="vi-VN" sz="3600" dirty="0">
                <a:latin typeface="Times New Roman" panose="02020603050405020304" pitchFamily="18" charset="0"/>
                <a:cs typeface="Times New Roman" panose="02020603050405020304" pitchFamily="18" charset="0"/>
              </a:rPr>
              <a:t>Ngoài ra còn sử dụng năng lượng mặt trời, năng lượng gió …để chiếu sáng, phơi khô… hoặc tạo ra điện dùng để vận hành các đồ dùng điện trong gia đình </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1F48DC1D-98BB-925C-682A-92271D0B3409}"/>
                  </a:ext>
                </a:extLst>
              </p14:cNvPr>
              <p14:cNvContentPartPr/>
              <p14:nvPr/>
            </p14:nvContentPartPr>
            <p14:xfrm>
              <a:off x="-84240" y="4371840"/>
              <a:ext cx="158400" cy="1475280"/>
            </p14:xfrm>
          </p:contentPart>
        </mc:Choice>
        <mc:Fallback xmlns="">
          <p:pic>
            <p:nvPicPr>
              <p:cNvPr id="3" name="Ink 2">
                <a:extLst>
                  <a:ext uri="{FF2B5EF4-FFF2-40B4-BE49-F238E27FC236}">
                    <a16:creationId xmlns:a16="http://schemas.microsoft.com/office/drawing/2014/main" id="{1F48DC1D-98BB-925C-682A-92271D0B3409}"/>
                  </a:ext>
                </a:extLst>
              </p:cNvPr>
              <p:cNvPicPr/>
              <p:nvPr/>
            </p:nvPicPr>
            <p:blipFill>
              <a:blip r:embed="rId3"/>
              <a:stretch>
                <a:fillRect/>
              </a:stretch>
            </p:blipFill>
            <p:spPr>
              <a:xfrm>
                <a:off x="-100080" y="4308480"/>
                <a:ext cx="189720" cy="1602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88DAC192-6055-6D68-4A3A-D4C755270FA0}"/>
                  </a:ext>
                </a:extLst>
              </p14:cNvPr>
              <p14:cNvContentPartPr/>
              <p14:nvPr/>
            </p14:nvContentPartPr>
            <p14:xfrm>
              <a:off x="189720" y="4551120"/>
              <a:ext cx="137520" cy="1917720"/>
            </p14:xfrm>
          </p:contentPart>
        </mc:Choice>
        <mc:Fallback xmlns="">
          <p:pic>
            <p:nvPicPr>
              <p:cNvPr id="4" name="Ink 3">
                <a:extLst>
                  <a:ext uri="{FF2B5EF4-FFF2-40B4-BE49-F238E27FC236}">
                    <a16:creationId xmlns:a16="http://schemas.microsoft.com/office/drawing/2014/main" id="{88DAC192-6055-6D68-4A3A-D4C755270FA0}"/>
                  </a:ext>
                </a:extLst>
              </p:cNvPr>
              <p:cNvPicPr/>
              <p:nvPr/>
            </p:nvPicPr>
            <p:blipFill>
              <a:blip r:embed="rId5"/>
              <a:stretch>
                <a:fillRect/>
              </a:stretch>
            </p:blipFill>
            <p:spPr>
              <a:xfrm>
                <a:off x="173880" y="4487760"/>
                <a:ext cx="168840" cy="20444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6800" y="152400"/>
            <a:ext cx="7373057" cy="4913623"/>
          </a:xfrm>
          <a:prstGeom prst="rect">
            <a:avLst/>
          </a:prstGeom>
        </p:spPr>
      </p:pic>
      <p:sp>
        <p:nvSpPr>
          <p:cNvPr id="5" name="Rectangle 4"/>
          <p:cNvSpPr/>
          <p:nvPr/>
        </p:nvSpPr>
        <p:spPr>
          <a:xfrm>
            <a:off x="457200" y="5100020"/>
            <a:ext cx="8534400" cy="1815882"/>
          </a:xfrm>
          <a:prstGeom prst="rect">
            <a:avLst/>
          </a:prstGeom>
        </p:spPr>
        <p:txBody>
          <a:bodyPr wrap="square">
            <a:spAutoFit/>
          </a:bodyPr>
          <a:lstStyle/>
          <a:p>
            <a:pPr algn="just"/>
            <a:r>
              <a:rPr lang="vi-VN" sz="2800" b="1" dirty="0">
                <a:solidFill>
                  <a:srgbClr val="660066"/>
                </a:solidFill>
                <a:latin typeface="Times New Roman" panose="02020603050405020304" pitchFamily="18" charset="0"/>
                <a:cs typeface="Times New Roman" panose="02020603050405020304" pitchFamily="18" charset="0"/>
              </a:rPr>
              <a:t>Năng lượng tái tạo </a:t>
            </a:r>
            <a:r>
              <a:rPr lang="vi-VN" sz="2800" dirty="0">
                <a:solidFill>
                  <a:srgbClr val="660066"/>
                </a:solidFill>
                <a:latin typeface="Times New Roman" panose="02020603050405020304" pitchFamily="18" charset="0"/>
                <a:cs typeface="Times New Roman" panose="02020603050405020304" pitchFamily="18" charset="0"/>
              </a:rPr>
              <a:t>được tạo ra trong 1 thời gian ngắn và chúng gần như là vô tận. Bao gồm năng lượng mặt trời, gió, thủy năng, sinh khối, địa nhiệt, thủy triều. </a:t>
            </a:r>
          </a:p>
        </p:txBody>
      </p:sp>
    </p:spTree>
    <p:extLst>
      <p:ext uri="{BB962C8B-B14F-4D97-AF65-F5344CB8AC3E}">
        <p14:creationId xmlns:p14="http://schemas.microsoft.com/office/powerpoint/2010/main" val="1427691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10200" y="1676400"/>
            <a:ext cx="3457575" cy="3046988"/>
          </a:xfrm>
          <a:prstGeom prst="rect">
            <a:avLst/>
          </a:prstGeom>
        </p:spPr>
        <p:txBody>
          <a:bodyPr wrap="square">
            <a:spAutoFit/>
          </a:bodyPr>
          <a:lstStyle/>
          <a:p>
            <a:pPr algn="just"/>
            <a:r>
              <a:rPr lang="vi-VN" sz="3200" b="1" dirty="0">
                <a:solidFill>
                  <a:srgbClr val="FF3300"/>
                </a:solidFill>
                <a:latin typeface="Times New Roman" pitchFamily="18" charset="0"/>
                <a:cs typeface="Times New Roman" pitchFamily="18" charset="0"/>
              </a:rPr>
              <a:t>Năng lượng không tái tạo</a:t>
            </a:r>
            <a:r>
              <a:rPr lang="vi-VN" sz="3200" dirty="0">
                <a:solidFill>
                  <a:srgbClr val="FF3300"/>
                </a:solidFill>
                <a:latin typeface="Times New Roman" pitchFamily="18" charset="0"/>
                <a:cs typeface="Times New Roman" pitchFamily="18" charset="0"/>
              </a:rPr>
              <a:t> bao gồm nhiên liệu hóa thạch như than, dầu, khí, hay năng lượng hạt nhân. ... </a:t>
            </a:r>
          </a:p>
        </p:txBody>
      </p:sp>
      <p:pic>
        <p:nvPicPr>
          <p:cNvPr id="3" name="Picture 2"/>
          <p:cNvPicPr>
            <a:picLocks noChangeAspect="1"/>
          </p:cNvPicPr>
          <p:nvPr/>
        </p:nvPicPr>
        <p:blipFill>
          <a:blip r:embed="rId2"/>
          <a:stretch>
            <a:fillRect/>
          </a:stretch>
        </p:blipFill>
        <p:spPr>
          <a:xfrm>
            <a:off x="685800" y="1052070"/>
            <a:ext cx="4314825" cy="4295648"/>
          </a:xfrm>
          <a:prstGeom prst="rect">
            <a:avLst/>
          </a:prstGeom>
        </p:spPr>
      </p:pic>
    </p:spTree>
    <p:extLst>
      <p:ext uri="{BB962C8B-B14F-4D97-AF65-F5344CB8AC3E}">
        <p14:creationId xmlns:p14="http://schemas.microsoft.com/office/powerpoint/2010/main" val="54784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3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38200"/>
            <a:ext cx="697492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lded Corner 5"/>
          <p:cNvSpPr/>
          <p:nvPr/>
        </p:nvSpPr>
        <p:spPr>
          <a:xfrm>
            <a:off x="381000" y="4114800"/>
            <a:ext cx="8382000" cy="2438400"/>
          </a:xfrm>
          <a:prstGeom prst="foldedCorner">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buClr>
                <a:srgbClr val="000000"/>
              </a:buClr>
              <a:buFont typeface="Arial" charset="0"/>
              <a:buNone/>
            </a:pPr>
            <a:endParaRPr lang="nl-NL" sz="2000" dirty="0">
              <a:solidFill>
                <a:srgbClr val="002060"/>
              </a:solidFill>
              <a:latin typeface="Arial" charset="0"/>
              <a:ea typeface="ＭＳ Ｐゴシック" charset="0"/>
              <a:cs typeface="Arial" charset="0"/>
            </a:endParaRPr>
          </a:p>
          <a:p>
            <a:pPr algn="ctr">
              <a:buClr>
                <a:srgbClr val="000000"/>
              </a:buClr>
              <a:buFont typeface="Arial" charset="0"/>
              <a:buNone/>
            </a:pPr>
            <a:r>
              <a:rPr lang="nl-NL" sz="3200" b="1" dirty="0">
                <a:solidFill>
                  <a:srgbClr val="0070C0"/>
                </a:solidFill>
                <a:latin typeface="Times New Roman" pitchFamily="18" charset="0"/>
                <a:ea typeface="ＭＳ Ｐゴシック" charset="0"/>
                <a:cs typeface="Times New Roman" pitchFamily="18" charset="0"/>
              </a:rPr>
              <a:t>Một phần năng lượng điện được sản xuất từ than, dầu mỏ, khí đốt... Đó là các dạng năng lượng không tái tạo. Vì thế tiết kiệm điện là góp phần bảo vệ tài nguyên thiên nhiên </a:t>
            </a:r>
            <a:endParaRPr lang="en-US" sz="3200" b="1" dirty="0">
              <a:solidFill>
                <a:srgbClr val="0070C0"/>
              </a:solidFill>
              <a:latin typeface="Times New Roman" pitchFamily="18" charset="0"/>
              <a:ea typeface="ＭＳ Ｐゴシック" charset="0"/>
              <a:cs typeface="Times New Roman" pitchFamily="18" charset="0"/>
            </a:endParaRPr>
          </a:p>
          <a:p>
            <a:pPr algn="ctr">
              <a:buClr>
                <a:srgbClr val="000000"/>
              </a:buClr>
              <a:buFont typeface="Arial" charset="0"/>
              <a:buNone/>
            </a:pPr>
            <a:endParaRPr lang="en-US" dirty="0">
              <a:solidFill>
                <a:srgbClr val="FFFFFF"/>
              </a:solidFill>
              <a:latin typeface="Arial" charset="0"/>
              <a:ea typeface="ＭＳ Ｐゴシック" charset="0"/>
              <a:cs typeface="Arial" charset="0"/>
            </a:endParaRPr>
          </a:p>
        </p:txBody>
      </p:sp>
    </p:spTree>
    <p:extLst>
      <p:ext uri="{BB962C8B-B14F-4D97-AF65-F5344CB8AC3E}">
        <p14:creationId xmlns:p14="http://schemas.microsoft.com/office/powerpoint/2010/main" val="390876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557213" y="825500"/>
            <a:ext cx="8291513" cy="58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15000"/>
              </a:lnSpc>
            </a:pPr>
            <a:r>
              <a:rPr lang="en-US" sz="3000" b="1" dirty="0">
                <a:solidFill>
                  <a:srgbClr val="0000FF"/>
                </a:solidFill>
                <a:latin typeface="Times New Roman" charset="0"/>
                <a:cs typeface="Times New Roman" charset="0"/>
              </a:rPr>
              <a:t>2.1. </a:t>
            </a:r>
            <a:r>
              <a:rPr lang="en-US" sz="3000" b="1" dirty="0" err="1">
                <a:solidFill>
                  <a:srgbClr val="0000FF"/>
                </a:solidFill>
                <a:latin typeface="Times New Roman" charset="0"/>
                <a:cs typeface="Times New Roman" charset="0"/>
              </a:rPr>
              <a:t>Lí</a:t>
            </a:r>
            <a:r>
              <a:rPr lang="en-US" sz="3000" b="1" dirty="0">
                <a:solidFill>
                  <a:srgbClr val="0000FF"/>
                </a:solidFill>
                <a:latin typeface="Times New Roman" charset="0"/>
                <a:cs typeface="Times New Roman" charset="0"/>
              </a:rPr>
              <a:t> do </a:t>
            </a:r>
            <a:r>
              <a:rPr lang="en-US" sz="3000" b="1" dirty="0" err="1">
                <a:solidFill>
                  <a:srgbClr val="0000FF"/>
                </a:solidFill>
                <a:latin typeface="Times New Roman" charset="0"/>
                <a:cs typeface="Times New Roman" charset="0"/>
              </a:rPr>
              <a:t>cần</a:t>
            </a:r>
            <a:r>
              <a:rPr lang="en-US" sz="3000" b="1" dirty="0">
                <a:solidFill>
                  <a:srgbClr val="0000FF"/>
                </a:solidFill>
                <a:latin typeface="Times New Roman" charset="0"/>
                <a:cs typeface="Times New Roman" charset="0"/>
              </a:rPr>
              <a:t> </a:t>
            </a:r>
            <a:r>
              <a:rPr lang="en-US" sz="3000" b="1" dirty="0" err="1">
                <a:solidFill>
                  <a:srgbClr val="0000FF"/>
                </a:solidFill>
                <a:latin typeface="Times New Roman" charset="0"/>
                <a:cs typeface="Times New Roman" charset="0"/>
              </a:rPr>
              <a:t>sử</a:t>
            </a:r>
            <a:r>
              <a:rPr lang="en-US" sz="3000" b="1" dirty="0">
                <a:solidFill>
                  <a:srgbClr val="0000FF"/>
                </a:solidFill>
                <a:latin typeface="Times New Roman" charset="0"/>
                <a:cs typeface="Times New Roman" charset="0"/>
              </a:rPr>
              <a:t> </a:t>
            </a:r>
            <a:r>
              <a:rPr lang="en-US" sz="3000" b="1" dirty="0" err="1">
                <a:solidFill>
                  <a:srgbClr val="0000FF"/>
                </a:solidFill>
                <a:latin typeface="Times New Roman" charset="0"/>
                <a:cs typeface="Times New Roman" charset="0"/>
              </a:rPr>
              <a:t>dụng</a:t>
            </a:r>
            <a:r>
              <a:rPr lang="en-US" sz="3000" b="1" dirty="0">
                <a:solidFill>
                  <a:srgbClr val="0000FF"/>
                </a:solidFill>
                <a:latin typeface="Times New Roman" charset="0"/>
                <a:cs typeface="Times New Roman" charset="0"/>
              </a:rPr>
              <a:t> </a:t>
            </a:r>
            <a:r>
              <a:rPr lang="en-US" sz="3000" b="1" dirty="0" err="1">
                <a:solidFill>
                  <a:srgbClr val="0000FF"/>
                </a:solidFill>
                <a:latin typeface="Times New Roman" charset="0"/>
                <a:cs typeface="Times New Roman" charset="0"/>
              </a:rPr>
              <a:t>tiết</a:t>
            </a:r>
            <a:r>
              <a:rPr lang="en-US" sz="3000" b="1" dirty="0">
                <a:solidFill>
                  <a:srgbClr val="0000FF"/>
                </a:solidFill>
                <a:latin typeface="Times New Roman" charset="0"/>
                <a:cs typeface="Times New Roman" charset="0"/>
              </a:rPr>
              <a:t> </a:t>
            </a:r>
            <a:r>
              <a:rPr lang="en-US" sz="3000" b="1" dirty="0" err="1">
                <a:solidFill>
                  <a:srgbClr val="0000FF"/>
                </a:solidFill>
                <a:latin typeface="Times New Roman" charset="0"/>
                <a:cs typeface="Times New Roman" charset="0"/>
              </a:rPr>
              <a:t>kiệm</a:t>
            </a:r>
            <a:r>
              <a:rPr lang="en-US" sz="3000" b="1" dirty="0">
                <a:solidFill>
                  <a:srgbClr val="0000FF"/>
                </a:solidFill>
                <a:latin typeface="Times New Roman" charset="0"/>
                <a:cs typeface="Times New Roman" charset="0"/>
              </a:rPr>
              <a:t> </a:t>
            </a:r>
            <a:r>
              <a:rPr lang="en-US" sz="3000" b="1" dirty="0" err="1">
                <a:solidFill>
                  <a:srgbClr val="0000FF"/>
                </a:solidFill>
                <a:latin typeface="Times New Roman" charset="0"/>
                <a:cs typeface="Times New Roman" charset="0"/>
              </a:rPr>
              <a:t>năng</a:t>
            </a:r>
            <a:r>
              <a:rPr lang="en-US" sz="3000" b="1" dirty="0">
                <a:solidFill>
                  <a:srgbClr val="0000FF"/>
                </a:solidFill>
                <a:latin typeface="Times New Roman" charset="0"/>
                <a:cs typeface="Times New Roman" charset="0"/>
              </a:rPr>
              <a:t> </a:t>
            </a:r>
            <a:r>
              <a:rPr lang="en-US" sz="3000" b="1" dirty="0" err="1">
                <a:solidFill>
                  <a:srgbClr val="0000FF"/>
                </a:solidFill>
                <a:latin typeface="Times New Roman" charset="0"/>
                <a:cs typeface="Times New Roman" charset="0"/>
              </a:rPr>
              <a:t>lượng</a:t>
            </a:r>
            <a:r>
              <a:rPr lang="en-US" sz="3000" b="1" dirty="0">
                <a:solidFill>
                  <a:srgbClr val="0000FF"/>
                </a:solidFill>
                <a:latin typeface="Times New Roman" charset="0"/>
                <a:cs typeface="Times New Roman" charset="0"/>
              </a:rPr>
              <a:t> </a:t>
            </a:r>
            <a:endParaRPr lang="en-US" sz="3000" dirty="0">
              <a:solidFill>
                <a:srgbClr val="0000FF"/>
              </a:solidFill>
              <a:latin typeface="Calibri" charset="0"/>
              <a:ea typeface="SimSun" charset="0"/>
              <a:cs typeface="Times New Roman" charset="0"/>
            </a:endParaRPr>
          </a:p>
        </p:txBody>
      </p:sp>
      <p:sp>
        <p:nvSpPr>
          <p:cNvPr id="18435" name="Rectangle 3"/>
          <p:cNvSpPr>
            <a:spLocks noChangeArrowheads="1"/>
          </p:cNvSpPr>
          <p:nvPr/>
        </p:nvSpPr>
        <p:spPr bwMode="auto">
          <a:xfrm>
            <a:off x="352425" y="244828"/>
            <a:ext cx="8097837" cy="580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15000"/>
              </a:lnSpc>
            </a:pPr>
            <a:r>
              <a:rPr lang="en-US" sz="3000" b="1" dirty="0">
                <a:solidFill>
                  <a:srgbClr val="FF0000"/>
                </a:solidFill>
                <a:latin typeface="Times New Roman" charset="0"/>
                <a:cs typeface="Times New Roman" charset="0"/>
              </a:rPr>
              <a:t>2. </a:t>
            </a:r>
            <a:r>
              <a:rPr lang="en-US" sz="3000" b="1" dirty="0" err="1">
                <a:solidFill>
                  <a:srgbClr val="FF0000"/>
                </a:solidFill>
                <a:latin typeface="Times New Roman" charset="0"/>
                <a:cs typeface="Times New Roman" charset="0"/>
              </a:rPr>
              <a:t>Sử</a:t>
            </a:r>
            <a:r>
              <a:rPr lang="en-US" sz="3000" b="1" dirty="0">
                <a:solidFill>
                  <a:srgbClr val="FF0000"/>
                </a:solidFill>
                <a:latin typeface="Times New Roman" charset="0"/>
                <a:cs typeface="Times New Roman" charset="0"/>
              </a:rPr>
              <a:t> </a:t>
            </a:r>
            <a:r>
              <a:rPr lang="en-US" sz="3000" b="1" dirty="0" err="1">
                <a:solidFill>
                  <a:srgbClr val="FF0000"/>
                </a:solidFill>
                <a:latin typeface="Times New Roman" charset="0"/>
                <a:cs typeface="Times New Roman" charset="0"/>
              </a:rPr>
              <a:t>dụng</a:t>
            </a:r>
            <a:r>
              <a:rPr lang="en-US" sz="3000" b="1" dirty="0">
                <a:solidFill>
                  <a:srgbClr val="FF0000"/>
                </a:solidFill>
                <a:latin typeface="Times New Roman" charset="0"/>
                <a:cs typeface="Times New Roman" charset="0"/>
              </a:rPr>
              <a:t> </a:t>
            </a:r>
            <a:r>
              <a:rPr lang="en-US" sz="3000" b="1" dirty="0" err="1">
                <a:solidFill>
                  <a:srgbClr val="FF0000"/>
                </a:solidFill>
                <a:latin typeface="Times New Roman" charset="0"/>
                <a:cs typeface="Times New Roman" charset="0"/>
              </a:rPr>
              <a:t>năng</a:t>
            </a:r>
            <a:r>
              <a:rPr lang="en-US" sz="3000" b="1" dirty="0">
                <a:solidFill>
                  <a:srgbClr val="FF0000"/>
                </a:solidFill>
                <a:latin typeface="Times New Roman" charset="0"/>
                <a:cs typeface="Times New Roman" charset="0"/>
              </a:rPr>
              <a:t> </a:t>
            </a:r>
            <a:r>
              <a:rPr lang="en-US" sz="3000" b="1" dirty="0" err="1">
                <a:solidFill>
                  <a:srgbClr val="FF0000"/>
                </a:solidFill>
                <a:latin typeface="Times New Roman" charset="0"/>
                <a:cs typeface="Times New Roman" charset="0"/>
              </a:rPr>
              <a:t>lượng</a:t>
            </a:r>
            <a:r>
              <a:rPr lang="en-US" sz="3000" b="1" dirty="0">
                <a:solidFill>
                  <a:srgbClr val="FF0000"/>
                </a:solidFill>
                <a:latin typeface="Times New Roman" charset="0"/>
                <a:cs typeface="Times New Roman" charset="0"/>
              </a:rPr>
              <a:t> </a:t>
            </a:r>
            <a:r>
              <a:rPr lang="en-US" sz="3000" b="1" dirty="0" err="1">
                <a:solidFill>
                  <a:srgbClr val="FF0000"/>
                </a:solidFill>
                <a:latin typeface="Times New Roman" charset="0"/>
                <a:cs typeface="Times New Roman" charset="0"/>
              </a:rPr>
              <a:t>tiết</a:t>
            </a:r>
            <a:r>
              <a:rPr lang="en-US" sz="3000" b="1" dirty="0">
                <a:solidFill>
                  <a:srgbClr val="FF0000"/>
                </a:solidFill>
                <a:latin typeface="Times New Roman" charset="0"/>
                <a:cs typeface="Times New Roman" charset="0"/>
              </a:rPr>
              <a:t> </a:t>
            </a:r>
            <a:r>
              <a:rPr lang="en-US" sz="3000" b="1" dirty="0" err="1">
                <a:solidFill>
                  <a:srgbClr val="FF0000"/>
                </a:solidFill>
                <a:latin typeface="Times New Roman" charset="0"/>
                <a:cs typeface="Times New Roman" charset="0"/>
              </a:rPr>
              <a:t>kiệm</a:t>
            </a:r>
            <a:r>
              <a:rPr lang="en-US" sz="3000" b="1" dirty="0">
                <a:solidFill>
                  <a:srgbClr val="FF0000"/>
                </a:solidFill>
                <a:latin typeface="Times New Roman" charset="0"/>
                <a:cs typeface="Times New Roman" charset="0"/>
              </a:rPr>
              <a:t>, </a:t>
            </a:r>
            <a:r>
              <a:rPr lang="en-US" sz="3000" b="1" dirty="0" err="1">
                <a:solidFill>
                  <a:srgbClr val="FF0000"/>
                </a:solidFill>
                <a:latin typeface="Times New Roman" charset="0"/>
                <a:cs typeface="Times New Roman" charset="0"/>
              </a:rPr>
              <a:t>hiệu</a:t>
            </a:r>
            <a:r>
              <a:rPr lang="en-US" sz="3000" b="1" dirty="0">
                <a:solidFill>
                  <a:srgbClr val="FF0000"/>
                </a:solidFill>
                <a:latin typeface="Times New Roman" charset="0"/>
                <a:cs typeface="Times New Roman" charset="0"/>
              </a:rPr>
              <a:t> </a:t>
            </a:r>
            <a:r>
              <a:rPr lang="en-US" sz="3000" b="1" dirty="0" err="1">
                <a:solidFill>
                  <a:srgbClr val="FF0000"/>
                </a:solidFill>
                <a:latin typeface="Times New Roman" charset="0"/>
                <a:cs typeface="Times New Roman" charset="0"/>
              </a:rPr>
              <a:t>quả</a:t>
            </a:r>
            <a:endParaRPr lang="en-US" sz="3000" b="1" dirty="0">
              <a:solidFill>
                <a:srgbClr val="FF0000"/>
              </a:solidFill>
              <a:latin typeface="Times New Roman" charset="0"/>
              <a:ea typeface="SimSun" charset="0"/>
              <a:cs typeface="Times New Roman"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70718285"/>
              </p:ext>
            </p:extLst>
          </p:nvPr>
        </p:nvGraphicFramePr>
        <p:xfrm>
          <a:off x="228600" y="1600200"/>
          <a:ext cx="8794750" cy="5167343"/>
        </p:xfrm>
        <a:graphic>
          <a:graphicData uri="http://schemas.openxmlformats.org/drawingml/2006/table">
            <a:tbl>
              <a:tblPr firstRow="1" firstCol="1" lastRow="1" lastCol="1" bandRow="1" bandCol="1">
                <a:tableStyleId>{E8B1032C-EA38-4F05-BA0D-38AFFFC7BED3}</a:tableStyleId>
              </a:tblPr>
              <a:tblGrid>
                <a:gridCol w="4514119">
                  <a:extLst>
                    <a:ext uri="{9D8B030D-6E8A-4147-A177-3AD203B41FA5}">
                      <a16:colId xmlns:a16="http://schemas.microsoft.com/office/drawing/2014/main" val="20000"/>
                    </a:ext>
                  </a:extLst>
                </a:gridCol>
                <a:gridCol w="4280631">
                  <a:extLst>
                    <a:ext uri="{9D8B030D-6E8A-4147-A177-3AD203B41FA5}">
                      <a16:colId xmlns:a16="http://schemas.microsoft.com/office/drawing/2014/main" val="20001"/>
                    </a:ext>
                  </a:extLst>
                </a:gridCol>
              </a:tblGrid>
              <a:tr h="3931872">
                <a:tc>
                  <a:txBody>
                    <a:bodyPr/>
                    <a:lstStyle/>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txBody>
                  <a:tcPr marT="45711" marB="45711"/>
                </a:tc>
                <a:tc>
                  <a:txBody>
                    <a:bodyPr/>
                    <a:lstStyle/>
                    <a:p>
                      <a:r>
                        <a:rPr lang="en-US" sz="1800" dirty="0">
                          <a:latin typeface="Times New Roman" pitchFamily="18" charset="0"/>
                          <a:cs typeface="Times New Roman" pitchFamily="18" charset="0"/>
                        </a:rPr>
                        <a:t> </a:t>
                      </a:r>
                    </a:p>
                  </a:txBody>
                  <a:tcPr marT="45711" marB="45711"/>
                </a:tc>
                <a:extLst>
                  <a:ext uri="{0D108BD9-81ED-4DB2-BD59-A6C34878D82A}">
                    <a16:rowId xmlns:a16="http://schemas.microsoft.com/office/drawing/2014/main" val="10000"/>
                  </a:ext>
                </a:extLst>
              </a:tr>
              <a:tr h="1235441">
                <a:tc>
                  <a:txBody>
                    <a:bodyPr/>
                    <a:lstStyle/>
                    <a:p>
                      <a:endParaRPr lang="en-US" sz="1800" dirty="0">
                        <a:latin typeface="Times New Roman" pitchFamily="18" charset="0"/>
                        <a:cs typeface="Times New Roman" pitchFamily="18" charset="0"/>
                      </a:endParaRPr>
                    </a:p>
                  </a:txBody>
                  <a:tcPr marT="45711" marB="45711"/>
                </a:tc>
                <a:tc>
                  <a:txBody>
                    <a:bodyPr/>
                    <a:lstStyle/>
                    <a:p>
                      <a:endParaRPr lang="en-US" sz="1800" dirty="0">
                        <a:latin typeface="Times New Roman" pitchFamily="18" charset="0"/>
                        <a:cs typeface="Times New Roman" pitchFamily="18" charset="0"/>
                      </a:endParaRPr>
                    </a:p>
                  </a:txBody>
                  <a:tcPr marT="45711" marB="45711"/>
                </a:tc>
                <a:extLst>
                  <a:ext uri="{0D108BD9-81ED-4DB2-BD59-A6C34878D82A}">
                    <a16:rowId xmlns:a16="http://schemas.microsoft.com/office/drawing/2014/main" val="10001"/>
                  </a:ext>
                </a:extLst>
              </a:tr>
            </a:tbl>
          </a:graphicData>
        </a:graphic>
      </p:graphicFrame>
      <p:pic>
        <p:nvPicPr>
          <p:cNvPr id="19473" name="Shape 3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1822450"/>
            <a:ext cx="1781175"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4" name="Shape 3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700" y="1926431"/>
            <a:ext cx="20066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Shape 3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754438"/>
            <a:ext cx="21336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6" name="Picture 33"/>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913313" y="2152650"/>
            <a:ext cx="16398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7" name="Picture 34"/>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799263" y="2179638"/>
            <a:ext cx="2039937"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8" name="Rectangle 141"/>
          <p:cNvSpPr>
            <a:spLocks noChangeArrowheads="1"/>
          </p:cNvSpPr>
          <p:nvPr/>
        </p:nvSpPr>
        <p:spPr bwMode="auto">
          <a:xfrm>
            <a:off x="5299075" y="4179888"/>
            <a:ext cx="35401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2600" b="1" dirty="0" err="1">
                <a:latin typeface="Times New Roman" charset="0"/>
                <a:cs typeface="Times New Roman" charset="0"/>
              </a:rPr>
              <a:t>Đun</a:t>
            </a:r>
            <a:r>
              <a:rPr lang="en-US" sz="2600" b="1" dirty="0">
                <a:latin typeface="Times New Roman" charset="0"/>
                <a:cs typeface="Times New Roman" charset="0"/>
              </a:rPr>
              <a:t> </a:t>
            </a:r>
            <a:r>
              <a:rPr lang="en-US" sz="2600" b="1" dirty="0" err="1">
                <a:latin typeface="Times New Roman" charset="0"/>
                <a:cs typeface="Times New Roman" charset="0"/>
              </a:rPr>
              <a:t>nấu</a:t>
            </a:r>
            <a:r>
              <a:rPr lang="en-US" sz="2600" b="1" dirty="0">
                <a:latin typeface="Times New Roman" charset="0"/>
                <a:cs typeface="Times New Roman" charset="0"/>
              </a:rPr>
              <a:t> </a:t>
            </a:r>
            <a:r>
              <a:rPr lang="en-US" sz="2600" b="1" dirty="0" err="1">
                <a:latin typeface="Times New Roman" charset="0"/>
                <a:cs typeface="Times New Roman" charset="0"/>
              </a:rPr>
              <a:t>bằng</a:t>
            </a:r>
            <a:r>
              <a:rPr lang="en-US" sz="2600" b="1" dirty="0">
                <a:latin typeface="Times New Roman" charset="0"/>
                <a:cs typeface="Times New Roman" charset="0"/>
              </a:rPr>
              <a:t> </a:t>
            </a:r>
            <a:r>
              <a:rPr lang="en-US" sz="2600" b="1" dirty="0" err="1">
                <a:latin typeface="Times New Roman" charset="0"/>
                <a:cs typeface="Times New Roman" charset="0"/>
              </a:rPr>
              <a:t>củi</a:t>
            </a:r>
            <a:r>
              <a:rPr lang="en-US" sz="2600" b="1" dirty="0">
                <a:latin typeface="Times New Roman" charset="0"/>
                <a:cs typeface="Times New Roman" charset="0"/>
              </a:rPr>
              <a:t>, than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wipe(left)">
                                      <p:cBhvr>
                                        <p:cTn id="7" dur="500"/>
                                        <p:tgtEl>
                                          <p:spTgt spid="184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58"/>
                                        </p:tgtEl>
                                        <p:attrNameLst>
                                          <p:attrName>style.visibility</p:attrName>
                                        </p:attrNameLst>
                                      </p:cBhvr>
                                      <p:to>
                                        <p:strVal val="visible"/>
                                      </p:to>
                                    </p:set>
                                    <p:animEffect transition="in" filter="wipe(left)">
                                      <p:cBhvr>
                                        <p:cTn id="12" dur="500"/>
                                        <p:tgtEl>
                                          <p:spTgt spid="194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nodeType="withEffect">
                                  <p:stCondLst>
                                    <p:cond delay="0"/>
                                  </p:stCondLst>
                                  <p:childTnLst>
                                    <p:set>
                                      <p:cBhvr>
                                        <p:cTn id="19" dur="1" fill="hold">
                                          <p:stCondLst>
                                            <p:cond delay="0"/>
                                          </p:stCondLst>
                                        </p:cTn>
                                        <p:tgtEl>
                                          <p:spTgt spid="19473"/>
                                        </p:tgtEl>
                                        <p:attrNameLst>
                                          <p:attrName>style.visibility</p:attrName>
                                        </p:attrNameLst>
                                      </p:cBhvr>
                                      <p:to>
                                        <p:strVal val="visible"/>
                                      </p:to>
                                    </p:set>
                                    <p:animEffect transition="in" filter="wipe(left)">
                                      <p:cBhvr>
                                        <p:cTn id="20" dur="500"/>
                                        <p:tgtEl>
                                          <p:spTgt spid="19473"/>
                                        </p:tgtEl>
                                      </p:cBhvr>
                                    </p:animEffect>
                                  </p:childTnLst>
                                </p:cTn>
                              </p:par>
                              <p:par>
                                <p:cTn id="21" presetID="22" presetClass="entr" presetSubtype="8" fill="hold" nodeType="withEffect">
                                  <p:stCondLst>
                                    <p:cond delay="0"/>
                                  </p:stCondLst>
                                  <p:childTnLst>
                                    <p:set>
                                      <p:cBhvr>
                                        <p:cTn id="22" dur="1" fill="hold">
                                          <p:stCondLst>
                                            <p:cond delay="0"/>
                                          </p:stCondLst>
                                        </p:cTn>
                                        <p:tgtEl>
                                          <p:spTgt spid="19474"/>
                                        </p:tgtEl>
                                        <p:attrNameLst>
                                          <p:attrName>style.visibility</p:attrName>
                                        </p:attrNameLst>
                                      </p:cBhvr>
                                      <p:to>
                                        <p:strVal val="visible"/>
                                      </p:to>
                                    </p:set>
                                    <p:animEffect transition="in" filter="wipe(left)">
                                      <p:cBhvr>
                                        <p:cTn id="23" dur="500"/>
                                        <p:tgtEl>
                                          <p:spTgt spid="19474"/>
                                        </p:tgtEl>
                                      </p:cBhvr>
                                    </p:animEffect>
                                  </p:childTnLst>
                                </p:cTn>
                              </p:par>
                              <p:par>
                                <p:cTn id="24" presetID="22" presetClass="entr" presetSubtype="8" fill="hold" nodeType="withEffect">
                                  <p:stCondLst>
                                    <p:cond delay="0"/>
                                  </p:stCondLst>
                                  <p:childTnLst>
                                    <p:set>
                                      <p:cBhvr>
                                        <p:cTn id="25" dur="1" fill="hold">
                                          <p:stCondLst>
                                            <p:cond delay="0"/>
                                          </p:stCondLst>
                                        </p:cTn>
                                        <p:tgtEl>
                                          <p:spTgt spid="19475"/>
                                        </p:tgtEl>
                                        <p:attrNameLst>
                                          <p:attrName>style.visibility</p:attrName>
                                        </p:attrNameLst>
                                      </p:cBhvr>
                                      <p:to>
                                        <p:strVal val="visible"/>
                                      </p:to>
                                    </p:set>
                                    <p:animEffect transition="in" filter="wipe(left)">
                                      <p:cBhvr>
                                        <p:cTn id="26" dur="500"/>
                                        <p:tgtEl>
                                          <p:spTgt spid="19475"/>
                                        </p:tgtEl>
                                      </p:cBhvr>
                                    </p:animEffect>
                                  </p:childTnLst>
                                </p:cTn>
                              </p:par>
                              <p:par>
                                <p:cTn id="27" presetID="22" presetClass="entr" presetSubtype="8" fill="hold" nodeType="withEffect">
                                  <p:stCondLst>
                                    <p:cond delay="0"/>
                                  </p:stCondLst>
                                  <p:childTnLst>
                                    <p:set>
                                      <p:cBhvr>
                                        <p:cTn id="28" dur="1" fill="hold">
                                          <p:stCondLst>
                                            <p:cond delay="0"/>
                                          </p:stCondLst>
                                        </p:cTn>
                                        <p:tgtEl>
                                          <p:spTgt spid="19476"/>
                                        </p:tgtEl>
                                        <p:attrNameLst>
                                          <p:attrName>style.visibility</p:attrName>
                                        </p:attrNameLst>
                                      </p:cBhvr>
                                      <p:to>
                                        <p:strVal val="visible"/>
                                      </p:to>
                                    </p:set>
                                    <p:animEffect transition="in" filter="wipe(left)">
                                      <p:cBhvr>
                                        <p:cTn id="29" dur="500"/>
                                        <p:tgtEl>
                                          <p:spTgt spid="19476"/>
                                        </p:tgtEl>
                                      </p:cBhvr>
                                    </p:animEffect>
                                  </p:childTnLst>
                                </p:cTn>
                              </p:par>
                              <p:par>
                                <p:cTn id="30" presetID="22" presetClass="entr" presetSubtype="8" fill="hold" nodeType="withEffect">
                                  <p:stCondLst>
                                    <p:cond delay="0"/>
                                  </p:stCondLst>
                                  <p:childTnLst>
                                    <p:set>
                                      <p:cBhvr>
                                        <p:cTn id="31" dur="1" fill="hold">
                                          <p:stCondLst>
                                            <p:cond delay="0"/>
                                          </p:stCondLst>
                                        </p:cTn>
                                        <p:tgtEl>
                                          <p:spTgt spid="19477"/>
                                        </p:tgtEl>
                                        <p:attrNameLst>
                                          <p:attrName>style.visibility</p:attrName>
                                        </p:attrNameLst>
                                      </p:cBhvr>
                                      <p:to>
                                        <p:strVal val="visible"/>
                                      </p:to>
                                    </p:set>
                                    <p:animEffect transition="in" filter="wipe(left)">
                                      <p:cBhvr>
                                        <p:cTn id="32" dur="500"/>
                                        <p:tgtEl>
                                          <p:spTgt spid="1947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9478"/>
                                        </p:tgtEl>
                                        <p:attrNameLst>
                                          <p:attrName>style.visibility</p:attrName>
                                        </p:attrNameLst>
                                      </p:cBhvr>
                                      <p:to>
                                        <p:strVal val="visible"/>
                                      </p:to>
                                    </p:set>
                                    <p:animEffect transition="in" filter="wipe(left)">
                                      <p:cBhvr>
                                        <p:cTn id="35" dur="500"/>
                                        <p:tgtEl>
                                          <p:spTgt spid="19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8435" grpId="0"/>
      <p:bldP spid="1947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228600" y="-29653"/>
            <a:ext cx="8794750" cy="136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115000"/>
              </a:lnSpc>
            </a:pPr>
            <a:r>
              <a:rPr lang="en-US" sz="2400" b="1" dirty="0" err="1">
                <a:solidFill>
                  <a:srgbClr val="FF0000"/>
                </a:solidFill>
                <a:latin typeface="Times New Roman" charset="0"/>
                <a:cs typeface="Times New Roman" charset="0"/>
              </a:rPr>
              <a:t>Việc</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sử</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dụng</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điện</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vượt</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quá</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mức</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cần</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thiết</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có</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thể</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sẽ</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gây</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tác</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động</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như</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thế</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nào</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đến</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việc</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khai</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thác</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tài</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nguyên</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thiên</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nhiên</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đến</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sản</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xuất</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điện</a:t>
            </a:r>
            <a:r>
              <a:rPr lang="en-US" sz="2400" b="1" dirty="0">
                <a:solidFill>
                  <a:srgbClr val="FF0000"/>
                </a:solidFill>
                <a:latin typeface="Times New Roman" charset="0"/>
                <a:cs typeface="Times New Roman" charset="0"/>
              </a:rPr>
              <a:t>?</a:t>
            </a:r>
          </a:p>
        </p:txBody>
      </p:sp>
      <p:graphicFrame>
        <p:nvGraphicFramePr>
          <p:cNvPr id="4" name="Table 3"/>
          <p:cNvGraphicFramePr>
            <a:graphicFrameLocks noGrp="1"/>
          </p:cNvGraphicFramePr>
          <p:nvPr/>
        </p:nvGraphicFramePr>
        <p:xfrm>
          <a:off x="228600" y="1600200"/>
          <a:ext cx="8794750" cy="5167343"/>
        </p:xfrm>
        <a:graphic>
          <a:graphicData uri="http://schemas.openxmlformats.org/drawingml/2006/table">
            <a:tbl>
              <a:tblPr firstRow="1" firstCol="1" lastRow="1" lastCol="1" bandRow="1" bandCol="1">
                <a:tableStyleId>{E8B1032C-EA38-4F05-BA0D-38AFFFC7BED3}</a:tableStyleId>
              </a:tblPr>
              <a:tblGrid>
                <a:gridCol w="4514119">
                  <a:extLst>
                    <a:ext uri="{9D8B030D-6E8A-4147-A177-3AD203B41FA5}">
                      <a16:colId xmlns:a16="http://schemas.microsoft.com/office/drawing/2014/main" val="20000"/>
                    </a:ext>
                  </a:extLst>
                </a:gridCol>
                <a:gridCol w="4280631">
                  <a:extLst>
                    <a:ext uri="{9D8B030D-6E8A-4147-A177-3AD203B41FA5}">
                      <a16:colId xmlns:a16="http://schemas.microsoft.com/office/drawing/2014/main" val="20001"/>
                    </a:ext>
                  </a:extLst>
                </a:gridCol>
              </a:tblGrid>
              <a:tr h="3931872">
                <a:tc>
                  <a:txBody>
                    <a:bodyPr/>
                    <a:lstStyle/>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txBody>
                  <a:tcPr marT="45711" marB="45711"/>
                </a:tc>
                <a:tc>
                  <a:txBody>
                    <a:bodyPr/>
                    <a:lstStyle/>
                    <a:p>
                      <a:r>
                        <a:rPr lang="en-US" sz="1800" dirty="0">
                          <a:latin typeface="Times New Roman" pitchFamily="18" charset="0"/>
                          <a:cs typeface="Times New Roman" pitchFamily="18" charset="0"/>
                        </a:rPr>
                        <a:t> </a:t>
                      </a:r>
                    </a:p>
                  </a:txBody>
                  <a:tcPr marT="45711" marB="45711"/>
                </a:tc>
                <a:extLst>
                  <a:ext uri="{0D108BD9-81ED-4DB2-BD59-A6C34878D82A}">
                    <a16:rowId xmlns:a16="http://schemas.microsoft.com/office/drawing/2014/main" val="10000"/>
                  </a:ext>
                </a:extLst>
              </a:tr>
              <a:tr h="1235441">
                <a:tc>
                  <a:txBody>
                    <a:bodyPr/>
                    <a:lstStyle/>
                    <a:p>
                      <a:endParaRPr lang="en-US" sz="1800" dirty="0">
                        <a:latin typeface="Times New Roman" pitchFamily="18" charset="0"/>
                        <a:cs typeface="Times New Roman" pitchFamily="18" charset="0"/>
                      </a:endParaRPr>
                    </a:p>
                  </a:txBody>
                  <a:tcPr marT="45711" marB="45711"/>
                </a:tc>
                <a:tc>
                  <a:txBody>
                    <a:bodyPr/>
                    <a:lstStyle/>
                    <a:p>
                      <a:endParaRPr lang="en-US" sz="1800" dirty="0">
                        <a:latin typeface="Times New Roman" pitchFamily="18" charset="0"/>
                        <a:cs typeface="Times New Roman" pitchFamily="18" charset="0"/>
                      </a:endParaRPr>
                    </a:p>
                  </a:txBody>
                  <a:tcPr marT="45711" marB="45711"/>
                </a:tc>
                <a:extLst>
                  <a:ext uri="{0D108BD9-81ED-4DB2-BD59-A6C34878D82A}">
                    <a16:rowId xmlns:a16="http://schemas.microsoft.com/office/drawing/2014/main" val="10001"/>
                  </a:ext>
                </a:extLst>
              </a:tr>
            </a:tbl>
          </a:graphicData>
        </a:graphic>
      </p:graphicFrame>
      <p:pic>
        <p:nvPicPr>
          <p:cNvPr id="19473" name="Shape 3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1822450"/>
            <a:ext cx="1781175"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4" name="Shape 3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700" y="1926431"/>
            <a:ext cx="20066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Shape 3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754438"/>
            <a:ext cx="21336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6" name="Picture 33"/>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913313" y="2152650"/>
            <a:ext cx="16398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7" name="Picture 34"/>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799263" y="2179638"/>
            <a:ext cx="2039937"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8" name="Rectangle 141"/>
          <p:cNvSpPr>
            <a:spLocks noChangeArrowheads="1"/>
          </p:cNvSpPr>
          <p:nvPr/>
        </p:nvSpPr>
        <p:spPr bwMode="auto">
          <a:xfrm>
            <a:off x="5299075" y="4179888"/>
            <a:ext cx="35401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2600" b="1" dirty="0" err="1">
                <a:latin typeface="Times New Roman" charset="0"/>
                <a:cs typeface="Times New Roman" charset="0"/>
              </a:rPr>
              <a:t>Đun</a:t>
            </a:r>
            <a:r>
              <a:rPr lang="en-US" sz="2600" b="1" dirty="0">
                <a:latin typeface="Times New Roman" charset="0"/>
                <a:cs typeface="Times New Roman" charset="0"/>
              </a:rPr>
              <a:t> </a:t>
            </a:r>
            <a:r>
              <a:rPr lang="en-US" sz="2600" b="1" dirty="0" err="1">
                <a:latin typeface="Times New Roman" charset="0"/>
                <a:cs typeface="Times New Roman" charset="0"/>
              </a:rPr>
              <a:t>nấu</a:t>
            </a:r>
            <a:r>
              <a:rPr lang="en-US" sz="2600" b="1" dirty="0">
                <a:latin typeface="Times New Roman" charset="0"/>
                <a:cs typeface="Times New Roman" charset="0"/>
              </a:rPr>
              <a:t> </a:t>
            </a:r>
            <a:r>
              <a:rPr lang="en-US" sz="2600" b="1" dirty="0" err="1">
                <a:latin typeface="Times New Roman" charset="0"/>
                <a:cs typeface="Times New Roman" charset="0"/>
              </a:rPr>
              <a:t>bằng</a:t>
            </a:r>
            <a:r>
              <a:rPr lang="en-US" sz="2600" b="1" dirty="0">
                <a:latin typeface="Times New Roman" charset="0"/>
                <a:cs typeface="Times New Roman" charset="0"/>
              </a:rPr>
              <a:t> </a:t>
            </a:r>
            <a:r>
              <a:rPr lang="en-US" sz="2600" b="1" dirty="0" err="1">
                <a:latin typeface="Times New Roman" charset="0"/>
                <a:cs typeface="Times New Roman" charset="0"/>
              </a:rPr>
              <a:t>củi</a:t>
            </a:r>
            <a:r>
              <a:rPr lang="en-US" sz="2600" b="1" dirty="0">
                <a:latin typeface="Times New Roman" charset="0"/>
                <a:cs typeface="Times New Roman" charset="0"/>
              </a:rPr>
              <a:t>, than </a:t>
            </a:r>
          </a:p>
        </p:txBody>
      </p:sp>
      <p:sp>
        <p:nvSpPr>
          <p:cNvPr id="3" name="TextBox 2">
            <a:extLst>
              <a:ext uri="{FF2B5EF4-FFF2-40B4-BE49-F238E27FC236}">
                <a16:creationId xmlns:a16="http://schemas.microsoft.com/office/drawing/2014/main" id="{31867196-6163-4573-B39E-B8A9A97D192B}"/>
              </a:ext>
            </a:extLst>
          </p:cNvPr>
          <p:cNvSpPr txBox="1"/>
          <p:nvPr/>
        </p:nvSpPr>
        <p:spPr>
          <a:xfrm>
            <a:off x="228600" y="99097"/>
            <a:ext cx="8794750" cy="1332096"/>
          </a:xfrm>
          <a:prstGeom prst="rect">
            <a:avLst/>
          </a:prstGeom>
          <a:noFill/>
        </p:spPr>
        <p:txBody>
          <a:bodyPr wrap="square" rtlCol="0">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sym typeface="Wingdings" panose="05000000000000000000" pitchFamily="2" charset="2"/>
              </a:rPr>
              <a:t></a:t>
            </a:r>
            <a:r>
              <a:rPr kumimoji="0" lang="en-US" sz="24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Thúc</a:t>
            </a:r>
            <a:r>
              <a:rPr kumimoji="0" lang="en-US" sz="24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24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đẩy</a:t>
            </a:r>
            <a:r>
              <a:rPr kumimoji="0" lang="en-US" sz="24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24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việc</a:t>
            </a:r>
            <a:r>
              <a:rPr kumimoji="0" lang="en-US" sz="24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24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gia</a:t>
            </a:r>
            <a:r>
              <a:rPr kumimoji="0" lang="en-US" sz="24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24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tăng</a:t>
            </a:r>
            <a:r>
              <a:rPr kumimoji="0" lang="en-US" sz="24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24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khai</a:t>
            </a:r>
            <a:r>
              <a:rPr kumimoji="0" lang="en-US" sz="24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24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thác</a:t>
            </a:r>
            <a:r>
              <a:rPr kumimoji="0" lang="en-US" sz="24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24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tài</a:t>
            </a:r>
            <a:r>
              <a:rPr kumimoji="0" lang="en-US" sz="24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24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nguyên</a:t>
            </a:r>
            <a:r>
              <a:rPr kumimoji="0" lang="en-US" sz="24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24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thiên</a:t>
            </a:r>
            <a:r>
              <a:rPr kumimoji="0" lang="en-US" sz="24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24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nhiên</a:t>
            </a:r>
            <a:r>
              <a:rPr kumimoji="0" lang="en-US" sz="24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24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Việc</a:t>
            </a:r>
            <a:r>
              <a:rPr kumimoji="0" lang="en-US" sz="24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24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khai</a:t>
            </a:r>
            <a:r>
              <a:rPr kumimoji="0" lang="en-US" sz="24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24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thác</a:t>
            </a:r>
            <a:r>
              <a:rPr kumimoji="0" lang="en-US" sz="24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24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đầu</a:t>
            </a:r>
            <a:r>
              <a:rPr kumimoji="0" lang="en-US" sz="24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24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mỏ</a:t>
            </a:r>
            <a:r>
              <a:rPr kumimoji="0" lang="en-US" sz="24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than </a:t>
            </a:r>
            <a:r>
              <a:rPr kumimoji="0" lang="en-US" sz="24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đá</a:t>
            </a:r>
            <a:r>
              <a:rPr kumimoji="0" lang="en-US" sz="24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24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để</a:t>
            </a:r>
            <a:r>
              <a:rPr kumimoji="0" lang="en-US" sz="24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24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sản</a:t>
            </a:r>
            <a:r>
              <a:rPr kumimoji="0" lang="en-US" sz="24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24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xuất</a:t>
            </a:r>
            <a:r>
              <a:rPr kumimoji="0" lang="en-US" sz="24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24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điện</a:t>
            </a:r>
            <a:r>
              <a:rPr kumimoji="0" lang="en-US" sz="24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24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và</a:t>
            </a:r>
            <a:r>
              <a:rPr kumimoji="0" lang="en-US" sz="24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24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chất</a:t>
            </a:r>
            <a:r>
              <a:rPr kumimoji="0" lang="en-US" sz="24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24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đốt</a:t>
            </a:r>
            <a:r>
              <a:rPr kumimoji="0" lang="en-US" sz="24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24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khiến</a:t>
            </a:r>
            <a:r>
              <a:rPr kumimoji="0" lang="en-US" sz="24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24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tài</a:t>
            </a:r>
            <a:r>
              <a:rPr kumimoji="0" lang="en-US" sz="24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24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nguyên</a:t>
            </a:r>
            <a:r>
              <a:rPr kumimoji="0" lang="en-US" sz="24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24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thiên</a:t>
            </a:r>
            <a:r>
              <a:rPr kumimoji="0" lang="en-US" sz="24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24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nhiên</a:t>
            </a:r>
            <a:r>
              <a:rPr kumimoji="0" lang="en-US" sz="24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24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dần</a:t>
            </a:r>
            <a:r>
              <a:rPr kumimoji="0" lang="en-US" sz="24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24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cạn</a:t>
            </a:r>
            <a:r>
              <a:rPr kumimoji="0" lang="en-US" sz="24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24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kiệt</a:t>
            </a:r>
            <a:r>
              <a:rPr kumimoji="0" lang="en-US" sz="24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359075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wipe(left)">
                                      <p:cBhvr>
                                        <p:cTn id="7" dur="500"/>
                                        <p:tgtEl>
                                          <p:spTgt spid="18435"/>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nodeType="withEffect">
                                  <p:stCondLst>
                                    <p:cond delay="0"/>
                                  </p:stCondLst>
                                  <p:childTnLst>
                                    <p:set>
                                      <p:cBhvr>
                                        <p:cTn id="12" dur="1" fill="hold">
                                          <p:stCondLst>
                                            <p:cond delay="0"/>
                                          </p:stCondLst>
                                        </p:cTn>
                                        <p:tgtEl>
                                          <p:spTgt spid="19473"/>
                                        </p:tgtEl>
                                        <p:attrNameLst>
                                          <p:attrName>style.visibility</p:attrName>
                                        </p:attrNameLst>
                                      </p:cBhvr>
                                      <p:to>
                                        <p:strVal val="visible"/>
                                      </p:to>
                                    </p:set>
                                    <p:animEffect transition="in" filter="wipe(left)">
                                      <p:cBhvr>
                                        <p:cTn id="13" dur="500"/>
                                        <p:tgtEl>
                                          <p:spTgt spid="19473"/>
                                        </p:tgtEl>
                                      </p:cBhvr>
                                    </p:animEffect>
                                  </p:childTnLst>
                                </p:cTn>
                              </p:par>
                              <p:par>
                                <p:cTn id="14" presetID="22" presetClass="entr" presetSubtype="8" fill="hold" nodeType="withEffect">
                                  <p:stCondLst>
                                    <p:cond delay="0"/>
                                  </p:stCondLst>
                                  <p:childTnLst>
                                    <p:set>
                                      <p:cBhvr>
                                        <p:cTn id="15" dur="1" fill="hold">
                                          <p:stCondLst>
                                            <p:cond delay="0"/>
                                          </p:stCondLst>
                                        </p:cTn>
                                        <p:tgtEl>
                                          <p:spTgt spid="19474"/>
                                        </p:tgtEl>
                                        <p:attrNameLst>
                                          <p:attrName>style.visibility</p:attrName>
                                        </p:attrNameLst>
                                      </p:cBhvr>
                                      <p:to>
                                        <p:strVal val="visible"/>
                                      </p:to>
                                    </p:set>
                                    <p:animEffect transition="in" filter="wipe(left)">
                                      <p:cBhvr>
                                        <p:cTn id="16" dur="500"/>
                                        <p:tgtEl>
                                          <p:spTgt spid="19474"/>
                                        </p:tgtEl>
                                      </p:cBhvr>
                                    </p:animEffect>
                                  </p:childTnLst>
                                </p:cTn>
                              </p:par>
                              <p:par>
                                <p:cTn id="17" presetID="22" presetClass="entr" presetSubtype="8" fill="hold" nodeType="withEffect">
                                  <p:stCondLst>
                                    <p:cond delay="0"/>
                                  </p:stCondLst>
                                  <p:childTnLst>
                                    <p:set>
                                      <p:cBhvr>
                                        <p:cTn id="18" dur="1" fill="hold">
                                          <p:stCondLst>
                                            <p:cond delay="0"/>
                                          </p:stCondLst>
                                        </p:cTn>
                                        <p:tgtEl>
                                          <p:spTgt spid="19475"/>
                                        </p:tgtEl>
                                        <p:attrNameLst>
                                          <p:attrName>style.visibility</p:attrName>
                                        </p:attrNameLst>
                                      </p:cBhvr>
                                      <p:to>
                                        <p:strVal val="visible"/>
                                      </p:to>
                                    </p:set>
                                    <p:animEffect transition="in" filter="wipe(left)">
                                      <p:cBhvr>
                                        <p:cTn id="19" dur="500"/>
                                        <p:tgtEl>
                                          <p:spTgt spid="19475"/>
                                        </p:tgtEl>
                                      </p:cBhvr>
                                    </p:animEffect>
                                  </p:childTnLst>
                                </p:cTn>
                              </p:par>
                              <p:par>
                                <p:cTn id="20" presetID="22" presetClass="entr" presetSubtype="8" fill="hold" nodeType="withEffect">
                                  <p:stCondLst>
                                    <p:cond delay="0"/>
                                  </p:stCondLst>
                                  <p:childTnLst>
                                    <p:set>
                                      <p:cBhvr>
                                        <p:cTn id="21" dur="1" fill="hold">
                                          <p:stCondLst>
                                            <p:cond delay="0"/>
                                          </p:stCondLst>
                                        </p:cTn>
                                        <p:tgtEl>
                                          <p:spTgt spid="19476"/>
                                        </p:tgtEl>
                                        <p:attrNameLst>
                                          <p:attrName>style.visibility</p:attrName>
                                        </p:attrNameLst>
                                      </p:cBhvr>
                                      <p:to>
                                        <p:strVal val="visible"/>
                                      </p:to>
                                    </p:set>
                                    <p:animEffect transition="in" filter="wipe(left)">
                                      <p:cBhvr>
                                        <p:cTn id="22" dur="500"/>
                                        <p:tgtEl>
                                          <p:spTgt spid="19476"/>
                                        </p:tgtEl>
                                      </p:cBhvr>
                                    </p:animEffect>
                                  </p:childTnLst>
                                </p:cTn>
                              </p:par>
                              <p:par>
                                <p:cTn id="23" presetID="22" presetClass="entr" presetSubtype="8" fill="hold" nodeType="withEffect">
                                  <p:stCondLst>
                                    <p:cond delay="0"/>
                                  </p:stCondLst>
                                  <p:childTnLst>
                                    <p:set>
                                      <p:cBhvr>
                                        <p:cTn id="24" dur="1" fill="hold">
                                          <p:stCondLst>
                                            <p:cond delay="0"/>
                                          </p:stCondLst>
                                        </p:cTn>
                                        <p:tgtEl>
                                          <p:spTgt spid="19477"/>
                                        </p:tgtEl>
                                        <p:attrNameLst>
                                          <p:attrName>style.visibility</p:attrName>
                                        </p:attrNameLst>
                                      </p:cBhvr>
                                      <p:to>
                                        <p:strVal val="visible"/>
                                      </p:to>
                                    </p:set>
                                    <p:animEffect transition="in" filter="wipe(left)">
                                      <p:cBhvr>
                                        <p:cTn id="25" dur="500"/>
                                        <p:tgtEl>
                                          <p:spTgt spid="1947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478"/>
                                        </p:tgtEl>
                                        <p:attrNameLst>
                                          <p:attrName>style.visibility</p:attrName>
                                        </p:attrNameLst>
                                      </p:cBhvr>
                                      <p:to>
                                        <p:strVal val="visible"/>
                                      </p:to>
                                    </p:set>
                                    <p:animEffect transition="in" filter="wipe(left)">
                                      <p:cBhvr>
                                        <p:cTn id="28" dur="500"/>
                                        <p:tgtEl>
                                          <p:spTgt spid="19478"/>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circle(in)">
                                      <p:cBhvr>
                                        <p:cTn id="33" dur="2000"/>
                                        <p:tgtEl>
                                          <p:spTgt spid="3"/>
                                        </p:tgtEl>
                                      </p:cBhvr>
                                    </p:animEffect>
                                  </p:childTnLst>
                                </p:cTn>
                              </p:par>
                              <p:par>
                                <p:cTn id="34" presetID="6" presetClass="exit" presetSubtype="32" fill="hold" grpId="1" nodeType="withEffect">
                                  <p:stCondLst>
                                    <p:cond delay="0"/>
                                  </p:stCondLst>
                                  <p:childTnLst>
                                    <p:animEffect transition="out" filter="circle(out)">
                                      <p:cBhvr>
                                        <p:cTn id="35" dur="2000"/>
                                        <p:tgtEl>
                                          <p:spTgt spid="18435"/>
                                        </p:tgtEl>
                                      </p:cBhvr>
                                    </p:animEffect>
                                    <p:set>
                                      <p:cBhvr>
                                        <p:cTn id="36" dur="1" fill="hold">
                                          <p:stCondLst>
                                            <p:cond delay="1999"/>
                                          </p:stCondLst>
                                        </p:cTn>
                                        <p:tgtEl>
                                          <p:spTgt spid="184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5" grpId="1"/>
      <p:bldP spid="19478"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228600" y="213360"/>
            <a:ext cx="8097837" cy="93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indent="176213" algn="just" eaLnBrk="1" hangingPunct="1">
              <a:lnSpc>
                <a:spcPct val="119000"/>
              </a:lnSpc>
              <a:tabLst>
                <a:tab pos="371475" algn="l"/>
              </a:tabLst>
            </a:pPr>
            <a:r>
              <a:rPr lang="en-US" sz="2400" b="1" dirty="0" err="1">
                <a:solidFill>
                  <a:srgbClr val="FF0000"/>
                </a:solidFill>
                <a:latin typeface="Times New Roman" charset="0"/>
                <a:cs typeface="Times New Roman" charset="0"/>
              </a:rPr>
              <a:t>Sử</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dụng</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chất</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đốt</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để</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sản</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xuất</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và</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đun</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nấu</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gây</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ảnh</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hưởng</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như</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thế</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nào</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đến</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môi</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trường</a:t>
            </a:r>
            <a:r>
              <a:rPr lang="en-US" sz="2400" b="1" dirty="0">
                <a:solidFill>
                  <a:srgbClr val="FF0000"/>
                </a:solidFill>
                <a:latin typeface="Times New Roman" charset="0"/>
                <a:cs typeface="Times New Roman" charset="0"/>
              </a:rPr>
              <a:t> </a:t>
            </a:r>
            <a:r>
              <a:rPr lang="en-US" sz="2400" b="1" dirty="0" err="1">
                <a:solidFill>
                  <a:srgbClr val="FF0000"/>
                </a:solidFill>
                <a:latin typeface="Times New Roman" charset="0"/>
                <a:cs typeface="Times New Roman" charset="0"/>
              </a:rPr>
              <a:t>sống</a:t>
            </a:r>
            <a:r>
              <a:rPr lang="en-US" sz="2400" b="1" dirty="0">
                <a:solidFill>
                  <a:srgbClr val="FF0000"/>
                </a:solidFill>
                <a:latin typeface="Times New Roman" charset="0"/>
                <a:cs typeface="Times New Roman" charset="0"/>
              </a:rPr>
              <a:t>? </a:t>
            </a:r>
          </a:p>
        </p:txBody>
      </p:sp>
      <p:graphicFrame>
        <p:nvGraphicFramePr>
          <p:cNvPr id="4" name="Table 3"/>
          <p:cNvGraphicFramePr>
            <a:graphicFrameLocks noGrp="1"/>
          </p:cNvGraphicFramePr>
          <p:nvPr/>
        </p:nvGraphicFramePr>
        <p:xfrm>
          <a:off x="228600" y="1600200"/>
          <a:ext cx="8794750" cy="5167343"/>
        </p:xfrm>
        <a:graphic>
          <a:graphicData uri="http://schemas.openxmlformats.org/drawingml/2006/table">
            <a:tbl>
              <a:tblPr firstRow="1" firstCol="1" lastRow="1" lastCol="1" bandRow="1" bandCol="1">
                <a:tableStyleId>{E8B1032C-EA38-4F05-BA0D-38AFFFC7BED3}</a:tableStyleId>
              </a:tblPr>
              <a:tblGrid>
                <a:gridCol w="4514119">
                  <a:extLst>
                    <a:ext uri="{9D8B030D-6E8A-4147-A177-3AD203B41FA5}">
                      <a16:colId xmlns:a16="http://schemas.microsoft.com/office/drawing/2014/main" val="20000"/>
                    </a:ext>
                  </a:extLst>
                </a:gridCol>
                <a:gridCol w="4280631">
                  <a:extLst>
                    <a:ext uri="{9D8B030D-6E8A-4147-A177-3AD203B41FA5}">
                      <a16:colId xmlns:a16="http://schemas.microsoft.com/office/drawing/2014/main" val="20001"/>
                    </a:ext>
                  </a:extLst>
                </a:gridCol>
              </a:tblGrid>
              <a:tr h="3931872">
                <a:tc>
                  <a:txBody>
                    <a:bodyPr/>
                    <a:lstStyle/>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txBody>
                  <a:tcPr marT="45711" marB="45711"/>
                </a:tc>
                <a:tc>
                  <a:txBody>
                    <a:bodyPr/>
                    <a:lstStyle/>
                    <a:p>
                      <a:r>
                        <a:rPr lang="en-US" sz="1800" dirty="0">
                          <a:latin typeface="Times New Roman" pitchFamily="18" charset="0"/>
                          <a:cs typeface="Times New Roman" pitchFamily="18" charset="0"/>
                        </a:rPr>
                        <a:t> </a:t>
                      </a:r>
                    </a:p>
                  </a:txBody>
                  <a:tcPr marT="45711" marB="45711"/>
                </a:tc>
                <a:extLst>
                  <a:ext uri="{0D108BD9-81ED-4DB2-BD59-A6C34878D82A}">
                    <a16:rowId xmlns:a16="http://schemas.microsoft.com/office/drawing/2014/main" val="10000"/>
                  </a:ext>
                </a:extLst>
              </a:tr>
              <a:tr h="1235441">
                <a:tc>
                  <a:txBody>
                    <a:bodyPr/>
                    <a:lstStyle/>
                    <a:p>
                      <a:endParaRPr lang="en-US" sz="1800" dirty="0">
                        <a:latin typeface="Times New Roman" pitchFamily="18" charset="0"/>
                        <a:cs typeface="Times New Roman" pitchFamily="18" charset="0"/>
                      </a:endParaRPr>
                    </a:p>
                  </a:txBody>
                  <a:tcPr marT="45711" marB="45711"/>
                </a:tc>
                <a:tc>
                  <a:txBody>
                    <a:bodyPr/>
                    <a:lstStyle/>
                    <a:p>
                      <a:endParaRPr lang="en-US" sz="1800" dirty="0">
                        <a:latin typeface="Times New Roman" pitchFamily="18" charset="0"/>
                        <a:cs typeface="Times New Roman" pitchFamily="18" charset="0"/>
                      </a:endParaRPr>
                    </a:p>
                  </a:txBody>
                  <a:tcPr marT="45711" marB="45711"/>
                </a:tc>
                <a:extLst>
                  <a:ext uri="{0D108BD9-81ED-4DB2-BD59-A6C34878D82A}">
                    <a16:rowId xmlns:a16="http://schemas.microsoft.com/office/drawing/2014/main" val="10001"/>
                  </a:ext>
                </a:extLst>
              </a:tr>
            </a:tbl>
          </a:graphicData>
        </a:graphic>
      </p:graphicFrame>
      <p:pic>
        <p:nvPicPr>
          <p:cNvPr id="19473" name="Shape 3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1822450"/>
            <a:ext cx="1781175"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4" name="Shape 3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700" y="1926431"/>
            <a:ext cx="20066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Shape 3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754438"/>
            <a:ext cx="21336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6" name="Picture 33"/>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913313" y="2152650"/>
            <a:ext cx="16398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7" name="Picture 34"/>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799263" y="2179638"/>
            <a:ext cx="2039937"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8" name="Rectangle 141"/>
          <p:cNvSpPr>
            <a:spLocks noChangeArrowheads="1"/>
          </p:cNvSpPr>
          <p:nvPr/>
        </p:nvSpPr>
        <p:spPr bwMode="auto">
          <a:xfrm>
            <a:off x="5299075" y="4179888"/>
            <a:ext cx="35401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600" b="1" i="0" u="none" strike="noStrike" kern="1200" cap="none" spc="0" normalizeH="0" baseline="0" noProof="0" dirty="0" err="1">
                <a:ln>
                  <a:noFill/>
                </a:ln>
                <a:effectLst/>
                <a:uLnTx/>
                <a:uFillTx/>
                <a:latin typeface="Times New Roman" charset="0"/>
                <a:ea typeface="ＭＳ Ｐゴシック" charset="0"/>
                <a:cs typeface="Times New Roman" charset="0"/>
              </a:rPr>
              <a:t>Đun</a:t>
            </a:r>
            <a:r>
              <a:rPr kumimoji="0" lang="en-US" sz="2600" b="1" i="0" u="none" strike="noStrike" kern="1200" cap="none" spc="0" normalizeH="0" baseline="0" noProof="0" dirty="0">
                <a:ln>
                  <a:noFill/>
                </a:ln>
                <a:effectLst/>
                <a:uLnTx/>
                <a:uFillTx/>
                <a:latin typeface="Times New Roman" charset="0"/>
                <a:ea typeface="ＭＳ Ｐゴシック" charset="0"/>
                <a:cs typeface="Times New Roman" charset="0"/>
              </a:rPr>
              <a:t> </a:t>
            </a:r>
            <a:r>
              <a:rPr kumimoji="0" lang="en-US" sz="2600" b="1" i="0" u="none" strike="noStrike" kern="1200" cap="none" spc="0" normalizeH="0" baseline="0" noProof="0" dirty="0" err="1">
                <a:ln>
                  <a:noFill/>
                </a:ln>
                <a:effectLst/>
                <a:uLnTx/>
                <a:uFillTx/>
                <a:latin typeface="Times New Roman" charset="0"/>
                <a:ea typeface="ＭＳ Ｐゴシック" charset="0"/>
                <a:cs typeface="Times New Roman" charset="0"/>
              </a:rPr>
              <a:t>nấu</a:t>
            </a:r>
            <a:r>
              <a:rPr kumimoji="0" lang="en-US" sz="2600" b="1" i="0" u="none" strike="noStrike" kern="1200" cap="none" spc="0" normalizeH="0" baseline="0" noProof="0" dirty="0">
                <a:ln>
                  <a:noFill/>
                </a:ln>
                <a:effectLst/>
                <a:uLnTx/>
                <a:uFillTx/>
                <a:latin typeface="Times New Roman" charset="0"/>
                <a:ea typeface="ＭＳ Ｐゴシック" charset="0"/>
                <a:cs typeface="Times New Roman" charset="0"/>
              </a:rPr>
              <a:t> </a:t>
            </a:r>
            <a:r>
              <a:rPr kumimoji="0" lang="en-US" sz="2600" b="1" i="0" u="none" strike="noStrike" kern="1200" cap="none" spc="0" normalizeH="0" baseline="0" noProof="0" dirty="0" err="1">
                <a:ln>
                  <a:noFill/>
                </a:ln>
                <a:effectLst/>
                <a:uLnTx/>
                <a:uFillTx/>
                <a:latin typeface="Times New Roman" charset="0"/>
                <a:ea typeface="ＭＳ Ｐゴシック" charset="0"/>
                <a:cs typeface="Times New Roman" charset="0"/>
              </a:rPr>
              <a:t>bằng</a:t>
            </a:r>
            <a:r>
              <a:rPr kumimoji="0" lang="en-US" sz="2600" b="1" i="0" u="none" strike="noStrike" kern="1200" cap="none" spc="0" normalizeH="0" baseline="0" noProof="0" dirty="0">
                <a:ln>
                  <a:noFill/>
                </a:ln>
                <a:effectLst/>
                <a:uLnTx/>
                <a:uFillTx/>
                <a:latin typeface="Times New Roman" charset="0"/>
                <a:ea typeface="ＭＳ Ｐゴシック" charset="0"/>
                <a:cs typeface="Times New Roman" charset="0"/>
              </a:rPr>
              <a:t> </a:t>
            </a:r>
            <a:r>
              <a:rPr kumimoji="0" lang="en-US" sz="2600" b="1" i="0" u="none" strike="noStrike" kern="1200" cap="none" spc="0" normalizeH="0" baseline="0" noProof="0" dirty="0" err="1">
                <a:ln>
                  <a:noFill/>
                </a:ln>
                <a:effectLst/>
                <a:uLnTx/>
                <a:uFillTx/>
                <a:latin typeface="Times New Roman" charset="0"/>
                <a:ea typeface="ＭＳ Ｐゴシック" charset="0"/>
                <a:cs typeface="Times New Roman" charset="0"/>
              </a:rPr>
              <a:t>củi</a:t>
            </a:r>
            <a:r>
              <a:rPr kumimoji="0" lang="en-US" sz="2600" b="1" i="0" u="none" strike="noStrike" kern="1200" cap="none" spc="0" normalizeH="0" baseline="0" noProof="0" dirty="0">
                <a:ln>
                  <a:noFill/>
                </a:ln>
                <a:effectLst/>
                <a:uLnTx/>
                <a:uFillTx/>
                <a:latin typeface="Times New Roman" charset="0"/>
                <a:ea typeface="ＭＳ Ｐゴシック" charset="0"/>
                <a:cs typeface="Times New Roman" charset="0"/>
              </a:rPr>
              <a:t>, than </a:t>
            </a:r>
          </a:p>
        </p:txBody>
      </p:sp>
      <p:sp>
        <p:nvSpPr>
          <p:cNvPr id="2" name="TextBox 1">
            <a:extLst>
              <a:ext uri="{FF2B5EF4-FFF2-40B4-BE49-F238E27FC236}">
                <a16:creationId xmlns:a16="http://schemas.microsoft.com/office/drawing/2014/main" id="{A2F7A003-32AA-4C70-BFD7-5172225F0DFA}"/>
              </a:ext>
            </a:extLst>
          </p:cNvPr>
          <p:cNvSpPr txBox="1"/>
          <p:nvPr/>
        </p:nvSpPr>
        <p:spPr>
          <a:xfrm>
            <a:off x="114300" y="83297"/>
            <a:ext cx="8915400" cy="1958228"/>
          </a:xfrm>
          <a:prstGeom prst="rect">
            <a:avLst/>
          </a:prstGeom>
          <a:noFill/>
        </p:spPr>
        <p:txBody>
          <a:bodyPr wrap="square" rtlCol="0">
            <a:spAutoFit/>
          </a:bodyPr>
          <a:lstStyle/>
          <a:p>
            <a:pPr algn="just">
              <a:spcBef>
                <a:spcPct val="0"/>
              </a:spcBef>
              <a:buFontTx/>
              <a:buNone/>
            </a:pPr>
            <a:r>
              <a:rPr lang="en-US" altLang="en-US" sz="2400" b="1" dirty="0">
                <a:latin typeface="Times New Roman" panose="02020603050405020304" pitchFamily="18" charset="0"/>
                <a:cs typeface="Times New Roman" panose="02020603050405020304" pitchFamily="18" charset="0"/>
              </a:rPr>
              <a:t>--&gt; </a:t>
            </a:r>
            <a:r>
              <a:rPr lang="en-US" altLang="en-US" sz="2400" b="1" dirty="0" err="1">
                <a:latin typeface="Times New Roman" panose="02020603050405020304" pitchFamily="18" charset="0"/>
                <a:cs typeface="Times New Roman" panose="02020603050405020304" pitchFamily="18" charset="0"/>
              </a:rPr>
              <a:t>Việc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đốt</a:t>
            </a:r>
            <a:r>
              <a:rPr lang="en-US" altLang="en-US" sz="2400" b="1" dirty="0">
                <a:latin typeface="Times New Roman" panose="02020603050405020304" pitchFamily="18" charset="0"/>
                <a:cs typeface="Times New Roman" panose="02020603050405020304" pitchFamily="18" charset="0"/>
              </a:rPr>
              <a:t> than </a:t>
            </a:r>
            <a:r>
              <a:rPr lang="en-US" altLang="en-US" sz="2400" b="1" dirty="0" err="1">
                <a:latin typeface="Times New Roman" panose="02020603050405020304" pitchFamily="18" charset="0"/>
                <a:cs typeface="Times New Roman" panose="02020603050405020304" pitchFamily="18" charset="0"/>
              </a:rPr>
              <a:t>để</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sản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xuất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điện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nhiệt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điện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việc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đốt</a:t>
            </a:r>
            <a:r>
              <a:rPr lang="en-US" altLang="en-US" sz="2400" b="1" dirty="0">
                <a:latin typeface="Times New Roman" panose="02020603050405020304" pitchFamily="18" charset="0"/>
                <a:cs typeface="Times New Roman" panose="02020603050405020304" pitchFamily="18" charset="0"/>
              </a:rPr>
              <a:t> than, </a:t>
            </a:r>
            <a:r>
              <a:rPr lang="en-US" altLang="en-US" sz="2400" b="1" dirty="0" err="1">
                <a:latin typeface="Times New Roman" panose="02020603050405020304" pitchFamily="18" charset="0"/>
                <a:cs typeface="Times New Roman" panose="02020603050405020304" pitchFamily="18" charset="0"/>
              </a:rPr>
              <a:t>củi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để</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đun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nấu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sinh</a:t>
            </a:r>
            <a:r>
              <a:rPr lang="en-US" altLang="en-US" sz="2400" b="1" dirty="0">
                <a:latin typeface="Times New Roman" panose="02020603050405020304" pitchFamily="18" charset="0"/>
                <a:cs typeface="Times New Roman" panose="02020603050405020304" pitchFamily="18" charset="0"/>
              </a:rPr>
              <a:t> ra </a:t>
            </a:r>
            <a:r>
              <a:rPr lang="en-US" altLang="en-US" sz="2400" b="1" dirty="0" err="1">
                <a:latin typeface="Times New Roman" panose="02020603050405020304" pitchFamily="18" charset="0"/>
                <a:cs typeface="Times New Roman" panose="02020603050405020304" pitchFamily="18" charset="0"/>
              </a:rPr>
              <a:t>nhiều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loại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khí</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độc</a:t>
            </a:r>
            <a:r>
              <a:rPr lang="en-US" altLang="en-US" sz="2400" b="1" dirty="0">
                <a:latin typeface="Times New Roman" panose="02020603050405020304" pitchFamily="18" charset="0"/>
                <a:cs typeface="Times New Roman" panose="02020603050405020304" pitchFamily="18" charset="0"/>
              </a:rPr>
              <a:t>(</a:t>
            </a:r>
            <a:r>
              <a:rPr lang="vi-VN" altLang="en-US" sz="2400" b="1" dirty="0">
                <a:latin typeface="Times New Roman" panose="02020603050405020304" pitchFamily="18" charset="0"/>
                <a:cs typeface="Times New Roman" panose="02020603050405020304" pitchFamily="18" charset="0"/>
              </a:rPr>
              <a:t>co</a:t>
            </a:r>
            <a:r>
              <a:rPr lang="en-US" altLang="en-US" sz="2400" b="1" baseline="-25000" dirty="0">
                <a:latin typeface="Times New Roman" panose="02020603050405020304" pitchFamily="18" charset="0"/>
                <a:cs typeface="Times New Roman" panose="02020603050405020304" pitchFamily="18" charset="0"/>
              </a:rPr>
              <a:t>2</a:t>
            </a:r>
            <a:r>
              <a:rPr lang="en-US" altLang="en-US" sz="2400" b="1" dirty="0">
                <a:latin typeface="Times New Roman" panose="02020603050405020304" pitchFamily="18" charset="0"/>
                <a:cs typeface="Times New Roman" panose="02020603050405020304" pitchFamily="18" charset="0"/>
              </a:rPr>
              <a:t> ) </a:t>
            </a:r>
            <a:r>
              <a:rPr lang="en-US" altLang="en-US" sz="2400" b="1" dirty="0" err="1">
                <a:latin typeface="Times New Roman" panose="02020603050405020304" pitchFamily="18" charset="0"/>
                <a:cs typeface="Times New Roman" panose="02020603050405020304" pitchFamily="18" charset="0"/>
              </a:rPr>
              <a:t>và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chất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làm</a:t>
            </a:r>
            <a:r>
              <a:rPr lang="en-US" altLang="en-US" sz="2400" b="1" dirty="0">
                <a:latin typeface="Times New Roman" panose="02020603050405020304" pitchFamily="18" charset="0"/>
                <a:cs typeface="Times New Roman" panose="02020603050405020304" pitchFamily="18" charset="0"/>
              </a:rPr>
              <a:t> ô </a:t>
            </a:r>
            <a:r>
              <a:rPr lang="en-US" altLang="en-US" sz="2400" b="1" dirty="0" err="1">
                <a:latin typeface="Times New Roman" panose="02020603050405020304" pitchFamily="18" charset="0"/>
                <a:cs typeface="Times New Roman" panose="02020603050405020304" pitchFamily="18" charset="0"/>
              </a:rPr>
              <a:t>nhiễm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môi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trường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ảnh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hưởng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đến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sức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khoẻ</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của</a:t>
            </a:r>
            <a:r>
              <a:rPr lang="en-US" altLang="en-US" sz="2400" b="1" dirty="0">
                <a:latin typeface="Times New Roman" panose="02020603050405020304" pitchFamily="18" charset="0"/>
                <a:cs typeface="Times New Roman" panose="02020603050405020304" pitchFamily="18" charset="0"/>
              </a:rPr>
              <a:t> con </a:t>
            </a:r>
            <a:r>
              <a:rPr lang="en-US" altLang="en-US" sz="2400" b="1" dirty="0" err="1">
                <a:latin typeface="Times New Roman" panose="02020603050405020304" pitchFamily="18" charset="0"/>
                <a:cs typeface="Times New Roman" panose="02020603050405020304" pitchFamily="18" charset="0"/>
              </a:rPr>
              <a:t>người</a:t>
            </a:r>
            <a:r>
              <a:rPr lang="en-US" altLang="en-US" sz="2400" b="1" dirty="0">
                <a:latin typeface="Times New Roman" panose="02020603050405020304" pitchFamily="18" charset="0"/>
                <a:cs typeface="Times New Roman" panose="02020603050405020304" pitchFamily="18" charset="0"/>
              </a:rPr>
              <a:t>. </a:t>
            </a:r>
            <a:endParaRPr lang="en-US" altLang="en-US" sz="4800" b="1" dirty="0">
              <a:latin typeface="Times New Roman" panose="02020603050405020304" pitchFamily="18" charset="0"/>
              <a:ea typeface="SimSun" panose="02010600030101010101" pitchFamily="2" charset="-122"/>
              <a:cs typeface="Times New Roman" panose="02020603050405020304" pitchFamily="18" charset="0"/>
            </a:endParaRPr>
          </a:p>
          <a:p>
            <a:pPr algn="just">
              <a:spcBef>
                <a:spcPct val="0"/>
              </a:spcBef>
              <a:buFontTx/>
              <a:buNone/>
            </a:pPr>
            <a:endParaRPr lang="en-US" altLang="en-US" sz="2400"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gn="just" defTabSz="914400" rtl="0" eaLnBrk="1" fontAlgn="base" latinLnBrk="0" hangingPunct="1">
              <a:lnSpc>
                <a:spcPct val="115000"/>
              </a:lnSpc>
              <a:spcBef>
                <a:spcPct val="0"/>
              </a:spcBef>
              <a:spcAft>
                <a:spcPct val="0"/>
              </a:spcAft>
              <a:buClrTx/>
              <a:buSzTx/>
              <a:buFont typeface="Wingdings" panose="05000000000000000000" pitchFamily="2" charset="2"/>
              <a:buChar char="à"/>
              <a:tabLst/>
              <a:defRPr/>
            </a:pP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318227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wipe(left)">
                                      <p:cBhvr>
                                        <p:cTn id="7" dur="500"/>
                                        <p:tgtEl>
                                          <p:spTgt spid="18435"/>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nodeType="withEffect">
                                  <p:stCondLst>
                                    <p:cond delay="0"/>
                                  </p:stCondLst>
                                  <p:childTnLst>
                                    <p:set>
                                      <p:cBhvr>
                                        <p:cTn id="12" dur="1" fill="hold">
                                          <p:stCondLst>
                                            <p:cond delay="0"/>
                                          </p:stCondLst>
                                        </p:cTn>
                                        <p:tgtEl>
                                          <p:spTgt spid="19473"/>
                                        </p:tgtEl>
                                        <p:attrNameLst>
                                          <p:attrName>style.visibility</p:attrName>
                                        </p:attrNameLst>
                                      </p:cBhvr>
                                      <p:to>
                                        <p:strVal val="visible"/>
                                      </p:to>
                                    </p:set>
                                    <p:animEffect transition="in" filter="wipe(left)">
                                      <p:cBhvr>
                                        <p:cTn id="13" dur="500"/>
                                        <p:tgtEl>
                                          <p:spTgt spid="19473"/>
                                        </p:tgtEl>
                                      </p:cBhvr>
                                    </p:animEffect>
                                  </p:childTnLst>
                                </p:cTn>
                              </p:par>
                              <p:par>
                                <p:cTn id="14" presetID="22" presetClass="entr" presetSubtype="8" fill="hold" nodeType="withEffect">
                                  <p:stCondLst>
                                    <p:cond delay="0"/>
                                  </p:stCondLst>
                                  <p:childTnLst>
                                    <p:set>
                                      <p:cBhvr>
                                        <p:cTn id="15" dur="1" fill="hold">
                                          <p:stCondLst>
                                            <p:cond delay="0"/>
                                          </p:stCondLst>
                                        </p:cTn>
                                        <p:tgtEl>
                                          <p:spTgt spid="19474"/>
                                        </p:tgtEl>
                                        <p:attrNameLst>
                                          <p:attrName>style.visibility</p:attrName>
                                        </p:attrNameLst>
                                      </p:cBhvr>
                                      <p:to>
                                        <p:strVal val="visible"/>
                                      </p:to>
                                    </p:set>
                                    <p:animEffect transition="in" filter="wipe(left)">
                                      <p:cBhvr>
                                        <p:cTn id="16" dur="500"/>
                                        <p:tgtEl>
                                          <p:spTgt spid="19474"/>
                                        </p:tgtEl>
                                      </p:cBhvr>
                                    </p:animEffect>
                                  </p:childTnLst>
                                </p:cTn>
                              </p:par>
                              <p:par>
                                <p:cTn id="17" presetID="22" presetClass="entr" presetSubtype="8" fill="hold" nodeType="withEffect">
                                  <p:stCondLst>
                                    <p:cond delay="0"/>
                                  </p:stCondLst>
                                  <p:childTnLst>
                                    <p:set>
                                      <p:cBhvr>
                                        <p:cTn id="18" dur="1" fill="hold">
                                          <p:stCondLst>
                                            <p:cond delay="0"/>
                                          </p:stCondLst>
                                        </p:cTn>
                                        <p:tgtEl>
                                          <p:spTgt spid="19475"/>
                                        </p:tgtEl>
                                        <p:attrNameLst>
                                          <p:attrName>style.visibility</p:attrName>
                                        </p:attrNameLst>
                                      </p:cBhvr>
                                      <p:to>
                                        <p:strVal val="visible"/>
                                      </p:to>
                                    </p:set>
                                    <p:animEffect transition="in" filter="wipe(left)">
                                      <p:cBhvr>
                                        <p:cTn id="19" dur="500"/>
                                        <p:tgtEl>
                                          <p:spTgt spid="19475"/>
                                        </p:tgtEl>
                                      </p:cBhvr>
                                    </p:animEffect>
                                  </p:childTnLst>
                                </p:cTn>
                              </p:par>
                              <p:par>
                                <p:cTn id="20" presetID="22" presetClass="entr" presetSubtype="8" fill="hold" nodeType="withEffect">
                                  <p:stCondLst>
                                    <p:cond delay="0"/>
                                  </p:stCondLst>
                                  <p:childTnLst>
                                    <p:set>
                                      <p:cBhvr>
                                        <p:cTn id="21" dur="1" fill="hold">
                                          <p:stCondLst>
                                            <p:cond delay="0"/>
                                          </p:stCondLst>
                                        </p:cTn>
                                        <p:tgtEl>
                                          <p:spTgt spid="19476"/>
                                        </p:tgtEl>
                                        <p:attrNameLst>
                                          <p:attrName>style.visibility</p:attrName>
                                        </p:attrNameLst>
                                      </p:cBhvr>
                                      <p:to>
                                        <p:strVal val="visible"/>
                                      </p:to>
                                    </p:set>
                                    <p:animEffect transition="in" filter="wipe(left)">
                                      <p:cBhvr>
                                        <p:cTn id="22" dur="500"/>
                                        <p:tgtEl>
                                          <p:spTgt spid="19476"/>
                                        </p:tgtEl>
                                      </p:cBhvr>
                                    </p:animEffect>
                                  </p:childTnLst>
                                </p:cTn>
                              </p:par>
                              <p:par>
                                <p:cTn id="23" presetID="22" presetClass="entr" presetSubtype="8" fill="hold" nodeType="withEffect">
                                  <p:stCondLst>
                                    <p:cond delay="0"/>
                                  </p:stCondLst>
                                  <p:childTnLst>
                                    <p:set>
                                      <p:cBhvr>
                                        <p:cTn id="24" dur="1" fill="hold">
                                          <p:stCondLst>
                                            <p:cond delay="0"/>
                                          </p:stCondLst>
                                        </p:cTn>
                                        <p:tgtEl>
                                          <p:spTgt spid="19477"/>
                                        </p:tgtEl>
                                        <p:attrNameLst>
                                          <p:attrName>style.visibility</p:attrName>
                                        </p:attrNameLst>
                                      </p:cBhvr>
                                      <p:to>
                                        <p:strVal val="visible"/>
                                      </p:to>
                                    </p:set>
                                    <p:animEffect transition="in" filter="wipe(left)">
                                      <p:cBhvr>
                                        <p:cTn id="25" dur="500"/>
                                        <p:tgtEl>
                                          <p:spTgt spid="1947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478"/>
                                        </p:tgtEl>
                                        <p:attrNameLst>
                                          <p:attrName>style.visibility</p:attrName>
                                        </p:attrNameLst>
                                      </p:cBhvr>
                                      <p:to>
                                        <p:strVal val="visible"/>
                                      </p:to>
                                    </p:set>
                                    <p:animEffect transition="in" filter="wipe(left)">
                                      <p:cBhvr>
                                        <p:cTn id="28" dur="500"/>
                                        <p:tgtEl>
                                          <p:spTgt spid="1947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par>
                                <p:cTn id="35" presetID="18" presetClass="exit" presetSubtype="12" fill="hold" grpId="1" nodeType="withEffect">
                                  <p:stCondLst>
                                    <p:cond delay="0"/>
                                  </p:stCondLst>
                                  <p:childTnLst>
                                    <p:animEffect transition="out" filter="strips(downLeft)">
                                      <p:cBhvr>
                                        <p:cTn id="36" dur="500"/>
                                        <p:tgtEl>
                                          <p:spTgt spid="18435"/>
                                        </p:tgtEl>
                                      </p:cBhvr>
                                    </p:animEffect>
                                    <p:set>
                                      <p:cBhvr>
                                        <p:cTn id="37" dur="1" fill="hold">
                                          <p:stCondLst>
                                            <p:cond delay="499"/>
                                          </p:stCondLst>
                                        </p:cTn>
                                        <p:tgtEl>
                                          <p:spTgt spid="184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5" grpId="1"/>
      <p:bldP spid="19478"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5" name="Google Shape;165;p25">
            <a:extLst>
              <a:ext uri="{FF2B5EF4-FFF2-40B4-BE49-F238E27FC236}">
                <a16:creationId xmlns:a16="http://schemas.microsoft.com/office/drawing/2014/main" id="{86AD4582-1351-4306-B2AB-4FF0FE718B44}"/>
              </a:ext>
            </a:extLst>
          </p:cNvPr>
          <p:cNvSpPr/>
          <p:nvPr/>
        </p:nvSpPr>
        <p:spPr>
          <a:xfrm>
            <a:off x="838201" y="1066800"/>
            <a:ext cx="7529513" cy="4419600"/>
          </a:xfrm>
          <a:prstGeom prst="wedgeRectCallout">
            <a:avLst>
              <a:gd name="adj1" fmla="val -33030"/>
              <a:gd name="adj2" fmla="val 72862"/>
            </a:avLst>
          </a:prstGeom>
          <a:solidFill>
            <a:schemeClr val="accent5">
              <a:lumMod val="75000"/>
              <a:alpha val="71540"/>
            </a:schemeClr>
          </a:solidFill>
          <a:ln w="152400" cap="flat" cmpd="sng">
            <a:solidFill>
              <a:schemeClr val="lt1"/>
            </a:solidFill>
            <a:prstDash val="solid"/>
            <a:miter lim="8000"/>
            <a:headEnd type="none" w="sm" len="sm"/>
            <a:tailEnd type="none" w="sm" len="sm"/>
          </a:ln>
        </p:spPr>
        <p:txBody>
          <a:bodyPr lIns="91425" tIns="91425" rIns="91425" bIns="91425" anchor="ctr"/>
          <a:lstStyle/>
          <a:p>
            <a:pPr algn="just" eaLnBrk="1" hangingPunct="1">
              <a:lnSpc>
                <a:spcPct val="150000"/>
              </a:lnSpc>
              <a:buClr>
                <a:srgbClr val="000000"/>
              </a:buClr>
              <a:defRPr/>
            </a:pPr>
            <a:r>
              <a:rPr lang="nl-NL" sz="3200" b="1" dirty="0">
                <a:solidFill>
                  <a:srgbClr val="FFFFFF"/>
                </a:solidFill>
                <a:latin typeface="Times New Roman" panose="02020603050405020304" pitchFamily="18" charset="0"/>
                <a:ea typeface="+mn-ea"/>
                <a:cs typeface="Times New Roman" panose="02020603050405020304" pitchFamily="18" charset="0"/>
                <a:sym typeface="Arial" panose="020B0604020202020204" pitchFamily="34" charset="0"/>
              </a:rPr>
              <a:t>Cần sử dụng tiết kiệm năng lượng để giảm chi phí, bảo vệ tài nguyên thiên nhiên, bảo vệ môi trường, bảo vệ sức khỏe...</a:t>
            </a:r>
            <a:endParaRPr lang="en-US" sz="3200" b="1" dirty="0">
              <a:solidFill>
                <a:srgbClr val="FFFFFF"/>
              </a:solidFill>
              <a:latin typeface="Times New Roman" panose="02020603050405020304" pitchFamily="18" charset="0"/>
              <a:ea typeface="+mn-ea"/>
              <a:cs typeface="Times New Roman" panose="02020603050405020304" pitchFamily="18" charset="0"/>
              <a:sym typeface="Source Sans Pro"/>
            </a:endParaRPr>
          </a:p>
        </p:txBody>
      </p:sp>
      <p:sp>
        <p:nvSpPr>
          <p:cNvPr id="38915" name="Google Shape;166;p25">
            <a:extLst>
              <a:ext uri="{FF2B5EF4-FFF2-40B4-BE49-F238E27FC236}">
                <a16:creationId xmlns:a16="http://schemas.microsoft.com/office/drawing/2014/main" id="{4A6F7B57-AEB9-4D3C-9E5F-9845997BF74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None/>
            </a:pPr>
            <a:fld id="{0E39768D-FEEC-4F77-8245-9FA69C8B7E17}" type="slidenum">
              <a:rPr lang="en-US" altLang="en-US" sz="1100">
                <a:solidFill>
                  <a:srgbClr val="00C5B9"/>
                </a:solidFill>
                <a:latin typeface="Source Sans Pro" panose="020B0503030403020204" pitchFamily="34" charset="0"/>
                <a:ea typeface="+mn-ea"/>
                <a:sym typeface="Source Sans Pro" panose="020B0503030403020204" pitchFamily="34" charset="0"/>
              </a:rPr>
              <a:pPr>
                <a:buNone/>
              </a:pPr>
              <a:t>19</a:t>
            </a:fld>
            <a:endParaRPr lang="en-US" altLang="en-US" sz="1100">
              <a:solidFill>
                <a:srgbClr val="00C5B9"/>
              </a:solidFill>
              <a:latin typeface="Source Sans Pro" panose="020B0503030403020204" pitchFamily="34" charset="0"/>
              <a:ea typeface="+mn-ea"/>
              <a:sym typeface="Source Sans Pro" panose="020B0503030403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barn(inVertical)">
                                      <p:cBhvr>
                                        <p:cTn id="7"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90"/>
          <p:cNvSpPr>
            <a:spLocks noChangeArrowheads="1"/>
          </p:cNvSpPr>
          <p:nvPr/>
        </p:nvSpPr>
        <p:spPr bwMode="auto">
          <a:xfrm>
            <a:off x="317500" y="3234845"/>
            <a:ext cx="37096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endParaRPr lang="en-US" sz="2400" dirty="0">
              <a:latin typeface="Times New Roman" pitchFamily="18" charset="0"/>
              <a:cs typeface="Times New Roman" pitchFamily="18" charset="0"/>
            </a:endParaRPr>
          </a:p>
        </p:txBody>
      </p:sp>
      <p:sp>
        <p:nvSpPr>
          <p:cNvPr id="8" name="Rectangle 190"/>
          <p:cNvSpPr>
            <a:spLocks noChangeArrowheads="1"/>
          </p:cNvSpPr>
          <p:nvPr/>
        </p:nvSpPr>
        <p:spPr bwMode="auto">
          <a:xfrm>
            <a:off x="4892916" y="3253895"/>
            <a:ext cx="37176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2: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đốt</a:t>
            </a:r>
            <a:endParaRPr lang="en-US" sz="2400" dirty="0">
              <a:latin typeface="Times New Roman" pitchFamily="18" charset="0"/>
              <a:cs typeface="Times New Roman" pitchFamily="18" charset="0"/>
            </a:endParaRPr>
          </a:p>
        </p:txBody>
      </p:sp>
      <p:pic>
        <p:nvPicPr>
          <p:cNvPr id="7174" name="Picture 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835" y="3810000"/>
            <a:ext cx="3429000" cy="192024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7175" name="Rectangle 11"/>
          <p:cNvSpPr>
            <a:spLocks noChangeArrowheads="1"/>
          </p:cNvSpPr>
          <p:nvPr/>
        </p:nvSpPr>
        <p:spPr bwMode="auto">
          <a:xfrm>
            <a:off x="216535" y="5749925"/>
            <a:ext cx="3911600" cy="5159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3</a:t>
            </a:r>
            <a:r>
              <a:rPr lang="en-US" sz="2400">
                <a:latin typeface="Times New Roman" pitchFamily="18" charset="0"/>
                <a:cs typeface="Times New Roman" pitchFamily="18" charset="0"/>
              </a:rPr>
              <a:t>: Năng lượng dòng nước</a:t>
            </a:r>
            <a:endParaRPr lang="en-US" sz="2400" dirty="0">
              <a:latin typeface="Times New Roman" pitchFamily="18" charset="0"/>
              <a:cs typeface="Times New Roman" pitchFamily="18" charset="0"/>
            </a:endParaRPr>
          </a:p>
        </p:txBody>
      </p:sp>
      <p:pic>
        <p:nvPicPr>
          <p:cNvPr id="7176" name="Picture 6" descr="143f698ba_nlt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74" y="3809999"/>
            <a:ext cx="3634403"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Rectangle 11"/>
          <p:cNvSpPr>
            <a:spLocks noChangeArrowheads="1"/>
          </p:cNvSpPr>
          <p:nvPr/>
        </p:nvSpPr>
        <p:spPr bwMode="auto">
          <a:xfrm>
            <a:off x="4259262" y="5749926"/>
            <a:ext cx="4860925" cy="5159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sz="2400" err="1">
                <a:latin typeface="Times New Roman" pitchFamily="18" charset="0"/>
                <a:cs typeface="Times New Roman" pitchFamily="18" charset="0"/>
              </a:rPr>
              <a:t>Hình</a:t>
            </a:r>
            <a:r>
              <a:rPr lang="en-US" sz="2400">
                <a:latin typeface="Times New Roman" pitchFamily="18" charset="0"/>
                <a:cs typeface="Times New Roman" pitchFamily="18" charset="0"/>
              </a:rPr>
              <a:t> 4: </a:t>
            </a:r>
            <a:r>
              <a:rPr lang="en-US" sz="2400">
                <a:solidFill>
                  <a:srgbClr val="333333"/>
                </a:solidFill>
                <a:latin typeface="Times New Roman" pitchFamily="18" charset="0"/>
                <a:cs typeface="Times New Roman" pitchFamily="18" charset="0"/>
              </a:rPr>
              <a:t>Năng lượng </a:t>
            </a:r>
            <a:r>
              <a:rPr lang="en-US" sz="2400" dirty="0" err="1">
                <a:solidFill>
                  <a:srgbClr val="333333"/>
                </a:solidFill>
                <a:latin typeface="Times New Roman" pitchFamily="18" charset="0"/>
                <a:cs typeface="Times New Roman" pitchFamily="18" charset="0"/>
              </a:rPr>
              <a:t>gió</a:t>
            </a:r>
            <a:endParaRPr lang="en-US" sz="2400" dirty="0">
              <a:solidFill>
                <a:srgbClr val="333333"/>
              </a:solidFill>
              <a:latin typeface="Times New Roman" pitchFamily="18" charset="0"/>
              <a:cs typeface="Times New Roman" pitchFamily="18" charset="0"/>
            </a:endParaRPr>
          </a:p>
        </p:txBody>
      </p:sp>
      <p:sp>
        <p:nvSpPr>
          <p:cNvPr id="7178" name="Rectangle 3"/>
          <p:cNvSpPr>
            <a:spLocks noChangeArrowheads="1"/>
          </p:cNvSpPr>
          <p:nvPr/>
        </p:nvSpPr>
        <p:spPr bwMode="auto">
          <a:xfrm>
            <a:off x="228600" y="737175"/>
            <a:ext cx="8915400" cy="71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15000"/>
              </a:lnSpc>
            </a:pPr>
            <a:r>
              <a:rPr lang="en-US" sz="3500" b="1" dirty="0">
                <a:solidFill>
                  <a:srgbClr val="FF0000"/>
                </a:solidFill>
                <a:latin typeface="Times New Roman" pitchFamily="18" charset="0"/>
                <a:ea typeface="SimSun" charset="0"/>
                <a:cs typeface="Times New Roman" pitchFamily="18" charset="0"/>
              </a:rPr>
              <a:t> </a:t>
            </a:r>
            <a:r>
              <a:rPr lang="en-US" sz="3200" b="1" dirty="0" err="1">
                <a:solidFill>
                  <a:srgbClr val="FF0000"/>
                </a:solidFill>
                <a:latin typeface="Times New Roman" pitchFamily="18" charset="0"/>
                <a:ea typeface="SimSun" charset="0"/>
                <a:cs typeface="Times New Roman" pitchFamily="18" charset="0"/>
              </a:rPr>
              <a:t>Kể</a:t>
            </a:r>
            <a:r>
              <a:rPr lang="en-US" sz="3200" b="1" dirty="0">
                <a:solidFill>
                  <a:srgbClr val="FF0000"/>
                </a:solidFill>
                <a:latin typeface="Times New Roman" pitchFamily="18" charset="0"/>
                <a:ea typeface="SimSun" charset="0"/>
                <a:cs typeface="Times New Roman" pitchFamily="18" charset="0"/>
              </a:rPr>
              <a:t> </a:t>
            </a:r>
            <a:r>
              <a:rPr lang="en-US" sz="3200" b="1" dirty="0" err="1">
                <a:solidFill>
                  <a:srgbClr val="FF0000"/>
                </a:solidFill>
                <a:latin typeface="Times New Roman" pitchFamily="18" charset="0"/>
                <a:ea typeface="SimSun" charset="0"/>
                <a:cs typeface="Times New Roman" pitchFamily="18" charset="0"/>
              </a:rPr>
              <a:t>tên</a:t>
            </a:r>
            <a:r>
              <a:rPr lang="en-US" sz="3200" b="1" dirty="0">
                <a:solidFill>
                  <a:srgbClr val="FF0000"/>
                </a:solidFill>
                <a:latin typeface="Times New Roman" pitchFamily="18" charset="0"/>
                <a:ea typeface="SimSun" charset="0"/>
                <a:cs typeface="Times New Roman" pitchFamily="18" charset="0"/>
              </a:rPr>
              <a:t> </a:t>
            </a:r>
            <a:r>
              <a:rPr lang="en-US" sz="3200" b="1" dirty="0" err="1">
                <a:solidFill>
                  <a:srgbClr val="FF0000"/>
                </a:solidFill>
                <a:latin typeface="Times New Roman" pitchFamily="18" charset="0"/>
                <a:ea typeface="SimSun" charset="0"/>
                <a:cs typeface="Times New Roman" pitchFamily="18" charset="0"/>
              </a:rPr>
              <a:t>các</a:t>
            </a:r>
            <a:r>
              <a:rPr lang="en-US" sz="3200" b="1" dirty="0">
                <a:solidFill>
                  <a:srgbClr val="FF0000"/>
                </a:solidFill>
                <a:latin typeface="Times New Roman" pitchFamily="18" charset="0"/>
                <a:ea typeface="SimSun" charset="0"/>
                <a:cs typeface="Times New Roman" pitchFamily="18" charset="0"/>
              </a:rPr>
              <a:t> </a:t>
            </a:r>
            <a:r>
              <a:rPr lang="en-US" sz="3200" b="1" dirty="0" err="1">
                <a:solidFill>
                  <a:srgbClr val="FF0000"/>
                </a:solidFill>
                <a:latin typeface="Times New Roman" pitchFamily="18" charset="0"/>
                <a:ea typeface="SimSun" charset="0"/>
                <a:cs typeface="Times New Roman" pitchFamily="18" charset="0"/>
              </a:rPr>
              <a:t>nguồn</a:t>
            </a:r>
            <a:r>
              <a:rPr lang="en-US" sz="3200" b="1" dirty="0">
                <a:solidFill>
                  <a:srgbClr val="FF0000"/>
                </a:solidFill>
                <a:latin typeface="Times New Roman" pitchFamily="18" charset="0"/>
                <a:ea typeface="SimSun" charset="0"/>
                <a:cs typeface="Times New Roman" pitchFamily="18" charset="0"/>
              </a:rPr>
              <a:t> </a:t>
            </a:r>
            <a:r>
              <a:rPr lang="en-US" sz="3200" b="1" dirty="0" err="1">
                <a:solidFill>
                  <a:srgbClr val="FF0000"/>
                </a:solidFill>
                <a:latin typeface="Times New Roman" pitchFamily="18" charset="0"/>
                <a:ea typeface="SimSun" charset="0"/>
                <a:cs typeface="Times New Roman" pitchFamily="18" charset="0"/>
              </a:rPr>
              <a:t>năng</a:t>
            </a:r>
            <a:r>
              <a:rPr lang="en-US" sz="3200" b="1" dirty="0">
                <a:solidFill>
                  <a:srgbClr val="FF0000"/>
                </a:solidFill>
                <a:latin typeface="Times New Roman" pitchFamily="18" charset="0"/>
                <a:ea typeface="SimSun" charset="0"/>
                <a:cs typeface="Times New Roman" pitchFamily="18" charset="0"/>
              </a:rPr>
              <a:t> </a:t>
            </a:r>
            <a:r>
              <a:rPr lang="en-US" sz="3200" b="1" dirty="0" err="1">
                <a:solidFill>
                  <a:srgbClr val="FF0000"/>
                </a:solidFill>
                <a:latin typeface="Times New Roman" pitchFamily="18" charset="0"/>
                <a:ea typeface="SimSun" charset="0"/>
                <a:cs typeface="Times New Roman" pitchFamily="18" charset="0"/>
              </a:rPr>
              <a:t>lượng</a:t>
            </a:r>
            <a:r>
              <a:rPr lang="en-US" sz="3200" b="1" dirty="0">
                <a:solidFill>
                  <a:srgbClr val="FF0000"/>
                </a:solidFill>
                <a:latin typeface="Times New Roman" pitchFamily="18" charset="0"/>
                <a:ea typeface="SimSun" charset="0"/>
                <a:cs typeface="Times New Roman" pitchFamily="18" charset="0"/>
              </a:rPr>
              <a:t> </a:t>
            </a:r>
            <a:r>
              <a:rPr lang="en-US" sz="3200" b="1" dirty="0" err="1">
                <a:solidFill>
                  <a:srgbClr val="FF0000"/>
                </a:solidFill>
                <a:latin typeface="Times New Roman" pitchFamily="18" charset="0"/>
                <a:ea typeface="SimSun" charset="0"/>
                <a:cs typeface="Times New Roman" pitchFamily="18" charset="0"/>
              </a:rPr>
              <a:t>mà</a:t>
            </a:r>
            <a:r>
              <a:rPr lang="en-US" sz="3200" b="1" dirty="0">
                <a:solidFill>
                  <a:srgbClr val="FF0000"/>
                </a:solidFill>
                <a:latin typeface="Times New Roman" pitchFamily="18" charset="0"/>
                <a:ea typeface="SimSun" charset="0"/>
                <a:cs typeface="Times New Roman" pitchFamily="18" charset="0"/>
              </a:rPr>
              <a:t> </a:t>
            </a:r>
            <a:r>
              <a:rPr lang="en-US" sz="3200" b="1" dirty="0" err="1">
                <a:solidFill>
                  <a:srgbClr val="FF0000"/>
                </a:solidFill>
                <a:latin typeface="Times New Roman" pitchFamily="18" charset="0"/>
                <a:ea typeface="SimSun" charset="0"/>
                <a:cs typeface="Times New Roman" pitchFamily="18" charset="0"/>
              </a:rPr>
              <a:t>em</a:t>
            </a:r>
            <a:r>
              <a:rPr lang="en-US" sz="3200" b="1" dirty="0">
                <a:solidFill>
                  <a:srgbClr val="FF0000"/>
                </a:solidFill>
                <a:latin typeface="Times New Roman" pitchFamily="18" charset="0"/>
                <a:ea typeface="SimSun" charset="0"/>
                <a:cs typeface="Times New Roman" pitchFamily="18" charset="0"/>
              </a:rPr>
              <a:t> </a:t>
            </a:r>
            <a:r>
              <a:rPr lang="en-US" sz="3200" b="1" dirty="0" err="1">
                <a:solidFill>
                  <a:srgbClr val="FF0000"/>
                </a:solidFill>
                <a:latin typeface="Times New Roman" pitchFamily="18" charset="0"/>
                <a:ea typeface="SimSun" charset="0"/>
                <a:cs typeface="Times New Roman" pitchFamily="18" charset="0"/>
              </a:rPr>
              <a:t>biết</a:t>
            </a:r>
            <a:r>
              <a:rPr lang="en-US" sz="3200" b="1" dirty="0">
                <a:solidFill>
                  <a:srgbClr val="FF0000"/>
                </a:solidFill>
                <a:latin typeface="Times New Roman" pitchFamily="18" charset="0"/>
                <a:ea typeface="SimSun" charset="0"/>
                <a:cs typeface="Times New Roman" pitchFamily="18" charset="0"/>
              </a:rPr>
              <a:t> ? </a:t>
            </a:r>
          </a:p>
        </p:txBody>
      </p:sp>
      <p:pic>
        <p:nvPicPr>
          <p:cNvPr id="4" name="Picture 3"/>
          <p:cNvPicPr>
            <a:picLocks noChangeAspect="1"/>
          </p:cNvPicPr>
          <p:nvPr/>
        </p:nvPicPr>
        <p:blipFill>
          <a:blip r:embed="rId4"/>
          <a:stretch>
            <a:fillRect/>
          </a:stretch>
        </p:blipFill>
        <p:spPr>
          <a:xfrm>
            <a:off x="457200" y="1448908"/>
            <a:ext cx="3505200" cy="1752600"/>
          </a:xfrm>
          <a:prstGeom prst="rect">
            <a:avLst/>
          </a:prstGeom>
        </p:spPr>
      </p:pic>
      <p:grpSp>
        <p:nvGrpSpPr>
          <p:cNvPr id="3" name="Group 2"/>
          <p:cNvGrpSpPr/>
          <p:nvPr/>
        </p:nvGrpSpPr>
        <p:grpSpPr>
          <a:xfrm>
            <a:off x="4519611" y="1359528"/>
            <a:ext cx="3801092" cy="1693451"/>
            <a:chOff x="4519611" y="1208236"/>
            <a:chExt cx="3801092" cy="1693451"/>
          </a:xfrm>
        </p:grpSpPr>
        <p:pic>
          <p:nvPicPr>
            <p:cNvPr id="5" name="Picture 4"/>
            <p:cNvPicPr>
              <a:picLocks noChangeAspect="1"/>
            </p:cNvPicPr>
            <p:nvPr/>
          </p:nvPicPr>
          <p:blipFill>
            <a:blip r:embed="rId5"/>
            <a:stretch>
              <a:fillRect/>
            </a:stretch>
          </p:blipFill>
          <p:spPr>
            <a:xfrm>
              <a:off x="4519611" y="1208236"/>
              <a:ext cx="1685925" cy="1693451"/>
            </a:xfrm>
            <a:prstGeom prst="rect">
              <a:avLst/>
            </a:prstGeom>
          </p:spPr>
        </p:pic>
        <p:pic>
          <p:nvPicPr>
            <p:cNvPr id="6" name="Picture 5"/>
            <p:cNvPicPr>
              <a:picLocks noChangeAspect="1"/>
            </p:cNvPicPr>
            <p:nvPr/>
          </p:nvPicPr>
          <p:blipFill>
            <a:blip r:embed="rId6"/>
            <a:stretch>
              <a:fillRect/>
            </a:stretch>
          </p:blipFill>
          <p:spPr>
            <a:xfrm>
              <a:off x="5896946" y="1288004"/>
              <a:ext cx="2423757" cy="16129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8"/>
                                        </p:tgtEl>
                                        <p:attrNameLst>
                                          <p:attrName>style.visibility</p:attrName>
                                        </p:attrNameLst>
                                      </p:cBhvr>
                                      <p:to>
                                        <p:strVal val="visible"/>
                                      </p:to>
                                    </p:set>
                                    <p:anim calcmode="lin" valueType="num">
                                      <p:cBhvr additive="base">
                                        <p:cTn id="7" dur="500" fill="hold"/>
                                        <p:tgtEl>
                                          <p:spTgt spid="7178"/>
                                        </p:tgtEl>
                                        <p:attrNameLst>
                                          <p:attrName>ppt_x</p:attrName>
                                        </p:attrNameLst>
                                      </p:cBhvr>
                                      <p:tavLst>
                                        <p:tav tm="0">
                                          <p:val>
                                            <p:strVal val="#ppt_x"/>
                                          </p:val>
                                        </p:tav>
                                        <p:tav tm="100000">
                                          <p:val>
                                            <p:strVal val="#ppt_x"/>
                                          </p:val>
                                        </p:tav>
                                      </p:tavLst>
                                    </p:anim>
                                    <p:anim calcmode="lin" valueType="num">
                                      <p:cBhvr additive="base">
                                        <p:cTn id="8" dur="500" fill="hold"/>
                                        <p:tgtEl>
                                          <p:spTgt spid="71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176"/>
                                        </p:tgtEl>
                                        <p:attrNameLst>
                                          <p:attrName>style.visibility</p:attrName>
                                        </p:attrNameLst>
                                      </p:cBhvr>
                                      <p:to>
                                        <p:strVal val="visible"/>
                                      </p:to>
                                    </p:set>
                                    <p:animEffect transition="in" filter="fade">
                                      <p:cBhvr>
                                        <p:cTn id="25" dur="1000"/>
                                        <p:tgtEl>
                                          <p:spTgt spid="7176"/>
                                        </p:tgtEl>
                                      </p:cBhvr>
                                    </p:animEffect>
                                    <p:anim calcmode="lin" valueType="num">
                                      <p:cBhvr>
                                        <p:cTn id="26" dur="1000" fill="hold"/>
                                        <p:tgtEl>
                                          <p:spTgt spid="7176"/>
                                        </p:tgtEl>
                                        <p:attrNameLst>
                                          <p:attrName>ppt_x</p:attrName>
                                        </p:attrNameLst>
                                      </p:cBhvr>
                                      <p:tavLst>
                                        <p:tav tm="0">
                                          <p:val>
                                            <p:strVal val="#ppt_x"/>
                                          </p:val>
                                        </p:tav>
                                        <p:tav tm="100000">
                                          <p:val>
                                            <p:strVal val="#ppt_x"/>
                                          </p:val>
                                        </p:tav>
                                      </p:tavLst>
                                    </p:anim>
                                    <p:anim calcmode="lin" valueType="num">
                                      <p:cBhvr>
                                        <p:cTn id="27" dur="1000" fill="hold"/>
                                        <p:tgtEl>
                                          <p:spTgt spid="717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174"/>
                                        </p:tgtEl>
                                        <p:attrNameLst>
                                          <p:attrName>style.visibility</p:attrName>
                                        </p:attrNameLst>
                                      </p:cBhvr>
                                      <p:to>
                                        <p:strVal val="visible"/>
                                      </p:to>
                                    </p:set>
                                    <p:animEffect transition="in" filter="fade">
                                      <p:cBhvr>
                                        <p:cTn id="32" dur="1000"/>
                                        <p:tgtEl>
                                          <p:spTgt spid="7174"/>
                                        </p:tgtEl>
                                      </p:cBhvr>
                                    </p:animEffect>
                                    <p:anim calcmode="lin" valueType="num">
                                      <p:cBhvr>
                                        <p:cTn id="33" dur="1000" fill="hold"/>
                                        <p:tgtEl>
                                          <p:spTgt spid="7174"/>
                                        </p:tgtEl>
                                        <p:attrNameLst>
                                          <p:attrName>ppt_x</p:attrName>
                                        </p:attrNameLst>
                                      </p:cBhvr>
                                      <p:tavLst>
                                        <p:tav tm="0">
                                          <p:val>
                                            <p:strVal val="#ppt_x"/>
                                          </p:val>
                                        </p:tav>
                                        <p:tav tm="100000">
                                          <p:val>
                                            <p:strVal val="#ppt_x"/>
                                          </p:val>
                                        </p:tav>
                                      </p:tavLst>
                                    </p:anim>
                                    <p:anim calcmode="lin" valueType="num">
                                      <p:cBhvr>
                                        <p:cTn id="34" dur="1000" fill="hold"/>
                                        <p:tgtEl>
                                          <p:spTgt spid="717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7175"/>
                                        </p:tgtEl>
                                        <p:attrNameLst>
                                          <p:attrName>style.visibility</p:attrName>
                                        </p:attrNameLst>
                                      </p:cBhvr>
                                      <p:to>
                                        <p:strVal val="visible"/>
                                      </p:to>
                                    </p:set>
                                    <p:animEffect transition="in" filter="fade">
                                      <p:cBhvr>
                                        <p:cTn id="52" dur="1000"/>
                                        <p:tgtEl>
                                          <p:spTgt spid="7175"/>
                                        </p:tgtEl>
                                      </p:cBhvr>
                                    </p:animEffect>
                                    <p:anim calcmode="lin" valueType="num">
                                      <p:cBhvr>
                                        <p:cTn id="53" dur="1000" fill="hold"/>
                                        <p:tgtEl>
                                          <p:spTgt spid="7175"/>
                                        </p:tgtEl>
                                        <p:attrNameLst>
                                          <p:attrName>ppt_x</p:attrName>
                                        </p:attrNameLst>
                                      </p:cBhvr>
                                      <p:tavLst>
                                        <p:tav tm="0">
                                          <p:val>
                                            <p:strVal val="#ppt_x"/>
                                          </p:val>
                                        </p:tav>
                                        <p:tav tm="100000">
                                          <p:val>
                                            <p:strVal val="#ppt_x"/>
                                          </p:val>
                                        </p:tav>
                                      </p:tavLst>
                                    </p:anim>
                                    <p:anim calcmode="lin" valueType="num">
                                      <p:cBhvr>
                                        <p:cTn id="54" dur="1000" fill="hold"/>
                                        <p:tgtEl>
                                          <p:spTgt spid="7175"/>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7177"/>
                                        </p:tgtEl>
                                        <p:attrNameLst>
                                          <p:attrName>style.visibility</p:attrName>
                                        </p:attrNameLst>
                                      </p:cBhvr>
                                      <p:to>
                                        <p:strVal val="visible"/>
                                      </p:to>
                                    </p:set>
                                    <p:animEffect transition="in" filter="fade">
                                      <p:cBhvr>
                                        <p:cTn id="59" dur="1000"/>
                                        <p:tgtEl>
                                          <p:spTgt spid="7177"/>
                                        </p:tgtEl>
                                      </p:cBhvr>
                                    </p:animEffect>
                                    <p:anim calcmode="lin" valueType="num">
                                      <p:cBhvr>
                                        <p:cTn id="60" dur="1000" fill="hold"/>
                                        <p:tgtEl>
                                          <p:spTgt spid="7177"/>
                                        </p:tgtEl>
                                        <p:attrNameLst>
                                          <p:attrName>ppt_x</p:attrName>
                                        </p:attrNameLst>
                                      </p:cBhvr>
                                      <p:tavLst>
                                        <p:tav tm="0">
                                          <p:val>
                                            <p:strVal val="#ppt_x"/>
                                          </p:val>
                                        </p:tav>
                                        <p:tav tm="100000">
                                          <p:val>
                                            <p:strVal val="#ppt_x"/>
                                          </p:val>
                                        </p:tav>
                                      </p:tavLst>
                                    </p:anim>
                                    <p:anim calcmode="lin" valueType="num">
                                      <p:cBhvr>
                                        <p:cTn id="61" dur="1000" fill="hold"/>
                                        <p:tgtEl>
                                          <p:spTgt spid="71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7175" grpId="0"/>
      <p:bldP spid="7177" grpId="0"/>
      <p:bldP spid="717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610600" cy="6001643"/>
          </a:xfrm>
          <a:prstGeom prst="rect">
            <a:avLst/>
          </a:prstGeom>
        </p:spPr>
        <p:txBody>
          <a:bodyPr wrap="square">
            <a:spAutoFit/>
          </a:bodyPr>
          <a:lstStyle/>
          <a:p>
            <a:r>
              <a:rPr lang="vi-VN" sz="3200" b="1" dirty="0">
                <a:solidFill>
                  <a:srgbClr val="FF3300"/>
                </a:solidFill>
                <a:latin typeface="Times New Roman" panose="02020603050405020304" pitchFamily="18" charset="0"/>
                <a:cs typeface="Times New Roman" panose="02020603050405020304" pitchFamily="18" charset="0"/>
              </a:rPr>
              <a:t>2/ Sử dụng năng lượng tiết kiệm, hiệu quả</a:t>
            </a:r>
          </a:p>
          <a:p>
            <a:r>
              <a:rPr lang="vi-VN" sz="3200" b="1" i="1" dirty="0">
                <a:solidFill>
                  <a:srgbClr val="0000FF"/>
                </a:solidFill>
                <a:latin typeface="Times New Roman" panose="02020603050405020304" pitchFamily="18" charset="0"/>
                <a:cs typeface="Times New Roman" panose="02020603050405020304" pitchFamily="18" charset="0"/>
              </a:rPr>
              <a:t>2.1/ Lí do cần sử dụng tiết kiệm năng lượng</a:t>
            </a:r>
          </a:p>
          <a:p>
            <a:r>
              <a:rPr lang="vi-VN" sz="3200" dirty="0">
                <a:latin typeface="Times New Roman" panose="02020603050405020304" pitchFamily="18" charset="0"/>
                <a:cs typeface="Times New Roman" panose="02020603050405020304" pitchFamily="18" charset="0"/>
              </a:rPr>
              <a:t>- Khai thác tài nguyên để sản xuất năng lượng góp phần gây ra tác hại như:</a:t>
            </a:r>
          </a:p>
          <a:p>
            <a:r>
              <a:rPr lang="vi-VN" sz="3200" dirty="0">
                <a:latin typeface="Times New Roman" panose="02020603050405020304" pitchFamily="18" charset="0"/>
                <a:cs typeface="Times New Roman" panose="02020603050405020304" pitchFamily="18" charset="0"/>
              </a:rPr>
              <a:t>    + Cạn kiệt tài nguyên thiên nhiên </a:t>
            </a:r>
          </a:p>
          <a:p>
            <a:r>
              <a:rPr lang="vi-VN" sz="3200" dirty="0">
                <a:latin typeface="Times New Roman" panose="02020603050405020304" pitchFamily="18" charset="0"/>
                <a:cs typeface="Times New Roman" panose="02020603050405020304" pitchFamily="18" charset="0"/>
              </a:rPr>
              <a:t>    + Ô nhiễm môi trường sống </a:t>
            </a:r>
          </a:p>
          <a:p>
            <a:r>
              <a:rPr lang="vi-VN" sz="3200" dirty="0">
                <a:latin typeface="Times New Roman" panose="02020603050405020304" pitchFamily="18" charset="0"/>
                <a:cs typeface="Times New Roman" panose="02020603050405020304" pitchFamily="18" charset="0"/>
              </a:rPr>
              <a:t>    + Sản sinh khí thải cacbonic, góp phần làm biến đổi khí hậu gây lũ lụt, hạn hán</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Cần sử dụng tiết kiệm năng lượng để: </a:t>
            </a:r>
          </a:p>
          <a:p>
            <a:r>
              <a:rPr lang="vi-VN" sz="3200" dirty="0">
                <a:latin typeface="Times New Roman" panose="02020603050405020304" pitchFamily="18" charset="0"/>
                <a:cs typeface="Times New Roman" panose="02020603050405020304" pitchFamily="18" charset="0"/>
              </a:rPr>
              <a:t>    + Giảm chi phí, bảo vệ tài nguyên thiên nhiên </a:t>
            </a:r>
          </a:p>
          <a:p>
            <a:r>
              <a:rPr lang="vi-VN" sz="3200" dirty="0">
                <a:latin typeface="Times New Roman" panose="02020603050405020304" pitchFamily="18" charset="0"/>
                <a:cs typeface="Times New Roman" panose="02020603050405020304" pitchFamily="18" charset="0"/>
              </a:rPr>
              <a:t>    + Góp phần bảo vệ môi trường, bảo vệ sưc khỏe cho gia đình và cộng đồng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down)">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down)">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a:extLst>
              <a:ext uri="{FF2B5EF4-FFF2-40B4-BE49-F238E27FC236}">
                <a16:creationId xmlns:a16="http://schemas.microsoft.com/office/drawing/2014/main" id="{843F341C-4C6A-48CE-996F-009B8C823A82}"/>
              </a:ext>
            </a:extLst>
          </p:cNvPr>
          <p:cNvSpPr>
            <a:spLocks noChangeArrowheads="1"/>
          </p:cNvSpPr>
          <p:nvPr/>
        </p:nvSpPr>
        <p:spPr bwMode="auto">
          <a:xfrm>
            <a:off x="3200400" y="3175"/>
            <a:ext cx="35052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altLang="en-US" sz="3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LUYỆN TẬP</a:t>
            </a:r>
            <a:endParaRPr kumimoji="0" lang="en-US" altLang="en-US" sz="3000" b="0" i="0" u="none" strike="noStrike" kern="1200" cap="none" spc="0" normalizeH="0" baseline="0" noProof="0">
              <a:ln>
                <a:noFill/>
              </a:ln>
              <a:solidFill>
                <a:srgbClr val="FF0000"/>
              </a:solidFill>
              <a:effectLst/>
              <a:uLnTx/>
              <a:uFillTx/>
              <a:latin typeface="Calibri" panose="020F0502020204030204" pitchFamily="34" charset="0"/>
              <a:ea typeface="SimSun" panose="02010600030101010101" pitchFamily="2" charset="-122"/>
              <a:cs typeface="Times New Roman" panose="02020603050405020304" pitchFamily="18" charset="0"/>
            </a:endParaRPr>
          </a:p>
        </p:txBody>
      </p:sp>
      <p:sp>
        <p:nvSpPr>
          <p:cNvPr id="38915" name="Rectangle 2">
            <a:extLst>
              <a:ext uri="{FF2B5EF4-FFF2-40B4-BE49-F238E27FC236}">
                <a16:creationId xmlns:a16="http://schemas.microsoft.com/office/drawing/2014/main" id="{FD7CCB49-835B-4A51-8626-571772B7DB4A}"/>
              </a:ext>
            </a:extLst>
          </p:cNvPr>
          <p:cNvSpPr>
            <a:spLocks noChangeArrowheads="1"/>
          </p:cNvSpPr>
          <p:nvPr/>
        </p:nvSpPr>
        <p:spPr bwMode="auto">
          <a:xfrm>
            <a:off x="114300" y="555625"/>
            <a:ext cx="8915400"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143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114300" algn="just" defTabSz="914400" rtl="0" eaLnBrk="0" fontAlgn="base" latinLnBrk="0" hangingPunct="0">
              <a:lnSpc>
                <a:spcPct val="115000"/>
              </a:lnSpc>
              <a:spcBef>
                <a:spcPct val="0"/>
              </a:spcBef>
              <a:spcAft>
                <a:spcPct val="0"/>
              </a:spcAft>
              <a:buClrTx/>
              <a:buSzTx/>
              <a:buFontTx/>
              <a:buNone/>
              <a:tabLst/>
              <a:defRPr/>
            </a:pPr>
            <a:r>
              <a:rPr kumimoji="0" lang="en-US" altLang="en-US" sz="2800" b="1" i="0" u="sng" strike="noStrike" kern="1200" cap="none" spc="0" normalizeH="0" baseline="0" noProof="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rPr>
              <a:t>Câu 1:</a:t>
            </a:r>
            <a:r>
              <a:rPr kumimoji="0" lang="en-US" altLang="en-US" sz="2800" b="1" i="0" u="none" strike="noStrike" kern="1200" cap="none" spc="0" normalizeH="0" baseline="0" noProof="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Em hãy cho biết nguồn năng lượng nào được sử dụng để duy trì hoạt động cho các đồ dùng, thiết bị sau:</a:t>
            </a:r>
          </a:p>
        </p:txBody>
      </p:sp>
      <p:graphicFrame>
        <p:nvGraphicFramePr>
          <p:cNvPr id="4" name="Table 3">
            <a:extLst>
              <a:ext uri="{FF2B5EF4-FFF2-40B4-BE49-F238E27FC236}">
                <a16:creationId xmlns:a16="http://schemas.microsoft.com/office/drawing/2014/main" id="{49652015-7D8A-494B-99E4-2DD4DF69524A}"/>
              </a:ext>
            </a:extLst>
          </p:cNvPr>
          <p:cNvGraphicFramePr>
            <a:graphicFrameLocks noGrp="1"/>
          </p:cNvGraphicFramePr>
          <p:nvPr/>
        </p:nvGraphicFramePr>
        <p:xfrm>
          <a:off x="107950" y="1676400"/>
          <a:ext cx="8655050" cy="4949826"/>
        </p:xfrm>
        <a:graphic>
          <a:graphicData uri="http://schemas.openxmlformats.org/drawingml/2006/table">
            <a:tbl>
              <a:tblPr firstRow="1" bandRow="1">
                <a:tableStyleId>{E8B1032C-EA38-4F05-BA0D-38AFFFC7BED3}</a:tableStyleId>
              </a:tblPr>
              <a:tblGrid>
                <a:gridCol w="4291160">
                  <a:extLst>
                    <a:ext uri="{9D8B030D-6E8A-4147-A177-3AD203B41FA5}">
                      <a16:colId xmlns:a16="http://schemas.microsoft.com/office/drawing/2014/main" val="20000"/>
                    </a:ext>
                  </a:extLst>
                </a:gridCol>
                <a:gridCol w="4363890">
                  <a:extLst>
                    <a:ext uri="{9D8B030D-6E8A-4147-A177-3AD203B41FA5}">
                      <a16:colId xmlns:a16="http://schemas.microsoft.com/office/drawing/2014/main" val="20001"/>
                    </a:ext>
                  </a:extLst>
                </a:gridCol>
              </a:tblGrid>
              <a:tr h="707118">
                <a:tc>
                  <a:txBody>
                    <a:bodyPr/>
                    <a:lstStyle/>
                    <a:p>
                      <a:pPr algn="ctr"/>
                      <a:r>
                        <a:rPr lang="en-US" sz="3600" dirty="0" err="1">
                          <a:latin typeface="Times New Roman" panose="02020603050405020304" pitchFamily="18" charset="0"/>
                          <a:cs typeface="Times New Roman" panose="02020603050405020304" pitchFamily="18" charset="0"/>
                        </a:rPr>
                        <a:t>Tên</a:t>
                      </a:r>
                      <a:r>
                        <a:rPr lang="en-US" sz="3600" dirty="0">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SimSun" panose="02010600030101010101" pitchFamily="2" charset="-122"/>
                          <a:cs typeface="Times New Roman" panose="02020603050405020304" pitchFamily="18" charset="0"/>
                        </a:rPr>
                        <a:t>đồ</a:t>
                      </a:r>
                      <a:r>
                        <a:rPr lang="en-US" sz="3600" b="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dirty="0" err="1">
                          <a:effectLst/>
                          <a:latin typeface="Times New Roman" panose="02020603050405020304" pitchFamily="18" charset="0"/>
                          <a:ea typeface="SimSun" panose="02010600030101010101" pitchFamily="2" charset="-122"/>
                          <a:cs typeface="Times New Roman" panose="02020603050405020304" pitchFamily="18" charset="0"/>
                        </a:rPr>
                        <a:t>dùng</a:t>
                      </a:r>
                      <a:r>
                        <a:rPr lang="en-US" sz="3600" b="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dirty="0" err="1">
                          <a:effectLst/>
                          <a:latin typeface="Times New Roman" panose="02020603050405020304" pitchFamily="18" charset="0"/>
                          <a:ea typeface="SimSun" panose="02010600030101010101" pitchFamily="2" charset="-122"/>
                          <a:cs typeface="Times New Roman" panose="02020603050405020304" pitchFamily="18" charset="0"/>
                        </a:rPr>
                        <a:t>thiết</a:t>
                      </a:r>
                      <a:r>
                        <a:rPr lang="en-US" sz="3600" b="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dirty="0" err="1">
                          <a:effectLst/>
                          <a:latin typeface="Times New Roman" panose="02020603050405020304" pitchFamily="18" charset="0"/>
                          <a:ea typeface="SimSun" panose="02010600030101010101" pitchFamily="2" charset="-122"/>
                          <a:cs typeface="Times New Roman" panose="02020603050405020304" pitchFamily="18" charset="0"/>
                        </a:rPr>
                        <a:t>bị</a:t>
                      </a:r>
                      <a:r>
                        <a:rPr lang="en-US" sz="3600" b="1"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a:txBody>
                  <a:tcPr marL="91441" marR="91441"/>
                </a:tc>
                <a:tc>
                  <a:txBody>
                    <a:bodyPr/>
                    <a:lstStyle/>
                    <a:p>
                      <a:pPr algn="ctr"/>
                      <a:r>
                        <a:rPr lang="en-US" sz="3400" dirty="0" err="1">
                          <a:latin typeface="Times New Roman" panose="02020603050405020304" pitchFamily="18" charset="0"/>
                          <a:cs typeface="Times New Roman" panose="02020603050405020304" pitchFamily="18" charset="0"/>
                        </a:rPr>
                        <a:t>Năng</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lượng</a:t>
                      </a:r>
                      <a:endParaRPr lang="en-US" sz="3400" dirty="0">
                        <a:latin typeface="Times New Roman" panose="02020603050405020304" pitchFamily="18" charset="0"/>
                        <a:cs typeface="Times New Roman" panose="02020603050405020304" pitchFamily="18" charset="0"/>
                      </a:endParaRPr>
                    </a:p>
                  </a:txBody>
                  <a:tcPr marL="91441" marR="91441"/>
                </a:tc>
                <a:extLst>
                  <a:ext uri="{0D108BD9-81ED-4DB2-BD59-A6C34878D82A}">
                    <a16:rowId xmlns:a16="http://schemas.microsoft.com/office/drawing/2014/main" val="10000"/>
                  </a:ext>
                </a:extLst>
              </a:tr>
              <a:tr h="707118">
                <a:tc>
                  <a:txBody>
                    <a:bodyPr/>
                    <a:lstStyle/>
                    <a:p>
                      <a:pPr algn="ctr"/>
                      <a:endParaRPr lang="en-US" sz="1800" dirty="0">
                        <a:latin typeface="Times New Roman" panose="02020603050405020304" pitchFamily="18" charset="0"/>
                        <a:cs typeface="Times New Roman" panose="02020603050405020304" pitchFamily="18" charset="0"/>
                      </a:endParaRPr>
                    </a:p>
                  </a:txBody>
                  <a:tcPr marL="91441" marR="91441"/>
                </a:tc>
                <a:tc>
                  <a:txBody>
                    <a:bodyPr/>
                    <a:lstStyle/>
                    <a:p>
                      <a:pPr lvl="0" algn="ctr"/>
                      <a:endParaRPr lang="en-US" sz="3400" kern="1200" dirty="0">
                        <a:solidFill>
                          <a:schemeClr val="tx1"/>
                        </a:solidFill>
                        <a:effectLst/>
                        <a:latin typeface="Times New Roman" panose="02020603050405020304" pitchFamily="18" charset="0"/>
                        <a:ea typeface="+mn-ea"/>
                        <a:cs typeface="Times New Roman" panose="02020603050405020304" pitchFamily="18" charset="0"/>
                      </a:endParaRPr>
                    </a:p>
                  </a:txBody>
                  <a:tcPr marL="91441" marR="91441"/>
                </a:tc>
                <a:extLst>
                  <a:ext uri="{0D108BD9-81ED-4DB2-BD59-A6C34878D82A}">
                    <a16:rowId xmlns:a16="http://schemas.microsoft.com/office/drawing/2014/main" val="10001"/>
                  </a:ext>
                </a:extLst>
              </a:tr>
              <a:tr h="707118">
                <a:tc>
                  <a:txBody>
                    <a:bodyPr/>
                    <a:lstStyle/>
                    <a:p>
                      <a:pPr algn="ctr"/>
                      <a:endParaRPr lang="en-US" sz="1800" dirty="0">
                        <a:latin typeface="Times New Roman" panose="02020603050405020304" pitchFamily="18" charset="0"/>
                        <a:cs typeface="Times New Roman" panose="02020603050405020304" pitchFamily="18" charset="0"/>
                      </a:endParaRPr>
                    </a:p>
                  </a:txBody>
                  <a:tcPr marL="91441" marR="91441"/>
                </a:tc>
                <a:tc>
                  <a:txBody>
                    <a:bodyPr/>
                    <a:lstStyle/>
                    <a:p>
                      <a:pPr lvl="0" algn="ctr"/>
                      <a:endParaRPr lang="en-US" sz="3400" dirty="0">
                        <a:latin typeface="Times New Roman" panose="02020603050405020304" pitchFamily="18" charset="0"/>
                        <a:cs typeface="Times New Roman" panose="02020603050405020304" pitchFamily="18" charset="0"/>
                      </a:endParaRPr>
                    </a:p>
                  </a:txBody>
                  <a:tcPr marL="91441" marR="91441"/>
                </a:tc>
                <a:extLst>
                  <a:ext uri="{0D108BD9-81ED-4DB2-BD59-A6C34878D82A}">
                    <a16:rowId xmlns:a16="http://schemas.microsoft.com/office/drawing/2014/main" val="10002"/>
                  </a:ext>
                </a:extLst>
              </a:tr>
              <a:tr h="707118">
                <a:tc>
                  <a:txBody>
                    <a:bodyPr/>
                    <a:lstStyle/>
                    <a:p>
                      <a:pPr algn="ctr"/>
                      <a:endParaRPr lang="en-US" sz="1800" dirty="0">
                        <a:latin typeface="Times New Roman" panose="02020603050405020304" pitchFamily="18" charset="0"/>
                        <a:cs typeface="Times New Roman" panose="02020603050405020304" pitchFamily="18" charset="0"/>
                      </a:endParaRPr>
                    </a:p>
                  </a:txBody>
                  <a:tcPr marL="91441" marR="9144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400" dirty="0">
                        <a:latin typeface="Times New Roman" panose="02020603050405020304" pitchFamily="18" charset="0"/>
                        <a:cs typeface="Times New Roman" panose="02020603050405020304" pitchFamily="18" charset="0"/>
                      </a:endParaRPr>
                    </a:p>
                  </a:txBody>
                  <a:tcPr marL="91441" marR="91441"/>
                </a:tc>
                <a:extLst>
                  <a:ext uri="{0D108BD9-81ED-4DB2-BD59-A6C34878D82A}">
                    <a16:rowId xmlns:a16="http://schemas.microsoft.com/office/drawing/2014/main" val="10003"/>
                  </a:ext>
                </a:extLst>
              </a:tr>
              <a:tr h="707118">
                <a:tc>
                  <a:txBody>
                    <a:bodyPr/>
                    <a:lstStyle/>
                    <a:p>
                      <a:pPr algn="ctr"/>
                      <a:endParaRPr lang="en-US" sz="1800" dirty="0">
                        <a:latin typeface="Times New Roman" panose="02020603050405020304" pitchFamily="18" charset="0"/>
                        <a:cs typeface="Times New Roman" panose="02020603050405020304" pitchFamily="18" charset="0"/>
                      </a:endParaRPr>
                    </a:p>
                  </a:txBody>
                  <a:tcPr marL="91441" marR="9144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400" kern="1200" dirty="0">
                        <a:solidFill>
                          <a:schemeClr val="tx1"/>
                        </a:solidFill>
                        <a:effectLst/>
                        <a:latin typeface="Times New Roman" panose="02020603050405020304" pitchFamily="18" charset="0"/>
                        <a:ea typeface="+mn-ea"/>
                        <a:cs typeface="Times New Roman" panose="02020603050405020304" pitchFamily="18" charset="0"/>
                      </a:endParaRPr>
                    </a:p>
                  </a:txBody>
                  <a:tcPr marL="91441" marR="91441"/>
                </a:tc>
                <a:extLst>
                  <a:ext uri="{0D108BD9-81ED-4DB2-BD59-A6C34878D82A}">
                    <a16:rowId xmlns:a16="http://schemas.microsoft.com/office/drawing/2014/main" val="10004"/>
                  </a:ext>
                </a:extLst>
              </a:tr>
              <a:tr h="707118">
                <a:tc>
                  <a:txBody>
                    <a:bodyPr/>
                    <a:lstStyle/>
                    <a:p>
                      <a:pPr algn="ctr"/>
                      <a:endParaRPr lang="en-US" sz="1800">
                        <a:latin typeface="Times New Roman" panose="02020603050405020304" pitchFamily="18" charset="0"/>
                        <a:cs typeface="Times New Roman" panose="02020603050405020304" pitchFamily="18" charset="0"/>
                      </a:endParaRPr>
                    </a:p>
                  </a:txBody>
                  <a:tcPr marL="91441" marR="9144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400" dirty="0">
                        <a:latin typeface="Times New Roman" panose="02020603050405020304" pitchFamily="18" charset="0"/>
                        <a:cs typeface="Times New Roman" panose="02020603050405020304" pitchFamily="18" charset="0"/>
                      </a:endParaRPr>
                    </a:p>
                  </a:txBody>
                  <a:tcPr marL="91441" marR="91441"/>
                </a:tc>
                <a:extLst>
                  <a:ext uri="{0D108BD9-81ED-4DB2-BD59-A6C34878D82A}">
                    <a16:rowId xmlns:a16="http://schemas.microsoft.com/office/drawing/2014/main" val="10005"/>
                  </a:ext>
                </a:extLst>
              </a:tr>
              <a:tr h="707118">
                <a:tc>
                  <a:txBody>
                    <a:bodyPr/>
                    <a:lstStyle/>
                    <a:p>
                      <a:pPr algn="ctr"/>
                      <a:endParaRPr lang="en-US" sz="1800" dirty="0">
                        <a:latin typeface="Times New Roman" panose="02020603050405020304" pitchFamily="18" charset="0"/>
                        <a:cs typeface="Times New Roman" panose="02020603050405020304" pitchFamily="18" charset="0"/>
                      </a:endParaRPr>
                    </a:p>
                  </a:txBody>
                  <a:tcPr marL="91441" marR="9144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400" dirty="0">
                        <a:latin typeface="Times New Roman" panose="02020603050405020304" pitchFamily="18" charset="0"/>
                        <a:cs typeface="Times New Roman" panose="02020603050405020304" pitchFamily="18" charset="0"/>
                      </a:endParaRPr>
                    </a:p>
                  </a:txBody>
                  <a:tcPr marL="91441" marR="91441"/>
                </a:tc>
                <a:extLst>
                  <a:ext uri="{0D108BD9-81ED-4DB2-BD59-A6C34878D82A}">
                    <a16:rowId xmlns:a16="http://schemas.microsoft.com/office/drawing/2014/main" val="10006"/>
                  </a:ext>
                </a:extLst>
              </a:tr>
            </a:tbl>
          </a:graphicData>
        </a:graphic>
      </p:graphicFrame>
      <p:sp>
        <p:nvSpPr>
          <p:cNvPr id="38942" name="Rectangle 10">
            <a:extLst>
              <a:ext uri="{FF2B5EF4-FFF2-40B4-BE49-F238E27FC236}">
                <a16:creationId xmlns:a16="http://schemas.microsoft.com/office/drawing/2014/main" id="{965F4A70-A38B-4218-B730-9063DAF5EC84}"/>
              </a:ext>
            </a:extLst>
          </p:cNvPr>
          <p:cNvSpPr>
            <a:spLocks noChangeArrowheads="1"/>
          </p:cNvSpPr>
          <p:nvPr/>
        </p:nvSpPr>
        <p:spPr bwMode="auto">
          <a:xfrm>
            <a:off x="152400" y="2438400"/>
            <a:ext cx="46482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143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114300" algn="l" defTabSz="914400" rtl="0" eaLnBrk="0" fontAlgn="base" latinLnBrk="0" hangingPunct="0">
              <a:lnSpc>
                <a:spcPct val="115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 Máy tính cầm tay</a:t>
            </a: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38943" name="Rectangle 11">
            <a:extLst>
              <a:ext uri="{FF2B5EF4-FFF2-40B4-BE49-F238E27FC236}">
                <a16:creationId xmlns:a16="http://schemas.microsoft.com/office/drawing/2014/main" id="{87F41ACF-6DEF-4296-AE46-89CC87959E74}"/>
              </a:ext>
            </a:extLst>
          </p:cNvPr>
          <p:cNvSpPr>
            <a:spLocks noChangeArrowheads="1"/>
          </p:cNvSpPr>
          <p:nvPr/>
        </p:nvSpPr>
        <p:spPr bwMode="auto">
          <a:xfrm>
            <a:off x="228600" y="3124200"/>
            <a:ext cx="250031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143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114300" algn="l" defTabSz="914400" rtl="0" eaLnBrk="0" fontAlgn="base" latinLnBrk="0" hangingPunct="0">
              <a:lnSpc>
                <a:spcPct val="115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 Bật lửa</a:t>
            </a: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38944" name="Rectangle 12">
            <a:extLst>
              <a:ext uri="{FF2B5EF4-FFF2-40B4-BE49-F238E27FC236}">
                <a16:creationId xmlns:a16="http://schemas.microsoft.com/office/drawing/2014/main" id="{7083C586-54AE-4F45-9CFE-109C10EE4395}"/>
              </a:ext>
            </a:extLst>
          </p:cNvPr>
          <p:cNvSpPr>
            <a:spLocks noChangeArrowheads="1"/>
          </p:cNvSpPr>
          <p:nvPr/>
        </p:nvSpPr>
        <p:spPr bwMode="auto">
          <a:xfrm>
            <a:off x="228600" y="4572000"/>
            <a:ext cx="29718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143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114300" algn="l" defTabSz="914400" rtl="0" eaLnBrk="0" fontAlgn="base" latinLnBrk="0" hangingPunct="0">
              <a:lnSpc>
                <a:spcPct val="115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  Đèn pin</a:t>
            </a:r>
            <a:endPar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38945" name="Rectangle 13">
            <a:extLst>
              <a:ext uri="{FF2B5EF4-FFF2-40B4-BE49-F238E27FC236}">
                <a16:creationId xmlns:a16="http://schemas.microsoft.com/office/drawing/2014/main" id="{F2A09B4F-2CEF-4F80-8AD7-CC696BA7F8C9}"/>
              </a:ext>
            </a:extLst>
          </p:cNvPr>
          <p:cNvSpPr>
            <a:spLocks noChangeArrowheads="1"/>
          </p:cNvSpPr>
          <p:nvPr/>
        </p:nvSpPr>
        <p:spPr bwMode="auto">
          <a:xfrm>
            <a:off x="228600" y="3783013"/>
            <a:ext cx="3100388"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143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114300" algn="l" defTabSz="914400" rtl="0" eaLnBrk="0" fontAlgn="base" latinLnBrk="0" hangingPunct="0">
              <a:lnSpc>
                <a:spcPct val="115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 Quạt bàn</a:t>
            </a: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38946" name="Rectangle 14">
            <a:extLst>
              <a:ext uri="{FF2B5EF4-FFF2-40B4-BE49-F238E27FC236}">
                <a16:creationId xmlns:a16="http://schemas.microsoft.com/office/drawing/2014/main" id="{CD1F035F-9FA5-4F77-B9F1-F2D198C10DB3}"/>
              </a:ext>
            </a:extLst>
          </p:cNvPr>
          <p:cNvSpPr>
            <a:spLocks noChangeArrowheads="1"/>
          </p:cNvSpPr>
          <p:nvPr/>
        </p:nvSpPr>
        <p:spPr bwMode="auto">
          <a:xfrm>
            <a:off x="228600" y="5257800"/>
            <a:ext cx="254635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143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114300" algn="l" defTabSz="914400" rtl="0" eaLnBrk="0" fontAlgn="base" latinLnBrk="0" hangingPunct="0">
              <a:lnSpc>
                <a:spcPct val="115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e. Bếp cồn</a:t>
            </a: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38947" name="Rectangle 15">
            <a:extLst>
              <a:ext uri="{FF2B5EF4-FFF2-40B4-BE49-F238E27FC236}">
                <a16:creationId xmlns:a16="http://schemas.microsoft.com/office/drawing/2014/main" id="{4A0E5DF9-8AC4-4867-A998-C9A37BF8BEF9}"/>
              </a:ext>
            </a:extLst>
          </p:cNvPr>
          <p:cNvSpPr>
            <a:spLocks noChangeArrowheads="1"/>
          </p:cNvSpPr>
          <p:nvPr/>
        </p:nvSpPr>
        <p:spPr bwMode="auto">
          <a:xfrm>
            <a:off x="228600" y="6019800"/>
            <a:ext cx="233838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143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114300" algn="l" defTabSz="914400" rtl="0" eaLnBrk="0" fontAlgn="base" latinLnBrk="0" hangingPunct="0">
              <a:lnSpc>
                <a:spcPct val="115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f. Tủ </a:t>
            </a:r>
            <a:r>
              <a:rPr kumimoji="0" lang="en-US" alt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lạnh</a:t>
            </a:r>
            <a:endPar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2" name="Rectangle 1">
            <a:extLst>
              <a:ext uri="{FF2B5EF4-FFF2-40B4-BE49-F238E27FC236}">
                <a16:creationId xmlns:a16="http://schemas.microsoft.com/office/drawing/2014/main" id="{653C742E-0CC0-4C77-98F4-3988E6C44AC3}"/>
              </a:ext>
            </a:extLst>
          </p:cNvPr>
          <p:cNvSpPr>
            <a:spLocks noChangeArrowheads="1"/>
          </p:cNvSpPr>
          <p:nvPr/>
        </p:nvSpPr>
        <p:spPr bwMode="auto">
          <a:xfrm>
            <a:off x="5715000" y="2427288"/>
            <a:ext cx="17113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Dùng pin</a:t>
            </a:r>
          </a:p>
        </p:txBody>
      </p:sp>
      <p:sp>
        <p:nvSpPr>
          <p:cNvPr id="3" name="Rectangle 2">
            <a:extLst>
              <a:ext uri="{FF2B5EF4-FFF2-40B4-BE49-F238E27FC236}">
                <a16:creationId xmlns:a16="http://schemas.microsoft.com/office/drawing/2014/main" id="{3EC7CB7D-9A4C-4579-9FF3-FDBCC87B29BD}"/>
              </a:ext>
            </a:extLst>
          </p:cNvPr>
          <p:cNvSpPr>
            <a:spLocks noChangeArrowheads="1"/>
          </p:cNvSpPr>
          <p:nvPr/>
        </p:nvSpPr>
        <p:spPr bwMode="auto">
          <a:xfrm>
            <a:off x="5715000" y="3173413"/>
            <a:ext cx="17113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Dùng gas</a:t>
            </a:r>
          </a:p>
        </p:txBody>
      </p:sp>
      <p:sp>
        <p:nvSpPr>
          <p:cNvPr id="39974" name="Rectangle 4">
            <a:extLst>
              <a:ext uri="{FF2B5EF4-FFF2-40B4-BE49-F238E27FC236}">
                <a16:creationId xmlns:a16="http://schemas.microsoft.com/office/drawing/2014/main" id="{81AD18D8-D389-4CCF-A505-A38FEB1D968A}"/>
              </a:ext>
            </a:extLst>
          </p:cNvPr>
          <p:cNvSpPr>
            <a:spLocks noChangeArrowheads="1"/>
          </p:cNvSpPr>
          <p:nvPr/>
        </p:nvSpPr>
        <p:spPr bwMode="auto">
          <a:xfrm>
            <a:off x="5680075" y="3879850"/>
            <a:ext cx="18827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Dùng</a:t>
            </a:r>
            <a:r>
              <a:rPr kumimoji="0" lang="en-US" alt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điện</a:t>
            </a:r>
            <a:endParaRPr kumimoji="0" lang="en-US" alt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4" name="Rectangle 13">
            <a:extLst>
              <a:ext uri="{FF2B5EF4-FFF2-40B4-BE49-F238E27FC236}">
                <a16:creationId xmlns:a16="http://schemas.microsoft.com/office/drawing/2014/main" id="{DCABD39A-419A-445F-B594-932EC7C25C86}"/>
              </a:ext>
            </a:extLst>
          </p:cNvPr>
          <p:cNvSpPr>
            <a:spLocks noChangeArrowheads="1"/>
          </p:cNvSpPr>
          <p:nvPr/>
        </p:nvSpPr>
        <p:spPr bwMode="auto">
          <a:xfrm>
            <a:off x="5754688" y="4572000"/>
            <a:ext cx="17113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Dùng</a:t>
            </a:r>
            <a:r>
              <a:rPr kumimoji="0" lang="en-US" alt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pin</a:t>
            </a:r>
          </a:p>
        </p:txBody>
      </p:sp>
      <p:sp>
        <p:nvSpPr>
          <p:cNvPr id="15" name="Rectangle 14">
            <a:extLst>
              <a:ext uri="{FF2B5EF4-FFF2-40B4-BE49-F238E27FC236}">
                <a16:creationId xmlns:a16="http://schemas.microsoft.com/office/drawing/2014/main" id="{2FCA4F0C-5D77-4CE4-9C29-0996F872092A}"/>
              </a:ext>
            </a:extLst>
          </p:cNvPr>
          <p:cNvSpPr>
            <a:spLocks noChangeArrowheads="1"/>
          </p:cNvSpPr>
          <p:nvPr/>
        </p:nvSpPr>
        <p:spPr bwMode="auto">
          <a:xfrm>
            <a:off x="5764213" y="5967413"/>
            <a:ext cx="18827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Dùng điện</a:t>
            </a:r>
          </a:p>
        </p:txBody>
      </p:sp>
      <p:sp>
        <p:nvSpPr>
          <p:cNvPr id="6" name="Rectangle 5">
            <a:extLst>
              <a:ext uri="{FF2B5EF4-FFF2-40B4-BE49-F238E27FC236}">
                <a16:creationId xmlns:a16="http://schemas.microsoft.com/office/drawing/2014/main" id="{9174B8A2-7A13-46AF-8C62-563DCD21F733}"/>
              </a:ext>
            </a:extLst>
          </p:cNvPr>
          <p:cNvSpPr>
            <a:spLocks noChangeArrowheads="1"/>
          </p:cNvSpPr>
          <p:nvPr/>
        </p:nvSpPr>
        <p:spPr bwMode="auto">
          <a:xfrm>
            <a:off x="5737225" y="5221288"/>
            <a:ext cx="16256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Chất đốt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 calcmode="lin" valueType="num">
                                      <p:cBhvr additive="base">
                                        <p:cTn id="7" dur="500" fill="hold"/>
                                        <p:tgtEl>
                                          <p:spTgt spid="38915"/>
                                        </p:tgtEl>
                                        <p:attrNameLst>
                                          <p:attrName>ppt_x</p:attrName>
                                        </p:attrNameLst>
                                      </p:cBhvr>
                                      <p:tavLst>
                                        <p:tav tm="0">
                                          <p:val>
                                            <p:strVal val="#ppt_x"/>
                                          </p:val>
                                        </p:tav>
                                        <p:tav tm="100000">
                                          <p:val>
                                            <p:strVal val="#ppt_x"/>
                                          </p:val>
                                        </p:tav>
                                      </p:tavLst>
                                    </p:anim>
                                    <p:anim calcmode="lin" valueType="num">
                                      <p:cBhvr additive="base">
                                        <p:cTn id="8" dur="500" fill="hold"/>
                                        <p:tgtEl>
                                          <p:spTgt spid="3891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942"/>
                                        </p:tgtEl>
                                        <p:attrNameLst>
                                          <p:attrName>style.visibility</p:attrName>
                                        </p:attrNameLst>
                                      </p:cBhvr>
                                      <p:to>
                                        <p:strVal val="visible"/>
                                      </p:to>
                                    </p:set>
                                    <p:anim calcmode="lin" valueType="num">
                                      <p:cBhvr additive="base">
                                        <p:cTn id="19" dur="500" fill="hold"/>
                                        <p:tgtEl>
                                          <p:spTgt spid="38942"/>
                                        </p:tgtEl>
                                        <p:attrNameLst>
                                          <p:attrName>ppt_x</p:attrName>
                                        </p:attrNameLst>
                                      </p:cBhvr>
                                      <p:tavLst>
                                        <p:tav tm="0">
                                          <p:val>
                                            <p:strVal val="#ppt_x"/>
                                          </p:val>
                                        </p:tav>
                                        <p:tav tm="100000">
                                          <p:val>
                                            <p:strVal val="#ppt_x"/>
                                          </p:val>
                                        </p:tav>
                                      </p:tavLst>
                                    </p:anim>
                                    <p:anim calcmode="lin" valueType="num">
                                      <p:cBhvr additive="base">
                                        <p:cTn id="20" dur="500" fill="hold"/>
                                        <p:tgtEl>
                                          <p:spTgt spid="3894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943"/>
                                        </p:tgtEl>
                                        <p:attrNameLst>
                                          <p:attrName>style.visibility</p:attrName>
                                        </p:attrNameLst>
                                      </p:cBhvr>
                                      <p:to>
                                        <p:strVal val="visible"/>
                                      </p:to>
                                    </p:set>
                                    <p:anim calcmode="lin" valueType="num">
                                      <p:cBhvr additive="base">
                                        <p:cTn id="31" dur="500" fill="hold"/>
                                        <p:tgtEl>
                                          <p:spTgt spid="38943"/>
                                        </p:tgtEl>
                                        <p:attrNameLst>
                                          <p:attrName>ppt_x</p:attrName>
                                        </p:attrNameLst>
                                      </p:cBhvr>
                                      <p:tavLst>
                                        <p:tav tm="0">
                                          <p:val>
                                            <p:strVal val="#ppt_x"/>
                                          </p:val>
                                        </p:tav>
                                        <p:tav tm="100000">
                                          <p:val>
                                            <p:strVal val="#ppt_x"/>
                                          </p:val>
                                        </p:tav>
                                      </p:tavLst>
                                    </p:anim>
                                    <p:anim calcmode="lin" valueType="num">
                                      <p:cBhvr additive="base">
                                        <p:cTn id="32" dur="500" fill="hold"/>
                                        <p:tgtEl>
                                          <p:spTgt spid="3894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8945"/>
                                        </p:tgtEl>
                                        <p:attrNameLst>
                                          <p:attrName>style.visibility</p:attrName>
                                        </p:attrNameLst>
                                      </p:cBhvr>
                                      <p:to>
                                        <p:strVal val="visible"/>
                                      </p:to>
                                    </p:set>
                                    <p:anim calcmode="lin" valueType="num">
                                      <p:cBhvr additive="base">
                                        <p:cTn id="44" dur="500" fill="hold"/>
                                        <p:tgtEl>
                                          <p:spTgt spid="38945"/>
                                        </p:tgtEl>
                                        <p:attrNameLst>
                                          <p:attrName>ppt_x</p:attrName>
                                        </p:attrNameLst>
                                      </p:cBhvr>
                                      <p:tavLst>
                                        <p:tav tm="0">
                                          <p:val>
                                            <p:strVal val="#ppt_x"/>
                                          </p:val>
                                        </p:tav>
                                        <p:tav tm="100000">
                                          <p:val>
                                            <p:strVal val="#ppt_x"/>
                                          </p:val>
                                        </p:tav>
                                      </p:tavLst>
                                    </p:anim>
                                    <p:anim calcmode="lin" valueType="num">
                                      <p:cBhvr additive="base">
                                        <p:cTn id="45" dur="500" fill="hold"/>
                                        <p:tgtEl>
                                          <p:spTgt spid="38945"/>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39974"/>
                                        </p:tgtEl>
                                        <p:attrNameLst>
                                          <p:attrName>style.visibility</p:attrName>
                                        </p:attrNameLst>
                                      </p:cBhvr>
                                      <p:to>
                                        <p:strVal val="visible"/>
                                      </p:to>
                                    </p:set>
                                    <p:animEffect transition="in" filter="circle(in)">
                                      <p:cBhvr>
                                        <p:cTn id="50" dur="2000"/>
                                        <p:tgtEl>
                                          <p:spTgt spid="39974"/>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8944"/>
                                        </p:tgtEl>
                                        <p:attrNameLst>
                                          <p:attrName>style.visibility</p:attrName>
                                        </p:attrNameLst>
                                      </p:cBhvr>
                                      <p:to>
                                        <p:strVal val="visible"/>
                                      </p:to>
                                    </p:set>
                                    <p:anim calcmode="lin" valueType="num">
                                      <p:cBhvr additive="base">
                                        <p:cTn id="55" dur="500" fill="hold"/>
                                        <p:tgtEl>
                                          <p:spTgt spid="38944"/>
                                        </p:tgtEl>
                                        <p:attrNameLst>
                                          <p:attrName>ppt_x</p:attrName>
                                        </p:attrNameLst>
                                      </p:cBhvr>
                                      <p:tavLst>
                                        <p:tav tm="0">
                                          <p:val>
                                            <p:strVal val="#ppt_x"/>
                                          </p:val>
                                        </p:tav>
                                        <p:tav tm="100000">
                                          <p:val>
                                            <p:strVal val="#ppt_x"/>
                                          </p:val>
                                        </p:tav>
                                      </p:tavLst>
                                    </p:anim>
                                    <p:anim calcmode="lin" valueType="num">
                                      <p:cBhvr additive="base">
                                        <p:cTn id="56" dur="500" fill="hold"/>
                                        <p:tgtEl>
                                          <p:spTgt spid="3894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38946"/>
                                        </p:tgtEl>
                                        <p:attrNameLst>
                                          <p:attrName>style.visibility</p:attrName>
                                        </p:attrNameLst>
                                      </p:cBhvr>
                                      <p:to>
                                        <p:strVal val="visible"/>
                                      </p:to>
                                    </p:set>
                                    <p:anim calcmode="lin" valueType="num">
                                      <p:cBhvr additive="base">
                                        <p:cTn id="68" dur="500" fill="hold"/>
                                        <p:tgtEl>
                                          <p:spTgt spid="38946"/>
                                        </p:tgtEl>
                                        <p:attrNameLst>
                                          <p:attrName>ppt_x</p:attrName>
                                        </p:attrNameLst>
                                      </p:cBhvr>
                                      <p:tavLst>
                                        <p:tav tm="0">
                                          <p:val>
                                            <p:strVal val="#ppt_x"/>
                                          </p:val>
                                        </p:tav>
                                        <p:tav tm="100000">
                                          <p:val>
                                            <p:strVal val="#ppt_x"/>
                                          </p:val>
                                        </p:tav>
                                      </p:tavLst>
                                    </p:anim>
                                    <p:anim calcmode="lin" valueType="num">
                                      <p:cBhvr additive="base">
                                        <p:cTn id="69" dur="500" fill="hold"/>
                                        <p:tgtEl>
                                          <p:spTgt spid="38946"/>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6"/>
                                        </p:tgtEl>
                                        <p:attrNameLst>
                                          <p:attrName>style.visibility</p:attrName>
                                        </p:attrNameLst>
                                      </p:cBhvr>
                                      <p:to>
                                        <p:strVal val="visible"/>
                                      </p:to>
                                    </p:set>
                                    <p:anim calcmode="lin" valueType="num">
                                      <p:cBhvr additive="base">
                                        <p:cTn id="74" dur="500" fill="hold"/>
                                        <p:tgtEl>
                                          <p:spTgt spid="6"/>
                                        </p:tgtEl>
                                        <p:attrNameLst>
                                          <p:attrName>ppt_x</p:attrName>
                                        </p:attrNameLst>
                                      </p:cBhvr>
                                      <p:tavLst>
                                        <p:tav tm="0">
                                          <p:val>
                                            <p:strVal val="#ppt_x"/>
                                          </p:val>
                                        </p:tav>
                                        <p:tav tm="100000">
                                          <p:val>
                                            <p:strVal val="#ppt_x"/>
                                          </p:val>
                                        </p:tav>
                                      </p:tavLst>
                                    </p:anim>
                                    <p:anim calcmode="lin" valueType="num">
                                      <p:cBhvr additive="base">
                                        <p:cTn id="7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38947"/>
                                        </p:tgtEl>
                                        <p:attrNameLst>
                                          <p:attrName>style.visibility</p:attrName>
                                        </p:attrNameLst>
                                      </p:cBhvr>
                                      <p:to>
                                        <p:strVal val="visible"/>
                                      </p:to>
                                    </p:set>
                                    <p:anim calcmode="lin" valueType="num">
                                      <p:cBhvr additive="base">
                                        <p:cTn id="80" dur="500" fill="hold"/>
                                        <p:tgtEl>
                                          <p:spTgt spid="38947"/>
                                        </p:tgtEl>
                                        <p:attrNameLst>
                                          <p:attrName>ppt_x</p:attrName>
                                        </p:attrNameLst>
                                      </p:cBhvr>
                                      <p:tavLst>
                                        <p:tav tm="0">
                                          <p:val>
                                            <p:strVal val="#ppt_x"/>
                                          </p:val>
                                        </p:tav>
                                        <p:tav tm="100000">
                                          <p:val>
                                            <p:strVal val="#ppt_x"/>
                                          </p:val>
                                        </p:tav>
                                      </p:tavLst>
                                    </p:anim>
                                    <p:anim calcmode="lin" valueType="num">
                                      <p:cBhvr additive="base">
                                        <p:cTn id="81" dur="500" fill="hold"/>
                                        <p:tgtEl>
                                          <p:spTgt spid="38947"/>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additive="base">
                                        <p:cTn id="86" dur="500" fill="hold"/>
                                        <p:tgtEl>
                                          <p:spTgt spid="15"/>
                                        </p:tgtEl>
                                        <p:attrNameLst>
                                          <p:attrName>ppt_x</p:attrName>
                                        </p:attrNameLst>
                                      </p:cBhvr>
                                      <p:tavLst>
                                        <p:tav tm="0">
                                          <p:val>
                                            <p:strVal val="#ppt_x"/>
                                          </p:val>
                                        </p:tav>
                                        <p:tav tm="100000">
                                          <p:val>
                                            <p:strVal val="#ppt_x"/>
                                          </p:val>
                                        </p:tav>
                                      </p:tavLst>
                                    </p:anim>
                                    <p:anim calcmode="lin" valueType="num">
                                      <p:cBhvr additive="base">
                                        <p:cTn id="8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P spid="38942" grpId="0"/>
      <p:bldP spid="38943" grpId="0"/>
      <p:bldP spid="38944" grpId="0"/>
      <p:bldP spid="38945" grpId="0"/>
      <p:bldP spid="38946" grpId="0"/>
      <p:bldP spid="38947" grpId="0"/>
      <p:bldP spid="2" grpId="0"/>
      <p:bldP spid="3" grpId="0"/>
      <p:bldP spid="39974" grpId="0"/>
      <p:bldP spid="14" grpId="0"/>
      <p:bldP spid="1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a:extLst>
              <a:ext uri="{FF2B5EF4-FFF2-40B4-BE49-F238E27FC236}">
                <a16:creationId xmlns:a16="http://schemas.microsoft.com/office/drawing/2014/main" id="{1EA5BEEB-B1EF-4B7B-897F-186652B5BB18}"/>
              </a:ext>
            </a:extLst>
          </p:cNvPr>
          <p:cNvSpPr>
            <a:spLocks noChangeArrowheads="1"/>
          </p:cNvSpPr>
          <p:nvPr/>
        </p:nvSpPr>
        <p:spPr bwMode="auto">
          <a:xfrm>
            <a:off x="3200400" y="3175"/>
            <a:ext cx="36576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altLang="en-US" sz="3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LUYỆN TẬP</a:t>
            </a:r>
            <a:endParaRPr kumimoji="0" lang="en-US" altLang="en-US" sz="3000" b="0" i="0" u="none" strike="noStrike" kern="1200" cap="none" spc="0" normalizeH="0" baseline="0" noProof="0">
              <a:ln>
                <a:noFill/>
              </a:ln>
              <a:solidFill>
                <a:srgbClr val="FF0000"/>
              </a:solidFill>
              <a:effectLst/>
              <a:uLnTx/>
              <a:uFillTx/>
              <a:latin typeface="Calibri" panose="020F0502020204030204" pitchFamily="34" charset="0"/>
              <a:ea typeface="SimSun" panose="02010600030101010101" pitchFamily="2" charset="-122"/>
              <a:cs typeface="Times New Roman" panose="02020603050405020304" pitchFamily="18" charset="0"/>
            </a:endParaRPr>
          </a:p>
        </p:txBody>
      </p:sp>
      <p:sp>
        <p:nvSpPr>
          <p:cNvPr id="39939" name="Rectangle 3">
            <a:extLst>
              <a:ext uri="{FF2B5EF4-FFF2-40B4-BE49-F238E27FC236}">
                <a16:creationId xmlns:a16="http://schemas.microsoft.com/office/drawing/2014/main" id="{96C5D9F3-5395-4A1A-AD0E-CD54F3C50685}"/>
              </a:ext>
            </a:extLst>
          </p:cNvPr>
          <p:cNvSpPr>
            <a:spLocks noChangeArrowheads="1"/>
          </p:cNvSpPr>
          <p:nvPr/>
        </p:nvSpPr>
        <p:spPr bwMode="auto">
          <a:xfrm>
            <a:off x="152400" y="533400"/>
            <a:ext cx="883920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143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114300" algn="just" defTabSz="914400" rtl="0" eaLnBrk="0" fontAlgn="base" latinLnBrk="0" hangingPunct="0">
              <a:lnSpc>
                <a:spcPct val="115000"/>
              </a:lnSpc>
              <a:spcBef>
                <a:spcPct val="0"/>
              </a:spcBef>
              <a:spcAft>
                <a:spcPct val="0"/>
              </a:spcAft>
              <a:buClrTx/>
              <a:buSzTx/>
              <a:buFontTx/>
              <a:buNone/>
              <a:tabLst/>
              <a:defRPr/>
            </a:pPr>
            <a:r>
              <a:rPr kumimoji="0" lang="en-US" altLang="en-US" sz="3400" b="1" i="0" u="none" strike="noStrike" kern="1200" cap="none" spc="0" normalizeH="0" baseline="0" noProof="0">
                <a:ln>
                  <a:noFill/>
                </a:ln>
                <a:solidFill>
                  <a:srgbClr val="0000FF"/>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400" b="1" i="0" u="sng" strike="noStrike" kern="1200" cap="none" spc="0" normalizeH="0" baseline="0" noProof="0">
                <a:ln>
                  <a:noFill/>
                </a:ln>
                <a:solidFill>
                  <a:srgbClr val="0000FF"/>
                </a:solidFill>
                <a:effectLst/>
                <a:uLnTx/>
                <a:uFillTx/>
                <a:latin typeface="Times New Roman" panose="02020603050405020304" pitchFamily="18" charset="0"/>
                <a:ea typeface="SimSun" panose="02010600030101010101" pitchFamily="2" charset="-122"/>
                <a:cs typeface="Times New Roman" panose="02020603050405020304" pitchFamily="18" charset="0"/>
              </a:rPr>
              <a:t>Câu 2:</a:t>
            </a:r>
            <a:r>
              <a:rPr kumimoji="0" lang="en-US" altLang="en-US" sz="3400" b="1" i="0" u="none" strike="noStrike" kern="1200" cap="none" spc="0" normalizeH="0" baseline="0" noProof="0">
                <a:ln>
                  <a:noFill/>
                </a:ln>
                <a:solidFill>
                  <a:srgbClr val="0000FF"/>
                </a:solidFill>
                <a:effectLst/>
                <a:uLnTx/>
                <a:uFillTx/>
                <a:latin typeface="Times New Roman" panose="02020603050405020304" pitchFamily="18" charset="0"/>
                <a:ea typeface="SimSun" panose="02010600030101010101" pitchFamily="2" charset="-122"/>
                <a:cs typeface="Times New Roman" panose="02020603050405020304" pitchFamily="18" charset="0"/>
              </a:rPr>
              <a:t> Em hãy kể 5 đồ dùng sử dụng năng lượng điện và năng lượng chất đốt trong gia đình em.</a:t>
            </a:r>
          </a:p>
        </p:txBody>
      </p:sp>
      <p:graphicFrame>
        <p:nvGraphicFramePr>
          <p:cNvPr id="11" name="Table 10">
            <a:extLst>
              <a:ext uri="{FF2B5EF4-FFF2-40B4-BE49-F238E27FC236}">
                <a16:creationId xmlns:a16="http://schemas.microsoft.com/office/drawing/2014/main" id="{2C39AAB1-9DAE-4FDA-AC88-1C63B344C8C9}"/>
              </a:ext>
            </a:extLst>
          </p:cNvPr>
          <p:cNvGraphicFramePr>
            <a:graphicFrameLocks noGrp="1"/>
          </p:cNvGraphicFramePr>
          <p:nvPr/>
        </p:nvGraphicFramePr>
        <p:xfrm>
          <a:off x="381000" y="2590800"/>
          <a:ext cx="8382000" cy="3597275"/>
        </p:xfrm>
        <a:graphic>
          <a:graphicData uri="http://schemas.openxmlformats.org/drawingml/2006/table">
            <a:tbl>
              <a:tblPr firstRow="1" bandRow="1">
                <a:tableStyleId>{E8B1032C-EA38-4F05-BA0D-38AFFFC7BED3}</a:tableStyleId>
              </a:tblPr>
              <a:tblGrid>
                <a:gridCol w="4191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762135">
                <a:tc>
                  <a:txBody>
                    <a:bodyPr/>
                    <a:lstStyle/>
                    <a:p>
                      <a:pPr algn="ctr"/>
                      <a:r>
                        <a:rPr lang="en-US" sz="3600" b="1" dirty="0" err="1">
                          <a:effectLst/>
                          <a:latin typeface="Times New Roman" panose="02020603050405020304" pitchFamily="18" charset="0"/>
                          <a:ea typeface="SimSun" panose="02010600030101010101" pitchFamily="2" charset="-122"/>
                          <a:cs typeface="Times New Roman" panose="02020603050405020304" pitchFamily="18" charset="0"/>
                        </a:rPr>
                        <a:t>Năng</a:t>
                      </a:r>
                      <a:r>
                        <a:rPr lang="en-US" sz="3600" b="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dirty="0" err="1">
                          <a:effectLst/>
                          <a:latin typeface="Times New Roman" panose="02020603050405020304" pitchFamily="18" charset="0"/>
                          <a:ea typeface="SimSun" panose="02010600030101010101" pitchFamily="2" charset="-122"/>
                          <a:cs typeface="Times New Roman" panose="02020603050405020304" pitchFamily="18" charset="0"/>
                        </a:rPr>
                        <a:t>lượng</a:t>
                      </a:r>
                      <a:r>
                        <a:rPr lang="en-US" sz="3600" b="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dirty="0" err="1">
                          <a:effectLst/>
                          <a:latin typeface="Times New Roman" panose="02020603050405020304" pitchFamily="18" charset="0"/>
                          <a:ea typeface="SimSun" panose="02010600030101010101" pitchFamily="2" charset="-122"/>
                          <a:cs typeface="Times New Roman" panose="02020603050405020304" pitchFamily="18" charset="0"/>
                        </a:rPr>
                        <a:t>điện</a:t>
                      </a:r>
                      <a:endParaRPr lang="en-US" sz="3600" dirty="0"/>
                    </a:p>
                  </a:txBody>
                  <a:tcPr marT="45728" marB="45728"/>
                </a:tc>
                <a:tc>
                  <a:txBody>
                    <a:bodyPr/>
                    <a:lstStyle/>
                    <a:p>
                      <a:pPr algn="ctr"/>
                      <a:r>
                        <a:rPr lang="en-US" sz="3600" b="1" dirty="0" err="1">
                          <a:effectLst/>
                          <a:latin typeface="Times New Roman" panose="02020603050405020304" pitchFamily="18" charset="0"/>
                          <a:ea typeface="SimSun" panose="02010600030101010101" pitchFamily="2" charset="-122"/>
                          <a:cs typeface="Times New Roman" panose="02020603050405020304" pitchFamily="18" charset="0"/>
                        </a:rPr>
                        <a:t>Năng</a:t>
                      </a:r>
                      <a:r>
                        <a:rPr lang="en-US" sz="3600" b="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dirty="0" err="1">
                          <a:effectLst/>
                          <a:latin typeface="Times New Roman" panose="02020603050405020304" pitchFamily="18" charset="0"/>
                          <a:ea typeface="SimSun" panose="02010600030101010101" pitchFamily="2" charset="-122"/>
                          <a:cs typeface="Times New Roman" panose="02020603050405020304" pitchFamily="18" charset="0"/>
                        </a:rPr>
                        <a:t>lượng</a:t>
                      </a:r>
                      <a:r>
                        <a:rPr lang="en-US" sz="3600" b="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dirty="0" err="1">
                          <a:effectLst/>
                          <a:latin typeface="Times New Roman" panose="02020603050405020304" pitchFamily="18" charset="0"/>
                          <a:ea typeface="SimSun" panose="02010600030101010101" pitchFamily="2" charset="-122"/>
                          <a:cs typeface="Times New Roman" panose="02020603050405020304" pitchFamily="18" charset="0"/>
                        </a:rPr>
                        <a:t>chất</a:t>
                      </a:r>
                      <a:r>
                        <a:rPr lang="en-US" sz="3600" b="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dirty="0" err="1">
                          <a:effectLst/>
                          <a:latin typeface="Times New Roman" panose="02020603050405020304" pitchFamily="18" charset="0"/>
                          <a:ea typeface="SimSun" panose="02010600030101010101" pitchFamily="2" charset="-122"/>
                          <a:cs typeface="Times New Roman" panose="02020603050405020304" pitchFamily="18" charset="0"/>
                        </a:rPr>
                        <a:t>đốt</a:t>
                      </a:r>
                      <a:r>
                        <a:rPr lang="en-US" sz="3600" b="1"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3600" dirty="0"/>
                    </a:p>
                  </a:txBody>
                  <a:tcPr marT="45728" marB="45728"/>
                </a:tc>
                <a:extLst>
                  <a:ext uri="{0D108BD9-81ED-4DB2-BD59-A6C34878D82A}">
                    <a16:rowId xmlns:a16="http://schemas.microsoft.com/office/drawing/2014/main" val="10000"/>
                  </a:ext>
                </a:extLst>
              </a:tr>
              <a:tr h="2835140">
                <a:tc>
                  <a:txBody>
                    <a:bodyPr/>
                    <a:lstStyle/>
                    <a:p>
                      <a:r>
                        <a:rPr lang="en-US" sz="3600" dirty="0"/>
                        <a:t>-</a:t>
                      </a:r>
                    </a:p>
                    <a:p>
                      <a:r>
                        <a:rPr lang="en-US" sz="3600" dirty="0"/>
                        <a:t>-</a:t>
                      </a:r>
                    </a:p>
                    <a:p>
                      <a:r>
                        <a:rPr lang="en-US" sz="3600" dirty="0"/>
                        <a:t>-</a:t>
                      </a:r>
                    </a:p>
                    <a:p>
                      <a:r>
                        <a:rPr lang="en-US" sz="3600" dirty="0"/>
                        <a:t>-</a:t>
                      </a:r>
                    </a:p>
                    <a:p>
                      <a:r>
                        <a:rPr lang="en-US" sz="3600" dirty="0"/>
                        <a:t>-</a:t>
                      </a:r>
                    </a:p>
                  </a:txBody>
                  <a:tcPr marT="45728" marB="45728"/>
                </a:tc>
                <a:tc>
                  <a:txBody>
                    <a:bodyPr/>
                    <a:lstStyle/>
                    <a:p>
                      <a:r>
                        <a:rPr lang="en-US" sz="3600" dirty="0"/>
                        <a:t>-</a:t>
                      </a:r>
                    </a:p>
                    <a:p>
                      <a:r>
                        <a:rPr lang="en-US" sz="3600" dirty="0"/>
                        <a:t>-</a:t>
                      </a:r>
                    </a:p>
                    <a:p>
                      <a:r>
                        <a:rPr lang="en-US" sz="3600" dirty="0"/>
                        <a:t>-</a:t>
                      </a:r>
                    </a:p>
                    <a:p>
                      <a:r>
                        <a:rPr lang="en-US" sz="3600" dirty="0"/>
                        <a:t>-</a:t>
                      </a:r>
                    </a:p>
                    <a:p>
                      <a:r>
                        <a:rPr lang="en-US" sz="3600" dirty="0"/>
                        <a:t>-</a:t>
                      </a:r>
                    </a:p>
                  </a:txBody>
                  <a:tcPr marT="45728" marB="45728"/>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 calcmode="lin" valueType="num">
                                      <p:cBhvr additive="base">
                                        <p:cTn id="7" dur="500" fill="hold"/>
                                        <p:tgtEl>
                                          <p:spTgt spid="39939"/>
                                        </p:tgtEl>
                                        <p:attrNameLst>
                                          <p:attrName>ppt_x</p:attrName>
                                        </p:attrNameLst>
                                      </p:cBhvr>
                                      <p:tavLst>
                                        <p:tav tm="0">
                                          <p:val>
                                            <p:strVal val="#ppt_x"/>
                                          </p:val>
                                        </p:tav>
                                        <p:tav tm="100000">
                                          <p:val>
                                            <p:strVal val="#ppt_x"/>
                                          </p:val>
                                        </p:tav>
                                      </p:tavLst>
                                    </p:anim>
                                    <p:anim calcmode="lin" valueType="num">
                                      <p:cBhvr additive="base">
                                        <p:cTn id="8" dur="500" fill="hold"/>
                                        <p:tgtEl>
                                          <p:spTgt spid="3993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098" y="2153841"/>
            <a:ext cx="2802731"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Callout 6"/>
          <p:cNvSpPr/>
          <p:nvPr/>
        </p:nvSpPr>
        <p:spPr>
          <a:xfrm>
            <a:off x="3143250" y="1028700"/>
            <a:ext cx="4457700" cy="3600450"/>
          </a:xfrm>
          <a:prstGeom prst="cloudCallout">
            <a:avLst/>
          </a:prstGeom>
          <a:solidFill>
            <a:srgbClr val="FF3300"/>
          </a:solidFill>
          <a:ln/>
        </p:spPr>
        <p:style>
          <a:lnRef idx="0">
            <a:schemeClr val="accent3"/>
          </a:lnRef>
          <a:fillRef idx="3">
            <a:schemeClr val="accent3"/>
          </a:fillRef>
          <a:effectRef idx="3">
            <a:schemeClr val="accent3"/>
          </a:effectRef>
          <a:fontRef idx="minor">
            <a:schemeClr val="lt1"/>
          </a:fontRef>
        </p:style>
        <p:txBody>
          <a:bodyPr anchor="ctr"/>
          <a:lstStyle/>
          <a:p>
            <a:pPr algn="ctr">
              <a:buClr>
                <a:srgbClr val="000000"/>
              </a:buClr>
              <a:buFont typeface="Arial" pitchFamily="34" charset="0"/>
              <a:buNone/>
              <a:defRPr/>
            </a:pPr>
            <a:r>
              <a:rPr lang="en-US" sz="3000" b="1" dirty="0">
                <a:solidFill>
                  <a:schemeClr val="bg1"/>
                </a:solidFill>
                <a:latin typeface="Times New Roman" panose="02020603050405020304" pitchFamily="18" charset="0"/>
                <a:cs typeface="Times New Roman" panose="02020603050405020304" pitchFamily="18" charset="0"/>
              </a:rPr>
              <a:t>Con </a:t>
            </a:r>
            <a:r>
              <a:rPr lang="en-US" sz="3000" b="1" dirty="0" err="1">
                <a:solidFill>
                  <a:schemeClr val="bg1"/>
                </a:solidFill>
                <a:latin typeface="Times New Roman" panose="02020603050405020304" pitchFamily="18" charset="0"/>
                <a:cs typeface="Times New Roman" panose="02020603050405020304" pitchFamily="18" charset="0"/>
              </a:rPr>
              <a:t>người</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thường</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sử</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dụng</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các</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loại</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năng</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lượng</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nào</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để</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sinh</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hoạt</a:t>
            </a:r>
            <a:r>
              <a:rPr lang="en-US" sz="3000" b="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38275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iáº£i Khoa há»c lá»p 5 VNEN bÃ i 23: Sá»­ dá»¥ng nÄng lÆ°á»£ng máº·t trá»i, giÃ³ vÃ  nÆ°á»c  cháº£y - Giáº£i bÃ i táº­p Khoa há»c lá»p 5 - VnDoc.com"/>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4788" y="694730"/>
            <a:ext cx="395319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4" descr="https://img.loigiaihay.com/picture/2017/0531/anh-1-trang-86-khoa-hoc-5.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08900" y="678114"/>
            <a:ext cx="4216003"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90"/>
          <p:cNvSpPr>
            <a:spLocks noChangeArrowheads="1"/>
          </p:cNvSpPr>
          <p:nvPr/>
        </p:nvSpPr>
        <p:spPr bwMode="auto">
          <a:xfrm>
            <a:off x="856060" y="3161110"/>
            <a:ext cx="29658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Năng</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lượng</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mặt</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trời</a:t>
            </a:r>
            <a:endParaRPr lang="en-US" altLang="en-US" sz="2400" b="1" dirty="0">
              <a:solidFill>
                <a:schemeClr val="tx1"/>
              </a:solidFill>
              <a:latin typeface="Times New Roman" panose="02020603050405020304" pitchFamily="18" charset="0"/>
              <a:cs typeface="Times New Roman" panose="02020603050405020304" pitchFamily="18" charset="0"/>
            </a:endParaRPr>
          </a:p>
        </p:txBody>
      </p:sp>
      <p:sp>
        <p:nvSpPr>
          <p:cNvPr id="8" name="Rectangle 190"/>
          <p:cNvSpPr>
            <a:spLocks noChangeArrowheads="1"/>
          </p:cNvSpPr>
          <p:nvPr/>
        </p:nvSpPr>
        <p:spPr bwMode="auto">
          <a:xfrm>
            <a:off x="4593660" y="3089820"/>
            <a:ext cx="36439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Năng</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lượng</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chất</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đốt</a:t>
            </a:r>
            <a:endParaRPr lang="en-US" altLang="en-US" sz="2400" b="1" dirty="0">
              <a:solidFill>
                <a:schemeClr val="tx1"/>
              </a:solidFill>
              <a:latin typeface="Times New Roman" panose="02020603050405020304" pitchFamily="18" charset="0"/>
              <a:cs typeface="Times New Roman" panose="02020603050405020304" pitchFamily="18" charset="0"/>
            </a:endParaRPr>
          </a:p>
        </p:txBody>
      </p:sp>
      <p:pic>
        <p:nvPicPr>
          <p:cNvPr id="7174"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5800" y="3680222"/>
            <a:ext cx="3314700" cy="1856184"/>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7175" name="Rectangle 11"/>
          <p:cNvSpPr>
            <a:spLocks noChangeArrowheads="1"/>
          </p:cNvSpPr>
          <p:nvPr/>
        </p:nvSpPr>
        <p:spPr bwMode="auto">
          <a:xfrm>
            <a:off x="856060" y="5771227"/>
            <a:ext cx="2975372" cy="386954"/>
          </a:xfrm>
          <a:prstGeom prst="rect">
            <a:avLst/>
          </a:prstGeom>
          <a:noFill/>
          <a:ln w="9525">
            <a:solidFill>
              <a:schemeClr val="bg1"/>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Thủy</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điện</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Đăk</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Mi</a:t>
            </a:r>
            <a:r>
              <a:rPr lang="en-US" altLang="en-US" sz="2400" b="1" dirty="0">
                <a:solidFill>
                  <a:schemeClr val="tx1"/>
                </a:solidFill>
                <a:latin typeface="Times New Roman" panose="02020603050405020304" pitchFamily="18" charset="0"/>
                <a:cs typeface="Times New Roman" panose="02020603050405020304" pitchFamily="18" charset="0"/>
              </a:rPr>
              <a:t> 4</a:t>
            </a:r>
          </a:p>
        </p:txBody>
      </p:sp>
      <p:pic>
        <p:nvPicPr>
          <p:cNvPr id="7176" name="Picture 6" descr="143f698ba_nlt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307" y="3683794"/>
            <a:ext cx="3861197" cy="1896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Rectangle 11"/>
          <p:cNvSpPr>
            <a:spLocks noChangeArrowheads="1"/>
          </p:cNvSpPr>
          <p:nvPr/>
        </p:nvSpPr>
        <p:spPr bwMode="auto">
          <a:xfrm>
            <a:off x="4384337" y="5778263"/>
            <a:ext cx="3645694" cy="38695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400" b="1" dirty="0" err="1">
                <a:solidFill>
                  <a:srgbClr val="333333"/>
                </a:solidFill>
                <a:latin typeface="Times New Roman" panose="02020603050405020304" pitchFamily="18" charset="0"/>
                <a:cs typeface="Times New Roman" panose="02020603050405020304" pitchFamily="18" charset="0"/>
              </a:rPr>
              <a:t>Tuabin</a:t>
            </a:r>
            <a:r>
              <a:rPr lang="en-US" altLang="en-US" sz="2400" b="1" dirty="0">
                <a:solidFill>
                  <a:srgbClr val="333333"/>
                </a:solidFill>
                <a:latin typeface="Times New Roman" panose="02020603050405020304" pitchFamily="18" charset="0"/>
                <a:cs typeface="Times New Roman" panose="02020603050405020304" pitchFamily="18" charset="0"/>
              </a:rPr>
              <a:t> </a:t>
            </a:r>
            <a:r>
              <a:rPr lang="en-US" altLang="en-US" sz="2400" b="1" dirty="0" err="1">
                <a:solidFill>
                  <a:srgbClr val="333333"/>
                </a:solidFill>
                <a:latin typeface="Times New Roman" panose="02020603050405020304" pitchFamily="18" charset="0"/>
                <a:cs typeface="Times New Roman" panose="02020603050405020304" pitchFamily="18" charset="0"/>
              </a:rPr>
              <a:t>gió</a:t>
            </a:r>
            <a:endParaRPr lang="en-US" altLang="en-US" sz="2400" b="1" dirty="0">
              <a:solidFill>
                <a:srgbClr val="3333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7224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00"/>
                                        <p:tgtEl>
                                          <p:spTgt spid="717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7171"/>
                                        </p:tgtEl>
                                        <p:attrNameLst>
                                          <p:attrName>style.visibility</p:attrName>
                                        </p:attrNameLst>
                                      </p:cBhvr>
                                      <p:to>
                                        <p:strVal val="visible"/>
                                      </p:to>
                                    </p:set>
                                    <p:animEffect transition="in" filter="wipe(down)">
                                      <p:cBhvr>
                                        <p:cTn id="13" dur="500"/>
                                        <p:tgtEl>
                                          <p:spTgt spid="717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nodeType="withEffect">
                                  <p:stCondLst>
                                    <p:cond delay="0"/>
                                  </p:stCondLst>
                                  <p:childTnLst>
                                    <p:set>
                                      <p:cBhvr>
                                        <p:cTn id="18" dur="1" fill="hold">
                                          <p:stCondLst>
                                            <p:cond delay="0"/>
                                          </p:stCondLst>
                                        </p:cTn>
                                        <p:tgtEl>
                                          <p:spTgt spid="7176"/>
                                        </p:tgtEl>
                                        <p:attrNameLst>
                                          <p:attrName>style.visibility</p:attrName>
                                        </p:attrNameLst>
                                      </p:cBhvr>
                                      <p:to>
                                        <p:strVal val="visible"/>
                                      </p:to>
                                    </p:set>
                                    <p:animEffect transition="in" filter="wipe(down)">
                                      <p:cBhvr>
                                        <p:cTn id="19" dur="500"/>
                                        <p:tgtEl>
                                          <p:spTgt spid="717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177"/>
                                        </p:tgtEl>
                                        <p:attrNameLst>
                                          <p:attrName>style.visibility</p:attrName>
                                        </p:attrNameLst>
                                      </p:cBhvr>
                                      <p:to>
                                        <p:strVal val="visible"/>
                                      </p:to>
                                    </p:set>
                                    <p:animEffect transition="in" filter="wipe(down)">
                                      <p:cBhvr>
                                        <p:cTn id="22" dur="500"/>
                                        <p:tgtEl>
                                          <p:spTgt spid="717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7175"/>
                                        </p:tgtEl>
                                        <p:attrNameLst>
                                          <p:attrName>style.visibility</p:attrName>
                                        </p:attrNameLst>
                                      </p:cBhvr>
                                      <p:to>
                                        <p:strVal val="visible"/>
                                      </p:to>
                                    </p:set>
                                    <p:animEffect transition="in" filter="wipe(down)">
                                      <p:cBhvr>
                                        <p:cTn id="25" dur="500"/>
                                        <p:tgtEl>
                                          <p:spTgt spid="7175"/>
                                        </p:tgtEl>
                                      </p:cBhvr>
                                    </p:animEffect>
                                  </p:childTnLst>
                                </p:cTn>
                              </p:par>
                              <p:par>
                                <p:cTn id="26" presetID="22" presetClass="entr" presetSubtype="4" fill="hold" nodeType="withEffect">
                                  <p:stCondLst>
                                    <p:cond delay="0"/>
                                  </p:stCondLst>
                                  <p:childTnLst>
                                    <p:set>
                                      <p:cBhvr>
                                        <p:cTn id="27" dur="1" fill="hold">
                                          <p:stCondLst>
                                            <p:cond delay="0"/>
                                          </p:stCondLst>
                                        </p:cTn>
                                        <p:tgtEl>
                                          <p:spTgt spid="7174"/>
                                        </p:tgtEl>
                                        <p:attrNameLst>
                                          <p:attrName>style.visibility</p:attrName>
                                        </p:attrNameLst>
                                      </p:cBhvr>
                                      <p:to>
                                        <p:strVal val="visible"/>
                                      </p:to>
                                    </p:set>
                                    <p:animEffect transition="in" filter="wipe(down)">
                                      <p:cBhvr>
                                        <p:cTn id="28"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7175" grpId="0" animBg="1"/>
      <p:bldP spid="717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143" descr="8 CÃ¡ch ÄÆ¡n giáº£n khuyáº¿n khÃ­ch há»c sinh tham gia hoáº¡t Äá»ng tháº£o luáº­n nhÃ³m -  Insight Education"/>
          <p:cNvSpPr>
            <a:spLocks noChangeAspect="1" noChangeArrowheads="1"/>
          </p:cNvSpPr>
          <p:nvPr/>
        </p:nvSpPr>
        <p:spPr bwMode="auto">
          <a:xfrm>
            <a:off x="1259681"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11268" name="Rectangle 1"/>
          <p:cNvSpPr>
            <a:spLocks noChangeArrowheads="1"/>
          </p:cNvSpPr>
          <p:nvPr/>
        </p:nvSpPr>
        <p:spPr bwMode="auto">
          <a:xfrm>
            <a:off x="914400" y="468131"/>
            <a:ext cx="7812881" cy="65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763" indent="1143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lnSpc>
                <a:spcPct val="115000"/>
              </a:lnSpc>
              <a:spcBef>
                <a:spcPct val="0"/>
              </a:spcBef>
              <a:buClrTx/>
              <a:buSzTx/>
              <a:buFontTx/>
              <a:buNone/>
            </a:pPr>
            <a:r>
              <a:rPr lang="en-US" altLang="en-US" sz="3200" b="1" dirty="0" err="1">
                <a:solidFill>
                  <a:srgbClr val="FF3300"/>
                </a:solidFill>
                <a:latin typeface="Times New Roman" panose="02020603050405020304" pitchFamily="18" charset="0"/>
                <a:cs typeface="Times New Roman" panose="02020603050405020304" pitchFamily="18" charset="0"/>
              </a:rPr>
              <a:t>Nêu</a:t>
            </a:r>
            <a:r>
              <a:rPr lang="en-US" altLang="en-US" sz="3200" b="1" dirty="0">
                <a:solidFill>
                  <a:srgbClr val="FF3300"/>
                </a:solidFill>
                <a:latin typeface="Times New Roman" panose="02020603050405020304" pitchFamily="18" charset="0"/>
                <a:cs typeface="Times New Roman" panose="02020603050405020304" pitchFamily="18" charset="0"/>
              </a:rPr>
              <a:t> </a:t>
            </a:r>
            <a:r>
              <a:rPr lang="en-US" altLang="en-US" sz="3200" b="1" dirty="0" err="1">
                <a:solidFill>
                  <a:srgbClr val="FF3300"/>
                </a:solidFill>
                <a:latin typeface="Times New Roman" panose="02020603050405020304" pitchFamily="18" charset="0"/>
                <a:cs typeface="Times New Roman" panose="02020603050405020304" pitchFamily="18" charset="0"/>
              </a:rPr>
              <a:t>tên</a:t>
            </a:r>
            <a:r>
              <a:rPr lang="en-US" altLang="en-US" sz="3200" b="1" dirty="0">
                <a:solidFill>
                  <a:srgbClr val="FF3300"/>
                </a:solidFill>
                <a:latin typeface="Times New Roman" panose="02020603050405020304" pitchFamily="18" charset="0"/>
                <a:cs typeface="Times New Roman" panose="02020603050405020304" pitchFamily="18" charset="0"/>
              </a:rPr>
              <a:t> </a:t>
            </a:r>
            <a:r>
              <a:rPr lang="en-US" altLang="en-US" sz="3200" b="1" dirty="0" err="1">
                <a:solidFill>
                  <a:srgbClr val="FF3300"/>
                </a:solidFill>
                <a:latin typeface="Times New Roman" panose="02020603050405020304" pitchFamily="18" charset="0"/>
                <a:cs typeface="Times New Roman" panose="02020603050405020304" pitchFamily="18" charset="0"/>
              </a:rPr>
              <a:t>nguồn</a:t>
            </a:r>
            <a:r>
              <a:rPr lang="en-US" altLang="en-US" sz="3200" b="1" dirty="0">
                <a:solidFill>
                  <a:srgbClr val="FF3300"/>
                </a:solidFill>
                <a:latin typeface="Times New Roman" panose="02020603050405020304" pitchFamily="18" charset="0"/>
                <a:cs typeface="Times New Roman" panose="02020603050405020304" pitchFamily="18" charset="0"/>
              </a:rPr>
              <a:t> </a:t>
            </a:r>
            <a:r>
              <a:rPr lang="en-US" altLang="en-US" sz="3200" b="1" dirty="0" err="1">
                <a:solidFill>
                  <a:srgbClr val="FF3300"/>
                </a:solidFill>
                <a:latin typeface="Times New Roman" panose="02020603050405020304" pitchFamily="18" charset="0"/>
                <a:cs typeface="Times New Roman" panose="02020603050405020304" pitchFamily="18" charset="0"/>
              </a:rPr>
              <a:t>năng</a:t>
            </a:r>
            <a:r>
              <a:rPr lang="en-US" altLang="en-US" sz="3200" b="1" dirty="0">
                <a:solidFill>
                  <a:srgbClr val="FF3300"/>
                </a:solidFill>
                <a:latin typeface="Times New Roman" panose="02020603050405020304" pitchFamily="18" charset="0"/>
                <a:cs typeface="Times New Roman" panose="02020603050405020304" pitchFamily="18" charset="0"/>
              </a:rPr>
              <a:t> </a:t>
            </a:r>
            <a:r>
              <a:rPr lang="en-US" altLang="en-US" sz="3200" b="1" dirty="0" err="1">
                <a:solidFill>
                  <a:srgbClr val="FF3300"/>
                </a:solidFill>
                <a:latin typeface="Times New Roman" panose="02020603050405020304" pitchFamily="18" charset="0"/>
                <a:cs typeface="Times New Roman" panose="02020603050405020304" pitchFamily="18" charset="0"/>
              </a:rPr>
              <a:t>lượng</a:t>
            </a:r>
            <a:r>
              <a:rPr lang="en-US" altLang="en-US" sz="3200" b="1" dirty="0">
                <a:solidFill>
                  <a:srgbClr val="FF3300"/>
                </a:solidFill>
                <a:latin typeface="Times New Roman" panose="02020603050405020304" pitchFamily="18" charset="0"/>
                <a:cs typeface="Times New Roman" panose="02020603050405020304" pitchFamily="18" charset="0"/>
              </a:rPr>
              <a:t> </a:t>
            </a:r>
            <a:r>
              <a:rPr lang="en-US" altLang="en-US" sz="3200" b="1" dirty="0" err="1">
                <a:solidFill>
                  <a:srgbClr val="FF3300"/>
                </a:solidFill>
                <a:latin typeface="Times New Roman" panose="02020603050405020304" pitchFamily="18" charset="0"/>
                <a:cs typeface="Times New Roman" panose="02020603050405020304" pitchFamily="18" charset="0"/>
              </a:rPr>
              <a:t>được</a:t>
            </a:r>
            <a:r>
              <a:rPr lang="en-US" altLang="en-US" sz="3200" b="1" dirty="0">
                <a:solidFill>
                  <a:srgbClr val="FF3300"/>
                </a:solidFill>
                <a:latin typeface="Times New Roman" panose="02020603050405020304" pitchFamily="18" charset="0"/>
                <a:cs typeface="Times New Roman" panose="02020603050405020304" pitchFamily="18" charset="0"/>
              </a:rPr>
              <a:t> </a:t>
            </a:r>
            <a:r>
              <a:rPr lang="en-US" altLang="en-US" sz="3200" b="1" dirty="0" err="1">
                <a:solidFill>
                  <a:srgbClr val="FF3300"/>
                </a:solidFill>
                <a:latin typeface="Times New Roman" panose="02020603050405020304" pitchFamily="18" charset="0"/>
                <a:cs typeface="Times New Roman" panose="02020603050405020304" pitchFamily="18" charset="0"/>
              </a:rPr>
              <a:t>sử</a:t>
            </a:r>
            <a:r>
              <a:rPr lang="en-US" altLang="en-US" sz="3200" b="1" dirty="0">
                <a:solidFill>
                  <a:srgbClr val="FF3300"/>
                </a:solidFill>
                <a:latin typeface="Times New Roman" panose="02020603050405020304" pitchFamily="18" charset="0"/>
                <a:cs typeface="Times New Roman" panose="02020603050405020304" pitchFamily="18" charset="0"/>
              </a:rPr>
              <a:t> </a:t>
            </a:r>
            <a:r>
              <a:rPr lang="en-US" altLang="en-US" sz="3200" b="1" dirty="0" err="1">
                <a:solidFill>
                  <a:srgbClr val="FF3300"/>
                </a:solidFill>
                <a:latin typeface="Times New Roman" panose="02020603050405020304" pitchFamily="18" charset="0"/>
                <a:cs typeface="Times New Roman" panose="02020603050405020304" pitchFamily="18" charset="0"/>
              </a:rPr>
              <a:t>dụng</a:t>
            </a:r>
            <a:r>
              <a:rPr lang="en-US" altLang="en-US" sz="3200" b="1" dirty="0">
                <a:solidFill>
                  <a:srgbClr val="FF3300"/>
                </a:solidFill>
                <a:latin typeface="Times New Roman" panose="02020603050405020304" pitchFamily="18" charset="0"/>
                <a:cs typeface="Times New Roman" panose="02020603050405020304" pitchFamily="18" charset="0"/>
              </a:rPr>
              <a:t>? </a:t>
            </a:r>
            <a:endParaRPr lang="en-US" altLang="en-US" sz="3200" b="1" dirty="0">
              <a:solidFill>
                <a:srgbClr val="FF3300"/>
              </a:solidFill>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17420" name="Picture 12" desc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43100" y="1943101"/>
            <a:ext cx="5029200" cy="3775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AutoShape 14" descr="Bếp Gas Âm Chefs EH-G238B | Chefs Group"/>
          <p:cNvSpPr>
            <a:spLocks noChangeAspect="1" noChangeArrowheads="1"/>
          </p:cNvSpPr>
          <p:nvPr/>
        </p:nvSpPr>
        <p:spPr bwMode="auto">
          <a:xfrm>
            <a:off x="116681"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endParaRPr lang="en-US" altLang="en-US">
              <a:solidFill>
                <a:schemeClr val="tx1"/>
              </a:solidFill>
              <a:latin typeface="Arial" panose="020B0604020202020204" pitchFamily="34" charset="0"/>
            </a:endParaRPr>
          </a:p>
        </p:txBody>
      </p:sp>
      <p:sp>
        <p:nvSpPr>
          <p:cNvPr id="13318" name="AutoShape 16" descr="Bếp Gas Âm Chefs EH-G238B | Chefs Group"/>
          <p:cNvSpPr>
            <a:spLocks noChangeAspect="1" noChangeArrowheads="1"/>
          </p:cNvSpPr>
          <p:nvPr/>
        </p:nvSpPr>
        <p:spPr bwMode="auto">
          <a:xfrm>
            <a:off x="230981" y="86320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endParaRPr lang="en-US" altLang="en-US">
              <a:solidFill>
                <a:schemeClr val="tx1"/>
              </a:solidFill>
              <a:latin typeface="Arial" panose="020B0604020202020204" pitchFamily="34" charset="0"/>
            </a:endParaRPr>
          </a:p>
        </p:txBody>
      </p:sp>
      <p:sp>
        <p:nvSpPr>
          <p:cNvPr id="13319" name="AutoShape 18" descr="Kinh nghiệm chọn mua đèn học chống cận tốt nhất"/>
          <p:cNvSpPr>
            <a:spLocks noChangeAspect="1" noChangeArrowheads="1"/>
          </p:cNvSpPr>
          <p:nvPr/>
        </p:nvSpPr>
        <p:spPr bwMode="auto">
          <a:xfrm>
            <a:off x="345281" y="97750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endParaRPr lang="en-US" altLang="en-US">
              <a:solidFill>
                <a:schemeClr val="tx1"/>
              </a:solidFill>
              <a:latin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1650" y="1771650"/>
            <a:ext cx="52006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88282" y="1628775"/>
            <a:ext cx="6055519"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88281" y="1528762"/>
            <a:ext cx="622935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0767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17420"/>
                                        </p:tgtEl>
                                        <p:attrNameLst>
                                          <p:attrName>style.visibility</p:attrName>
                                        </p:attrNameLst>
                                      </p:cBhvr>
                                      <p:to>
                                        <p:strVal val="visible"/>
                                      </p:to>
                                    </p:set>
                                    <p:animEffect transition="in" filter="fade">
                                      <p:cBhvr>
                                        <p:cTn id="11" dur="500"/>
                                        <p:tgtEl>
                                          <p:spTgt spid="1742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xit" presetSubtype="0" fill="hold" nodeType="clickEffect">
                                  <p:stCondLst>
                                    <p:cond delay="0"/>
                                  </p:stCondLst>
                                  <p:childTnLst>
                                    <p:animEffect transition="out" filter="fade">
                                      <p:cBhvr>
                                        <p:cTn id="15" dur="500"/>
                                        <p:tgtEl>
                                          <p:spTgt spid="17420"/>
                                        </p:tgtEl>
                                      </p:cBhvr>
                                    </p:animEffect>
                                    <p:set>
                                      <p:cBhvr>
                                        <p:cTn id="16" dur="1" fill="hold">
                                          <p:stCondLst>
                                            <p:cond delay="499"/>
                                          </p:stCondLst>
                                        </p:cTn>
                                        <p:tgtEl>
                                          <p:spTgt spid="17420"/>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xit" presetSubtype="0" fill="hold" nodeType="clickEffect">
                                  <p:stCondLst>
                                    <p:cond delay="0"/>
                                  </p:stCondLst>
                                  <p:childTnLst>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xit" presetSubtype="0" fill="hold" nodeType="clickEffect">
                                  <p:stCondLst>
                                    <p:cond delay="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xit" presetSubtype="0" fill="hold" nodeType="clickEffect">
                                  <p:stCondLst>
                                    <p:cond delay="0"/>
                                  </p:stCondLst>
                                  <p:childTnLst>
                                    <p:animEffect transition="out" filter="fade">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0" y="437074"/>
            <a:ext cx="6972301" cy="3600450"/>
          </a:xfrm>
          <a:prstGeom prst="cloud">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latin typeface="Times New Roman" panose="02020603050405020304" pitchFamily="18" charset="0"/>
              <a:cs typeface="Times New Roman" panose="02020603050405020304" pitchFamily="18" charset="0"/>
            </a:endParaRPr>
          </a:p>
        </p:txBody>
      </p:sp>
      <p:sp>
        <p:nvSpPr>
          <p:cNvPr id="4" name="Rectangle 4"/>
          <p:cNvSpPr>
            <a:spLocks noChangeArrowheads="1"/>
          </p:cNvSpPr>
          <p:nvPr/>
        </p:nvSpPr>
        <p:spPr bwMode="auto">
          <a:xfrm>
            <a:off x="186929" y="1713310"/>
            <a:ext cx="6343650" cy="104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048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lnSpc>
                <a:spcPct val="115000"/>
              </a:lnSpc>
              <a:spcBef>
                <a:spcPct val="0"/>
              </a:spcBef>
              <a:buClrTx/>
              <a:buSzTx/>
              <a:buFontTx/>
              <a:buNone/>
            </a:pPr>
            <a:r>
              <a:rPr lang="en-US" altLang="en-US" sz="2700" b="1" dirty="0">
                <a:solidFill>
                  <a:srgbClr val="FF0000"/>
                </a:solidFill>
                <a:latin typeface="Times New Roman" panose="02020603050405020304" pitchFamily="18" charset="0"/>
                <a:cs typeface="Times New Roman" panose="02020603050405020304" pitchFamily="18" charset="0"/>
              </a:rPr>
              <a:t>Theo </a:t>
            </a:r>
            <a:r>
              <a:rPr lang="en-US" altLang="en-US" sz="2700" b="1" dirty="0" err="1">
                <a:solidFill>
                  <a:srgbClr val="FF0000"/>
                </a:solidFill>
                <a:latin typeface="Times New Roman" panose="02020603050405020304" pitchFamily="18" charset="0"/>
                <a:cs typeface="Times New Roman" panose="02020603050405020304" pitchFamily="18" charset="0"/>
              </a:rPr>
              <a:t>em</a:t>
            </a:r>
            <a:r>
              <a:rPr lang="en-US" altLang="en-US" sz="2700" b="1" dirty="0">
                <a:solidFill>
                  <a:srgbClr val="FF0000"/>
                </a:solidFill>
                <a:latin typeface="Times New Roman" panose="02020603050405020304" pitchFamily="18" charset="0"/>
                <a:cs typeface="Times New Roman" panose="02020603050405020304" pitchFamily="18" charset="0"/>
              </a:rPr>
              <a:t> </a:t>
            </a:r>
            <a:r>
              <a:rPr lang="en-US" altLang="en-US" sz="2700" b="1" dirty="0" err="1">
                <a:solidFill>
                  <a:srgbClr val="FF0000"/>
                </a:solidFill>
                <a:latin typeface="Times New Roman" panose="02020603050405020304" pitchFamily="18" charset="0"/>
                <a:cs typeface="Times New Roman" panose="02020603050405020304" pitchFamily="18" charset="0"/>
              </a:rPr>
              <a:t>có</a:t>
            </a:r>
            <a:r>
              <a:rPr lang="en-US" altLang="en-US" sz="2700" b="1" dirty="0">
                <a:solidFill>
                  <a:srgbClr val="FF0000"/>
                </a:solidFill>
                <a:latin typeface="Times New Roman" panose="02020603050405020304" pitchFamily="18" charset="0"/>
                <a:cs typeface="Times New Roman" panose="02020603050405020304" pitchFamily="18" charset="0"/>
              </a:rPr>
              <a:t> </a:t>
            </a:r>
            <a:r>
              <a:rPr lang="en-US" altLang="en-US" sz="2700" b="1" dirty="0" err="1">
                <a:solidFill>
                  <a:srgbClr val="FF0000"/>
                </a:solidFill>
                <a:latin typeface="Times New Roman" panose="02020603050405020304" pitchFamily="18" charset="0"/>
                <a:cs typeface="Times New Roman" panose="02020603050405020304" pitchFamily="18" charset="0"/>
              </a:rPr>
              <a:t>nên</a:t>
            </a:r>
            <a:r>
              <a:rPr lang="en-US" altLang="en-US" sz="2700" b="1" dirty="0">
                <a:solidFill>
                  <a:srgbClr val="FF0000"/>
                </a:solidFill>
                <a:latin typeface="Times New Roman" panose="02020603050405020304" pitchFamily="18" charset="0"/>
                <a:cs typeface="Times New Roman" panose="02020603050405020304" pitchFamily="18" charset="0"/>
              </a:rPr>
              <a:t> </a:t>
            </a:r>
            <a:r>
              <a:rPr lang="en-US" altLang="en-US" sz="2700" b="1" dirty="0" err="1">
                <a:solidFill>
                  <a:srgbClr val="FF0000"/>
                </a:solidFill>
                <a:latin typeface="Times New Roman" panose="02020603050405020304" pitchFamily="18" charset="0"/>
                <a:cs typeface="Times New Roman" panose="02020603050405020304" pitchFamily="18" charset="0"/>
              </a:rPr>
              <a:t>tiết</a:t>
            </a:r>
            <a:r>
              <a:rPr lang="en-US" altLang="en-US" sz="2700" b="1" dirty="0">
                <a:solidFill>
                  <a:srgbClr val="FF0000"/>
                </a:solidFill>
                <a:latin typeface="Times New Roman" panose="02020603050405020304" pitchFamily="18" charset="0"/>
                <a:cs typeface="Times New Roman" panose="02020603050405020304" pitchFamily="18" charset="0"/>
              </a:rPr>
              <a:t> </a:t>
            </a:r>
            <a:r>
              <a:rPr lang="en-US" altLang="en-US" sz="2700" b="1" dirty="0" err="1">
                <a:solidFill>
                  <a:srgbClr val="FF0000"/>
                </a:solidFill>
                <a:latin typeface="Times New Roman" panose="02020603050405020304" pitchFamily="18" charset="0"/>
                <a:cs typeface="Times New Roman" panose="02020603050405020304" pitchFamily="18" charset="0"/>
              </a:rPr>
              <a:t>kiệm</a:t>
            </a:r>
            <a:r>
              <a:rPr lang="en-US" altLang="en-US" sz="2700" b="1" dirty="0">
                <a:solidFill>
                  <a:srgbClr val="FF0000"/>
                </a:solidFill>
                <a:latin typeface="Times New Roman" panose="02020603050405020304" pitchFamily="18" charset="0"/>
                <a:cs typeface="Times New Roman" panose="02020603050405020304" pitchFamily="18" charset="0"/>
              </a:rPr>
              <a:t> </a:t>
            </a:r>
            <a:r>
              <a:rPr lang="en-US" altLang="en-US" sz="2700" b="1" dirty="0" err="1">
                <a:solidFill>
                  <a:srgbClr val="FF0000"/>
                </a:solidFill>
                <a:latin typeface="Times New Roman" panose="02020603050405020304" pitchFamily="18" charset="0"/>
                <a:cs typeface="Times New Roman" panose="02020603050405020304" pitchFamily="18" charset="0"/>
              </a:rPr>
              <a:t>các</a:t>
            </a:r>
            <a:r>
              <a:rPr lang="en-US" altLang="en-US" sz="2700" b="1" dirty="0">
                <a:solidFill>
                  <a:srgbClr val="FF0000"/>
                </a:solidFill>
                <a:latin typeface="Times New Roman" panose="02020603050405020304" pitchFamily="18" charset="0"/>
                <a:cs typeface="Times New Roman" panose="02020603050405020304" pitchFamily="18" charset="0"/>
              </a:rPr>
              <a:t> </a:t>
            </a:r>
            <a:r>
              <a:rPr lang="en-US" altLang="en-US" sz="2700" b="1" dirty="0" err="1">
                <a:solidFill>
                  <a:srgbClr val="FF0000"/>
                </a:solidFill>
                <a:latin typeface="Times New Roman" panose="02020603050405020304" pitchFamily="18" charset="0"/>
                <a:cs typeface="Times New Roman" panose="02020603050405020304" pitchFamily="18" charset="0"/>
              </a:rPr>
              <a:t>nguồn</a:t>
            </a:r>
            <a:r>
              <a:rPr lang="en-US" altLang="en-US" sz="2700" b="1" dirty="0">
                <a:solidFill>
                  <a:srgbClr val="FF0000"/>
                </a:solidFill>
                <a:latin typeface="Times New Roman" panose="02020603050405020304" pitchFamily="18" charset="0"/>
                <a:cs typeface="Times New Roman" panose="02020603050405020304" pitchFamily="18" charset="0"/>
              </a:rPr>
              <a:t> </a:t>
            </a:r>
            <a:r>
              <a:rPr lang="en-US" altLang="en-US" sz="2700" b="1" dirty="0" err="1">
                <a:solidFill>
                  <a:srgbClr val="FF0000"/>
                </a:solidFill>
                <a:latin typeface="Times New Roman" panose="02020603050405020304" pitchFamily="18" charset="0"/>
                <a:cs typeface="Times New Roman" panose="02020603050405020304" pitchFamily="18" charset="0"/>
              </a:rPr>
              <a:t>năng</a:t>
            </a:r>
            <a:r>
              <a:rPr lang="en-US" altLang="en-US" sz="2700" b="1" dirty="0">
                <a:solidFill>
                  <a:srgbClr val="FF0000"/>
                </a:solidFill>
                <a:latin typeface="Times New Roman" panose="02020603050405020304" pitchFamily="18" charset="0"/>
                <a:cs typeface="Times New Roman" panose="02020603050405020304" pitchFamily="18" charset="0"/>
              </a:rPr>
              <a:t> </a:t>
            </a:r>
            <a:r>
              <a:rPr lang="en-US" altLang="en-US" sz="2700" b="1" dirty="0" err="1">
                <a:solidFill>
                  <a:srgbClr val="FF0000"/>
                </a:solidFill>
                <a:latin typeface="Times New Roman" panose="02020603050405020304" pitchFamily="18" charset="0"/>
                <a:cs typeface="Times New Roman" panose="02020603050405020304" pitchFamily="18" charset="0"/>
              </a:rPr>
              <a:t>lượng</a:t>
            </a:r>
            <a:r>
              <a:rPr lang="en-US" altLang="en-US" sz="2700" b="1" dirty="0">
                <a:solidFill>
                  <a:srgbClr val="FF0000"/>
                </a:solidFill>
                <a:latin typeface="Times New Roman" panose="02020603050405020304" pitchFamily="18" charset="0"/>
                <a:cs typeface="Times New Roman" panose="02020603050405020304" pitchFamily="18" charset="0"/>
              </a:rPr>
              <a:t> </a:t>
            </a:r>
            <a:r>
              <a:rPr lang="en-US" altLang="en-US" sz="2700" b="1" dirty="0" err="1">
                <a:solidFill>
                  <a:srgbClr val="FF0000"/>
                </a:solidFill>
                <a:latin typeface="Times New Roman" panose="02020603050405020304" pitchFamily="18" charset="0"/>
                <a:cs typeface="Times New Roman" panose="02020603050405020304" pitchFamily="18" charset="0"/>
              </a:rPr>
              <a:t>đó</a:t>
            </a:r>
            <a:r>
              <a:rPr lang="en-US" altLang="en-US" sz="2700" b="1" dirty="0">
                <a:solidFill>
                  <a:srgbClr val="FF0000"/>
                </a:solidFill>
                <a:latin typeface="Times New Roman" panose="02020603050405020304" pitchFamily="18" charset="0"/>
                <a:cs typeface="Times New Roman" panose="02020603050405020304" pitchFamily="18" charset="0"/>
              </a:rPr>
              <a:t> </a:t>
            </a:r>
            <a:r>
              <a:rPr lang="en-US" altLang="en-US" sz="2700" b="1" dirty="0" err="1">
                <a:solidFill>
                  <a:srgbClr val="FF0000"/>
                </a:solidFill>
                <a:latin typeface="Times New Roman" panose="02020603050405020304" pitchFamily="18" charset="0"/>
                <a:cs typeface="Times New Roman" panose="02020603050405020304" pitchFamily="18" charset="0"/>
              </a:rPr>
              <a:t>không</a:t>
            </a:r>
            <a:r>
              <a:rPr lang="en-US" altLang="en-US" sz="2700" b="1" dirty="0">
                <a:solidFill>
                  <a:srgbClr val="FF0000"/>
                </a:solidFill>
                <a:latin typeface="Times New Roman" panose="02020603050405020304" pitchFamily="18" charset="0"/>
                <a:cs typeface="Times New Roman" panose="02020603050405020304" pitchFamily="18" charset="0"/>
              </a:rPr>
              <a:t>? </a:t>
            </a:r>
            <a:r>
              <a:rPr lang="en-US" altLang="en-US" sz="2700" b="1" dirty="0" err="1">
                <a:solidFill>
                  <a:srgbClr val="FF0000"/>
                </a:solidFill>
                <a:latin typeface="Times New Roman" panose="02020603050405020304" pitchFamily="18" charset="0"/>
                <a:cs typeface="Times New Roman" panose="02020603050405020304" pitchFamily="18" charset="0"/>
              </a:rPr>
              <a:t>Vì</a:t>
            </a:r>
            <a:r>
              <a:rPr lang="en-US" altLang="en-US" sz="2700" b="1" dirty="0">
                <a:solidFill>
                  <a:srgbClr val="FF0000"/>
                </a:solidFill>
                <a:latin typeface="Times New Roman" panose="02020603050405020304" pitchFamily="18" charset="0"/>
                <a:cs typeface="Times New Roman" panose="02020603050405020304" pitchFamily="18" charset="0"/>
              </a:rPr>
              <a:t> </a:t>
            </a:r>
            <a:r>
              <a:rPr lang="en-US" altLang="en-US" sz="2700" b="1" dirty="0" err="1">
                <a:solidFill>
                  <a:srgbClr val="FF0000"/>
                </a:solidFill>
                <a:latin typeface="Times New Roman" panose="02020603050405020304" pitchFamily="18" charset="0"/>
                <a:cs typeface="Times New Roman" panose="02020603050405020304" pitchFamily="18" charset="0"/>
              </a:rPr>
              <a:t>sao</a:t>
            </a:r>
            <a:r>
              <a:rPr lang="en-US" altLang="en-US" sz="2700" b="1" dirty="0">
                <a:solidFill>
                  <a:srgbClr val="FF0000"/>
                </a:solidFill>
                <a:latin typeface="Times New Roman" panose="02020603050405020304" pitchFamily="18" charset="0"/>
                <a:cs typeface="Times New Roman" panose="02020603050405020304" pitchFamily="18" charset="0"/>
              </a:rPr>
              <a:t>? </a:t>
            </a:r>
            <a:endParaRPr lang="en-US" altLang="en-US" sz="2700" dirty="0">
              <a:solidFill>
                <a:srgbClr val="FF0000"/>
              </a:solidFill>
              <a:latin typeface="Calibri" panose="020F0502020204030204" pitchFamily="34" charset="0"/>
              <a:ea typeface="SimSun" panose="02010600030101010101" pitchFamily="2" charset="-122"/>
              <a:cs typeface="Times New Roman" panose="02020603050405020304" pitchFamily="18" charset="0"/>
            </a:endParaRPr>
          </a:p>
        </p:txBody>
      </p:sp>
      <p:pic>
        <p:nvPicPr>
          <p:cNvPr id="15364" name="Picture 2" descr="https://free.vector6.com/wp-content/uploads/2021/03/0000000705-giao-duc-hoc-tap-hoc-sinh-kien-thuc-hoc-nhom-tai-hinh-png-187.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46973" y="2553891"/>
            <a:ext cx="4797028" cy="3446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1749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3"/>
          <p:cNvSpPr>
            <a:spLocks noChangeArrowheads="1"/>
          </p:cNvSpPr>
          <p:nvPr/>
        </p:nvSpPr>
        <p:spPr bwMode="auto">
          <a:xfrm>
            <a:off x="7144" y="228600"/>
            <a:ext cx="8908256" cy="122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115000"/>
              </a:lnSpc>
              <a:spcBef>
                <a:spcPct val="0"/>
              </a:spcBef>
              <a:buClrTx/>
              <a:buSzTx/>
              <a:buFontTx/>
              <a:buNone/>
            </a:pPr>
            <a:r>
              <a:rPr lang="en-US" altLang="en-US" sz="3200" b="1" dirty="0">
                <a:solidFill>
                  <a:srgbClr val="0000FF"/>
                </a:solidFill>
                <a:latin typeface="Times New Roman" panose="02020603050405020304" pitchFamily="18" charset="0"/>
                <a:cs typeface="Times New Roman" panose="02020603050405020304" pitchFamily="18" charset="0"/>
              </a:rPr>
              <a:t>      2.2. </a:t>
            </a:r>
            <a:r>
              <a:rPr lang="en-US" altLang="en-US" sz="3200" b="1" dirty="0" err="1">
                <a:solidFill>
                  <a:srgbClr val="0000FF"/>
                </a:solidFill>
                <a:latin typeface="Times New Roman" panose="02020603050405020304" pitchFamily="18" charset="0"/>
                <a:cs typeface="Times New Roman" panose="02020603050405020304" pitchFamily="18" charset="0"/>
              </a:rPr>
              <a:t>Biện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pháp</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tiết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kiệm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năng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lượng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điện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trong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gia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đình</a:t>
            </a:r>
            <a:r>
              <a:rPr lang="en-US" altLang="en-US" sz="3200" b="1" dirty="0">
                <a:solidFill>
                  <a:srgbClr val="0000FF"/>
                </a:solidFill>
                <a:latin typeface="Times New Roman" panose="02020603050405020304" pitchFamily="18" charset="0"/>
                <a:cs typeface="Times New Roman" panose="02020603050405020304" pitchFamily="18" charset="0"/>
              </a:rPr>
              <a:t> </a:t>
            </a:r>
            <a:endParaRPr lang="en-US" altLang="en-US" sz="3200" dirty="0">
              <a:solidFill>
                <a:srgbClr val="0000FF"/>
              </a:solidFill>
              <a:latin typeface="Calibri" panose="020F0502020204030204" pitchFamily="34" charset="0"/>
              <a:ea typeface="SimSun" panose="02010600030101010101" pitchFamily="2" charset="-122"/>
              <a:cs typeface="Times New Roman" panose="02020603050405020304" pitchFamily="18" charset="0"/>
            </a:endParaRPr>
          </a:p>
        </p:txBody>
      </p:sp>
      <p:pic>
        <p:nvPicPr>
          <p:cNvPr id="19459" name="Picture 6" descr="Note ngay kinh nghiệm tiết kiệm điện không phải bạn nào cũng biế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600200"/>
            <a:ext cx="808580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7609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additive="base">
                                        <p:cTn id="7" dur="500" fill="hold"/>
                                        <p:tgtEl>
                                          <p:spTgt spid="27652"/>
                                        </p:tgtEl>
                                        <p:attrNameLst>
                                          <p:attrName>ppt_x</p:attrName>
                                        </p:attrNameLst>
                                      </p:cBhvr>
                                      <p:tavLst>
                                        <p:tav tm="0">
                                          <p:val>
                                            <p:strVal val="#ppt_x"/>
                                          </p:val>
                                        </p:tav>
                                        <p:tav tm="100000">
                                          <p:val>
                                            <p:strVal val="#ppt_x"/>
                                          </p:val>
                                        </p:tav>
                                      </p:tavLst>
                                    </p:anim>
                                    <p:anim calcmode="lin" valueType="num">
                                      <p:cBhvr additive="base">
                                        <p:cTn id="8" dur="500" fill="hold"/>
                                        <p:tgtEl>
                                          <p:spTgt spid="276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228600" y="224392"/>
            <a:ext cx="8610600" cy="58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115000"/>
              </a:lnSpc>
              <a:spcBef>
                <a:spcPct val="0"/>
              </a:spcBef>
              <a:buClrTx/>
              <a:buSzTx/>
              <a:buFontTx/>
              <a:buNone/>
            </a:pPr>
            <a:r>
              <a:rPr lang="en-US" altLang="en-US" sz="2800" b="1" dirty="0">
                <a:solidFill>
                  <a:srgbClr val="0000FF"/>
                </a:solidFill>
                <a:latin typeface="Times New Roman" panose="02020603050405020304" pitchFamily="18" charset="0"/>
                <a:cs typeface="Times New Roman" panose="02020603050405020304" pitchFamily="18" charset="0"/>
              </a:rPr>
              <a:t>2.2. </a:t>
            </a:r>
            <a:r>
              <a:rPr lang="en-US" altLang="en-US" sz="2800" b="1" dirty="0" err="1">
                <a:solidFill>
                  <a:srgbClr val="0000FF"/>
                </a:solidFill>
                <a:latin typeface="Times New Roman" panose="02020603050405020304" pitchFamily="18" charset="0"/>
                <a:cs typeface="Times New Roman" panose="02020603050405020304" pitchFamily="18" charset="0"/>
              </a:rPr>
              <a:t>Biện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pháp</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tiết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kiệm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năng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lượng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điện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trong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gia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đình</a:t>
            </a:r>
            <a:r>
              <a:rPr lang="en-US" altLang="en-US" sz="2800" b="1" dirty="0">
                <a:solidFill>
                  <a:srgbClr val="0000FF"/>
                </a:solidFill>
                <a:latin typeface="Times New Roman" panose="02020603050405020304" pitchFamily="18" charset="0"/>
                <a:cs typeface="Times New Roman" panose="02020603050405020304" pitchFamily="18" charset="0"/>
              </a:rPr>
              <a:t> </a:t>
            </a:r>
            <a:endParaRPr lang="en-US" altLang="en-US" sz="2800" dirty="0">
              <a:solidFill>
                <a:srgbClr val="0000FF"/>
              </a:solidFill>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40738362"/>
              </p:ext>
            </p:extLst>
          </p:nvPr>
        </p:nvGraphicFramePr>
        <p:xfrm>
          <a:off x="533400" y="1143000"/>
          <a:ext cx="8305800" cy="5486400"/>
        </p:xfrm>
        <a:graphic>
          <a:graphicData uri="http://schemas.openxmlformats.org/drawingml/2006/table">
            <a:tbl>
              <a:tblPr firstRow="1" bandRow="1">
                <a:tableStyleId>{E8B1032C-EA38-4F05-BA0D-38AFFFC7BED3}</a:tableStyleId>
              </a:tblPr>
              <a:tblGrid>
                <a:gridCol w="2317068">
                  <a:extLst>
                    <a:ext uri="{9D8B030D-6E8A-4147-A177-3AD203B41FA5}">
                      <a16:colId xmlns:a16="http://schemas.microsoft.com/office/drawing/2014/main" val="20000"/>
                    </a:ext>
                  </a:extLst>
                </a:gridCol>
                <a:gridCol w="3027079">
                  <a:extLst>
                    <a:ext uri="{9D8B030D-6E8A-4147-A177-3AD203B41FA5}">
                      <a16:colId xmlns:a16="http://schemas.microsoft.com/office/drawing/2014/main" val="20001"/>
                    </a:ext>
                  </a:extLst>
                </a:gridCol>
                <a:gridCol w="2961653">
                  <a:extLst>
                    <a:ext uri="{9D8B030D-6E8A-4147-A177-3AD203B41FA5}">
                      <a16:colId xmlns:a16="http://schemas.microsoft.com/office/drawing/2014/main" val="20002"/>
                    </a:ext>
                  </a:extLst>
                </a:gridCol>
              </a:tblGrid>
              <a:tr h="621422">
                <a:tc>
                  <a:txBody>
                    <a:bodyPr/>
                    <a:lstStyle/>
                    <a:p>
                      <a:pPr algn="ctr"/>
                      <a:r>
                        <a:rPr lang="en-US" sz="2400" dirty="0" err="1">
                          <a:latin typeface="Times New Roman" panose="02020603050405020304" pitchFamily="18" charset="0"/>
                          <a:cs typeface="Times New Roman" panose="02020603050405020304" pitchFamily="18" charset="0"/>
                        </a:rPr>
                        <a:t>Hình</a:t>
                      </a:r>
                      <a:endParaRPr lang="en-US" sz="2400" dirty="0">
                        <a:latin typeface="Times New Roman" panose="02020603050405020304" pitchFamily="18" charset="0"/>
                        <a:cs typeface="Times New Roman" panose="02020603050405020304" pitchFamily="18" charset="0"/>
                      </a:endParaRPr>
                    </a:p>
                  </a:txBody>
                  <a:tcPr marL="68586" marR="68586" marT="34288" marB="34288">
                    <a:solidFill>
                      <a:schemeClr val="bg1"/>
                    </a:solidFill>
                  </a:tcPr>
                </a:tc>
                <a:tc>
                  <a:txBody>
                    <a:bodyPr/>
                    <a:lstStyle/>
                    <a:p>
                      <a:pPr algn="ctr"/>
                      <a:r>
                        <a:rPr lang="en-US" sz="2400" baseline="0" dirty="0" err="1">
                          <a:latin typeface="Times New Roman" panose="02020603050405020304" pitchFamily="18" charset="0"/>
                          <a:cs typeface="Times New Roman" panose="02020603050405020304" pitchFamily="18" charset="0"/>
                        </a:rPr>
                        <a:t>Việc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gây</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lãng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phí</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điện</a:t>
                      </a:r>
                      <a:endParaRPr lang="en-US" sz="2400" dirty="0">
                        <a:latin typeface="Times New Roman" panose="02020603050405020304" pitchFamily="18" charset="0"/>
                        <a:cs typeface="Times New Roman" panose="02020603050405020304" pitchFamily="18" charset="0"/>
                      </a:endParaRPr>
                    </a:p>
                  </a:txBody>
                  <a:tcPr marL="68586" marR="68586" marT="34288" marB="34288">
                    <a:solidFill>
                      <a:schemeClr val="bg1"/>
                    </a:solidFill>
                  </a:tcPr>
                </a:tc>
                <a:tc>
                  <a:txBody>
                    <a:bodyPr/>
                    <a:lstStyle/>
                    <a:p>
                      <a:pPr algn="ctr"/>
                      <a:r>
                        <a:rPr lang="en-US" sz="2400" baseline="0" dirty="0" err="1">
                          <a:latin typeface="Times New Roman" panose="02020603050405020304" pitchFamily="18" charset="0"/>
                          <a:cs typeface="Times New Roman" panose="02020603050405020304" pitchFamily="18" charset="0"/>
                        </a:rPr>
                        <a:t>Biện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pháp</a:t>
                      </a:r>
                      <a:endParaRPr lang="en-US" sz="2400" dirty="0">
                        <a:latin typeface="Times New Roman" panose="02020603050405020304" pitchFamily="18" charset="0"/>
                        <a:cs typeface="Times New Roman" panose="02020603050405020304" pitchFamily="18" charset="0"/>
                      </a:endParaRPr>
                    </a:p>
                  </a:txBody>
                  <a:tcPr marL="68586" marR="68586" marT="34288" marB="34288">
                    <a:solidFill>
                      <a:schemeClr val="bg1"/>
                    </a:solidFill>
                  </a:tcPr>
                </a:tc>
                <a:extLst>
                  <a:ext uri="{0D108BD9-81ED-4DB2-BD59-A6C34878D82A}">
                    <a16:rowId xmlns:a16="http://schemas.microsoft.com/office/drawing/2014/main" val="10000"/>
                  </a:ext>
                </a:extLst>
              </a:tr>
              <a:tr h="161180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cs typeface="Times New Roman" panose="02020603050405020304" pitchFamily="18" charset="0"/>
                      </a:endParaRPr>
                    </a:p>
                  </a:txBody>
                  <a:tcPr marL="68586" marR="68586" marT="34288" marB="34288">
                    <a:solidFill>
                      <a:schemeClr val="bg1"/>
                    </a:solidFill>
                  </a:tcPr>
                </a:tc>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endParaRPr lang="en-US" sz="2000" b="1" dirty="0">
                        <a:effectLst/>
                        <a:latin typeface="Times New Roman" panose="02020603050405020304" pitchFamily="18" charset="0"/>
                        <a:cs typeface="Times New Roman" panose="02020603050405020304" pitchFamily="18" charset="0"/>
                      </a:endParaRPr>
                    </a:p>
                  </a:txBody>
                  <a:tcPr marL="68586" marR="68586" marT="34288" marB="34288">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2000" b="1" dirty="0">
                        <a:effectLst/>
                        <a:latin typeface="Times New Roman" panose="02020603050405020304" pitchFamily="18" charset="0"/>
                        <a:cs typeface="Times New Roman" panose="02020603050405020304" pitchFamily="18" charset="0"/>
                      </a:endParaRPr>
                    </a:p>
                  </a:txBody>
                  <a:tcPr marL="68586" marR="68586" marT="34288" marB="34288">
                    <a:solidFill>
                      <a:schemeClr val="bg1"/>
                    </a:solidFill>
                  </a:tcPr>
                </a:tc>
                <a:extLst>
                  <a:ext uri="{0D108BD9-81ED-4DB2-BD59-A6C34878D82A}">
                    <a16:rowId xmlns:a16="http://schemas.microsoft.com/office/drawing/2014/main" val="10001"/>
                  </a:ext>
                </a:extLst>
              </a:tr>
              <a:tr h="178658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cs typeface="Times New Roman" panose="02020603050405020304" pitchFamily="18" charset="0"/>
                      </a:endParaRPr>
                    </a:p>
                  </a:txBody>
                  <a:tcPr marL="68586" marR="68586" marT="34288" marB="34288">
                    <a:solidFill>
                      <a:schemeClr val="bg1"/>
                    </a:solidFill>
                  </a:tcPr>
                </a:tc>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endParaRPr lang="en-US" sz="2000" b="1" dirty="0">
                        <a:effectLst/>
                        <a:latin typeface="Times New Roman" panose="02020603050405020304" pitchFamily="18" charset="0"/>
                        <a:cs typeface="Times New Roman" panose="02020603050405020304" pitchFamily="18" charset="0"/>
                      </a:endParaRPr>
                    </a:p>
                  </a:txBody>
                  <a:tcPr marL="68586" marR="68586" marT="34288" marB="34288">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2000" b="1" dirty="0">
                        <a:effectLst/>
                        <a:latin typeface="Times New Roman" panose="02020603050405020304" pitchFamily="18" charset="0"/>
                        <a:cs typeface="Times New Roman" panose="02020603050405020304" pitchFamily="18" charset="0"/>
                      </a:endParaRPr>
                    </a:p>
                  </a:txBody>
                  <a:tcPr marL="68586" marR="68586" marT="34288" marB="34288">
                    <a:solidFill>
                      <a:schemeClr val="bg1"/>
                    </a:solidFill>
                  </a:tcPr>
                </a:tc>
                <a:extLst>
                  <a:ext uri="{0D108BD9-81ED-4DB2-BD59-A6C34878D82A}">
                    <a16:rowId xmlns:a16="http://schemas.microsoft.com/office/drawing/2014/main" val="10002"/>
                  </a:ext>
                </a:extLst>
              </a:tr>
              <a:tr h="146658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cs typeface="Times New Roman" panose="02020603050405020304" pitchFamily="18" charset="0"/>
                      </a:endParaRPr>
                    </a:p>
                  </a:txBody>
                  <a:tcPr marL="68586" marR="68586" marT="34288" marB="34288">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b="1" dirty="0">
                        <a:effectLst/>
                        <a:latin typeface="Times New Roman" panose="02020603050405020304" pitchFamily="18" charset="0"/>
                        <a:cs typeface="Times New Roman" panose="02020603050405020304" pitchFamily="18" charset="0"/>
                      </a:endParaRPr>
                    </a:p>
                  </a:txBody>
                  <a:tcPr marL="68586" marR="68586" marT="34288" marB="34288">
                    <a:solidFill>
                      <a:schemeClr val="bg1"/>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marL="68586" marR="68586" marT="34288" marB="34288">
                    <a:solidFill>
                      <a:schemeClr val="bg1"/>
                    </a:solidFill>
                  </a:tcPr>
                </a:tc>
                <a:extLst>
                  <a:ext uri="{0D108BD9-81ED-4DB2-BD59-A6C34878D82A}">
                    <a16:rowId xmlns:a16="http://schemas.microsoft.com/office/drawing/2014/main" val="10003"/>
                  </a:ext>
                </a:extLst>
              </a:tr>
            </a:tbl>
          </a:graphicData>
        </a:graphic>
      </p:graphicFrame>
      <p:pic>
        <p:nvPicPr>
          <p:cNvPr id="30745" name="Picture 1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1999" y="1893250"/>
            <a:ext cx="1853213" cy="107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6"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1998" y="3505199"/>
            <a:ext cx="1853213" cy="149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7" name="Picture 17"/>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1999" y="5334000"/>
            <a:ext cx="1973903" cy="10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48375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45"/>
                                        </p:tgtEl>
                                        <p:attrNameLst>
                                          <p:attrName>style.visibility</p:attrName>
                                        </p:attrNameLst>
                                      </p:cBhvr>
                                      <p:to>
                                        <p:strVal val="visible"/>
                                      </p:to>
                                    </p:set>
                                    <p:anim calcmode="lin" valueType="num">
                                      <p:cBhvr additive="base">
                                        <p:cTn id="11" dur="500" fill="hold"/>
                                        <p:tgtEl>
                                          <p:spTgt spid="30745"/>
                                        </p:tgtEl>
                                        <p:attrNameLst>
                                          <p:attrName>ppt_x</p:attrName>
                                        </p:attrNameLst>
                                      </p:cBhvr>
                                      <p:tavLst>
                                        <p:tav tm="0">
                                          <p:val>
                                            <p:strVal val="#ppt_x"/>
                                          </p:val>
                                        </p:tav>
                                        <p:tav tm="100000">
                                          <p:val>
                                            <p:strVal val="#ppt_x"/>
                                          </p:val>
                                        </p:tav>
                                      </p:tavLst>
                                    </p:anim>
                                    <p:anim calcmode="lin" valueType="num">
                                      <p:cBhvr additive="base">
                                        <p:cTn id="12" dur="500" fill="hold"/>
                                        <p:tgtEl>
                                          <p:spTgt spid="3074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746"/>
                                        </p:tgtEl>
                                        <p:attrNameLst>
                                          <p:attrName>style.visibility</p:attrName>
                                        </p:attrNameLst>
                                      </p:cBhvr>
                                      <p:to>
                                        <p:strVal val="visible"/>
                                      </p:to>
                                    </p:set>
                                    <p:anim calcmode="lin" valueType="num">
                                      <p:cBhvr additive="base">
                                        <p:cTn id="15" dur="500" fill="hold"/>
                                        <p:tgtEl>
                                          <p:spTgt spid="30746"/>
                                        </p:tgtEl>
                                        <p:attrNameLst>
                                          <p:attrName>ppt_x</p:attrName>
                                        </p:attrNameLst>
                                      </p:cBhvr>
                                      <p:tavLst>
                                        <p:tav tm="0">
                                          <p:val>
                                            <p:strVal val="#ppt_x"/>
                                          </p:val>
                                        </p:tav>
                                        <p:tav tm="100000">
                                          <p:val>
                                            <p:strVal val="#ppt_x"/>
                                          </p:val>
                                        </p:tav>
                                      </p:tavLst>
                                    </p:anim>
                                    <p:anim calcmode="lin" valueType="num">
                                      <p:cBhvr additive="base">
                                        <p:cTn id="16" dur="500" fill="hold"/>
                                        <p:tgtEl>
                                          <p:spTgt spid="3074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747"/>
                                        </p:tgtEl>
                                        <p:attrNameLst>
                                          <p:attrName>style.visibility</p:attrName>
                                        </p:attrNameLst>
                                      </p:cBhvr>
                                      <p:to>
                                        <p:strVal val="visible"/>
                                      </p:to>
                                    </p:set>
                                    <p:anim calcmode="lin" valueType="num">
                                      <p:cBhvr additive="base">
                                        <p:cTn id="19" dur="500" fill="hold"/>
                                        <p:tgtEl>
                                          <p:spTgt spid="30747"/>
                                        </p:tgtEl>
                                        <p:attrNameLst>
                                          <p:attrName>ppt_x</p:attrName>
                                        </p:attrNameLst>
                                      </p:cBhvr>
                                      <p:tavLst>
                                        <p:tav tm="0">
                                          <p:val>
                                            <p:strVal val="#ppt_x"/>
                                          </p:val>
                                        </p:tav>
                                        <p:tav tm="100000">
                                          <p:val>
                                            <p:strVal val="#ppt_x"/>
                                          </p:val>
                                        </p:tav>
                                      </p:tavLst>
                                    </p:anim>
                                    <p:anim calcmode="lin" valueType="num">
                                      <p:cBhvr additive="base">
                                        <p:cTn id="20" dur="500" fill="hold"/>
                                        <p:tgtEl>
                                          <p:spTgt spid="307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26443012"/>
              </p:ext>
            </p:extLst>
          </p:nvPr>
        </p:nvGraphicFramePr>
        <p:xfrm>
          <a:off x="304800" y="332184"/>
          <a:ext cx="8686801" cy="6221016"/>
        </p:xfrm>
        <a:graphic>
          <a:graphicData uri="http://schemas.openxmlformats.org/drawingml/2006/table">
            <a:tbl>
              <a:tblPr firstRow="1" bandRow="1">
                <a:tableStyleId>{E8B1032C-EA38-4F05-BA0D-38AFFFC7BED3}</a:tableStyleId>
              </a:tblPr>
              <a:tblGrid>
                <a:gridCol w="2250523">
                  <a:extLst>
                    <a:ext uri="{9D8B030D-6E8A-4147-A177-3AD203B41FA5}">
                      <a16:colId xmlns:a16="http://schemas.microsoft.com/office/drawing/2014/main" val="20000"/>
                    </a:ext>
                  </a:extLst>
                </a:gridCol>
                <a:gridCol w="3819741">
                  <a:extLst>
                    <a:ext uri="{9D8B030D-6E8A-4147-A177-3AD203B41FA5}">
                      <a16:colId xmlns:a16="http://schemas.microsoft.com/office/drawing/2014/main" val="20001"/>
                    </a:ext>
                  </a:extLst>
                </a:gridCol>
                <a:gridCol w="2616537">
                  <a:extLst>
                    <a:ext uri="{9D8B030D-6E8A-4147-A177-3AD203B41FA5}">
                      <a16:colId xmlns:a16="http://schemas.microsoft.com/office/drawing/2014/main" val="20002"/>
                    </a:ext>
                  </a:extLst>
                </a:gridCol>
              </a:tblGrid>
              <a:tr h="704629">
                <a:tc>
                  <a:txBody>
                    <a:bodyPr/>
                    <a:lstStyle/>
                    <a:p>
                      <a:pPr algn="just"/>
                      <a:r>
                        <a:rPr lang="en-US" sz="2800" dirty="0" err="1">
                          <a:latin typeface="Times New Roman" panose="02020603050405020304" pitchFamily="18" charset="0"/>
                          <a:cs typeface="Times New Roman" panose="02020603050405020304" pitchFamily="18" charset="0"/>
                        </a:rPr>
                        <a:t>Hình</a:t>
                      </a:r>
                      <a:endParaRPr lang="en-US" sz="2800" dirty="0">
                        <a:latin typeface="Times New Roman" panose="02020603050405020304" pitchFamily="18" charset="0"/>
                        <a:cs typeface="Times New Roman" panose="02020603050405020304" pitchFamily="18" charset="0"/>
                      </a:endParaRPr>
                    </a:p>
                  </a:txBody>
                  <a:tcPr marL="68586" marR="68586" marT="34288" marB="34288">
                    <a:solidFill>
                      <a:schemeClr val="bg1"/>
                    </a:solidFill>
                  </a:tcPr>
                </a:tc>
                <a:tc>
                  <a:txBody>
                    <a:bodyPr/>
                    <a:lstStyle/>
                    <a:p>
                      <a:pPr algn="just"/>
                      <a:r>
                        <a:rPr lang="en-US" sz="2800" baseline="0" dirty="0" err="1">
                          <a:latin typeface="Times New Roman" panose="02020603050405020304" pitchFamily="18" charset="0"/>
                          <a:cs typeface="Times New Roman" panose="02020603050405020304" pitchFamily="18" charset="0"/>
                        </a:rPr>
                        <a:t>Việc</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gây</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lãng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phí</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điện</a:t>
                      </a:r>
                      <a:endParaRPr lang="en-US" sz="2800" dirty="0">
                        <a:latin typeface="Times New Roman" panose="02020603050405020304" pitchFamily="18" charset="0"/>
                        <a:cs typeface="Times New Roman" panose="02020603050405020304" pitchFamily="18" charset="0"/>
                      </a:endParaRPr>
                    </a:p>
                  </a:txBody>
                  <a:tcPr marL="68586" marR="68586" marT="34288" marB="34288">
                    <a:solidFill>
                      <a:schemeClr val="bg1"/>
                    </a:solidFill>
                  </a:tcPr>
                </a:tc>
                <a:tc>
                  <a:txBody>
                    <a:bodyPr/>
                    <a:lstStyle/>
                    <a:p>
                      <a:pPr algn="just"/>
                      <a:r>
                        <a:rPr lang="en-US" sz="2800" baseline="0" dirty="0" err="1">
                          <a:latin typeface="Times New Roman" panose="02020603050405020304" pitchFamily="18" charset="0"/>
                          <a:cs typeface="Times New Roman" panose="02020603050405020304" pitchFamily="18" charset="0"/>
                        </a:rPr>
                        <a:t>Biện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pháp</a:t>
                      </a:r>
                      <a:endParaRPr lang="en-US" sz="2800" dirty="0">
                        <a:latin typeface="Times New Roman" panose="02020603050405020304" pitchFamily="18" charset="0"/>
                        <a:cs typeface="Times New Roman" panose="02020603050405020304" pitchFamily="18" charset="0"/>
                      </a:endParaRPr>
                    </a:p>
                  </a:txBody>
                  <a:tcPr marL="68586" marR="68586" marT="34288" marB="34288">
                    <a:solidFill>
                      <a:schemeClr val="bg1"/>
                    </a:solidFill>
                  </a:tcPr>
                </a:tc>
                <a:extLst>
                  <a:ext uri="{0D108BD9-81ED-4DB2-BD59-A6C34878D82A}">
                    <a16:rowId xmlns:a16="http://schemas.microsoft.com/office/drawing/2014/main" val="10000"/>
                  </a:ext>
                </a:extLst>
              </a:tr>
              <a:tr h="1827620">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endParaRPr lang="en-US" sz="2800" dirty="0">
                        <a:effectLst/>
                        <a:latin typeface="Times New Roman" panose="02020603050405020304" pitchFamily="18" charset="0"/>
                        <a:cs typeface="Times New Roman" panose="02020603050405020304" pitchFamily="18" charset="0"/>
                      </a:endParaRPr>
                    </a:p>
                  </a:txBody>
                  <a:tcPr marL="68586" marR="68586" marT="34288" marB="34288">
                    <a:solidFill>
                      <a:schemeClr val="bg1"/>
                    </a:solidFill>
                  </a:tcPr>
                </a:tc>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n-US" sz="2800" b="1" dirty="0">
                          <a:effectLst/>
                          <a:latin typeface="Times New Roman" panose="02020603050405020304" pitchFamily="18" charset="0"/>
                          <a:cs typeface="Times New Roman" panose="02020603050405020304" pitchFamily="18" charset="0"/>
                        </a:rPr>
                        <a:t>   </a:t>
                      </a:r>
                    </a:p>
                  </a:txBody>
                  <a:tcPr marL="68586" marR="68586" marT="34288" marB="34288">
                    <a:solidFill>
                      <a:schemeClr val="bg1"/>
                    </a:solidFill>
                  </a:tcPr>
                </a:tc>
                <a:tc>
                  <a:txBody>
                    <a:bodyPr/>
                    <a:lstStyle/>
                    <a:p>
                      <a:pPr marL="0" marR="0" lvl="1" indent="0" algn="just"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2800" b="1" baseline="0" dirty="0">
                          <a:effectLst/>
                          <a:latin typeface="Times New Roman" panose="02020603050405020304" pitchFamily="18" charset="0"/>
                          <a:cs typeface="Times New Roman" panose="02020603050405020304" pitchFamily="18" charset="0"/>
                        </a:rPr>
                        <a:t> </a:t>
                      </a:r>
                      <a:endParaRPr lang="en-US" sz="2800" b="1" dirty="0">
                        <a:effectLst/>
                        <a:latin typeface="Times New Roman" panose="02020603050405020304" pitchFamily="18" charset="0"/>
                        <a:cs typeface="Times New Roman" panose="02020603050405020304" pitchFamily="18" charset="0"/>
                      </a:endParaRPr>
                    </a:p>
                  </a:txBody>
                  <a:tcPr marL="68586" marR="68586" marT="34288" marB="34288">
                    <a:solidFill>
                      <a:schemeClr val="bg1"/>
                    </a:solidFill>
                  </a:tcPr>
                </a:tc>
                <a:extLst>
                  <a:ext uri="{0D108BD9-81ED-4DB2-BD59-A6C34878D82A}">
                    <a16:rowId xmlns:a16="http://schemas.microsoft.com/office/drawing/2014/main" val="10001"/>
                  </a:ext>
                </a:extLst>
              </a:tr>
              <a:tr h="2025808">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endParaRPr lang="en-US" sz="2800" dirty="0">
                        <a:effectLst/>
                        <a:latin typeface="Times New Roman" panose="02020603050405020304" pitchFamily="18" charset="0"/>
                        <a:cs typeface="Times New Roman" panose="02020603050405020304" pitchFamily="18" charset="0"/>
                      </a:endParaRPr>
                    </a:p>
                  </a:txBody>
                  <a:tcPr marL="68586" marR="68586" marT="34288" marB="34288">
                    <a:solidFill>
                      <a:schemeClr val="bg1"/>
                    </a:solidFill>
                  </a:tcPr>
                </a:tc>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2800" b="1" dirty="0">
                        <a:effectLst/>
                        <a:latin typeface="Times New Roman" panose="02020603050405020304" pitchFamily="18" charset="0"/>
                        <a:cs typeface="Times New Roman" panose="02020603050405020304" pitchFamily="18" charset="0"/>
                      </a:endParaRPr>
                    </a:p>
                  </a:txBody>
                  <a:tcPr marL="68586" marR="68586" marT="34288" marB="34288">
                    <a:solidFill>
                      <a:schemeClr val="bg1"/>
                    </a:solidFill>
                  </a:tcPr>
                </a:tc>
                <a:tc>
                  <a:txBody>
                    <a:bodyPr/>
                    <a:lstStyle/>
                    <a:p>
                      <a:pPr marL="0" marR="0" lvl="1" indent="0" algn="just"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2800" b="1" baseline="0" dirty="0">
                          <a:effectLst/>
                          <a:latin typeface="Times New Roman" panose="02020603050405020304" pitchFamily="18" charset="0"/>
                          <a:cs typeface="Times New Roman" panose="02020603050405020304" pitchFamily="18" charset="0"/>
                        </a:rPr>
                        <a:t> </a:t>
                      </a:r>
                      <a:endParaRPr lang="en-US" sz="2800" b="1" dirty="0">
                        <a:effectLst/>
                        <a:latin typeface="Times New Roman" panose="02020603050405020304" pitchFamily="18" charset="0"/>
                        <a:cs typeface="Times New Roman" panose="02020603050405020304" pitchFamily="18" charset="0"/>
                      </a:endParaRPr>
                    </a:p>
                  </a:txBody>
                  <a:tcPr marL="68586" marR="68586" marT="34288" marB="34288">
                    <a:solidFill>
                      <a:schemeClr val="bg1"/>
                    </a:solidFill>
                  </a:tcPr>
                </a:tc>
                <a:extLst>
                  <a:ext uri="{0D108BD9-81ED-4DB2-BD59-A6C34878D82A}">
                    <a16:rowId xmlns:a16="http://schemas.microsoft.com/office/drawing/2014/main" val="10002"/>
                  </a:ext>
                </a:extLst>
              </a:tr>
              <a:tr h="1662959">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endParaRPr lang="en-US" sz="2800" dirty="0">
                        <a:effectLst/>
                        <a:latin typeface="Times New Roman" panose="02020603050405020304" pitchFamily="18" charset="0"/>
                        <a:cs typeface="Times New Roman" panose="02020603050405020304" pitchFamily="18" charset="0"/>
                      </a:endParaRPr>
                    </a:p>
                  </a:txBody>
                  <a:tcPr marL="68586" marR="68586" marT="34288" marB="34288">
                    <a:solidFill>
                      <a:schemeClr val="bg1"/>
                    </a:solidFill>
                  </a:tcPr>
                </a:tc>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n-US" sz="2800" b="1" dirty="0">
                          <a:effectLst/>
                          <a:latin typeface="Times New Roman" panose="02020603050405020304" pitchFamily="18" charset="0"/>
                          <a:cs typeface="Times New Roman" panose="02020603050405020304" pitchFamily="18" charset="0"/>
                        </a:rPr>
                        <a:t>   </a:t>
                      </a:r>
                    </a:p>
                  </a:txBody>
                  <a:tcPr marL="68586" marR="68586" marT="34288" marB="34288">
                    <a:solidFill>
                      <a:schemeClr val="bg1"/>
                    </a:solidFill>
                  </a:tcPr>
                </a:tc>
                <a:tc>
                  <a:txBody>
                    <a:bodyPr/>
                    <a:lstStyle/>
                    <a:p>
                      <a:pPr algn="just"/>
                      <a:r>
                        <a:rPr lang="en-US" sz="2800" b="1" baseline="0" dirty="0">
                          <a:effectLst/>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a:txBody>
                  <a:tcPr marL="68586" marR="68586" marT="34288" marB="34288">
                    <a:solidFill>
                      <a:schemeClr val="bg1"/>
                    </a:solidFill>
                  </a:tcPr>
                </a:tc>
                <a:extLst>
                  <a:ext uri="{0D108BD9-81ED-4DB2-BD59-A6C34878D82A}">
                    <a16:rowId xmlns:a16="http://schemas.microsoft.com/office/drawing/2014/main" val="10003"/>
                  </a:ext>
                </a:extLst>
              </a:tr>
            </a:tbl>
          </a:graphicData>
        </a:graphic>
      </p:graphicFrame>
      <p:pic>
        <p:nvPicPr>
          <p:cNvPr id="30745" name="Picture 1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1481" y="1066800"/>
            <a:ext cx="2000250" cy="1646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6"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21481" y="2971176"/>
            <a:ext cx="2000250" cy="163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7" name="Picture 17"/>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21481" y="4989909"/>
            <a:ext cx="2000250" cy="1410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743200" y="1197619"/>
            <a:ext cx="3536486" cy="1384995"/>
          </a:xfrm>
          <a:prstGeom prst="rect">
            <a:avLst/>
          </a:prstGeom>
        </p:spPr>
        <p:txBody>
          <a:bodyPr wrap="square">
            <a:spAutoFit/>
          </a:bodyPr>
          <a:lstStyle/>
          <a:p>
            <a:pPr marL="0" lvl="1" algn="just" eaLnBrk="1" fontAlgn="auto" hangingPunct="1">
              <a:spcBef>
                <a:spcPts val="0"/>
              </a:spcBef>
              <a:spcAft>
                <a:spcPts val="0"/>
              </a:spcAft>
              <a:defRPr/>
            </a:pPr>
            <a:r>
              <a:rPr lang="en-US" sz="2800" b="1" dirty="0">
                <a:solidFill>
                  <a:srgbClr val="000000"/>
                </a:solidFill>
                <a:latin typeface="Times New Roman" panose="02020603050405020304" pitchFamily="18" charset="0"/>
                <a:ea typeface="+mn-ea"/>
                <a:cs typeface="Times New Roman" panose="02020603050405020304" pitchFamily="18" charset="0"/>
              </a:rPr>
              <a:t>Đèn </a:t>
            </a:r>
            <a:r>
              <a:rPr lang="en-US" sz="2800" b="1" dirty="0" err="1">
                <a:solidFill>
                  <a:srgbClr val="000000"/>
                </a:solidFill>
                <a:latin typeface="Times New Roman" panose="02020603050405020304" pitchFamily="18" charset="0"/>
                <a:ea typeface="+mn-ea"/>
                <a:cs typeface="Times New Roman" panose="02020603050405020304" pitchFamily="18" charset="0"/>
              </a:rPr>
              <a:t>bật</a:t>
            </a:r>
            <a:r>
              <a:rPr lang="en-US" sz="2800" b="1" dirty="0">
                <a:solidFill>
                  <a:srgbClr val="000000"/>
                </a:solidFill>
                <a:latin typeface="Times New Roman" panose="02020603050405020304" pitchFamily="18" charset="0"/>
                <a:ea typeface="+mn-ea"/>
                <a:cs typeface="Times New Roman" panose="02020603050405020304" pitchFamily="18" charset="0"/>
              </a:rPr>
              <a:t> </a:t>
            </a:r>
            <a:r>
              <a:rPr lang="en-US" sz="2800" b="1" dirty="0" err="1">
                <a:solidFill>
                  <a:srgbClr val="000000"/>
                </a:solidFill>
                <a:latin typeface="Times New Roman" panose="02020603050405020304" pitchFamily="18" charset="0"/>
                <a:ea typeface="+mn-ea"/>
                <a:cs typeface="Times New Roman" panose="02020603050405020304" pitchFamily="18" charset="0"/>
              </a:rPr>
              <a:t>khi</a:t>
            </a:r>
            <a:r>
              <a:rPr lang="en-US" sz="2800" b="1" dirty="0">
                <a:solidFill>
                  <a:srgbClr val="000000"/>
                </a:solidFill>
                <a:latin typeface="Times New Roman" panose="02020603050405020304" pitchFamily="18" charset="0"/>
                <a:ea typeface="+mn-ea"/>
                <a:cs typeface="Times New Roman" panose="02020603050405020304" pitchFamily="18" charset="0"/>
              </a:rPr>
              <a:t> </a:t>
            </a:r>
            <a:r>
              <a:rPr lang="en-US" sz="2800" b="1" dirty="0" err="1">
                <a:solidFill>
                  <a:srgbClr val="000000"/>
                </a:solidFill>
                <a:latin typeface="Times New Roman" panose="02020603050405020304" pitchFamily="18" charset="0"/>
                <a:ea typeface="+mn-ea"/>
                <a:cs typeface="Times New Roman" panose="02020603050405020304" pitchFamily="18" charset="0"/>
              </a:rPr>
              <a:t>trời</a:t>
            </a:r>
            <a:r>
              <a:rPr lang="en-US" sz="2800" b="1" dirty="0">
                <a:solidFill>
                  <a:srgbClr val="000000"/>
                </a:solidFill>
                <a:latin typeface="Times New Roman" panose="02020603050405020304" pitchFamily="18" charset="0"/>
                <a:ea typeface="+mn-ea"/>
                <a:cs typeface="Times New Roman" panose="02020603050405020304" pitchFamily="18" charset="0"/>
              </a:rPr>
              <a:t> </a:t>
            </a:r>
            <a:r>
              <a:rPr lang="en-US" sz="2800" b="1" dirty="0" err="1">
                <a:solidFill>
                  <a:srgbClr val="000000"/>
                </a:solidFill>
                <a:latin typeface="Times New Roman" panose="02020603050405020304" pitchFamily="18" charset="0"/>
                <a:ea typeface="+mn-ea"/>
                <a:cs typeface="Times New Roman" panose="02020603050405020304" pitchFamily="18" charset="0"/>
              </a:rPr>
              <a:t>sáng</a:t>
            </a:r>
            <a:r>
              <a:rPr lang="en-US" sz="2800" b="1" dirty="0">
                <a:solidFill>
                  <a:srgbClr val="000000"/>
                </a:solidFill>
                <a:latin typeface="Times New Roman" panose="02020603050405020304" pitchFamily="18" charset="0"/>
                <a:ea typeface="+mn-ea"/>
                <a:cs typeface="Times New Roman" panose="02020603050405020304" pitchFamily="18" charset="0"/>
              </a:rPr>
              <a:t> </a:t>
            </a:r>
            <a:r>
              <a:rPr lang="en-US" sz="2800" b="1" dirty="0" err="1">
                <a:solidFill>
                  <a:srgbClr val="000000"/>
                </a:solidFill>
                <a:latin typeface="Times New Roman" panose="02020603050405020304" pitchFamily="18" charset="0"/>
                <a:ea typeface="+mn-ea"/>
                <a:cs typeface="Times New Roman" panose="02020603050405020304" pitchFamily="18" charset="0"/>
              </a:rPr>
              <a:t>không</a:t>
            </a:r>
            <a:r>
              <a:rPr lang="en-US" sz="2800" b="1" dirty="0">
                <a:solidFill>
                  <a:srgbClr val="000000"/>
                </a:solidFill>
                <a:latin typeface="Times New Roman" panose="02020603050405020304" pitchFamily="18" charset="0"/>
                <a:ea typeface="+mn-ea"/>
                <a:cs typeface="Times New Roman" panose="02020603050405020304" pitchFamily="18" charset="0"/>
              </a:rPr>
              <a:t> </a:t>
            </a:r>
            <a:r>
              <a:rPr lang="en-US" sz="2800" b="1" dirty="0" err="1">
                <a:solidFill>
                  <a:srgbClr val="000000"/>
                </a:solidFill>
                <a:latin typeface="Times New Roman" panose="02020603050405020304" pitchFamily="18" charset="0"/>
                <a:ea typeface="+mn-ea"/>
                <a:cs typeface="Times New Roman" panose="02020603050405020304" pitchFamily="18" charset="0"/>
              </a:rPr>
              <a:t>có</a:t>
            </a:r>
            <a:r>
              <a:rPr lang="en-US" sz="2800" b="1" dirty="0">
                <a:solidFill>
                  <a:srgbClr val="000000"/>
                </a:solidFill>
                <a:latin typeface="Times New Roman" panose="02020603050405020304" pitchFamily="18" charset="0"/>
                <a:ea typeface="+mn-ea"/>
                <a:cs typeface="Times New Roman" panose="02020603050405020304" pitchFamily="18" charset="0"/>
              </a:rPr>
              <a:t> </a:t>
            </a:r>
            <a:r>
              <a:rPr lang="en-US" sz="2800" b="1" dirty="0" err="1">
                <a:solidFill>
                  <a:srgbClr val="000000"/>
                </a:solidFill>
                <a:latin typeface="Times New Roman" panose="02020603050405020304" pitchFamily="18" charset="0"/>
                <a:ea typeface="+mn-ea"/>
                <a:cs typeface="Times New Roman" panose="02020603050405020304" pitchFamily="18" charset="0"/>
              </a:rPr>
              <a:t>người</a:t>
            </a:r>
            <a:r>
              <a:rPr lang="en-US" sz="2800" b="1" dirty="0">
                <a:solidFill>
                  <a:srgbClr val="000000"/>
                </a:solidFill>
                <a:latin typeface="Times New Roman" panose="02020603050405020304" pitchFamily="18" charset="0"/>
                <a:ea typeface="+mn-ea"/>
                <a:cs typeface="Times New Roman" panose="02020603050405020304" pitchFamily="18" charset="0"/>
              </a:rPr>
              <a:t> </a:t>
            </a:r>
            <a:r>
              <a:rPr lang="en-US" sz="2800" b="1" dirty="0" err="1">
                <a:solidFill>
                  <a:srgbClr val="000000"/>
                </a:solidFill>
                <a:latin typeface="Times New Roman" panose="02020603050405020304" pitchFamily="18" charset="0"/>
                <a:ea typeface="+mn-ea"/>
                <a:cs typeface="Times New Roman" panose="02020603050405020304" pitchFamily="18" charset="0"/>
              </a:rPr>
              <a:t>trong</a:t>
            </a:r>
            <a:r>
              <a:rPr lang="en-US" sz="2800" b="1" dirty="0">
                <a:solidFill>
                  <a:srgbClr val="000000"/>
                </a:solidFill>
                <a:latin typeface="Times New Roman" panose="02020603050405020304" pitchFamily="18" charset="0"/>
                <a:ea typeface="+mn-ea"/>
                <a:cs typeface="Times New Roman" panose="02020603050405020304" pitchFamily="18" charset="0"/>
              </a:rPr>
              <a:t> </a:t>
            </a:r>
            <a:r>
              <a:rPr lang="en-US" sz="2800" b="1" dirty="0" err="1">
                <a:solidFill>
                  <a:srgbClr val="000000"/>
                </a:solidFill>
                <a:latin typeface="Times New Roman" panose="02020603050405020304" pitchFamily="18" charset="0"/>
                <a:ea typeface="+mn-ea"/>
                <a:cs typeface="Times New Roman" panose="02020603050405020304" pitchFamily="18" charset="0"/>
              </a:rPr>
              <a:t>phòng</a:t>
            </a:r>
            <a:r>
              <a:rPr lang="en-US" sz="2800" b="1" dirty="0">
                <a:solidFill>
                  <a:srgbClr val="000000"/>
                </a:solidFill>
                <a:latin typeface="Times New Roman" panose="02020603050405020304" pitchFamily="18" charset="0"/>
                <a:ea typeface="+mn-ea"/>
                <a:cs typeface="Times New Roman" panose="02020603050405020304" pitchFamily="18" charset="0"/>
              </a:rPr>
              <a:t>.</a:t>
            </a:r>
          </a:p>
        </p:txBody>
      </p:sp>
      <p:sp>
        <p:nvSpPr>
          <p:cNvPr id="4" name="Rectangle 3"/>
          <p:cNvSpPr/>
          <p:nvPr/>
        </p:nvSpPr>
        <p:spPr>
          <a:xfrm>
            <a:off x="6527629" y="1066800"/>
            <a:ext cx="2216028" cy="1815882"/>
          </a:xfrm>
          <a:prstGeom prst="rect">
            <a:avLst/>
          </a:prstGeom>
        </p:spPr>
        <p:txBody>
          <a:bodyPr wrap="square">
            <a:spAutoFit/>
          </a:bodyPr>
          <a:lstStyle/>
          <a:p>
            <a:pPr marL="0" lvl="1" algn="just" eaLnBrk="1" fontAlgn="auto" hangingPunct="1">
              <a:spcBef>
                <a:spcPts val="0"/>
              </a:spcBef>
              <a:spcAft>
                <a:spcPts val="0"/>
              </a:spcAft>
              <a:defRPr/>
            </a:pPr>
            <a:r>
              <a:rPr lang="en-US" sz="2800" b="1" dirty="0">
                <a:solidFill>
                  <a:srgbClr val="0000FF"/>
                </a:solidFill>
                <a:latin typeface="Times New Roman" panose="02020603050405020304" pitchFamily="18" charset="0"/>
                <a:ea typeface="+mn-ea"/>
                <a:cs typeface="Times New Roman" panose="02020603050405020304" pitchFamily="18" charset="0"/>
              </a:rPr>
              <a:t>Không </a:t>
            </a:r>
            <a:r>
              <a:rPr lang="en-US" sz="2800" b="1" dirty="0" err="1">
                <a:solidFill>
                  <a:srgbClr val="0000FF"/>
                </a:solidFill>
                <a:latin typeface="Times New Roman" panose="02020603050405020304" pitchFamily="18" charset="0"/>
                <a:ea typeface="+mn-ea"/>
                <a:cs typeface="Times New Roman" panose="02020603050405020304" pitchFamily="18" charset="0"/>
              </a:rPr>
              <a:t>mở</a:t>
            </a:r>
            <a:r>
              <a:rPr lang="en-US" sz="2800" b="1" dirty="0">
                <a:solidFill>
                  <a:srgbClr val="0000FF"/>
                </a:solidFill>
                <a:latin typeface="Times New Roman" panose="02020603050405020304" pitchFamily="18" charset="0"/>
                <a:ea typeface="+mn-ea"/>
                <a:cs typeface="Times New Roman" panose="02020603050405020304" pitchFamily="18" charset="0"/>
              </a:rPr>
              <a:t> </a:t>
            </a:r>
            <a:r>
              <a:rPr lang="en-US" sz="2800" b="1" dirty="0" err="1">
                <a:solidFill>
                  <a:srgbClr val="0000FF"/>
                </a:solidFill>
                <a:latin typeface="Times New Roman" panose="02020603050405020304" pitchFamily="18" charset="0"/>
                <a:ea typeface="+mn-ea"/>
                <a:cs typeface="Times New Roman" panose="02020603050405020304" pitchFamily="18" charset="0"/>
              </a:rPr>
              <a:t>đèn</a:t>
            </a:r>
            <a:r>
              <a:rPr lang="en-US" sz="2800" b="1" dirty="0">
                <a:solidFill>
                  <a:srgbClr val="0000FF"/>
                </a:solidFill>
                <a:latin typeface="Times New Roman" panose="02020603050405020304" pitchFamily="18" charset="0"/>
                <a:ea typeface="+mn-ea"/>
                <a:cs typeface="Times New Roman" panose="02020603050405020304" pitchFamily="18" charset="0"/>
              </a:rPr>
              <a:t> </a:t>
            </a:r>
            <a:r>
              <a:rPr lang="en-US" sz="2800" b="1" dirty="0" err="1">
                <a:solidFill>
                  <a:srgbClr val="0000FF"/>
                </a:solidFill>
                <a:latin typeface="Times New Roman" panose="02020603050405020304" pitchFamily="18" charset="0"/>
                <a:ea typeface="+mn-ea"/>
                <a:cs typeface="Times New Roman" panose="02020603050405020304" pitchFamily="18" charset="0"/>
              </a:rPr>
              <a:t>khi</a:t>
            </a:r>
            <a:r>
              <a:rPr lang="en-US" sz="2800" b="1" dirty="0">
                <a:solidFill>
                  <a:srgbClr val="0000FF"/>
                </a:solidFill>
                <a:latin typeface="Times New Roman" panose="02020603050405020304" pitchFamily="18" charset="0"/>
                <a:ea typeface="+mn-ea"/>
                <a:cs typeface="Times New Roman" panose="02020603050405020304" pitchFamily="18" charset="0"/>
              </a:rPr>
              <a:t> </a:t>
            </a:r>
            <a:r>
              <a:rPr lang="en-US" sz="2800" b="1" dirty="0" err="1">
                <a:solidFill>
                  <a:srgbClr val="0000FF"/>
                </a:solidFill>
                <a:latin typeface="Times New Roman" panose="02020603050405020304" pitchFamily="18" charset="0"/>
                <a:ea typeface="+mn-ea"/>
                <a:cs typeface="Times New Roman" panose="02020603050405020304" pitchFamily="18" charset="0"/>
              </a:rPr>
              <a:t>không</a:t>
            </a:r>
            <a:r>
              <a:rPr lang="en-US" sz="2800" b="1" dirty="0">
                <a:solidFill>
                  <a:srgbClr val="0000FF"/>
                </a:solidFill>
                <a:latin typeface="Times New Roman" panose="02020603050405020304" pitchFamily="18" charset="0"/>
                <a:ea typeface="+mn-ea"/>
                <a:cs typeface="Times New Roman" panose="02020603050405020304" pitchFamily="18" charset="0"/>
              </a:rPr>
              <a:t> </a:t>
            </a:r>
            <a:r>
              <a:rPr lang="en-US" sz="2800" b="1" dirty="0" err="1">
                <a:solidFill>
                  <a:srgbClr val="0000FF"/>
                </a:solidFill>
                <a:latin typeface="Times New Roman" panose="02020603050405020304" pitchFamily="18" charset="0"/>
                <a:ea typeface="+mn-ea"/>
                <a:cs typeface="Times New Roman" panose="02020603050405020304" pitchFamily="18" charset="0"/>
              </a:rPr>
              <a:t>cần</a:t>
            </a:r>
            <a:r>
              <a:rPr lang="en-US" sz="2800" b="1" dirty="0">
                <a:solidFill>
                  <a:srgbClr val="0000FF"/>
                </a:solidFill>
                <a:latin typeface="Times New Roman" panose="02020603050405020304" pitchFamily="18" charset="0"/>
                <a:ea typeface="+mn-ea"/>
                <a:cs typeface="Times New Roman" panose="02020603050405020304" pitchFamily="18" charset="0"/>
              </a:rPr>
              <a:t> </a:t>
            </a:r>
            <a:r>
              <a:rPr lang="en-US" sz="2800" b="1" dirty="0" err="1">
                <a:solidFill>
                  <a:srgbClr val="0000FF"/>
                </a:solidFill>
                <a:latin typeface="Times New Roman" panose="02020603050405020304" pitchFamily="18" charset="0"/>
                <a:ea typeface="+mn-ea"/>
                <a:cs typeface="Times New Roman" panose="02020603050405020304" pitchFamily="18" charset="0"/>
              </a:rPr>
              <a:t>sử</a:t>
            </a:r>
            <a:r>
              <a:rPr lang="en-US" sz="2800" b="1" dirty="0">
                <a:solidFill>
                  <a:srgbClr val="0000FF"/>
                </a:solidFill>
                <a:latin typeface="Times New Roman" panose="02020603050405020304" pitchFamily="18" charset="0"/>
                <a:ea typeface="+mn-ea"/>
                <a:cs typeface="Times New Roman" panose="02020603050405020304" pitchFamily="18" charset="0"/>
              </a:rPr>
              <a:t> </a:t>
            </a:r>
            <a:r>
              <a:rPr lang="en-US" sz="2800" b="1" dirty="0" err="1">
                <a:solidFill>
                  <a:srgbClr val="0000FF"/>
                </a:solidFill>
                <a:latin typeface="Times New Roman" panose="02020603050405020304" pitchFamily="18" charset="0"/>
                <a:ea typeface="+mn-ea"/>
                <a:cs typeface="Times New Roman" panose="02020603050405020304" pitchFamily="18" charset="0"/>
              </a:rPr>
              <a:t>dụng</a:t>
            </a:r>
            <a:r>
              <a:rPr lang="en-US" sz="2800" b="1" dirty="0">
                <a:solidFill>
                  <a:srgbClr val="0000FF"/>
                </a:solidFill>
                <a:latin typeface="Times New Roman" panose="02020603050405020304" pitchFamily="18" charset="0"/>
                <a:ea typeface="+mn-ea"/>
                <a:cs typeface="Times New Roman" panose="02020603050405020304" pitchFamily="18" charset="0"/>
              </a:rPr>
              <a:t>.</a:t>
            </a:r>
          </a:p>
        </p:txBody>
      </p:sp>
      <p:sp>
        <p:nvSpPr>
          <p:cNvPr id="5" name="Rectangle 4"/>
          <p:cNvSpPr/>
          <p:nvPr/>
        </p:nvSpPr>
        <p:spPr>
          <a:xfrm>
            <a:off x="2644543" y="2971176"/>
            <a:ext cx="3733800" cy="1815882"/>
          </a:xfrm>
          <a:prstGeom prst="rect">
            <a:avLst/>
          </a:prstGeom>
        </p:spPr>
        <p:txBody>
          <a:bodyPr wrap="square">
            <a:spAutoFit/>
          </a:bodyPr>
          <a:lstStyle/>
          <a:p>
            <a:pPr marL="0" lvl="1" algn="just" eaLnBrk="1" fontAlgn="auto" hangingPunct="1">
              <a:spcBef>
                <a:spcPts val="0"/>
              </a:spcBef>
              <a:spcAft>
                <a:spcPts val="0"/>
              </a:spcAft>
              <a:defRPr/>
            </a:pPr>
            <a:r>
              <a:rPr lang="en-US" sz="2800" b="1" dirty="0">
                <a:solidFill>
                  <a:srgbClr val="000000"/>
                </a:solidFill>
                <a:latin typeface="Times New Roman" panose="02020603050405020304" pitchFamily="18" charset="0"/>
                <a:ea typeface="+mn-ea"/>
                <a:cs typeface="Times New Roman" panose="02020603050405020304" pitchFamily="18" charset="0"/>
              </a:rPr>
              <a:t>Tủ </a:t>
            </a:r>
            <a:r>
              <a:rPr lang="en-US" sz="2800" b="1" dirty="0" err="1">
                <a:solidFill>
                  <a:srgbClr val="000000"/>
                </a:solidFill>
                <a:latin typeface="Times New Roman" panose="02020603050405020304" pitchFamily="18" charset="0"/>
                <a:ea typeface="+mn-ea"/>
                <a:cs typeface="Times New Roman" panose="02020603050405020304" pitchFamily="18" charset="0"/>
              </a:rPr>
              <a:t>lạnh</a:t>
            </a:r>
            <a:r>
              <a:rPr lang="en-US" sz="2800" b="1" dirty="0">
                <a:solidFill>
                  <a:srgbClr val="000000"/>
                </a:solidFill>
                <a:latin typeface="Times New Roman" panose="02020603050405020304" pitchFamily="18" charset="0"/>
                <a:ea typeface="+mn-ea"/>
                <a:cs typeface="Times New Roman" panose="02020603050405020304" pitchFamily="18" charset="0"/>
              </a:rPr>
              <a:t> </a:t>
            </a:r>
            <a:r>
              <a:rPr lang="en-US" sz="2800" b="1" dirty="0" err="1">
                <a:solidFill>
                  <a:srgbClr val="000000"/>
                </a:solidFill>
                <a:latin typeface="Times New Roman" panose="02020603050405020304" pitchFamily="18" charset="0"/>
                <a:ea typeface="+mn-ea"/>
                <a:cs typeface="Times New Roman" panose="02020603050405020304" pitchFamily="18" charset="0"/>
              </a:rPr>
              <a:t>mở</a:t>
            </a:r>
            <a:r>
              <a:rPr lang="en-US" sz="2800" b="1" dirty="0">
                <a:solidFill>
                  <a:srgbClr val="000000"/>
                </a:solidFill>
                <a:latin typeface="Times New Roman" panose="02020603050405020304" pitchFamily="18" charset="0"/>
                <a:ea typeface="+mn-ea"/>
                <a:cs typeface="Times New Roman" panose="02020603050405020304" pitchFamily="18" charset="0"/>
              </a:rPr>
              <a:t> </a:t>
            </a:r>
            <a:r>
              <a:rPr lang="en-US" sz="2800" b="1" dirty="0" err="1">
                <a:solidFill>
                  <a:srgbClr val="000000"/>
                </a:solidFill>
                <a:latin typeface="Times New Roman" panose="02020603050405020304" pitchFamily="18" charset="0"/>
                <a:ea typeface="+mn-ea"/>
                <a:cs typeface="Times New Roman" panose="02020603050405020304" pitchFamily="18" charset="0"/>
              </a:rPr>
              <a:t>khi</a:t>
            </a:r>
            <a:r>
              <a:rPr lang="en-US" sz="2800" b="1" dirty="0">
                <a:solidFill>
                  <a:srgbClr val="000000"/>
                </a:solidFill>
                <a:latin typeface="Times New Roman" panose="02020603050405020304" pitchFamily="18" charset="0"/>
                <a:ea typeface="+mn-ea"/>
                <a:cs typeface="Times New Roman" panose="02020603050405020304" pitchFamily="18" charset="0"/>
              </a:rPr>
              <a:t> </a:t>
            </a:r>
            <a:r>
              <a:rPr lang="en-US" sz="2800" b="1" dirty="0" err="1">
                <a:solidFill>
                  <a:srgbClr val="000000"/>
                </a:solidFill>
                <a:latin typeface="Times New Roman" panose="02020603050405020304" pitchFamily="18" charset="0"/>
                <a:ea typeface="+mn-ea"/>
                <a:cs typeface="Times New Roman" panose="02020603050405020304" pitchFamily="18" charset="0"/>
              </a:rPr>
              <a:t>nói</a:t>
            </a:r>
            <a:r>
              <a:rPr lang="en-US" sz="2800" b="1" dirty="0">
                <a:solidFill>
                  <a:srgbClr val="000000"/>
                </a:solidFill>
                <a:latin typeface="Times New Roman" panose="02020603050405020304" pitchFamily="18" charset="0"/>
                <a:ea typeface="+mn-ea"/>
                <a:cs typeface="Times New Roman" panose="02020603050405020304" pitchFamily="18" charset="0"/>
              </a:rPr>
              <a:t> </a:t>
            </a:r>
            <a:r>
              <a:rPr lang="en-US" sz="2800" b="1" dirty="0" err="1">
                <a:solidFill>
                  <a:srgbClr val="000000"/>
                </a:solidFill>
                <a:latin typeface="Times New Roman" panose="02020603050405020304" pitchFamily="18" charset="0"/>
                <a:ea typeface="+mn-ea"/>
                <a:cs typeface="Times New Roman" panose="02020603050405020304" pitchFamily="18" charset="0"/>
              </a:rPr>
              <a:t>chuyện</a:t>
            </a:r>
            <a:r>
              <a:rPr lang="en-US" sz="2800" b="1" dirty="0">
                <a:solidFill>
                  <a:srgbClr val="000000"/>
                </a:solidFill>
                <a:latin typeface="Times New Roman" panose="02020603050405020304" pitchFamily="18" charset="0"/>
                <a:ea typeface="+mn-ea"/>
                <a:cs typeface="Times New Roman" panose="02020603050405020304" pitchFamily="18" charset="0"/>
              </a:rPr>
              <a:t> </a:t>
            </a:r>
            <a:r>
              <a:rPr lang="en-US" sz="2800" b="1" dirty="0" err="1">
                <a:solidFill>
                  <a:srgbClr val="000000"/>
                </a:solidFill>
                <a:latin typeface="Times New Roman" panose="02020603050405020304" pitchFamily="18" charset="0"/>
                <a:ea typeface="+mn-ea"/>
                <a:cs typeface="Times New Roman" panose="02020603050405020304" pitchFamily="18" charset="0"/>
              </a:rPr>
              <a:t>điện</a:t>
            </a:r>
            <a:r>
              <a:rPr lang="en-US" sz="2800" b="1" dirty="0">
                <a:solidFill>
                  <a:srgbClr val="000000"/>
                </a:solidFill>
                <a:latin typeface="Times New Roman" panose="02020603050405020304" pitchFamily="18" charset="0"/>
                <a:ea typeface="+mn-ea"/>
                <a:cs typeface="Times New Roman" panose="02020603050405020304" pitchFamily="18" charset="0"/>
              </a:rPr>
              <a:t> </a:t>
            </a:r>
            <a:r>
              <a:rPr lang="en-US" sz="2800" b="1" dirty="0" err="1">
                <a:solidFill>
                  <a:srgbClr val="000000"/>
                </a:solidFill>
                <a:latin typeface="Times New Roman" panose="02020603050405020304" pitchFamily="18" charset="0"/>
                <a:ea typeface="+mn-ea"/>
                <a:cs typeface="Times New Roman" panose="02020603050405020304" pitchFamily="18" charset="0"/>
              </a:rPr>
              <a:t>thoại</a:t>
            </a:r>
            <a:r>
              <a:rPr lang="en-US" sz="2800" b="1" dirty="0">
                <a:solidFill>
                  <a:srgbClr val="000000"/>
                </a:solidFill>
                <a:latin typeface="Times New Roman" panose="02020603050405020304" pitchFamily="18" charset="0"/>
                <a:ea typeface="+mn-ea"/>
                <a:cs typeface="Times New Roman" panose="02020603050405020304" pitchFamily="18" charset="0"/>
              </a:rPr>
              <a:t>, </a:t>
            </a:r>
            <a:r>
              <a:rPr lang="en-US" sz="2800" b="1" dirty="0" err="1">
                <a:solidFill>
                  <a:srgbClr val="000000"/>
                </a:solidFill>
                <a:latin typeface="Times New Roman" panose="02020603050405020304" pitchFamily="18" charset="0"/>
                <a:ea typeface="+mn-ea"/>
                <a:cs typeface="Times New Roman" panose="02020603050405020304" pitchFamily="18" charset="0"/>
              </a:rPr>
              <a:t>hơi</a:t>
            </a:r>
            <a:r>
              <a:rPr lang="en-US" sz="2800" b="1" dirty="0">
                <a:solidFill>
                  <a:srgbClr val="000000"/>
                </a:solidFill>
                <a:latin typeface="Times New Roman" panose="02020603050405020304" pitchFamily="18" charset="0"/>
                <a:ea typeface="+mn-ea"/>
                <a:cs typeface="Times New Roman" panose="02020603050405020304" pitchFamily="18" charset="0"/>
              </a:rPr>
              <a:t> </a:t>
            </a:r>
            <a:r>
              <a:rPr lang="en-US" sz="2800" b="1" dirty="0" err="1">
                <a:solidFill>
                  <a:srgbClr val="000000"/>
                </a:solidFill>
                <a:latin typeface="Times New Roman" panose="02020603050405020304" pitchFamily="18" charset="0"/>
                <a:ea typeface="+mn-ea"/>
                <a:cs typeface="Times New Roman" panose="02020603050405020304" pitchFamily="18" charset="0"/>
              </a:rPr>
              <a:t>lạnh</a:t>
            </a:r>
            <a:r>
              <a:rPr lang="en-US" sz="2800" b="1" dirty="0">
                <a:solidFill>
                  <a:srgbClr val="000000"/>
                </a:solidFill>
                <a:latin typeface="Times New Roman" panose="02020603050405020304" pitchFamily="18" charset="0"/>
                <a:ea typeface="+mn-ea"/>
                <a:cs typeface="Times New Roman" panose="02020603050405020304" pitchFamily="18" charset="0"/>
              </a:rPr>
              <a:t> </a:t>
            </a:r>
            <a:r>
              <a:rPr lang="en-US" sz="2800" b="1" dirty="0" err="1">
                <a:solidFill>
                  <a:srgbClr val="000000"/>
                </a:solidFill>
                <a:latin typeface="Times New Roman" panose="02020603050405020304" pitchFamily="18" charset="0"/>
                <a:ea typeface="+mn-ea"/>
                <a:cs typeface="Times New Roman" panose="02020603050405020304" pitchFamily="18" charset="0"/>
              </a:rPr>
              <a:t>bị</a:t>
            </a:r>
            <a:r>
              <a:rPr lang="en-US" sz="2800" b="1" dirty="0">
                <a:solidFill>
                  <a:srgbClr val="000000"/>
                </a:solidFill>
                <a:latin typeface="Times New Roman" panose="02020603050405020304" pitchFamily="18" charset="0"/>
                <a:ea typeface="+mn-ea"/>
                <a:cs typeface="Times New Roman" panose="02020603050405020304" pitchFamily="18" charset="0"/>
              </a:rPr>
              <a:t> </a:t>
            </a:r>
            <a:r>
              <a:rPr lang="en-US" sz="2800" b="1" dirty="0" err="1">
                <a:solidFill>
                  <a:srgbClr val="000000"/>
                </a:solidFill>
                <a:latin typeface="Times New Roman" panose="02020603050405020304" pitchFamily="18" charset="0"/>
                <a:ea typeface="+mn-ea"/>
                <a:cs typeface="Times New Roman" panose="02020603050405020304" pitchFamily="18" charset="0"/>
              </a:rPr>
              <a:t>thất</a:t>
            </a:r>
            <a:r>
              <a:rPr lang="en-US" sz="2800" b="1" dirty="0">
                <a:solidFill>
                  <a:srgbClr val="000000"/>
                </a:solidFill>
                <a:latin typeface="Times New Roman" panose="02020603050405020304" pitchFamily="18" charset="0"/>
                <a:ea typeface="+mn-ea"/>
                <a:cs typeface="Times New Roman" panose="02020603050405020304" pitchFamily="18" charset="0"/>
              </a:rPr>
              <a:t> </a:t>
            </a:r>
            <a:r>
              <a:rPr lang="en-US" sz="2800" b="1" dirty="0" err="1">
                <a:solidFill>
                  <a:srgbClr val="000000"/>
                </a:solidFill>
                <a:latin typeface="Times New Roman" panose="02020603050405020304" pitchFamily="18" charset="0"/>
                <a:ea typeface="+mn-ea"/>
                <a:cs typeface="Times New Roman" panose="02020603050405020304" pitchFamily="18" charset="0"/>
              </a:rPr>
              <a:t>thoát</a:t>
            </a:r>
            <a:r>
              <a:rPr lang="en-US" sz="2800" b="1" dirty="0">
                <a:solidFill>
                  <a:srgbClr val="000000"/>
                </a:solidFill>
                <a:latin typeface="Times New Roman" panose="02020603050405020304" pitchFamily="18" charset="0"/>
                <a:ea typeface="+mn-ea"/>
                <a:cs typeface="Times New Roman" panose="02020603050405020304" pitchFamily="18" charset="0"/>
              </a:rPr>
              <a:t> </a:t>
            </a:r>
            <a:r>
              <a:rPr lang="en-US" sz="2800" b="1" dirty="0" err="1">
                <a:solidFill>
                  <a:srgbClr val="000000"/>
                </a:solidFill>
                <a:latin typeface="Times New Roman" panose="02020603050405020304" pitchFamily="18" charset="0"/>
                <a:ea typeface="+mn-ea"/>
                <a:cs typeface="Times New Roman" panose="02020603050405020304" pitchFamily="18" charset="0"/>
              </a:rPr>
              <a:t>ra</a:t>
            </a:r>
            <a:r>
              <a:rPr lang="en-US" sz="2800" b="1" dirty="0">
                <a:solidFill>
                  <a:srgbClr val="000000"/>
                </a:solidFill>
                <a:latin typeface="Times New Roman" panose="02020603050405020304" pitchFamily="18" charset="0"/>
                <a:ea typeface="+mn-ea"/>
                <a:cs typeface="Times New Roman" panose="02020603050405020304" pitchFamily="18" charset="0"/>
              </a:rPr>
              <a:t> </a:t>
            </a:r>
            <a:r>
              <a:rPr lang="en-US" sz="2800" b="1" dirty="0" err="1">
                <a:solidFill>
                  <a:srgbClr val="000000"/>
                </a:solidFill>
                <a:latin typeface="Times New Roman" panose="02020603050405020304" pitchFamily="18" charset="0"/>
                <a:ea typeface="+mn-ea"/>
                <a:cs typeface="Times New Roman" panose="02020603050405020304" pitchFamily="18" charset="0"/>
              </a:rPr>
              <a:t>ngoài</a:t>
            </a:r>
            <a:r>
              <a:rPr lang="en-US" sz="2800" b="1" dirty="0">
                <a:solidFill>
                  <a:srgbClr val="000000"/>
                </a:solidFill>
                <a:latin typeface="Times New Roman" panose="02020603050405020304" pitchFamily="18" charset="0"/>
                <a:ea typeface="+mn-ea"/>
                <a:cs typeface="Times New Roman" panose="02020603050405020304" pitchFamily="18" charset="0"/>
              </a:rPr>
              <a:t> </a:t>
            </a:r>
            <a:r>
              <a:rPr lang="en-US" sz="2800" b="1" dirty="0" err="1">
                <a:solidFill>
                  <a:srgbClr val="000000"/>
                </a:solidFill>
                <a:latin typeface="Times New Roman" panose="02020603050405020304" pitchFamily="18" charset="0"/>
                <a:ea typeface="+mn-ea"/>
                <a:cs typeface="Times New Roman" panose="02020603050405020304" pitchFamily="18" charset="0"/>
              </a:rPr>
              <a:t>hao</a:t>
            </a:r>
            <a:r>
              <a:rPr lang="en-US" sz="2800" b="1" dirty="0">
                <a:solidFill>
                  <a:srgbClr val="000000"/>
                </a:solidFill>
                <a:latin typeface="Times New Roman" panose="02020603050405020304" pitchFamily="18" charset="0"/>
                <a:ea typeface="+mn-ea"/>
                <a:cs typeface="Times New Roman" panose="02020603050405020304" pitchFamily="18" charset="0"/>
              </a:rPr>
              <a:t> </a:t>
            </a:r>
            <a:r>
              <a:rPr lang="en-US" sz="2800" b="1" dirty="0" err="1">
                <a:solidFill>
                  <a:srgbClr val="000000"/>
                </a:solidFill>
                <a:latin typeface="Times New Roman" panose="02020603050405020304" pitchFamily="18" charset="0"/>
                <a:ea typeface="+mn-ea"/>
                <a:cs typeface="Times New Roman" panose="02020603050405020304" pitchFamily="18" charset="0"/>
              </a:rPr>
              <a:t>điện</a:t>
            </a:r>
            <a:r>
              <a:rPr lang="en-US" sz="2800" b="1" dirty="0">
                <a:solidFill>
                  <a:srgbClr val="000000"/>
                </a:solidFill>
                <a:latin typeface="Times New Roman" panose="02020603050405020304" pitchFamily="18" charset="0"/>
                <a:ea typeface="+mn-ea"/>
                <a:cs typeface="Times New Roman" panose="02020603050405020304" pitchFamily="18" charset="0"/>
              </a:rPr>
              <a:t>.</a:t>
            </a:r>
          </a:p>
        </p:txBody>
      </p:sp>
      <p:sp>
        <p:nvSpPr>
          <p:cNvPr id="6" name="Rectangle 5"/>
          <p:cNvSpPr/>
          <p:nvPr/>
        </p:nvSpPr>
        <p:spPr>
          <a:xfrm>
            <a:off x="6454543" y="2986416"/>
            <a:ext cx="2460857" cy="1815882"/>
          </a:xfrm>
          <a:prstGeom prst="rect">
            <a:avLst/>
          </a:prstGeom>
        </p:spPr>
        <p:txBody>
          <a:bodyPr wrap="square">
            <a:spAutoFit/>
          </a:bodyPr>
          <a:lstStyle/>
          <a:p>
            <a:pPr marL="0" lvl="1" algn="just" eaLnBrk="1" fontAlgn="auto" hangingPunct="1">
              <a:spcBef>
                <a:spcPts val="0"/>
              </a:spcBef>
              <a:spcAft>
                <a:spcPts val="0"/>
              </a:spcAft>
              <a:defRPr/>
            </a:pPr>
            <a:r>
              <a:rPr lang="en-US" sz="2800" b="1" dirty="0">
                <a:solidFill>
                  <a:srgbClr val="0000FF"/>
                </a:solidFill>
                <a:latin typeface="Times New Roman" panose="02020603050405020304" pitchFamily="18" charset="0"/>
                <a:ea typeface="+mn-ea"/>
                <a:cs typeface="Times New Roman" panose="02020603050405020304" pitchFamily="18" charset="0"/>
              </a:rPr>
              <a:t>Không </a:t>
            </a:r>
            <a:r>
              <a:rPr lang="en-US" sz="2800" b="1" dirty="0" err="1">
                <a:solidFill>
                  <a:srgbClr val="0000FF"/>
                </a:solidFill>
                <a:latin typeface="Times New Roman" panose="02020603050405020304" pitchFamily="18" charset="0"/>
                <a:ea typeface="+mn-ea"/>
                <a:cs typeface="Times New Roman" panose="02020603050405020304" pitchFamily="18" charset="0"/>
              </a:rPr>
              <a:t>nên</a:t>
            </a:r>
            <a:r>
              <a:rPr lang="en-US" sz="2800" b="1" dirty="0">
                <a:solidFill>
                  <a:srgbClr val="0000FF"/>
                </a:solidFill>
                <a:latin typeface="Times New Roman" panose="02020603050405020304" pitchFamily="18" charset="0"/>
                <a:ea typeface="+mn-ea"/>
                <a:cs typeface="Times New Roman" panose="02020603050405020304" pitchFamily="18" charset="0"/>
              </a:rPr>
              <a:t> </a:t>
            </a:r>
            <a:r>
              <a:rPr lang="en-US" sz="2800" b="1" dirty="0" err="1">
                <a:solidFill>
                  <a:srgbClr val="0000FF"/>
                </a:solidFill>
                <a:latin typeface="Times New Roman" panose="02020603050405020304" pitchFamily="18" charset="0"/>
                <a:ea typeface="+mn-ea"/>
                <a:cs typeface="Times New Roman" panose="02020603050405020304" pitchFamily="18" charset="0"/>
              </a:rPr>
              <a:t>mở</a:t>
            </a:r>
            <a:r>
              <a:rPr lang="en-US" sz="2800" b="1" dirty="0">
                <a:solidFill>
                  <a:srgbClr val="0000FF"/>
                </a:solidFill>
                <a:latin typeface="Times New Roman" panose="02020603050405020304" pitchFamily="18" charset="0"/>
                <a:ea typeface="+mn-ea"/>
                <a:cs typeface="Times New Roman" panose="02020603050405020304" pitchFamily="18" charset="0"/>
              </a:rPr>
              <a:t> </a:t>
            </a:r>
            <a:r>
              <a:rPr lang="en-US" sz="2800" b="1" dirty="0" err="1">
                <a:solidFill>
                  <a:srgbClr val="0000FF"/>
                </a:solidFill>
                <a:latin typeface="Times New Roman" panose="02020603050405020304" pitchFamily="18" charset="0"/>
                <a:ea typeface="+mn-ea"/>
                <a:cs typeface="Times New Roman" panose="02020603050405020304" pitchFamily="18" charset="0"/>
              </a:rPr>
              <a:t>tủ</a:t>
            </a:r>
            <a:r>
              <a:rPr lang="en-US" sz="2800" b="1" dirty="0">
                <a:solidFill>
                  <a:srgbClr val="0000FF"/>
                </a:solidFill>
                <a:latin typeface="Times New Roman" panose="02020603050405020304" pitchFamily="18" charset="0"/>
                <a:ea typeface="+mn-ea"/>
                <a:cs typeface="Times New Roman" panose="02020603050405020304" pitchFamily="18" charset="0"/>
              </a:rPr>
              <a:t> </a:t>
            </a:r>
            <a:r>
              <a:rPr lang="en-US" sz="2800" b="1" dirty="0" err="1">
                <a:solidFill>
                  <a:srgbClr val="0000FF"/>
                </a:solidFill>
                <a:latin typeface="Times New Roman" panose="02020603050405020304" pitchFamily="18" charset="0"/>
                <a:ea typeface="+mn-ea"/>
                <a:cs typeface="Times New Roman" panose="02020603050405020304" pitchFamily="18" charset="0"/>
              </a:rPr>
              <a:t>lạnh</a:t>
            </a:r>
            <a:r>
              <a:rPr lang="en-US" sz="2800" b="1" dirty="0">
                <a:solidFill>
                  <a:srgbClr val="0000FF"/>
                </a:solidFill>
                <a:latin typeface="Times New Roman" panose="02020603050405020304" pitchFamily="18" charset="0"/>
                <a:ea typeface="+mn-ea"/>
                <a:cs typeface="Times New Roman" panose="02020603050405020304" pitchFamily="18" charset="0"/>
              </a:rPr>
              <a:t> </a:t>
            </a:r>
            <a:r>
              <a:rPr lang="en-US" sz="2800" b="1" dirty="0" err="1">
                <a:solidFill>
                  <a:srgbClr val="0000FF"/>
                </a:solidFill>
                <a:latin typeface="Times New Roman" panose="02020603050405020304" pitchFamily="18" charset="0"/>
                <a:ea typeface="+mn-ea"/>
                <a:cs typeface="Times New Roman" panose="02020603050405020304" pitchFamily="18" charset="0"/>
              </a:rPr>
              <a:t>quá</a:t>
            </a:r>
            <a:r>
              <a:rPr lang="en-US" sz="2800" b="1" dirty="0">
                <a:solidFill>
                  <a:srgbClr val="0000FF"/>
                </a:solidFill>
                <a:latin typeface="Times New Roman" panose="02020603050405020304" pitchFamily="18" charset="0"/>
                <a:ea typeface="+mn-ea"/>
                <a:cs typeface="Times New Roman" panose="02020603050405020304" pitchFamily="18" charset="0"/>
              </a:rPr>
              <a:t> </a:t>
            </a:r>
            <a:r>
              <a:rPr lang="en-US" sz="2800" b="1" dirty="0" err="1">
                <a:solidFill>
                  <a:srgbClr val="0000FF"/>
                </a:solidFill>
                <a:latin typeface="Times New Roman" panose="02020603050405020304" pitchFamily="18" charset="0"/>
                <a:ea typeface="+mn-ea"/>
                <a:cs typeface="Times New Roman" panose="02020603050405020304" pitchFamily="18" charset="0"/>
              </a:rPr>
              <a:t>khi</a:t>
            </a:r>
            <a:r>
              <a:rPr lang="en-US" sz="2800" b="1" dirty="0">
                <a:solidFill>
                  <a:srgbClr val="0000FF"/>
                </a:solidFill>
                <a:latin typeface="Times New Roman" panose="02020603050405020304" pitchFamily="18" charset="0"/>
                <a:ea typeface="+mn-ea"/>
                <a:cs typeface="Times New Roman" panose="02020603050405020304" pitchFamily="18" charset="0"/>
              </a:rPr>
              <a:t> </a:t>
            </a:r>
            <a:r>
              <a:rPr lang="en-US" sz="2800" b="1" dirty="0" err="1">
                <a:solidFill>
                  <a:srgbClr val="0000FF"/>
                </a:solidFill>
                <a:latin typeface="Times New Roman" panose="02020603050405020304" pitchFamily="18" charset="0"/>
                <a:ea typeface="+mn-ea"/>
                <a:cs typeface="Times New Roman" panose="02020603050405020304" pitchFamily="18" charset="0"/>
              </a:rPr>
              <a:t>không</a:t>
            </a:r>
            <a:r>
              <a:rPr lang="en-US" sz="2800" b="1" dirty="0">
                <a:solidFill>
                  <a:srgbClr val="0000FF"/>
                </a:solidFill>
                <a:latin typeface="Times New Roman" panose="02020603050405020304" pitchFamily="18" charset="0"/>
                <a:ea typeface="+mn-ea"/>
                <a:cs typeface="Times New Roman" panose="02020603050405020304" pitchFamily="18" charset="0"/>
              </a:rPr>
              <a:t> </a:t>
            </a:r>
            <a:r>
              <a:rPr lang="en-US" sz="2800" b="1" dirty="0" err="1">
                <a:solidFill>
                  <a:srgbClr val="0000FF"/>
                </a:solidFill>
                <a:latin typeface="Times New Roman" panose="02020603050405020304" pitchFamily="18" charset="0"/>
                <a:ea typeface="+mn-ea"/>
                <a:cs typeface="Times New Roman" panose="02020603050405020304" pitchFamily="18" charset="0"/>
              </a:rPr>
              <a:t>sử</a:t>
            </a:r>
            <a:r>
              <a:rPr lang="en-US" sz="2800" b="1" dirty="0">
                <a:solidFill>
                  <a:srgbClr val="0000FF"/>
                </a:solidFill>
                <a:latin typeface="Times New Roman" panose="02020603050405020304" pitchFamily="18" charset="0"/>
                <a:ea typeface="+mn-ea"/>
                <a:cs typeface="Times New Roman" panose="02020603050405020304" pitchFamily="18" charset="0"/>
              </a:rPr>
              <a:t> </a:t>
            </a:r>
            <a:r>
              <a:rPr lang="en-US" sz="2800" b="1" dirty="0" err="1">
                <a:solidFill>
                  <a:srgbClr val="0000FF"/>
                </a:solidFill>
                <a:latin typeface="Times New Roman" panose="02020603050405020304" pitchFamily="18" charset="0"/>
                <a:ea typeface="+mn-ea"/>
                <a:cs typeface="Times New Roman" panose="02020603050405020304" pitchFamily="18" charset="0"/>
              </a:rPr>
              <a:t>dụng</a:t>
            </a:r>
            <a:r>
              <a:rPr lang="en-US" sz="2800" b="1" dirty="0">
                <a:solidFill>
                  <a:srgbClr val="0000FF"/>
                </a:solidFill>
                <a:latin typeface="Times New Roman" panose="02020603050405020304" pitchFamily="18" charset="0"/>
                <a:ea typeface="+mn-ea"/>
                <a:cs typeface="Times New Roman" panose="02020603050405020304" pitchFamily="18" charset="0"/>
              </a:rPr>
              <a:t>.</a:t>
            </a:r>
          </a:p>
        </p:txBody>
      </p:sp>
      <p:sp>
        <p:nvSpPr>
          <p:cNvPr id="7" name="Rectangle 6"/>
          <p:cNvSpPr/>
          <p:nvPr/>
        </p:nvSpPr>
        <p:spPr>
          <a:xfrm>
            <a:off x="2651136" y="4934233"/>
            <a:ext cx="3444863" cy="954107"/>
          </a:xfrm>
          <a:prstGeom prst="rect">
            <a:avLst/>
          </a:prstGeom>
        </p:spPr>
        <p:txBody>
          <a:bodyPr wrap="square">
            <a:spAutoFit/>
          </a:bodyPr>
          <a:lstStyle/>
          <a:p>
            <a:pPr marL="0" lvl="1" algn="just" eaLnBrk="1" fontAlgn="auto" hangingPunct="1">
              <a:spcBef>
                <a:spcPts val="0"/>
              </a:spcBef>
              <a:spcAft>
                <a:spcPts val="0"/>
              </a:spcAft>
              <a:defRPr/>
            </a:pPr>
            <a:r>
              <a:rPr lang="en-US" sz="2800" b="1" dirty="0">
                <a:solidFill>
                  <a:srgbClr val="000000"/>
                </a:solidFill>
                <a:latin typeface="Times New Roman" panose="02020603050405020304" pitchFamily="18" charset="0"/>
                <a:ea typeface="+mn-ea"/>
                <a:cs typeface="Times New Roman" panose="02020603050405020304" pitchFamily="18" charset="0"/>
              </a:rPr>
              <a:t>Đọc </a:t>
            </a:r>
            <a:r>
              <a:rPr lang="en-US" sz="2800" b="1" dirty="0" err="1">
                <a:solidFill>
                  <a:srgbClr val="000000"/>
                </a:solidFill>
                <a:latin typeface="Times New Roman" panose="02020603050405020304" pitchFamily="18" charset="0"/>
                <a:ea typeface="+mn-ea"/>
                <a:cs typeface="Times New Roman" panose="02020603050405020304" pitchFamily="18" charset="0"/>
              </a:rPr>
              <a:t>báo</a:t>
            </a:r>
            <a:r>
              <a:rPr lang="en-US" sz="2800" b="1" dirty="0">
                <a:solidFill>
                  <a:srgbClr val="000000"/>
                </a:solidFill>
                <a:latin typeface="Times New Roman" panose="02020603050405020304" pitchFamily="18" charset="0"/>
                <a:ea typeface="+mn-ea"/>
                <a:cs typeface="Times New Roman" panose="02020603050405020304" pitchFamily="18" charset="0"/>
              </a:rPr>
              <a:t> </a:t>
            </a:r>
            <a:r>
              <a:rPr lang="en-US" sz="2800" b="1" dirty="0" err="1">
                <a:solidFill>
                  <a:srgbClr val="000000"/>
                </a:solidFill>
                <a:latin typeface="Times New Roman" panose="02020603050405020304" pitchFamily="18" charset="0"/>
                <a:ea typeface="+mn-ea"/>
                <a:cs typeface="Times New Roman" panose="02020603050405020304" pitchFamily="18" charset="0"/>
              </a:rPr>
              <a:t>trong</a:t>
            </a:r>
            <a:r>
              <a:rPr lang="en-US" sz="2800" b="1" dirty="0">
                <a:solidFill>
                  <a:srgbClr val="000000"/>
                </a:solidFill>
                <a:latin typeface="Times New Roman" panose="02020603050405020304" pitchFamily="18" charset="0"/>
                <a:ea typeface="+mn-ea"/>
                <a:cs typeface="Times New Roman" panose="02020603050405020304" pitchFamily="18" charset="0"/>
              </a:rPr>
              <a:t> </a:t>
            </a:r>
            <a:r>
              <a:rPr lang="en-US" sz="2800" b="1" dirty="0" err="1">
                <a:solidFill>
                  <a:srgbClr val="000000"/>
                </a:solidFill>
                <a:latin typeface="Times New Roman" panose="02020603050405020304" pitchFamily="18" charset="0"/>
                <a:ea typeface="+mn-ea"/>
                <a:cs typeface="Times New Roman" panose="02020603050405020304" pitchFamily="18" charset="0"/>
              </a:rPr>
              <a:t>khi</a:t>
            </a:r>
            <a:r>
              <a:rPr lang="en-US" sz="2800" b="1" dirty="0">
                <a:solidFill>
                  <a:srgbClr val="000000"/>
                </a:solidFill>
                <a:latin typeface="Times New Roman" panose="02020603050405020304" pitchFamily="18" charset="0"/>
                <a:ea typeface="+mn-ea"/>
                <a:cs typeface="Times New Roman" panose="02020603050405020304" pitchFamily="18" charset="0"/>
              </a:rPr>
              <a:t> </a:t>
            </a:r>
            <a:r>
              <a:rPr lang="en-US" sz="2800" b="1" dirty="0" err="1">
                <a:solidFill>
                  <a:srgbClr val="000000"/>
                </a:solidFill>
                <a:latin typeface="Times New Roman" panose="02020603050405020304" pitchFamily="18" charset="0"/>
                <a:ea typeface="+mn-ea"/>
                <a:cs typeface="Times New Roman" panose="02020603050405020304" pitchFamily="18" charset="0"/>
              </a:rPr>
              <a:t>Tivi</a:t>
            </a:r>
            <a:r>
              <a:rPr lang="en-US" sz="2800" b="1" dirty="0">
                <a:solidFill>
                  <a:srgbClr val="000000"/>
                </a:solidFill>
                <a:latin typeface="Times New Roman" panose="02020603050405020304" pitchFamily="18" charset="0"/>
                <a:ea typeface="+mn-ea"/>
                <a:cs typeface="Times New Roman" panose="02020603050405020304" pitchFamily="18" charset="0"/>
              </a:rPr>
              <a:t> </a:t>
            </a:r>
            <a:r>
              <a:rPr lang="en-US" sz="2800" b="1" dirty="0" err="1">
                <a:solidFill>
                  <a:srgbClr val="000000"/>
                </a:solidFill>
                <a:latin typeface="Times New Roman" panose="02020603050405020304" pitchFamily="18" charset="0"/>
                <a:ea typeface="+mn-ea"/>
                <a:cs typeface="Times New Roman" panose="02020603050405020304" pitchFamily="18" charset="0"/>
              </a:rPr>
              <a:t>đang</a:t>
            </a:r>
            <a:r>
              <a:rPr lang="en-US" sz="2800" b="1" dirty="0">
                <a:solidFill>
                  <a:srgbClr val="000000"/>
                </a:solidFill>
                <a:latin typeface="Times New Roman" panose="02020603050405020304" pitchFamily="18" charset="0"/>
                <a:ea typeface="+mn-ea"/>
                <a:cs typeface="Times New Roman" panose="02020603050405020304" pitchFamily="18" charset="0"/>
              </a:rPr>
              <a:t> </a:t>
            </a:r>
            <a:r>
              <a:rPr lang="en-US" sz="2800" b="1" dirty="0" err="1">
                <a:solidFill>
                  <a:srgbClr val="000000"/>
                </a:solidFill>
                <a:latin typeface="Times New Roman" panose="02020603050405020304" pitchFamily="18" charset="0"/>
                <a:ea typeface="+mn-ea"/>
                <a:cs typeface="Times New Roman" panose="02020603050405020304" pitchFamily="18" charset="0"/>
              </a:rPr>
              <a:t>mở</a:t>
            </a:r>
            <a:r>
              <a:rPr lang="en-US" sz="2800" b="1" dirty="0">
                <a:solidFill>
                  <a:srgbClr val="000000"/>
                </a:solidFill>
                <a:latin typeface="Times New Roman" panose="02020603050405020304" pitchFamily="18" charset="0"/>
                <a:ea typeface="+mn-ea"/>
                <a:cs typeface="Times New Roman" panose="02020603050405020304" pitchFamily="18" charset="0"/>
              </a:rPr>
              <a:t>.</a:t>
            </a:r>
          </a:p>
        </p:txBody>
      </p:sp>
      <p:sp>
        <p:nvSpPr>
          <p:cNvPr id="8" name="Rectangle 7"/>
          <p:cNvSpPr/>
          <p:nvPr/>
        </p:nvSpPr>
        <p:spPr>
          <a:xfrm>
            <a:off x="6541880" y="4985251"/>
            <a:ext cx="2373520" cy="1384995"/>
          </a:xfrm>
          <a:prstGeom prst="rect">
            <a:avLst/>
          </a:prstGeom>
        </p:spPr>
        <p:txBody>
          <a:bodyPr wrap="square">
            <a:spAutoFit/>
          </a:bodyPr>
          <a:lstStyle/>
          <a:p>
            <a:pPr lvl="0" algn="just" eaLnBrk="1" fontAlgn="auto" hangingPunct="1">
              <a:spcBef>
                <a:spcPts val="0"/>
              </a:spcBef>
              <a:spcAft>
                <a:spcPts val="0"/>
              </a:spcAft>
            </a:pPr>
            <a:r>
              <a:rPr lang="en-US" sz="2800" b="1" dirty="0">
                <a:solidFill>
                  <a:srgbClr val="0000FF"/>
                </a:solidFill>
                <a:latin typeface="Times New Roman" panose="02020603050405020304" pitchFamily="18" charset="0"/>
                <a:ea typeface="+mn-ea"/>
                <a:cs typeface="Times New Roman" panose="02020603050405020304" pitchFamily="18" charset="0"/>
              </a:rPr>
              <a:t>Tắt </a:t>
            </a:r>
            <a:r>
              <a:rPr lang="en-US" sz="2800" b="1" dirty="0" err="1">
                <a:solidFill>
                  <a:srgbClr val="0000FF"/>
                </a:solidFill>
                <a:latin typeface="Times New Roman" panose="02020603050405020304" pitchFamily="18" charset="0"/>
                <a:ea typeface="+mn-ea"/>
                <a:cs typeface="Times New Roman" panose="02020603050405020304" pitchFamily="18" charset="0"/>
              </a:rPr>
              <a:t>Tivi</a:t>
            </a:r>
            <a:r>
              <a:rPr lang="en-US" sz="2800" b="1" dirty="0">
                <a:solidFill>
                  <a:srgbClr val="0000FF"/>
                </a:solidFill>
                <a:latin typeface="Times New Roman" panose="02020603050405020304" pitchFamily="18" charset="0"/>
                <a:ea typeface="+mn-ea"/>
                <a:cs typeface="Times New Roman" panose="02020603050405020304" pitchFamily="18" charset="0"/>
              </a:rPr>
              <a:t> </a:t>
            </a:r>
            <a:r>
              <a:rPr lang="en-US" sz="2800" b="1" dirty="0" err="1">
                <a:solidFill>
                  <a:srgbClr val="0000FF"/>
                </a:solidFill>
                <a:latin typeface="Times New Roman" panose="02020603050405020304" pitchFamily="18" charset="0"/>
                <a:ea typeface="+mn-ea"/>
                <a:cs typeface="Times New Roman" panose="02020603050405020304" pitchFamily="18" charset="0"/>
              </a:rPr>
              <a:t>nếu</a:t>
            </a:r>
            <a:r>
              <a:rPr lang="en-US" sz="2800" b="1" dirty="0">
                <a:solidFill>
                  <a:srgbClr val="0000FF"/>
                </a:solidFill>
                <a:latin typeface="Times New Roman" panose="02020603050405020304" pitchFamily="18" charset="0"/>
                <a:ea typeface="+mn-ea"/>
                <a:cs typeface="Times New Roman" panose="02020603050405020304" pitchFamily="18" charset="0"/>
              </a:rPr>
              <a:t> </a:t>
            </a:r>
            <a:r>
              <a:rPr lang="en-US" sz="2800" b="1" dirty="0" err="1">
                <a:solidFill>
                  <a:srgbClr val="0000FF"/>
                </a:solidFill>
                <a:latin typeface="Times New Roman" panose="02020603050405020304" pitchFamily="18" charset="0"/>
                <a:ea typeface="+mn-ea"/>
                <a:cs typeface="Times New Roman" panose="02020603050405020304" pitchFamily="18" charset="0"/>
              </a:rPr>
              <a:t>không</a:t>
            </a:r>
            <a:r>
              <a:rPr lang="en-US" sz="2800" b="1" dirty="0">
                <a:solidFill>
                  <a:srgbClr val="0000FF"/>
                </a:solidFill>
                <a:latin typeface="Times New Roman" panose="02020603050405020304" pitchFamily="18" charset="0"/>
                <a:ea typeface="+mn-ea"/>
                <a:cs typeface="Times New Roman" panose="02020603050405020304" pitchFamily="18" charset="0"/>
              </a:rPr>
              <a:t> </a:t>
            </a:r>
            <a:r>
              <a:rPr lang="en-US" sz="2800" b="1" dirty="0" err="1">
                <a:solidFill>
                  <a:srgbClr val="0000FF"/>
                </a:solidFill>
                <a:latin typeface="Times New Roman" panose="02020603050405020304" pitchFamily="18" charset="0"/>
                <a:ea typeface="+mn-ea"/>
                <a:cs typeface="Times New Roman" panose="02020603050405020304" pitchFamily="18" charset="0"/>
              </a:rPr>
              <a:t>sử</a:t>
            </a:r>
            <a:r>
              <a:rPr lang="en-US" sz="2800" b="1" dirty="0">
                <a:solidFill>
                  <a:srgbClr val="0000FF"/>
                </a:solidFill>
                <a:latin typeface="Times New Roman" panose="02020603050405020304" pitchFamily="18" charset="0"/>
                <a:ea typeface="+mn-ea"/>
                <a:cs typeface="Times New Roman" panose="02020603050405020304" pitchFamily="18" charset="0"/>
              </a:rPr>
              <a:t> </a:t>
            </a:r>
            <a:r>
              <a:rPr lang="en-US" sz="2800" b="1" dirty="0" err="1">
                <a:solidFill>
                  <a:srgbClr val="0000FF"/>
                </a:solidFill>
                <a:latin typeface="Times New Roman" panose="02020603050405020304" pitchFamily="18" charset="0"/>
                <a:ea typeface="+mn-ea"/>
                <a:cs typeface="Times New Roman" panose="02020603050405020304" pitchFamily="18" charset="0"/>
              </a:rPr>
              <a:t>dụng</a:t>
            </a:r>
            <a:r>
              <a:rPr lang="en-US" sz="2800" b="1" dirty="0">
                <a:solidFill>
                  <a:srgbClr val="0000FF"/>
                </a:solidFill>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3134438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30745"/>
                                        </p:tgtEl>
                                        <p:attrNameLst>
                                          <p:attrName>style.visibility</p:attrName>
                                        </p:attrNameLst>
                                      </p:cBhvr>
                                      <p:to>
                                        <p:strVal val="visible"/>
                                      </p:to>
                                    </p:set>
                                    <p:anim calcmode="lin" valueType="num">
                                      <p:cBhvr additive="base">
                                        <p:cTn id="10" dur="500" fill="hold"/>
                                        <p:tgtEl>
                                          <p:spTgt spid="30745"/>
                                        </p:tgtEl>
                                        <p:attrNameLst>
                                          <p:attrName>ppt_x</p:attrName>
                                        </p:attrNameLst>
                                      </p:cBhvr>
                                      <p:tavLst>
                                        <p:tav tm="0">
                                          <p:val>
                                            <p:strVal val="#ppt_x"/>
                                          </p:val>
                                        </p:tav>
                                        <p:tav tm="100000">
                                          <p:val>
                                            <p:strVal val="#ppt_x"/>
                                          </p:val>
                                        </p:tav>
                                      </p:tavLst>
                                    </p:anim>
                                    <p:anim calcmode="lin" valueType="num">
                                      <p:cBhvr additive="base">
                                        <p:cTn id="11" dur="500" fill="hold"/>
                                        <p:tgtEl>
                                          <p:spTgt spid="30745"/>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30746"/>
                                        </p:tgtEl>
                                        <p:attrNameLst>
                                          <p:attrName>style.visibility</p:attrName>
                                        </p:attrNameLst>
                                      </p:cBhvr>
                                      <p:to>
                                        <p:strVal val="visible"/>
                                      </p:to>
                                    </p:set>
                                    <p:anim calcmode="lin" valueType="num">
                                      <p:cBhvr additive="base">
                                        <p:cTn id="14" dur="500" fill="hold"/>
                                        <p:tgtEl>
                                          <p:spTgt spid="30746"/>
                                        </p:tgtEl>
                                        <p:attrNameLst>
                                          <p:attrName>ppt_x</p:attrName>
                                        </p:attrNameLst>
                                      </p:cBhvr>
                                      <p:tavLst>
                                        <p:tav tm="0">
                                          <p:val>
                                            <p:strVal val="#ppt_x"/>
                                          </p:val>
                                        </p:tav>
                                        <p:tav tm="100000">
                                          <p:val>
                                            <p:strVal val="#ppt_x"/>
                                          </p:val>
                                        </p:tav>
                                      </p:tavLst>
                                    </p:anim>
                                    <p:anim calcmode="lin" valueType="num">
                                      <p:cBhvr additive="base">
                                        <p:cTn id="15" dur="500" fill="hold"/>
                                        <p:tgtEl>
                                          <p:spTgt spid="30746"/>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0747"/>
                                        </p:tgtEl>
                                        <p:attrNameLst>
                                          <p:attrName>style.visibility</p:attrName>
                                        </p:attrNameLst>
                                      </p:cBhvr>
                                      <p:to>
                                        <p:strVal val="visible"/>
                                      </p:to>
                                    </p:set>
                                    <p:anim calcmode="lin" valueType="num">
                                      <p:cBhvr additive="base">
                                        <p:cTn id="18" dur="500" fill="hold"/>
                                        <p:tgtEl>
                                          <p:spTgt spid="30747"/>
                                        </p:tgtEl>
                                        <p:attrNameLst>
                                          <p:attrName>ppt_x</p:attrName>
                                        </p:attrNameLst>
                                      </p:cBhvr>
                                      <p:tavLst>
                                        <p:tav tm="0">
                                          <p:val>
                                            <p:strVal val="#ppt_x"/>
                                          </p:val>
                                        </p:tav>
                                        <p:tav tm="100000">
                                          <p:val>
                                            <p:strVal val="#ppt_x"/>
                                          </p:val>
                                        </p:tav>
                                      </p:tavLst>
                                    </p:anim>
                                    <p:anim calcmode="lin" valueType="num">
                                      <p:cBhvr additive="base">
                                        <p:cTn id="19" dur="500" fill="hold"/>
                                        <p:tgtEl>
                                          <p:spTgt spid="3074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9">
            <a:extLst>
              <a:ext uri="{FF2B5EF4-FFF2-40B4-BE49-F238E27FC236}">
                <a16:creationId xmlns:a16="http://schemas.microsoft.com/office/drawing/2014/main" id="{4A02DBA3-B12F-4C96-B55D-60843F8228DD}"/>
              </a:ext>
            </a:extLst>
          </p:cNvPr>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en-US" sz="3200" b="0" i="0" u="none" strike="noStrike" kern="1200" cap="none" spc="0" normalizeH="0" baseline="0" noProof="0">
              <a:ln>
                <a:noFill/>
              </a:ln>
              <a:solidFill>
                <a:prstClr val="black"/>
              </a:solidFill>
              <a:effectLst/>
              <a:uLnTx/>
              <a:uFillTx/>
              <a:latin typeface="VNI-Times" pitchFamily="2" charset="0"/>
              <a:ea typeface="ＭＳ Ｐゴシック" charset="0"/>
              <a:cs typeface="+mn-cs"/>
            </a:endParaRPr>
          </a:p>
        </p:txBody>
      </p:sp>
      <p:sp>
        <p:nvSpPr>
          <p:cNvPr id="3"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6148" name="Picture 1">
            <a:extLst>
              <a:ext uri="{FF2B5EF4-FFF2-40B4-BE49-F238E27FC236}">
                <a16:creationId xmlns:a16="http://schemas.microsoft.com/office/drawing/2014/main" id="{8D66BA77-96A4-484E-8307-F09849F505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7063" y="787400"/>
            <a:ext cx="8001000"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9">
            <a:extLst>
              <a:ext uri="{FF2B5EF4-FFF2-40B4-BE49-F238E27FC236}">
                <a16:creationId xmlns:a16="http://schemas.microsoft.com/office/drawing/2014/main" id="{184394C6-C86A-46FA-923E-182F0BF4D4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713" y="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0">
            <a:extLst>
              <a:ext uri="{FF2B5EF4-FFF2-40B4-BE49-F238E27FC236}">
                <a16:creationId xmlns:a16="http://schemas.microsoft.com/office/drawing/2014/main" id="{0C8F08BD-6E3F-49DB-AB0F-EB6085073D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75688" y="-730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1">
            <a:extLst>
              <a:ext uri="{FF2B5EF4-FFF2-40B4-BE49-F238E27FC236}">
                <a16:creationId xmlns:a16="http://schemas.microsoft.com/office/drawing/2014/main" id="{44F56724-69B3-4BF0-8C9A-3D7AF82A63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62988" y="63912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2">
            <a:extLst>
              <a:ext uri="{FF2B5EF4-FFF2-40B4-BE49-F238E27FC236}">
                <a16:creationId xmlns:a16="http://schemas.microsoft.com/office/drawing/2014/main" id="{D772CE10-A0F7-438F-ACF5-050AB43F55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6477000"/>
            <a:ext cx="45720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897913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5372100" y="1033463"/>
            <a:ext cx="3429000" cy="3028950"/>
          </a:xfrm>
          <a:prstGeom prst="wedgeEllipseCallout">
            <a:avLst>
              <a:gd name="adj1" fmla="val -112756"/>
              <a:gd name="adj2" fmla="val 40293"/>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dirty="0" err="1">
                <a:latin typeface="Times New Roman" panose="02020603050405020304" pitchFamily="18" charset="0"/>
                <a:cs typeface="Times New Roman" panose="02020603050405020304" pitchFamily="18" charset="0"/>
              </a:rPr>
              <a:t>Làm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nào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tiết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kiệm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đình</a:t>
            </a:r>
            <a:r>
              <a:rPr lang="en-US" sz="3000" dirty="0">
                <a:latin typeface="Times New Roman" panose="02020603050405020304" pitchFamily="18" charset="0"/>
                <a:cs typeface="Times New Roman" panose="02020603050405020304" pitchFamily="18" charset="0"/>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47938"/>
            <a:ext cx="325755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4496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309196" y="283523"/>
            <a:ext cx="8286750" cy="1189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115000"/>
              </a:lnSpc>
              <a:spcBef>
                <a:spcPct val="0"/>
              </a:spcBef>
              <a:buClrTx/>
              <a:buSzTx/>
              <a:buFontTx/>
              <a:buNone/>
            </a:pPr>
            <a:r>
              <a:rPr lang="en-US" altLang="en-US" sz="3200" b="1" dirty="0">
                <a:solidFill>
                  <a:srgbClr val="FF0000"/>
                </a:solidFill>
                <a:latin typeface="Times New Roman" panose="02020603050405020304" pitchFamily="18" charset="0"/>
                <a:cs typeface="Times New Roman" panose="02020603050405020304" pitchFamily="18" charset="0"/>
              </a:rPr>
              <a:t>2.2. </a:t>
            </a:r>
            <a:r>
              <a:rPr lang="en-US" altLang="en-US" sz="3200" b="1" dirty="0" err="1">
                <a:solidFill>
                  <a:srgbClr val="FF0000"/>
                </a:solidFill>
                <a:latin typeface="Times New Roman" panose="02020603050405020304" pitchFamily="18" charset="0"/>
                <a:cs typeface="Times New Roman" panose="02020603050405020304" pitchFamily="18" charset="0"/>
              </a:rPr>
              <a:t>Biện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pháp</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tiết</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kiệm</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năng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lượng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điện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trong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gia</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đình</a:t>
            </a:r>
            <a:r>
              <a:rPr lang="en-US" altLang="en-US" sz="3200" b="1" dirty="0">
                <a:solidFill>
                  <a:srgbClr val="FF0000"/>
                </a:solidFill>
                <a:latin typeface="Times New Roman" panose="02020603050405020304" pitchFamily="18" charset="0"/>
                <a:cs typeface="Times New Roman" panose="02020603050405020304" pitchFamily="18" charset="0"/>
              </a:rPr>
              <a:t> </a:t>
            </a:r>
            <a:endParaRPr lang="en-US" altLang="en-US" sz="3200" dirty="0">
              <a:solidFill>
                <a:srgbClr val="FF0000"/>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6" name="Rectangle 5"/>
          <p:cNvSpPr>
            <a:spLocks noChangeArrowheads="1"/>
          </p:cNvSpPr>
          <p:nvPr/>
        </p:nvSpPr>
        <p:spPr bwMode="auto">
          <a:xfrm>
            <a:off x="305679" y="1676400"/>
            <a:ext cx="8686800"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buFont typeface="Wingdings 3" panose="05040102010807070707" pitchFamily="18" charset="2"/>
              <a:buNone/>
            </a:pPr>
            <a:r>
              <a:rPr lang="en-US" altLang="en-US" sz="3200" b="1" dirty="0">
                <a:solidFill>
                  <a:schemeClr val="tx1"/>
                </a:solidFill>
                <a:latin typeface="Times New Roman" panose="02020603050405020304" pitchFamily="18" charset="0"/>
                <a:cs typeface="Times New Roman" panose="02020603050405020304" pitchFamily="18" charset="0"/>
              </a:rPr>
              <a:t>+ </a:t>
            </a:r>
            <a:r>
              <a:rPr lang="vi-VN" altLang="en-US" sz="3200" b="1" dirty="0">
                <a:solidFill>
                  <a:schemeClr val="tx1"/>
                </a:solidFill>
                <a:latin typeface="Times New Roman" panose="02020603050405020304" pitchFamily="18" charset="0"/>
                <a:cs typeface="Times New Roman" panose="02020603050405020304" pitchFamily="18" charset="0"/>
              </a:rPr>
              <a:t>Chỉ sử dụng điện khi cần thiết, tắt các đồ dùng điện khi không sử dụng</a:t>
            </a:r>
            <a:endParaRPr lang="en-US" altLang="en-US" sz="3200" b="1" dirty="0">
              <a:solidFill>
                <a:schemeClr val="tx1"/>
              </a:solidFill>
              <a:latin typeface="Times New Roman" panose="02020603050405020304" pitchFamily="18" charset="0"/>
              <a:cs typeface="Times New Roman" panose="02020603050405020304" pitchFamily="18" charset="0"/>
            </a:endParaRPr>
          </a:p>
          <a:p>
            <a:pPr algn="just">
              <a:buFont typeface="Wingdings 3" panose="05040102010807070707" pitchFamily="18" charset="2"/>
              <a:buNone/>
            </a:pPr>
            <a:r>
              <a:rPr lang="en-US" altLang="en-US" sz="3200" b="1" dirty="0">
                <a:solidFill>
                  <a:schemeClr val="tx1"/>
                </a:solidFill>
                <a:latin typeface="Times New Roman" panose="02020603050405020304" pitchFamily="18" charset="0"/>
                <a:cs typeface="Times New Roman" panose="02020603050405020304" pitchFamily="18" charset="0"/>
              </a:rPr>
              <a:t>+ </a:t>
            </a:r>
            <a:r>
              <a:rPr lang="vi-VN" altLang="en-US" sz="3200" b="1" dirty="0">
                <a:solidFill>
                  <a:schemeClr val="tx1"/>
                </a:solidFill>
                <a:latin typeface="Times New Roman" panose="02020603050405020304" pitchFamily="18" charset="0"/>
                <a:cs typeface="Times New Roman" panose="02020603050405020304" pitchFamily="18" charset="0"/>
              </a:rPr>
              <a:t>Điều chỉnh hoạt động của đồ dùng ở mức vừa đủ dùng;</a:t>
            </a:r>
            <a:endParaRPr lang="en-US" altLang="en-US" sz="3200" b="1" dirty="0">
              <a:solidFill>
                <a:schemeClr val="tx1"/>
              </a:solidFill>
              <a:latin typeface="Times New Roman" panose="02020603050405020304" pitchFamily="18" charset="0"/>
              <a:cs typeface="Times New Roman" panose="02020603050405020304" pitchFamily="18" charset="0"/>
            </a:endParaRPr>
          </a:p>
          <a:p>
            <a:pPr algn="just">
              <a:buFont typeface="Wingdings 3" panose="05040102010807070707" pitchFamily="18" charset="2"/>
              <a:buNone/>
            </a:pPr>
            <a:r>
              <a:rPr lang="en-US" altLang="en-US" sz="3200" b="1" dirty="0">
                <a:solidFill>
                  <a:schemeClr val="tx1"/>
                </a:solidFill>
                <a:latin typeface="Times New Roman" panose="02020603050405020304" pitchFamily="18" charset="0"/>
                <a:cs typeface="Times New Roman" panose="02020603050405020304" pitchFamily="18" charset="0"/>
              </a:rPr>
              <a:t>+ </a:t>
            </a:r>
            <a:r>
              <a:rPr lang="vi-VN" altLang="en-US" sz="3200" b="1" dirty="0">
                <a:solidFill>
                  <a:schemeClr val="tx1"/>
                </a:solidFill>
                <a:latin typeface="Times New Roman" panose="02020603050405020304" pitchFamily="18" charset="0"/>
                <a:cs typeface="Times New Roman" panose="02020603050405020304" pitchFamily="18" charset="0"/>
              </a:rPr>
              <a:t>Thay thế các đồ dùng điện thông thường bằng các đồ dùng tiết kiệm </a:t>
            </a:r>
            <a:r>
              <a:rPr lang="en-US" altLang="en-US" sz="3200" b="1" dirty="0" err="1">
                <a:solidFill>
                  <a:schemeClr val="tx1"/>
                </a:solidFill>
                <a:latin typeface="Times New Roman" panose="02020603050405020304" pitchFamily="18" charset="0"/>
                <a:cs typeface="Times New Roman" panose="02020603050405020304" pitchFamily="18" charset="0"/>
              </a:rPr>
              <a:t>điện</a:t>
            </a:r>
            <a:endParaRPr lang="en-US" altLang="en-US" sz="3200" b="1" dirty="0">
              <a:solidFill>
                <a:schemeClr val="tx1"/>
              </a:solidFill>
              <a:latin typeface="Times New Roman" panose="02020603050405020304" pitchFamily="18" charset="0"/>
              <a:cs typeface="Times New Roman" panose="02020603050405020304" pitchFamily="18" charset="0"/>
            </a:endParaRPr>
          </a:p>
          <a:p>
            <a:pPr algn="just">
              <a:buFont typeface="Wingdings 3" panose="05040102010807070707" pitchFamily="18" charset="2"/>
              <a:buNone/>
            </a:pPr>
            <a:r>
              <a:rPr lang="en-US" altLang="en-US" sz="3200" b="1" dirty="0">
                <a:solidFill>
                  <a:schemeClr val="tx1"/>
                </a:solidFill>
                <a:latin typeface="Times New Roman" panose="02020603050405020304" pitchFamily="18" charset="0"/>
                <a:cs typeface="Times New Roman" panose="02020603050405020304" pitchFamily="18" charset="0"/>
              </a:rPr>
              <a:t>+ </a:t>
            </a:r>
            <a:r>
              <a:rPr lang="vi-VN" altLang="en-US" sz="3200" b="1" dirty="0">
                <a:solidFill>
                  <a:schemeClr val="tx1"/>
                </a:solidFill>
                <a:latin typeface="Times New Roman" panose="02020603050405020304" pitchFamily="18" charset="0"/>
                <a:cs typeface="Times New Roman" panose="02020603050405020304" pitchFamily="18" charset="0"/>
              </a:rPr>
              <a:t>Tận dụng gió, ánh sáng tự nhiên và năng lượng mặt trời để giảm bớt việc sử dụng các đồ dùng điện.</a:t>
            </a:r>
            <a:endParaRPr lang="en-US" alt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38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wipe(down)">
                                      <p:cBhvr>
                                        <p:cTn id="7" dur="5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dow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down)">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3"/>
          <p:cNvSpPr>
            <a:spLocks noChangeArrowheads="1"/>
          </p:cNvSpPr>
          <p:nvPr/>
        </p:nvSpPr>
        <p:spPr bwMode="auto">
          <a:xfrm>
            <a:off x="408311" y="278977"/>
            <a:ext cx="8354689" cy="122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115000"/>
              </a:lnSpc>
              <a:spcBef>
                <a:spcPct val="0"/>
              </a:spcBef>
              <a:buClrTx/>
              <a:buSzTx/>
              <a:buFontTx/>
              <a:buNone/>
            </a:pPr>
            <a:r>
              <a:rPr lang="en-US" altLang="en-US" sz="3200" b="1" dirty="0">
                <a:solidFill>
                  <a:srgbClr val="0000FF"/>
                </a:solidFill>
                <a:latin typeface="Times New Roman" panose="02020603050405020304" pitchFamily="18" charset="0"/>
                <a:cs typeface="Times New Roman" panose="02020603050405020304" pitchFamily="18" charset="0"/>
              </a:rPr>
              <a:t>2.3. </a:t>
            </a:r>
            <a:r>
              <a:rPr lang="en-US" altLang="en-US" sz="3200" b="1" dirty="0" err="1">
                <a:solidFill>
                  <a:srgbClr val="0000FF"/>
                </a:solidFill>
                <a:latin typeface="Times New Roman" panose="02020603050405020304" pitchFamily="18" charset="0"/>
                <a:cs typeface="Times New Roman" panose="02020603050405020304" pitchFamily="18" charset="0"/>
              </a:rPr>
              <a:t>Biện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pháp</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tiết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kiệm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năng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lượng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chất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đốt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trong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gia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đình</a:t>
            </a:r>
            <a:r>
              <a:rPr lang="en-US" altLang="en-US" sz="3200" b="1" dirty="0">
                <a:solidFill>
                  <a:srgbClr val="0000FF"/>
                </a:solidFill>
                <a:latin typeface="Times New Roman" panose="02020603050405020304" pitchFamily="18" charset="0"/>
                <a:cs typeface="Times New Roman" panose="02020603050405020304" pitchFamily="18" charset="0"/>
              </a:rPr>
              <a:t> </a:t>
            </a:r>
            <a:endParaRPr lang="en-US" altLang="en-US" sz="3200" dirty="0">
              <a:solidFill>
                <a:srgbClr val="0000FF"/>
              </a:solidFill>
              <a:latin typeface="Calibri" panose="020F0502020204030204" pitchFamily="34" charset="0"/>
              <a:ea typeface="SimSun" panose="02010600030101010101" pitchFamily="2" charset="-122"/>
              <a:cs typeface="Times New Roman" panose="02020603050405020304" pitchFamily="18" charset="0"/>
            </a:endParaRPr>
          </a:p>
        </p:txBody>
      </p:sp>
      <p:pic>
        <p:nvPicPr>
          <p:cNvPr id="26627" name="Picture 9" descr="Chất Đốt Xanh - Nhiên Liệu Sạch Vì Thế Giới X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944" y="1771650"/>
            <a:ext cx="78867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4312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 calcmode="lin" valueType="num">
                                      <p:cBhvr additive="base">
                                        <p:cTn id="7" dur="500" fill="hold"/>
                                        <p:tgtEl>
                                          <p:spTgt spid="33797"/>
                                        </p:tgtEl>
                                        <p:attrNameLst>
                                          <p:attrName>ppt_x</p:attrName>
                                        </p:attrNameLst>
                                      </p:cBhvr>
                                      <p:tavLst>
                                        <p:tav tm="0">
                                          <p:val>
                                            <p:strVal val="#ppt_x"/>
                                          </p:val>
                                        </p:tav>
                                        <p:tav tm="100000">
                                          <p:val>
                                            <p:strVal val="#ppt_x"/>
                                          </p:val>
                                        </p:tav>
                                      </p:tavLst>
                                    </p:anim>
                                    <p:anim calcmode="lin" valueType="num">
                                      <p:cBhvr additive="base">
                                        <p:cTn id="8" dur="500" fill="hold"/>
                                        <p:tgtEl>
                                          <p:spTgt spid="337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381000" y="17227"/>
            <a:ext cx="8420100" cy="108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115000"/>
              </a:lnSpc>
              <a:spcBef>
                <a:spcPct val="0"/>
              </a:spcBef>
              <a:buClrTx/>
              <a:buSzTx/>
              <a:buFontTx/>
              <a:buNone/>
            </a:pPr>
            <a:r>
              <a:rPr lang="en-US" altLang="en-US" sz="2800" b="1" dirty="0">
                <a:solidFill>
                  <a:srgbClr val="0000FF"/>
                </a:solidFill>
                <a:latin typeface="Times New Roman" panose="02020603050405020304" pitchFamily="18" charset="0"/>
                <a:cs typeface="Times New Roman" panose="02020603050405020304" pitchFamily="18" charset="0"/>
              </a:rPr>
              <a:t>2.3. </a:t>
            </a:r>
            <a:r>
              <a:rPr lang="en-US" altLang="en-US" sz="2800" b="1" dirty="0" err="1">
                <a:solidFill>
                  <a:srgbClr val="0000FF"/>
                </a:solidFill>
                <a:latin typeface="Times New Roman" panose="02020603050405020304" pitchFamily="18" charset="0"/>
                <a:cs typeface="Times New Roman" panose="02020603050405020304" pitchFamily="18" charset="0"/>
              </a:rPr>
              <a:t>Biện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pháp</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tiết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kiệm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năng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lượng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chất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đốt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trong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gia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đình</a:t>
            </a:r>
            <a:r>
              <a:rPr lang="en-US" altLang="en-US" sz="2800" b="1" dirty="0">
                <a:solidFill>
                  <a:srgbClr val="0000FF"/>
                </a:solidFill>
                <a:latin typeface="Times New Roman" panose="02020603050405020304" pitchFamily="18" charset="0"/>
                <a:cs typeface="Times New Roman" panose="02020603050405020304" pitchFamily="18" charset="0"/>
              </a:rPr>
              <a:t> </a:t>
            </a:r>
            <a:endParaRPr lang="en-US" altLang="en-US" sz="2800" dirty="0">
              <a:solidFill>
                <a:srgbClr val="0000FF"/>
              </a:solidFill>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096836383"/>
              </p:ext>
            </p:extLst>
          </p:nvPr>
        </p:nvGraphicFramePr>
        <p:xfrm>
          <a:off x="381000" y="1251278"/>
          <a:ext cx="8401050" cy="5454322"/>
        </p:xfrm>
        <a:graphic>
          <a:graphicData uri="http://schemas.openxmlformats.org/drawingml/2006/table">
            <a:tbl>
              <a:tblPr/>
              <a:tblGrid>
                <a:gridCol w="1082278">
                  <a:extLst>
                    <a:ext uri="{9D8B030D-6E8A-4147-A177-3AD203B41FA5}">
                      <a16:colId xmlns:a16="http://schemas.microsoft.com/office/drawing/2014/main" val="20000"/>
                    </a:ext>
                  </a:extLst>
                </a:gridCol>
                <a:gridCol w="7318772">
                  <a:extLst>
                    <a:ext uri="{9D8B030D-6E8A-4147-A177-3AD203B41FA5}">
                      <a16:colId xmlns:a16="http://schemas.microsoft.com/office/drawing/2014/main" val="20001"/>
                    </a:ext>
                  </a:extLst>
                </a:gridCol>
              </a:tblGrid>
              <a:tr h="2820132">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Câu</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hỏi</a:t>
                      </a:r>
                      <a:endParaRPr kumimoji="0" lang="en-US" altLang="en-US" sz="28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horzOverflow="overflow">
                    <a:lnL w="12700" cap="flat" cmpd="sng" algn="ctr">
                      <a:solidFill>
                        <a:srgbClr val="918655"/>
                      </a:solidFill>
                      <a:prstDash val="solid"/>
                      <a:round/>
                      <a:headEnd type="none" w="med" len="med"/>
                      <a:tailEnd type="none" w="med" len="med"/>
                    </a:lnL>
                    <a:lnR w="12700" cap="flat" cmpd="sng" algn="ctr">
                      <a:solidFill>
                        <a:srgbClr val="918655"/>
                      </a:solidFill>
                      <a:prstDash val="solid"/>
                      <a:round/>
                      <a:headEnd type="none" w="med" len="med"/>
                      <a:tailEnd type="none" w="med" len="med"/>
                    </a:lnR>
                    <a:lnT w="12700" cap="flat" cmpd="sng" algn="ctr">
                      <a:solidFill>
                        <a:srgbClr val="918655"/>
                      </a:solidFill>
                      <a:prstDash val="solid"/>
                      <a:round/>
                      <a:headEnd type="none" w="med" len="med"/>
                      <a:tailEnd type="none" w="med" len="med"/>
                    </a:lnT>
                    <a:lnB w="12700" cap="flat" cmpd="sng" algn="ctr">
                      <a:solidFill>
                        <a:srgbClr val="918655"/>
                      </a:solidFill>
                      <a:prstDash val="solid"/>
                      <a:round/>
                      <a:headEnd type="none" w="med" len="med"/>
                      <a:tailEnd type="none" w="med" len="med"/>
                    </a:lnB>
                    <a:lnTlToBr>
                      <a:noFill/>
                    </a:lnTlToBr>
                    <a:lnBlToTr>
                      <a:noFill/>
                    </a:lnBlToTr>
                    <a:noFill/>
                  </a:tcPr>
                </a:tc>
                <a:tc>
                  <a:txBody>
                    <a:bodyPr/>
                    <a:lstStyle>
                      <a:lvl1pPr indent="215900" defTabSz="4572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215900" algn="just" defTabSz="457200" rtl="0" eaLnBrk="1" fontAlgn="base" latinLnBrk="0" hangingPunct="1">
                        <a:lnSpc>
                          <a:spcPct val="115000"/>
                        </a:lnSpc>
                        <a:spcBef>
                          <a:spcPct val="0"/>
                        </a:spcBef>
                        <a:spcAft>
                          <a:spcPct val="0"/>
                        </a:spcAft>
                        <a:buClrTx/>
                        <a:buSzTx/>
                        <a:buFontTx/>
                        <a:buNone/>
                        <a:tabLst/>
                      </a:pP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Cùng</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chế</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biến</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một</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món</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ăn</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trường</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hợp</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nào</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giúp</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tiết</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kiệm</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năng</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lượng</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Vì</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sao</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215900" algn="just" defTabSz="457200" rtl="0" eaLnBrk="1" fontAlgn="base" latinLnBrk="0" hangingPunct="1">
                        <a:lnSpc>
                          <a:spcPct val="115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215900" algn="ctr" defTabSz="457200" rtl="0" eaLnBrk="1" fontAlgn="base" latinLnBrk="0" hangingPunct="1">
                        <a:lnSpc>
                          <a:spcPct val="115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215900" algn="ctr" defTabSz="457200" rtl="0" eaLnBrk="1" fontAlgn="base" latinLnBrk="0" hangingPunct="1">
                        <a:lnSpc>
                          <a:spcPct val="115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215900" algn="ctr" defTabSz="457200" rtl="0" eaLnBrk="1" fontAlgn="base" latinLnBrk="0" hangingPunct="1">
                        <a:lnSpc>
                          <a:spcPct val="115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horzOverflow="overflow">
                    <a:lnL w="12700" cap="flat" cmpd="sng" algn="ctr">
                      <a:solidFill>
                        <a:srgbClr val="918655"/>
                      </a:solidFill>
                      <a:prstDash val="solid"/>
                      <a:round/>
                      <a:headEnd type="none" w="med" len="med"/>
                      <a:tailEnd type="none" w="med" len="med"/>
                    </a:lnL>
                    <a:lnR w="12700" cap="flat" cmpd="sng" algn="ctr">
                      <a:solidFill>
                        <a:srgbClr val="918655"/>
                      </a:solidFill>
                      <a:prstDash val="solid"/>
                      <a:round/>
                      <a:headEnd type="none" w="med" len="med"/>
                      <a:tailEnd type="none" w="med" len="med"/>
                    </a:lnR>
                    <a:lnT w="12700" cap="flat" cmpd="sng" algn="ctr">
                      <a:solidFill>
                        <a:srgbClr val="918655"/>
                      </a:solidFill>
                      <a:prstDash val="solid"/>
                      <a:round/>
                      <a:headEnd type="none" w="med" len="med"/>
                      <a:tailEnd type="none" w="med" len="med"/>
                    </a:lnT>
                    <a:lnB w="12700" cap="flat" cmpd="sng" algn="ctr">
                      <a:solidFill>
                        <a:srgbClr val="91865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34190">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Trả lời</a:t>
                      </a:r>
                      <a:endParaRPr kumimoji="0" lang="en-US" altLang="en-US" sz="28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28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horzOverflow="overflow">
                    <a:lnL w="12700" cap="flat" cmpd="sng" algn="ctr">
                      <a:solidFill>
                        <a:srgbClr val="918655"/>
                      </a:solidFill>
                      <a:prstDash val="solid"/>
                      <a:round/>
                      <a:headEnd type="none" w="med" len="med"/>
                      <a:tailEnd type="none" w="med" len="med"/>
                    </a:lnL>
                    <a:lnR w="12700" cap="flat" cmpd="sng" algn="ctr">
                      <a:solidFill>
                        <a:srgbClr val="918655"/>
                      </a:solidFill>
                      <a:prstDash val="solid"/>
                      <a:round/>
                      <a:headEnd type="none" w="med" len="med"/>
                      <a:tailEnd type="none" w="med" len="med"/>
                    </a:lnR>
                    <a:lnT w="12700" cap="flat" cmpd="sng" algn="ctr">
                      <a:solidFill>
                        <a:srgbClr val="918655"/>
                      </a:solidFill>
                      <a:prstDash val="solid"/>
                      <a:round/>
                      <a:headEnd type="none" w="med" len="med"/>
                      <a:tailEnd type="none" w="med" len="med"/>
                    </a:lnT>
                    <a:lnB w="12700" cap="flat" cmpd="sng" algn="ctr">
                      <a:solidFill>
                        <a:srgbClr val="918655"/>
                      </a:solidFill>
                      <a:prstDash val="solid"/>
                      <a:round/>
                      <a:headEnd type="none" w="med" len="med"/>
                      <a:tailEnd type="none" w="med" len="med"/>
                    </a:lnB>
                    <a:lnTlToBr>
                      <a:noFill/>
                    </a:lnTlToBr>
                    <a:lnBlToTr>
                      <a:noFill/>
                    </a:lnBlToTr>
                    <a:noFill/>
                  </a:tcPr>
                </a:tc>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endParaRPr kumimoji="0" lang="en-US" altLang="en-US" sz="28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horzOverflow="overflow">
                    <a:lnL w="12700" cap="flat" cmpd="sng" algn="ctr">
                      <a:solidFill>
                        <a:srgbClr val="918655"/>
                      </a:solidFill>
                      <a:prstDash val="solid"/>
                      <a:round/>
                      <a:headEnd type="none" w="med" len="med"/>
                      <a:tailEnd type="none" w="med" len="med"/>
                    </a:lnL>
                    <a:lnR w="12700" cap="flat" cmpd="sng" algn="ctr">
                      <a:solidFill>
                        <a:srgbClr val="918655"/>
                      </a:solidFill>
                      <a:prstDash val="solid"/>
                      <a:round/>
                      <a:headEnd type="none" w="med" len="med"/>
                      <a:tailEnd type="none" w="med" len="med"/>
                    </a:lnR>
                    <a:lnT w="12700" cap="flat" cmpd="sng" algn="ctr">
                      <a:solidFill>
                        <a:srgbClr val="918655"/>
                      </a:solidFill>
                      <a:prstDash val="solid"/>
                      <a:round/>
                      <a:headEnd type="none" w="med" len="med"/>
                      <a:tailEnd type="none" w="med" len="med"/>
                    </a:lnT>
                    <a:lnB w="12700" cap="flat" cmpd="sng" algn="ctr">
                      <a:solidFill>
                        <a:srgbClr val="91865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7662" name="Shape 35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51204" y="2217089"/>
            <a:ext cx="6515100" cy="1037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3" name="Shape 357"/>
          <p:cNvSpPr txBox="1">
            <a:spLocks noChangeArrowheads="1"/>
          </p:cNvSpPr>
          <p:nvPr/>
        </p:nvSpPr>
        <p:spPr bwMode="auto">
          <a:xfrm>
            <a:off x="1860159" y="3525597"/>
            <a:ext cx="649724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1000"/>
              </a:spcBef>
              <a:buClr>
                <a:schemeClr val="accent1"/>
              </a:buClr>
              <a:buSzPct val="80000"/>
              <a:buFont typeface="Wingdings 3" panose="05040102010807070707" pitchFamily="18" charset="2"/>
              <a:buChar char=""/>
              <a:tabLst>
                <a:tab pos="1216025" algn="l"/>
                <a:tab pos="2703513" algn="l"/>
                <a:tab pos="3903663" algn="l"/>
              </a:tabLst>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tabLst>
                <a:tab pos="1216025" algn="l"/>
                <a:tab pos="2703513" algn="l"/>
                <a:tab pos="3903663" algn="l"/>
              </a:tabLst>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tabLst>
                <a:tab pos="1216025" algn="l"/>
                <a:tab pos="2703513" algn="l"/>
                <a:tab pos="3903663" algn="l"/>
              </a:tabLst>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tabLst>
                <a:tab pos="1216025" algn="l"/>
                <a:tab pos="2703513" algn="l"/>
                <a:tab pos="3903663" algn="l"/>
              </a:tabLst>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tabLst>
                <a:tab pos="1216025" algn="l"/>
                <a:tab pos="2703513" algn="l"/>
                <a:tab pos="3903663" algn="l"/>
              </a:tabLst>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tabLst>
                <a:tab pos="1216025" algn="l"/>
                <a:tab pos="2703513" algn="l"/>
                <a:tab pos="3903663" algn="l"/>
              </a:tabLst>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tabLst>
                <a:tab pos="1216025" algn="l"/>
                <a:tab pos="2703513" algn="l"/>
                <a:tab pos="3903663" algn="l"/>
              </a:tabLst>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tabLst>
                <a:tab pos="1216025" algn="l"/>
                <a:tab pos="2703513" algn="l"/>
                <a:tab pos="3903663" algn="l"/>
              </a:tabLst>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tabLst>
                <a:tab pos="1216025" algn="l"/>
                <a:tab pos="2703513" algn="l"/>
                <a:tab pos="3903663" algn="l"/>
              </a:tabLst>
              <a:defRPr sz="1200">
                <a:solidFill>
                  <a:srgbClr val="404040"/>
                </a:solidFill>
                <a:latin typeface="Trebuchet MS" panose="020B0603020202020204" pitchFamily="34" charset="0"/>
              </a:defRPr>
            </a:lvl9pPr>
          </a:lstStyle>
          <a:p>
            <a:pPr>
              <a:spcBef>
                <a:spcPct val="0"/>
              </a:spcBef>
              <a:buClrTx/>
              <a:buSzTx/>
              <a:buFontTx/>
              <a:buNone/>
            </a:pPr>
            <a:r>
              <a:rPr lang="vi-VN" alt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Nấu lửa to</a:t>
            </a:r>
            <a:r>
              <a:rPr lang="en-US" alt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vi-VN" alt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Nấu lửa vừa</a:t>
            </a:r>
            <a:r>
              <a:rPr lang="en-US" alt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vi-VN" alt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Bếp kiềng</a:t>
            </a:r>
            <a:r>
              <a:rPr lang="en-US" alt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vi-VN" alt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Bếp cải tiến</a:t>
            </a:r>
            <a:endParaRPr lang="en-US" alt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Rectangle 6"/>
          <p:cNvSpPr>
            <a:spLocks noChangeArrowheads="1"/>
          </p:cNvSpPr>
          <p:nvPr/>
        </p:nvSpPr>
        <p:spPr bwMode="auto">
          <a:xfrm>
            <a:off x="1651204" y="4163664"/>
            <a:ext cx="691515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000" dirty="0">
                <a:solidFill>
                  <a:schemeClr val="tx1"/>
                </a:solidFill>
                <a:latin typeface="Times New Roman" panose="02020603050405020304" pitchFamily="18" charset="0"/>
                <a:cs typeface="Times New Roman" panose="02020603050405020304" pitchFamily="18" charset="0"/>
              </a:rPr>
              <a:t> - </a:t>
            </a:r>
            <a:r>
              <a:rPr lang="en-US" altLang="en-US" sz="2000" dirty="0" err="1">
                <a:solidFill>
                  <a:schemeClr val="tx1"/>
                </a:solidFill>
                <a:latin typeface="Times New Roman" panose="02020603050405020304" pitchFamily="18" charset="0"/>
                <a:cs typeface="Times New Roman" panose="02020603050405020304" pitchFamily="18" charset="0"/>
              </a:rPr>
              <a:t>Sử</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dụng</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bếp</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dầu</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với</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lửa</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quá</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lớn</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khiến</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năng</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lượng</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bị</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thất</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thoát</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ra</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môi</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trường</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xung</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quanh</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nên</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điều</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chỉnh</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ngọn</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lửa</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vừa</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với</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diện</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tích</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đáy</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nồi</a:t>
            </a:r>
            <a:r>
              <a:rPr lang="en-US" altLang="en-US" sz="2000" dirty="0">
                <a:solidFill>
                  <a:schemeClr val="tx1"/>
                </a:solidFill>
                <a:latin typeface="Times New Roman" panose="02020603050405020304" pitchFamily="18" charset="0"/>
                <a:cs typeface="Times New Roman" panose="02020603050405020304" pitchFamily="18" charset="0"/>
              </a:rPr>
              <a:t>.</a:t>
            </a:r>
          </a:p>
          <a:p>
            <a:pPr algn="just">
              <a:spcBef>
                <a:spcPct val="0"/>
              </a:spcBef>
              <a:buClrTx/>
              <a:buSzTx/>
              <a:buFontTx/>
              <a:buNone/>
            </a:pPr>
            <a:endParaRPr lang="en-US" altLang="en-US" sz="2000" dirty="0">
              <a:solidFill>
                <a:schemeClr val="tx1"/>
              </a:solidFill>
              <a:latin typeface="Times New Roman" panose="02020603050405020304" pitchFamily="18" charset="0"/>
              <a:cs typeface="Times New Roman" panose="02020603050405020304" pitchFamily="18" charset="0"/>
            </a:endParaRPr>
          </a:p>
          <a:p>
            <a:pPr algn="just">
              <a:spcBef>
                <a:spcPct val="0"/>
              </a:spcBef>
              <a:buClrTx/>
              <a:buSzTx/>
              <a:buFontTx/>
              <a:buNone/>
            </a:pPr>
            <a:r>
              <a:rPr lang="en-US" altLang="en-US" sz="2000" dirty="0">
                <a:solidFill>
                  <a:schemeClr val="tx1"/>
                </a:solidFill>
                <a:latin typeface="Times New Roman" panose="02020603050405020304" pitchFamily="18" charset="0"/>
                <a:cs typeface="Times New Roman" panose="02020603050405020304" pitchFamily="18" charset="0"/>
              </a:rPr>
              <a:t> - </a:t>
            </a:r>
            <a:r>
              <a:rPr lang="en-US" altLang="en-US" sz="2000" dirty="0" err="1">
                <a:solidFill>
                  <a:schemeClr val="tx1"/>
                </a:solidFill>
                <a:latin typeface="Times New Roman" panose="02020603050405020304" pitchFamily="18" charset="0"/>
                <a:cs typeface="Times New Roman" panose="02020603050405020304" pitchFamily="18" charset="0"/>
              </a:rPr>
              <a:t>Sử</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dụng</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bếp</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cải</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tiến</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giúp</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tiết</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kiệm</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chất</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đốt</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năng</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lượng</a:t>
            </a:r>
            <a:r>
              <a:rPr lang="en-US" altLang="en-US" sz="2000" dirty="0">
                <a:solidFill>
                  <a:schemeClr val="tx1"/>
                </a:solidFill>
                <a:latin typeface="Times New Roman" panose="02020603050405020304" pitchFamily="18" charset="0"/>
                <a:cs typeface="Times New Roman" panose="02020603050405020304" pitchFamily="18" charset="0"/>
              </a:rPr>
              <a:t> do </a:t>
            </a:r>
            <a:r>
              <a:rPr lang="en-US" altLang="en-US" sz="2000" dirty="0" err="1">
                <a:solidFill>
                  <a:schemeClr val="tx1"/>
                </a:solidFill>
                <a:latin typeface="Times New Roman" panose="02020603050405020304" pitchFamily="18" charset="0"/>
                <a:cs typeface="Times New Roman" panose="02020603050405020304" pitchFamily="18" charset="0"/>
              </a:rPr>
              <a:t>hơi</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nóng</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ít</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bị</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thất</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thoát</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ra</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ngoài</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hơn</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Dùng</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bếp</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cải</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tiến</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còn</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giảm</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được</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khói</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bụi</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hạn</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chế</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nhiễm</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môi</a:t>
            </a: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err="1">
                <a:solidFill>
                  <a:schemeClr val="tx1"/>
                </a:solidFill>
                <a:latin typeface="Times New Roman" panose="02020603050405020304" pitchFamily="18" charset="0"/>
                <a:cs typeface="Times New Roman" panose="02020603050405020304" pitchFamily="18" charset="0"/>
              </a:rPr>
              <a:t>trường</a:t>
            </a:r>
            <a:r>
              <a:rPr lang="en-US" altLang="en-US" sz="2000" dirty="0">
                <a:solidFill>
                  <a:schemeClr val="tx1"/>
                </a:solidFill>
                <a:latin typeface="Times New Roman" panose="02020603050405020304" pitchFamily="18" charset="0"/>
                <a:cs typeface="Times New Roman" panose="02020603050405020304" pitchFamily="18" charset="0"/>
              </a:rPr>
              <a:t>.</a:t>
            </a:r>
            <a:endParaRPr lang="en-US" altLang="en-US" sz="2000" dirty="0">
              <a:solidFill>
                <a:schemeClr val="tx1"/>
              </a:solidFill>
              <a:latin typeface="Arial" panose="020B0604020202020204" pitchFamily="34" charset="0"/>
            </a:endParaRPr>
          </a:p>
        </p:txBody>
      </p:sp>
    </p:spTree>
    <p:extLst>
      <p:ext uri="{BB962C8B-B14F-4D97-AF65-F5344CB8AC3E}">
        <p14:creationId xmlns:p14="http://schemas.microsoft.com/office/powerpoint/2010/main" val="658226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4457700" y="1200150"/>
            <a:ext cx="4572000" cy="2800350"/>
          </a:xfrm>
          <a:prstGeom prst="cloudCallout">
            <a:avLst>
              <a:gd name="adj1" fmla="val -63987"/>
              <a:gd name="adj2" fmla="val 8171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00" b="1" dirty="0" err="1">
                <a:latin typeface="Times New Roman" panose="02020603050405020304" pitchFamily="18" charset="0"/>
                <a:cs typeface="Times New Roman" panose="02020603050405020304" pitchFamily="18" charset="0"/>
              </a:rPr>
              <a:t>Kể</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tên</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một</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số</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biện</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pháp</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tiết</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kiệm</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chất</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đốt</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mà</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gia</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đình</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em</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đang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sử</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dụng</a:t>
            </a:r>
            <a:r>
              <a:rPr lang="en-US" sz="2700" b="1" dirty="0">
                <a:latin typeface="Times New Roman" panose="02020603050405020304" pitchFamily="18" charset="0"/>
                <a:cs typeface="Times New Roman" panose="02020603050405020304" pitchFamily="18" charset="0"/>
              </a:rPr>
              <a:t>? </a:t>
            </a:r>
          </a:p>
        </p:txBody>
      </p:sp>
      <p:pic>
        <p:nvPicPr>
          <p:cNvPr id="28676" name="Picture 1"/>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5991" y="3429000"/>
            <a:ext cx="365760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3603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285750" y="304800"/>
            <a:ext cx="8572500" cy="136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115000"/>
              </a:lnSpc>
              <a:spcBef>
                <a:spcPct val="0"/>
              </a:spcBef>
              <a:buClrTx/>
              <a:buSzTx/>
              <a:buFontTx/>
              <a:buNone/>
            </a:pPr>
            <a:r>
              <a:rPr lang="en-US" altLang="en-US" sz="3600" b="1" dirty="0">
                <a:solidFill>
                  <a:srgbClr val="0000FF"/>
                </a:solidFill>
                <a:latin typeface="Times New Roman" panose="02020603050405020304" pitchFamily="18" charset="0"/>
                <a:cs typeface="Times New Roman" panose="02020603050405020304" pitchFamily="18" charset="0"/>
              </a:rPr>
              <a:t>2.3. </a:t>
            </a:r>
            <a:r>
              <a:rPr lang="en-US" altLang="en-US" sz="3600" b="1" dirty="0" err="1">
                <a:solidFill>
                  <a:srgbClr val="0000FF"/>
                </a:solidFill>
                <a:latin typeface="Times New Roman" panose="02020603050405020304" pitchFamily="18" charset="0"/>
                <a:cs typeface="Times New Roman" panose="02020603050405020304" pitchFamily="18" charset="0"/>
              </a:rPr>
              <a:t>Biện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pháp</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tiết</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kiệm</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năng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lượng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chất</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đốt</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trong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gia</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đình</a:t>
            </a:r>
            <a:r>
              <a:rPr lang="en-US" altLang="en-US" sz="3600" b="1" dirty="0">
                <a:solidFill>
                  <a:srgbClr val="0000FF"/>
                </a:solidFill>
                <a:latin typeface="Times New Roman" panose="02020603050405020304" pitchFamily="18" charset="0"/>
                <a:cs typeface="Times New Roman" panose="02020603050405020304" pitchFamily="18" charset="0"/>
              </a:rPr>
              <a:t> </a:t>
            </a:r>
            <a:endParaRPr lang="en-US" altLang="en-US" sz="3600" dirty="0">
              <a:solidFill>
                <a:srgbClr val="0000FF"/>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3" name="Rectangle 2"/>
          <p:cNvSpPr>
            <a:spLocks noChangeArrowheads="1"/>
          </p:cNvSpPr>
          <p:nvPr/>
        </p:nvSpPr>
        <p:spPr bwMode="auto">
          <a:xfrm>
            <a:off x="142875" y="1905000"/>
            <a:ext cx="8858250" cy="399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lnSpc>
                <a:spcPts val="469"/>
              </a:lnSpc>
              <a:spcBef>
                <a:spcPct val="0"/>
              </a:spcBef>
              <a:buClrTx/>
              <a:buSzTx/>
              <a:buNone/>
            </a:pPr>
            <a:r>
              <a:rPr lang="en-US" altLang="en-US" sz="3600" b="1" dirty="0">
                <a:solidFill>
                  <a:schemeClr val="tx1"/>
                </a:solidFill>
                <a:latin typeface="Times New Roman" panose="02020603050405020304" pitchFamily="18" charset="0"/>
                <a:cs typeface="Times New Roman" panose="02020603050405020304" pitchFamily="18" charset="0"/>
              </a:rPr>
              <a:t> </a:t>
            </a:r>
            <a:endParaRPr lang="en-US" altLang="en-US" sz="3600" b="1" dirty="0">
              <a:solidFill>
                <a:schemeClr val="tx1"/>
              </a:solidFill>
              <a:latin typeface="Times New Roman" panose="02020603050405020304" pitchFamily="18" charset="0"/>
              <a:ea typeface="SimSun" panose="02010600030101010101" pitchFamily="2" charset="-122"/>
            </a:endParaRPr>
          </a:p>
          <a:p>
            <a:pPr algn="just">
              <a:lnSpc>
                <a:spcPct val="115000"/>
              </a:lnSpc>
              <a:spcBef>
                <a:spcPct val="0"/>
              </a:spcBef>
              <a:buClrTx/>
              <a:buSzTx/>
              <a:buFontTx/>
              <a:buNone/>
            </a:pPr>
            <a:r>
              <a:rPr lang="en-US" altLang="en-US" sz="3600" b="1" dirty="0">
                <a:solidFill>
                  <a:schemeClr val="tx1"/>
                </a:solidFill>
                <a:latin typeface="Times New Roman" panose="02020603050405020304" pitchFamily="18" charset="0"/>
                <a:cs typeface="Times New Roman" panose="02020603050405020304" pitchFamily="18" charset="0"/>
              </a:rPr>
              <a:t>  + </a:t>
            </a:r>
            <a:r>
              <a:rPr lang="en-US" altLang="en-US" sz="3600" b="1" dirty="0" err="1">
                <a:solidFill>
                  <a:schemeClr val="tx1"/>
                </a:solidFill>
                <a:latin typeface="Times New Roman" panose="02020603050405020304" pitchFamily="18" charset="0"/>
                <a:cs typeface="Times New Roman" panose="02020603050405020304" pitchFamily="18" charset="0"/>
              </a:rPr>
              <a:t>Điều</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chỉnh</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ngọn</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lửa</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khi</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đun</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nấu</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phù</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hợp</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với</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diện</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tích</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đáy</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nồi</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và</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phù</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hợp</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với</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món</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ăn</a:t>
            </a:r>
            <a:r>
              <a:rPr lang="en-US" altLang="en-US" sz="3600" b="1" dirty="0">
                <a:solidFill>
                  <a:schemeClr val="tx1"/>
                </a:solidFill>
                <a:latin typeface="Times New Roman" panose="02020603050405020304" pitchFamily="18" charset="0"/>
                <a:cs typeface="Times New Roman" panose="02020603050405020304" pitchFamily="18" charset="0"/>
              </a:rPr>
              <a:t>.</a:t>
            </a:r>
            <a:endParaRPr lang="en-US" altLang="en-US" sz="3600" b="1" dirty="0">
              <a:solidFill>
                <a:schemeClr val="tx1"/>
              </a:solidFill>
              <a:latin typeface="Times New Roman" panose="02020603050405020304" pitchFamily="18" charset="0"/>
              <a:ea typeface="SimSun" panose="02010600030101010101" pitchFamily="2" charset="-122"/>
            </a:endParaRPr>
          </a:p>
          <a:p>
            <a:pPr algn="just">
              <a:lnSpc>
                <a:spcPct val="115000"/>
              </a:lnSpc>
              <a:spcBef>
                <a:spcPct val="0"/>
              </a:spcBef>
              <a:buClrTx/>
              <a:buSzTx/>
              <a:buFontTx/>
              <a:buNone/>
            </a:pPr>
            <a:r>
              <a:rPr lang="en-US" altLang="en-US" sz="3600" b="1" dirty="0">
                <a:solidFill>
                  <a:schemeClr val="tx1"/>
                </a:solidFill>
                <a:latin typeface="Times New Roman" panose="02020603050405020304" pitchFamily="18" charset="0"/>
                <a:cs typeface="Times New Roman" panose="02020603050405020304" pitchFamily="18" charset="0"/>
              </a:rPr>
              <a:t> + Tắt </a:t>
            </a:r>
            <a:r>
              <a:rPr lang="en-US" altLang="en-US" sz="3600" b="1" dirty="0" err="1">
                <a:solidFill>
                  <a:schemeClr val="tx1"/>
                </a:solidFill>
                <a:latin typeface="Times New Roman" panose="02020603050405020304" pitchFamily="18" charset="0"/>
                <a:cs typeface="Times New Roman" panose="02020603050405020304" pitchFamily="18" charset="0"/>
              </a:rPr>
              <a:t>thiết</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bị</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ngay</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khi</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sử</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dụng</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xong</a:t>
            </a:r>
            <a:r>
              <a:rPr lang="en-US" altLang="en-US" sz="3600" b="1" dirty="0">
                <a:solidFill>
                  <a:schemeClr val="tx1"/>
                </a:solidFill>
                <a:latin typeface="Times New Roman" panose="02020603050405020304" pitchFamily="18" charset="0"/>
                <a:cs typeface="Times New Roman" panose="02020603050405020304" pitchFamily="18" charset="0"/>
              </a:rPr>
              <a:t>.</a:t>
            </a:r>
            <a:endParaRPr lang="en-US" altLang="en-US" sz="3600" b="1" dirty="0">
              <a:solidFill>
                <a:schemeClr val="tx1"/>
              </a:solidFill>
              <a:latin typeface="Times New Roman" panose="02020603050405020304" pitchFamily="18" charset="0"/>
              <a:ea typeface="SimSun" panose="02010600030101010101" pitchFamily="2" charset="-122"/>
            </a:endParaRPr>
          </a:p>
          <a:p>
            <a:pPr algn="just">
              <a:lnSpc>
                <a:spcPts val="469"/>
              </a:lnSpc>
              <a:spcBef>
                <a:spcPct val="0"/>
              </a:spcBef>
              <a:buClrTx/>
              <a:buSzTx/>
              <a:buNone/>
            </a:pPr>
            <a:r>
              <a:rPr lang="en-US" altLang="en-US" sz="3600" b="1" i="1" dirty="0">
                <a:solidFill>
                  <a:schemeClr val="tx1"/>
                </a:solidFill>
                <a:latin typeface="Times New Roman" panose="02020603050405020304" pitchFamily="18" charset="0"/>
                <a:cs typeface="Times New Roman" panose="02020603050405020304" pitchFamily="18" charset="0"/>
              </a:rPr>
              <a:t> </a:t>
            </a:r>
            <a:endParaRPr lang="en-US" altLang="en-US" sz="3600" b="1" dirty="0">
              <a:solidFill>
                <a:schemeClr val="tx1"/>
              </a:solidFill>
              <a:latin typeface="Times New Roman" panose="02020603050405020304" pitchFamily="18" charset="0"/>
              <a:ea typeface="SimSun" panose="02010600030101010101" pitchFamily="2" charset="-122"/>
            </a:endParaRPr>
          </a:p>
          <a:p>
            <a:pPr algn="just">
              <a:lnSpc>
                <a:spcPct val="115000"/>
              </a:lnSpc>
              <a:spcBef>
                <a:spcPct val="0"/>
              </a:spcBef>
              <a:buClrTx/>
              <a:buSzTx/>
              <a:buFontTx/>
              <a:buNone/>
            </a:pPr>
            <a:r>
              <a:rPr lang="en-US" altLang="en-US" sz="3600" b="1" dirty="0">
                <a:solidFill>
                  <a:schemeClr val="tx1"/>
                </a:solidFill>
                <a:latin typeface="Times New Roman" panose="02020603050405020304" pitchFamily="18" charset="0"/>
                <a:cs typeface="Times New Roman" panose="02020603050405020304" pitchFamily="18" charset="0"/>
              </a:rPr>
              <a:t> + </a:t>
            </a:r>
            <a:r>
              <a:rPr lang="en-US" altLang="en-US" sz="3600" b="1" dirty="0" err="1">
                <a:solidFill>
                  <a:schemeClr val="tx1"/>
                </a:solidFill>
                <a:latin typeface="Times New Roman" panose="02020603050405020304" pitchFamily="18" charset="0"/>
                <a:cs typeface="Times New Roman" panose="02020603050405020304" pitchFamily="18" charset="0"/>
              </a:rPr>
              <a:t>Sử</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dụng</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các</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đồ</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dùng</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thiết</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bị</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có</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tính</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năng</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tiết</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kiệm</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năng</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lượng</a:t>
            </a:r>
            <a:r>
              <a:rPr lang="en-US" altLang="en-US" sz="3600"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2482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ChangeArrowheads="1"/>
          </p:cNvSpPr>
          <p:nvPr/>
        </p:nvSpPr>
        <p:spPr bwMode="auto">
          <a:xfrm>
            <a:off x="381000" y="416779"/>
            <a:ext cx="851535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3600" b="1" dirty="0">
                <a:solidFill>
                  <a:srgbClr val="FF0000"/>
                </a:solidFill>
                <a:latin typeface="Times New Roman" panose="02020603050405020304" pitchFamily="18" charset="0"/>
                <a:ea typeface="SimSun" panose="02010600030101010101" pitchFamily="2" charset="-122"/>
              </a:rPr>
              <a:t>      </a:t>
            </a:r>
            <a:r>
              <a:rPr lang="en-US" altLang="en-US" sz="3200" b="1" dirty="0">
                <a:solidFill>
                  <a:srgbClr val="FF0000"/>
                </a:solidFill>
                <a:latin typeface="Times New Roman" panose="02020603050405020304" pitchFamily="18" charset="0"/>
                <a:ea typeface="SimSun" panose="02010600030101010101" pitchFamily="2" charset="-122"/>
              </a:rPr>
              <a:t>Theo </a:t>
            </a:r>
            <a:r>
              <a:rPr lang="en-US" altLang="en-US" sz="3200" b="1" dirty="0" err="1">
                <a:solidFill>
                  <a:srgbClr val="FF0000"/>
                </a:solidFill>
                <a:latin typeface="Times New Roman" panose="02020603050405020304" pitchFamily="18" charset="0"/>
                <a:ea typeface="SimSun" panose="02010600030101010101" pitchFamily="2" charset="-122"/>
              </a:rPr>
              <a:t>em</a:t>
            </a:r>
            <a:r>
              <a:rPr lang="en-US" altLang="en-US" sz="3200" b="1" dirty="0">
                <a:solidFill>
                  <a:srgbClr val="FF0000"/>
                </a:solidFill>
                <a:latin typeface="Times New Roman" panose="02020603050405020304" pitchFamily="18" charset="0"/>
                <a:ea typeface="SimSun" panose="02010600030101010101" pitchFamily="2" charset="-122"/>
              </a:rPr>
              <a:t> </a:t>
            </a:r>
            <a:r>
              <a:rPr lang="en-US" altLang="en-US" sz="3200" b="1" dirty="0" err="1">
                <a:solidFill>
                  <a:srgbClr val="FF0000"/>
                </a:solidFill>
                <a:latin typeface="Times New Roman" panose="02020603050405020304" pitchFamily="18" charset="0"/>
                <a:ea typeface="SimSun" panose="02010600030101010101" pitchFamily="2" charset="-122"/>
              </a:rPr>
              <a:t>cần</a:t>
            </a:r>
            <a:r>
              <a:rPr lang="en-US" altLang="en-US" sz="3200" b="1" dirty="0">
                <a:solidFill>
                  <a:srgbClr val="FF0000"/>
                </a:solidFill>
                <a:latin typeface="Times New Roman" panose="02020603050405020304" pitchFamily="18" charset="0"/>
                <a:ea typeface="SimSun" panose="02010600030101010101" pitchFamily="2" charset="-122"/>
              </a:rPr>
              <a:t> </a:t>
            </a:r>
            <a:r>
              <a:rPr lang="en-US" altLang="en-US" sz="3200" b="1" dirty="0" err="1">
                <a:solidFill>
                  <a:srgbClr val="FF0000"/>
                </a:solidFill>
                <a:latin typeface="Times New Roman" panose="02020603050405020304" pitchFamily="18" charset="0"/>
                <a:ea typeface="SimSun" panose="02010600030101010101" pitchFamily="2" charset="-122"/>
              </a:rPr>
              <a:t>thiết</a:t>
            </a:r>
            <a:r>
              <a:rPr lang="en-US" altLang="en-US" sz="3200" b="1" dirty="0">
                <a:solidFill>
                  <a:srgbClr val="FF0000"/>
                </a:solidFill>
                <a:latin typeface="Times New Roman" panose="02020603050405020304" pitchFamily="18" charset="0"/>
                <a:ea typeface="SimSun" panose="02010600030101010101" pitchFamily="2" charset="-122"/>
              </a:rPr>
              <a:t> </a:t>
            </a:r>
            <a:r>
              <a:rPr lang="en-US" altLang="en-US" sz="3200" b="1" dirty="0" err="1">
                <a:solidFill>
                  <a:srgbClr val="FF0000"/>
                </a:solidFill>
                <a:latin typeface="Times New Roman" panose="02020603050405020304" pitchFamily="18" charset="0"/>
                <a:ea typeface="SimSun" panose="02010600030101010101" pitchFamily="2" charset="-122"/>
              </a:rPr>
              <a:t>tiết</a:t>
            </a:r>
            <a:r>
              <a:rPr lang="en-US" altLang="en-US" sz="3200" b="1" dirty="0">
                <a:solidFill>
                  <a:srgbClr val="FF0000"/>
                </a:solidFill>
                <a:latin typeface="Times New Roman" panose="02020603050405020304" pitchFamily="18" charset="0"/>
                <a:ea typeface="SimSun" panose="02010600030101010101" pitchFamily="2" charset="-122"/>
              </a:rPr>
              <a:t> </a:t>
            </a:r>
            <a:r>
              <a:rPr lang="en-US" altLang="en-US" sz="3200" b="1" dirty="0" err="1">
                <a:solidFill>
                  <a:srgbClr val="FF0000"/>
                </a:solidFill>
                <a:latin typeface="Times New Roman" panose="02020603050405020304" pitchFamily="18" charset="0"/>
                <a:ea typeface="SimSun" panose="02010600030101010101" pitchFamily="2" charset="-122"/>
              </a:rPr>
              <a:t>kiệm</a:t>
            </a:r>
            <a:r>
              <a:rPr lang="en-US" altLang="en-US" sz="3200" b="1" dirty="0">
                <a:solidFill>
                  <a:srgbClr val="FF0000"/>
                </a:solidFill>
                <a:latin typeface="Times New Roman" panose="02020603050405020304" pitchFamily="18" charset="0"/>
                <a:ea typeface="SimSun" panose="02010600030101010101" pitchFamily="2" charset="-122"/>
              </a:rPr>
              <a:t> </a:t>
            </a:r>
            <a:r>
              <a:rPr lang="en-US" altLang="en-US" sz="3200" b="1" dirty="0" err="1">
                <a:solidFill>
                  <a:srgbClr val="FF0000"/>
                </a:solidFill>
                <a:latin typeface="Times New Roman" panose="02020603050405020304" pitchFamily="18" charset="0"/>
                <a:ea typeface="SimSun" panose="02010600030101010101" pitchFamily="2" charset="-122"/>
              </a:rPr>
              <a:t>điện</a:t>
            </a:r>
            <a:r>
              <a:rPr lang="en-US" altLang="en-US" sz="3200" b="1" dirty="0">
                <a:solidFill>
                  <a:srgbClr val="FF0000"/>
                </a:solidFill>
                <a:latin typeface="Times New Roman" panose="02020603050405020304" pitchFamily="18" charset="0"/>
                <a:ea typeface="SimSun" panose="02010600030101010101" pitchFamily="2" charset="-122"/>
              </a:rPr>
              <a:t> </a:t>
            </a:r>
            <a:r>
              <a:rPr lang="en-US" altLang="en-US" sz="3200" b="1" dirty="0" err="1">
                <a:solidFill>
                  <a:srgbClr val="FF0000"/>
                </a:solidFill>
                <a:latin typeface="Times New Roman" panose="02020603050405020304" pitchFamily="18" charset="0"/>
                <a:ea typeface="SimSun" panose="02010600030101010101" pitchFamily="2" charset="-122"/>
              </a:rPr>
              <a:t>trong</a:t>
            </a:r>
            <a:r>
              <a:rPr lang="en-US" altLang="en-US" sz="3200" b="1" dirty="0">
                <a:solidFill>
                  <a:srgbClr val="FF0000"/>
                </a:solidFill>
                <a:latin typeface="Times New Roman" panose="02020603050405020304" pitchFamily="18" charset="0"/>
                <a:ea typeface="SimSun" panose="02010600030101010101" pitchFamily="2" charset="-122"/>
              </a:rPr>
              <a:t> </a:t>
            </a:r>
            <a:r>
              <a:rPr lang="en-US" altLang="en-US" sz="3200" b="1" dirty="0" err="1">
                <a:solidFill>
                  <a:srgbClr val="FF0000"/>
                </a:solidFill>
                <a:latin typeface="Times New Roman" panose="02020603050405020304" pitchFamily="18" charset="0"/>
                <a:ea typeface="SimSun" panose="02010600030101010101" pitchFamily="2" charset="-122"/>
              </a:rPr>
              <a:t>nhà</a:t>
            </a:r>
            <a:r>
              <a:rPr lang="en-US" altLang="en-US" sz="3200" b="1" dirty="0">
                <a:solidFill>
                  <a:srgbClr val="FF0000"/>
                </a:solidFill>
                <a:latin typeface="Times New Roman" panose="02020603050405020304" pitchFamily="18" charset="0"/>
                <a:ea typeface="SimSun" panose="02010600030101010101" pitchFamily="2" charset="-122"/>
              </a:rPr>
              <a:t> </a:t>
            </a:r>
            <a:r>
              <a:rPr lang="en-US" altLang="en-US" sz="3200" b="1" dirty="0" err="1">
                <a:solidFill>
                  <a:srgbClr val="FF0000"/>
                </a:solidFill>
                <a:latin typeface="Times New Roman" panose="02020603050405020304" pitchFamily="18" charset="0"/>
                <a:ea typeface="SimSun" panose="02010600030101010101" pitchFamily="2" charset="-122"/>
              </a:rPr>
              <a:t>trường</a:t>
            </a:r>
            <a:r>
              <a:rPr lang="en-US" altLang="en-US" sz="3200" b="1" dirty="0">
                <a:solidFill>
                  <a:srgbClr val="FF0000"/>
                </a:solidFill>
                <a:latin typeface="Times New Roman" panose="02020603050405020304" pitchFamily="18" charset="0"/>
                <a:ea typeface="SimSun" panose="02010600030101010101" pitchFamily="2" charset="-122"/>
              </a:rPr>
              <a:t> </a:t>
            </a:r>
            <a:r>
              <a:rPr lang="en-US" altLang="en-US" sz="3200" b="1" dirty="0" err="1">
                <a:solidFill>
                  <a:srgbClr val="FF0000"/>
                </a:solidFill>
                <a:latin typeface="Times New Roman" panose="02020603050405020304" pitchFamily="18" charset="0"/>
                <a:ea typeface="SimSun" panose="02010600030101010101" pitchFamily="2" charset="-122"/>
              </a:rPr>
              <a:t>không</a:t>
            </a:r>
            <a:r>
              <a:rPr lang="en-US" altLang="en-US" sz="3200" b="1" dirty="0">
                <a:solidFill>
                  <a:srgbClr val="FF0000"/>
                </a:solidFill>
                <a:latin typeface="Times New Roman" panose="02020603050405020304" pitchFamily="18" charset="0"/>
                <a:ea typeface="SimSun" panose="02010600030101010101" pitchFamily="2" charset="-122"/>
              </a:rPr>
              <a:t>? </a:t>
            </a:r>
            <a:r>
              <a:rPr lang="en-US" altLang="en-US" sz="3200" b="1" dirty="0" err="1">
                <a:solidFill>
                  <a:srgbClr val="FF0000"/>
                </a:solidFill>
                <a:latin typeface="Times New Roman" panose="02020603050405020304" pitchFamily="18" charset="0"/>
                <a:ea typeface="SimSun" panose="02010600030101010101" pitchFamily="2" charset="-122"/>
              </a:rPr>
              <a:t>Vì</a:t>
            </a:r>
            <a:r>
              <a:rPr lang="en-US" altLang="en-US" sz="3200" b="1" dirty="0">
                <a:solidFill>
                  <a:srgbClr val="FF0000"/>
                </a:solidFill>
                <a:latin typeface="Times New Roman" panose="02020603050405020304" pitchFamily="18" charset="0"/>
                <a:ea typeface="SimSun" panose="02010600030101010101" pitchFamily="2" charset="-122"/>
              </a:rPr>
              <a:t> </a:t>
            </a:r>
            <a:r>
              <a:rPr lang="en-US" altLang="en-US" sz="3200" b="1" dirty="0" err="1">
                <a:solidFill>
                  <a:srgbClr val="FF0000"/>
                </a:solidFill>
                <a:latin typeface="Times New Roman" panose="02020603050405020304" pitchFamily="18" charset="0"/>
                <a:ea typeface="SimSun" panose="02010600030101010101" pitchFamily="2" charset="-122"/>
              </a:rPr>
              <a:t>sao</a:t>
            </a:r>
            <a:r>
              <a:rPr lang="en-US" altLang="en-US" sz="3200" b="1" dirty="0">
                <a:solidFill>
                  <a:srgbClr val="FF0000"/>
                </a:solidFill>
                <a:latin typeface="Times New Roman" panose="02020603050405020304" pitchFamily="18" charset="0"/>
                <a:ea typeface="SimSun" panose="02010600030101010101" pitchFamily="2" charset="-122"/>
              </a:rPr>
              <a:t>? </a:t>
            </a:r>
            <a:endParaRPr lang="en-US" altLang="en-US" sz="3200" b="1" dirty="0">
              <a:solidFill>
                <a:srgbClr val="FF0000"/>
              </a:solidFill>
              <a:latin typeface="Arial" panose="020B0604020202020204" pitchFamily="34" charset="0"/>
            </a:endParaRPr>
          </a:p>
        </p:txBody>
      </p:sp>
      <p:pic>
        <p:nvPicPr>
          <p:cNvPr id="30723" name="Picture 5" descr="TIẾT KIỆM ĐIỆN TRONG TRƯỜNG HỌC DỄ DÀNG HIỆU QUẢ"/>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573" y="2457450"/>
            <a:ext cx="3507581" cy="315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2" descr="Tiếng Việt chủ đề trường học và học tậ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7582" y="1856185"/>
            <a:ext cx="5636419" cy="3546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5806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fade">
                                      <p:cBhvr>
                                        <p:cTn id="7" dur="500"/>
                                        <p:tgtEl>
                                          <p:spTgt spid="307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67"/>
                                        </p:tgtEl>
                                        <p:attrNameLst>
                                          <p:attrName>style.visibility</p:attrName>
                                        </p:attrNameLst>
                                      </p:cBhvr>
                                      <p:to>
                                        <p:strVal val="visible"/>
                                      </p:to>
                                    </p:set>
                                    <p:animEffect transition="in" filter="fade">
                                      <p:cBhvr>
                                        <p:cTn id="12" dur="500"/>
                                        <p:tgtEl>
                                          <p:spTgt spid="368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0723"/>
                                        </p:tgtEl>
                                        <p:attrNameLst>
                                          <p:attrName>style.visibility</p:attrName>
                                        </p:attrNameLst>
                                      </p:cBhvr>
                                      <p:to>
                                        <p:strVal val="visible"/>
                                      </p:to>
                                    </p:set>
                                    <p:animEffect transition="in" filter="fade">
                                      <p:cBhvr>
                                        <p:cTn id="17" dur="5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3505200" y="0"/>
            <a:ext cx="1714500" cy="437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115000"/>
              </a:lnSpc>
              <a:spcBef>
                <a:spcPct val="0"/>
              </a:spcBef>
              <a:buClrTx/>
              <a:buSzTx/>
              <a:buFontTx/>
              <a:buNone/>
            </a:pPr>
            <a:r>
              <a:rPr lang="en-US" altLang="en-US" sz="1950" b="1">
                <a:solidFill>
                  <a:srgbClr val="FF0000"/>
                </a:solidFill>
                <a:latin typeface="Times New Roman" panose="02020603050405020304" pitchFamily="18" charset="0"/>
                <a:cs typeface="Times New Roman" panose="02020603050405020304" pitchFamily="18" charset="0"/>
              </a:rPr>
              <a:t>LUYỆN TẬP</a:t>
            </a:r>
            <a:endParaRPr lang="en-US" altLang="en-US" sz="1950">
              <a:solidFill>
                <a:srgbClr val="FF0000"/>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40963" name="Rectangle 2"/>
          <p:cNvSpPr>
            <a:spLocks noChangeArrowheads="1"/>
          </p:cNvSpPr>
          <p:nvPr/>
        </p:nvSpPr>
        <p:spPr bwMode="auto">
          <a:xfrm>
            <a:off x="76200" y="533400"/>
            <a:ext cx="8572500" cy="104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1143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lnSpc>
                <a:spcPct val="115000"/>
              </a:lnSpc>
              <a:spcBef>
                <a:spcPct val="0"/>
              </a:spcBef>
              <a:buClrTx/>
              <a:buSzTx/>
              <a:buFontTx/>
              <a:buNone/>
            </a:pPr>
            <a:r>
              <a:rPr lang="en-US" altLang="en-US" sz="28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2800" b="1" u="sng"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Câu</a:t>
            </a:r>
            <a:r>
              <a:rPr lang="en-US" altLang="en-US" sz="2800" b="1" u="sng"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3:</a:t>
            </a:r>
            <a:r>
              <a:rPr lang="en-US" altLang="en-US" sz="28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28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Em</a:t>
            </a:r>
            <a:r>
              <a:rPr lang="en-US" altLang="en-US" sz="28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28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hãy</a:t>
            </a:r>
            <a:r>
              <a:rPr lang="en-US" altLang="en-US" sz="28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28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nêu</a:t>
            </a:r>
            <a:r>
              <a:rPr lang="en-US" altLang="en-US" sz="28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28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những</a:t>
            </a:r>
            <a:r>
              <a:rPr lang="en-US" altLang="en-US" sz="28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28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biện</a:t>
            </a:r>
            <a:r>
              <a:rPr lang="en-US" altLang="en-US" sz="28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28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pháp</a:t>
            </a:r>
            <a:r>
              <a:rPr lang="en-US" altLang="en-US" sz="28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28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tiết</a:t>
            </a:r>
            <a:r>
              <a:rPr lang="en-US" altLang="en-US" sz="28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28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kiệm</a:t>
            </a:r>
            <a:r>
              <a:rPr lang="en-US" altLang="en-US" sz="28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28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điện</a:t>
            </a:r>
            <a:r>
              <a:rPr lang="en-US" altLang="en-US" sz="28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28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khi</a:t>
            </a:r>
            <a:r>
              <a:rPr lang="en-US" altLang="en-US" sz="28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28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sử</a:t>
            </a:r>
            <a:r>
              <a:rPr lang="en-US" altLang="en-US" sz="28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28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dụng</a:t>
            </a:r>
            <a:r>
              <a:rPr lang="en-US" altLang="en-US" sz="28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28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tivi</a:t>
            </a:r>
            <a:r>
              <a:rPr lang="en-US" altLang="en-US" sz="28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28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tủ</a:t>
            </a:r>
            <a:r>
              <a:rPr lang="en-US" altLang="en-US" sz="28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28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lạnh</a:t>
            </a:r>
            <a:r>
              <a:rPr lang="en-US" altLang="en-US" sz="28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t>
            </a:r>
          </a:p>
        </p:txBody>
      </p:sp>
      <p:graphicFrame>
        <p:nvGraphicFramePr>
          <p:cNvPr id="4" name="Table 3"/>
          <p:cNvGraphicFramePr>
            <a:graphicFrameLocks noGrp="1"/>
          </p:cNvGraphicFramePr>
          <p:nvPr>
            <p:extLst>
              <p:ext uri="{D42A27DB-BD31-4B8C-83A1-F6EECF244321}">
                <p14:modId xmlns:p14="http://schemas.microsoft.com/office/powerpoint/2010/main" val="417218454"/>
              </p:ext>
            </p:extLst>
          </p:nvPr>
        </p:nvGraphicFramePr>
        <p:xfrm>
          <a:off x="381000" y="1752600"/>
          <a:ext cx="8382000" cy="4667114"/>
        </p:xfrm>
        <a:graphic>
          <a:graphicData uri="http://schemas.openxmlformats.org/drawingml/2006/table">
            <a:tbl>
              <a:tblPr firstRow="1" bandRow="1">
                <a:tableStyleId>{BDBED569-4797-4DF1-A0F4-6AAB3CD982D8}</a:tableStyleId>
              </a:tblPr>
              <a:tblGrid>
                <a:gridCol w="3459521">
                  <a:extLst>
                    <a:ext uri="{9D8B030D-6E8A-4147-A177-3AD203B41FA5}">
                      <a16:colId xmlns:a16="http://schemas.microsoft.com/office/drawing/2014/main" val="20000"/>
                    </a:ext>
                  </a:extLst>
                </a:gridCol>
                <a:gridCol w="4922479">
                  <a:extLst>
                    <a:ext uri="{9D8B030D-6E8A-4147-A177-3AD203B41FA5}">
                      <a16:colId xmlns:a16="http://schemas.microsoft.com/office/drawing/2014/main" val="20001"/>
                    </a:ext>
                  </a:extLst>
                </a:gridCol>
              </a:tblGrid>
              <a:tr h="476392">
                <a:tc>
                  <a:txBody>
                    <a:bodyPr/>
                    <a:lstStyle/>
                    <a:p>
                      <a:pPr algn="ctr"/>
                      <a:r>
                        <a:rPr lang="en-US" sz="2800" dirty="0" err="1">
                          <a:solidFill>
                            <a:srgbClr val="FF0000"/>
                          </a:solidFill>
                          <a:effectLst/>
                          <a:latin typeface="Times New Roman" panose="02020603050405020304" pitchFamily="18" charset="0"/>
                          <a:cs typeface="Times New Roman" panose="02020603050405020304" pitchFamily="18" charset="0"/>
                        </a:rPr>
                        <a:t>Tivi</a:t>
                      </a:r>
                      <a:endParaRPr lang="en-US" sz="2800" b="1" dirty="0">
                        <a:solidFill>
                          <a:srgbClr val="FF0000"/>
                        </a:solidFill>
                        <a:latin typeface="Times New Roman" panose="02020603050405020304" pitchFamily="18" charset="0"/>
                        <a:cs typeface="Times New Roman" panose="02020603050405020304" pitchFamily="18" charset="0"/>
                      </a:endParaRPr>
                    </a:p>
                  </a:txBody>
                  <a:tcPr marL="68580" marR="68580" marT="34293" marB="34293"/>
                </a:tc>
                <a:tc>
                  <a:txBody>
                    <a:bodyPr/>
                    <a:lstStyle/>
                    <a:p>
                      <a:pPr algn="ctr"/>
                      <a:r>
                        <a:rPr lang="en-US" sz="2800" dirty="0">
                          <a:solidFill>
                            <a:srgbClr val="FF0000"/>
                          </a:solidFill>
                          <a:effectLst/>
                          <a:latin typeface="Times New Roman" panose="02020603050405020304" pitchFamily="18" charset="0"/>
                          <a:cs typeface="Times New Roman" panose="02020603050405020304" pitchFamily="18" charset="0"/>
                        </a:rPr>
                        <a:t>Tủ</a:t>
                      </a:r>
                      <a:r>
                        <a:rPr lang="en-US" sz="2800" baseline="0" dirty="0">
                          <a:solidFill>
                            <a:srgbClr val="FF0000"/>
                          </a:solidFill>
                          <a:effectLst/>
                          <a:latin typeface="Times New Roman" panose="02020603050405020304" pitchFamily="18" charset="0"/>
                          <a:cs typeface="Times New Roman" panose="02020603050405020304" pitchFamily="18" charset="0"/>
                        </a:rPr>
                        <a:t> </a:t>
                      </a:r>
                      <a:r>
                        <a:rPr lang="en-US" sz="2800" baseline="0" dirty="0" err="1">
                          <a:solidFill>
                            <a:srgbClr val="FF0000"/>
                          </a:solidFill>
                          <a:effectLst/>
                          <a:latin typeface="Times New Roman" panose="02020603050405020304" pitchFamily="18" charset="0"/>
                          <a:cs typeface="Times New Roman" panose="02020603050405020304" pitchFamily="18" charset="0"/>
                        </a:rPr>
                        <a:t>lạnh</a:t>
                      </a:r>
                      <a:endParaRPr lang="en-US" sz="2800" b="1" dirty="0">
                        <a:solidFill>
                          <a:srgbClr val="FF0000"/>
                        </a:solidFill>
                        <a:latin typeface="Times New Roman" panose="02020603050405020304" pitchFamily="18" charset="0"/>
                        <a:cs typeface="Times New Roman" panose="02020603050405020304" pitchFamily="18" charset="0"/>
                      </a:endParaRPr>
                    </a:p>
                  </a:txBody>
                  <a:tcPr marL="68580" marR="68580" marT="34293" marB="34293"/>
                </a:tc>
                <a:extLst>
                  <a:ext uri="{0D108BD9-81ED-4DB2-BD59-A6C34878D82A}">
                    <a16:rowId xmlns:a16="http://schemas.microsoft.com/office/drawing/2014/main" val="10000"/>
                  </a:ext>
                </a:extLst>
              </a:tr>
              <a:tr h="4171808">
                <a:tc>
                  <a:txBody>
                    <a:bodyPr/>
                    <a:lstStyle/>
                    <a:p>
                      <a:pPr algn="just"/>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baseline="0" dirty="0">
                          <a:solidFill>
                            <a:srgbClr val="7030A0"/>
                          </a:solidFill>
                          <a:effectLst/>
                          <a:latin typeface="Times New Roman" panose="02020603050405020304" pitchFamily="18" charset="0"/>
                          <a:cs typeface="Times New Roman" panose="02020603050405020304" pitchFamily="18" charset="0"/>
                        </a:rPr>
                        <a:t> </a:t>
                      </a:r>
                      <a:r>
                        <a:rPr lang="en-US" sz="2800" kern="1200" baseline="0" dirty="0" err="1">
                          <a:solidFill>
                            <a:srgbClr val="7030A0"/>
                          </a:solidFill>
                          <a:effectLst/>
                          <a:latin typeface="Times New Roman" panose="02020603050405020304" pitchFamily="18" charset="0"/>
                          <a:cs typeface="Times New Roman" panose="02020603050405020304" pitchFamily="18" charset="0"/>
                        </a:rPr>
                        <a:t>C</a:t>
                      </a:r>
                      <a:r>
                        <a:rPr lang="en-US" sz="2800" kern="1200" dirty="0" err="1">
                          <a:solidFill>
                            <a:srgbClr val="7030A0"/>
                          </a:solidFill>
                          <a:effectLst/>
                          <a:latin typeface="Times New Roman" panose="02020603050405020304" pitchFamily="18" charset="0"/>
                          <a:cs typeface="Times New Roman" panose="02020603050405020304" pitchFamily="18" charset="0"/>
                        </a:rPr>
                        <a:t>hưa</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sử</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dụng</a:t>
                      </a:r>
                      <a:r>
                        <a:rPr lang="en-US" sz="2800" kern="1200" dirty="0">
                          <a:solidFill>
                            <a:srgbClr val="7030A0"/>
                          </a:solidFill>
                          <a:effectLst/>
                          <a:latin typeface="Times New Roman" panose="02020603050405020304" pitchFamily="18" charset="0"/>
                          <a:cs typeface="Times New Roman" panose="02020603050405020304" pitchFamily="18" charset="0"/>
                        </a:rPr>
                        <a:t>: Tắt </a:t>
                      </a:r>
                      <a:r>
                        <a:rPr lang="en-US" sz="2800" kern="1200" dirty="0" err="1">
                          <a:solidFill>
                            <a:srgbClr val="7030A0"/>
                          </a:solidFill>
                          <a:effectLst/>
                          <a:latin typeface="Times New Roman" panose="02020603050405020304" pitchFamily="18" charset="0"/>
                          <a:cs typeface="Times New Roman" panose="02020603050405020304" pitchFamily="18" charset="0"/>
                        </a:rPr>
                        <a:t>hẳn</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nguồn</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điện</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của</a:t>
                      </a:r>
                      <a:r>
                        <a:rPr lang="en-US" sz="2800" kern="1200" dirty="0">
                          <a:solidFill>
                            <a:srgbClr val="7030A0"/>
                          </a:solidFill>
                          <a:effectLst/>
                          <a:latin typeface="Times New Roman" panose="02020603050405020304" pitchFamily="18" charset="0"/>
                          <a:cs typeface="Times New Roman" panose="02020603050405020304" pitchFamily="18" charset="0"/>
                        </a:rPr>
                        <a:t> TV </a:t>
                      </a:r>
                      <a:r>
                        <a:rPr lang="en-US" sz="2800" kern="1200" dirty="0" err="1">
                          <a:solidFill>
                            <a:srgbClr val="7030A0"/>
                          </a:solidFill>
                          <a:effectLst/>
                          <a:latin typeface="Times New Roman" panose="02020603050405020304" pitchFamily="18" charset="0"/>
                          <a:cs typeface="Times New Roman" panose="02020603050405020304" pitchFamily="18" charset="0"/>
                        </a:rPr>
                        <a:t>vì</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chế</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độ</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chờ</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của</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thiết</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bị</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cũng</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tiêu</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thụ</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điện</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năng</a:t>
                      </a:r>
                      <a:r>
                        <a:rPr lang="en-US" sz="2800" kern="1200" dirty="0">
                          <a:solidFill>
                            <a:srgbClr val="7030A0"/>
                          </a:solidFill>
                          <a:effectLst/>
                          <a:latin typeface="Times New Roman" panose="02020603050405020304" pitchFamily="18" charset="0"/>
                          <a:cs typeface="Times New Roman" panose="02020603050405020304" pitchFamily="18" charset="0"/>
                        </a:rPr>
                        <a:t>,…</a:t>
                      </a:r>
                    </a:p>
                    <a:p>
                      <a:endParaRPr lang="en-US" sz="2800" b="1" dirty="0">
                        <a:latin typeface="Times New Roman" panose="02020603050405020304" pitchFamily="18" charset="0"/>
                        <a:cs typeface="Times New Roman" panose="02020603050405020304" pitchFamily="18" charset="0"/>
                      </a:endParaRPr>
                    </a:p>
                  </a:txBody>
                  <a:tcPr marL="68580" marR="68580" marT="34293" marB="34293"/>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kern="1200" dirty="0">
                          <a:solidFill>
                            <a:srgbClr val="7030A0"/>
                          </a:solidFill>
                          <a:effectLst/>
                          <a:latin typeface="Times New Roman" panose="02020603050405020304" pitchFamily="18" charset="0"/>
                          <a:cs typeface="Times New Roman" panose="02020603050405020304" pitchFamily="18" charset="0"/>
                        </a:rPr>
                        <a:t>  - </a:t>
                      </a:r>
                      <a:r>
                        <a:rPr lang="en-US" sz="2800" kern="1200" dirty="0" err="1">
                          <a:solidFill>
                            <a:srgbClr val="7030A0"/>
                          </a:solidFill>
                          <a:effectLst/>
                          <a:latin typeface="Times New Roman" panose="02020603050405020304" pitchFamily="18" charset="0"/>
                          <a:cs typeface="Times New Roman" panose="02020603050405020304" pitchFamily="18" charset="0"/>
                        </a:rPr>
                        <a:t>Khi</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đang</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sử</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dụng</a:t>
                      </a:r>
                      <a:r>
                        <a:rPr lang="en-US" sz="2800" kern="1200" dirty="0">
                          <a:solidFill>
                            <a:srgbClr val="7030A0"/>
                          </a:solidFill>
                          <a:effectLst/>
                          <a:latin typeface="Times New Roman" panose="02020603050405020304" pitchFamily="18" charset="0"/>
                          <a:cs typeface="Times New Roman" panose="02020603050405020304" pitchFamily="18" charset="0"/>
                        </a:rPr>
                        <a:t>: Không </a:t>
                      </a:r>
                      <a:r>
                        <a:rPr lang="en-US" sz="2800" kern="1200" dirty="0" err="1">
                          <a:solidFill>
                            <a:srgbClr val="7030A0"/>
                          </a:solidFill>
                          <a:effectLst/>
                          <a:latin typeface="Times New Roman" panose="02020603050405020304" pitchFamily="18" charset="0"/>
                          <a:cs typeface="Times New Roman" panose="02020603050405020304" pitchFamily="18" charset="0"/>
                        </a:rPr>
                        <a:t>mở</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tủ</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lạnh</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nhiều</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lần</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hoặc</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mở</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tủ</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quá</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lâu</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không</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để</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thực</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phẩm</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còn</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nóng</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vào</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tủ</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lạnh</a:t>
                      </a:r>
                      <a:r>
                        <a:rPr lang="en-US" sz="2800" kern="1200" dirty="0">
                          <a:solidFill>
                            <a:srgbClr val="7030A0"/>
                          </a:solidFill>
                          <a:effectLst/>
                          <a:latin typeface="Times New Roman" panose="02020603050405020304" pitchFamily="18" charset="0"/>
                          <a:cs typeface="Times New Roman" panose="02020603050405020304" pitchFamily="18" charset="0"/>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2800" kern="1200" dirty="0">
                          <a:solidFill>
                            <a:srgbClr val="7030A0"/>
                          </a:solidFill>
                          <a:effectLst/>
                          <a:latin typeface="Times New Roman" panose="02020603050405020304" pitchFamily="18" charset="0"/>
                          <a:cs typeface="Times New Roman" panose="02020603050405020304" pitchFamily="18" charset="0"/>
                        </a:rPr>
                        <a:t>  - </a:t>
                      </a:r>
                      <a:r>
                        <a:rPr lang="en-US" sz="2800" kern="1200" dirty="0" err="1">
                          <a:solidFill>
                            <a:srgbClr val="7030A0"/>
                          </a:solidFill>
                          <a:effectLst/>
                          <a:latin typeface="Times New Roman" panose="02020603050405020304" pitchFamily="18" charset="0"/>
                          <a:cs typeface="Times New Roman" panose="02020603050405020304" pitchFamily="18" charset="0"/>
                        </a:rPr>
                        <a:t>Thường</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xuyên</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lau</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dọn</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giữ</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thiết</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bị</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sạch</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sẽ</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cũng</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giúp</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cho</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thiết</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bị</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hoạt</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động</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hiệu</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quả</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hơn</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tránh</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lãng</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phí</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điện</a:t>
                      </a:r>
                      <a:r>
                        <a:rPr lang="en-US" sz="2800" kern="1200" dirty="0">
                          <a:solidFill>
                            <a:srgbClr val="7030A0"/>
                          </a:solidFill>
                          <a:effectLst/>
                          <a:latin typeface="Times New Roman" panose="02020603050405020304" pitchFamily="18" charset="0"/>
                          <a:cs typeface="Times New Roman" panose="02020603050405020304" pitchFamily="18" charset="0"/>
                        </a:rPr>
                        <a:t> </a:t>
                      </a:r>
                      <a:r>
                        <a:rPr lang="en-US" sz="2800" kern="1200" dirty="0" err="1">
                          <a:solidFill>
                            <a:srgbClr val="7030A0"/>
                          </a:solidFill>
                          <a:effectLst/>
                          <a:latin typeface="Times New Roman" panose="02020603050405020304" pitchFamily="18" charset="0"/>
                          <a:cs typeface="Times New Roman" panose="02020603050405020304" pitchFamily="18" charset="0"/>
                        </a:rPr>
                        <a:t>năng</a:t>
                      </a:r>
                      <a:r>
                        <a:rPr lang="en-US" sz="2800" kern="1200" dirty="0">
                          <a:solidFill>
                            <a:srgbClr val="7030A0"/>
                          </a:solidFill>
                          <a:effectLst/>
                          <a:latin typeface="Times New Roman" panose="02020603050405020304" pitchFamily="18" charset="0"/>
                          <a:cs typeface="Times New Roman" panose="02020603050405020304" pitchFamily="18" charset="0"/>
                        </a:rPr>
                        <a:t>.</a:t>
                      </a:r>
                      <a:endParaRPr lang="en-US" sz="2800" b="1" kern="1200" dirty="0">
                        <a:solidFill>
                          <a:srgbClr val="7030A0"/>
                        </a:solidFill>
                        <a:effectLst/>
                        <a:latin typeface="Times New Roman" panose="02020603050405020304" pitchFamily="18" charset="0"/>
                        <a:ea typeface="+mn-ea"/>
                        <a:cs typeface="Times New Roman" panose="02020603050405020304" pitchFamily="18" charset="0"/>
                      </a:endParaRPr>
                    </a:p>
                  </a:txBody>
                  <a:tcPr marL="68580" marR="68580" marT="34293" marB="34293"/>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225765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fade">
                                      <p:cBhvr>
                                        <p:cTn id="7" dur="1000"/>
                                        <p:tgtEl>
                                          <p:spTgt spid="40963"/>
                                        </p:tgtEl>
                                      </p:cBhvr>
                                    </p:animEffect>
                                    <p:anim calcmode="lin" valueType="num">
                                      <p:cBhvr>
                                        <p:cTn id="8" dur="1000" fill="hold"/>
                                        <p:tgtEl>
                                          <p:spTgt spid="40963"/>
                                        </p:tgtEl>
                                        <p:attrNameLst>
                                          <p:attrName>ppt_x</p:attrName>
                                        </p:attrNameLst>
                                      </p:cBhvr>
                                      <p:tavLst>
                                        <p:tav tm="0">
                                          <p:val>
                                            <p:strVal val="#ppt_x"/>
                                          </p:val>
                                        </p:tav>
                                        <p:tav tm="100000">
                                          <p:val>
                                            <p:strVal val="#ppt_x"/>
                                          </p:val>
                                        </p:tav>
                                      </p:tavLst>
                                    </p:anim>
                                    <p:anim calcmode="lin" valueType="num">
                                      <p:cBhvr>
                                        <p:cTn id="9" dur="1000" fill="hold"/>
                                        <p:tgtEl>
                                          <p:spTgt spid="4096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ChangeArrowheads="1"/>
          </p:cNvSpPr>
          <p:nvPr/>
        </p:nvSpPr>
        <p:spPr bwMode="auto">
          <a:xfrm>
            <a:off x="3290887" y="127759"/>
            <a:ext cx="2819400" cy="65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115000"/>
              </a:lnSpc>
              <a:spcBef>
                <a:spcPct val="0"/>
              </a:spcBef>
              <a:buClrTx/>
              <a:buSzTx/>
              <a:buFontTx/>
              <a:buNone/>
            </a:pPr>
            <a:r>
              <a:rPr lang="en-US" altLang="en-US" sz="3200" b="1" dirty="0">
                <a:solidFill>
                  <a:srgbClr val="FF3300"/>
                </a:solidFill>
                <a:latin typeface="Times New Roman" panose="02020603050405020304" pitchFamily="18" charset="0"/>
                <a:cs typeface="Times New Roman" panose="02020603050405020304" pitchFamily="18" charset="0"/>
              </a:rPr>
              <a:t>LUYỆN TẬP</a:t>
            </a:r>
            <a:endParaRPr lang="en-US" altLang="en-US" sz="3200" dirty="0">
              <a:solidFill>
                <a:srgbClr val="FF3300"/>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41987" name="Rectangle 2"/>
          <p:cNvSpPr>
            <a:spLocks noChangeArrowheads="1"/>
          </p:cNvSpPr>
          <p:nvPr/>
        </p:nvSpPr>
        <p:spPr bwMode="auto">
          <a:xfrm>
            <a:off x="248895" y="867439"/>
            <a:ext cx="8601075" cy="104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43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lnSpc>
                <a:spcPct val="115000"/>
              </a:lnSpc>
              <a:spcBef>
                <a:spcPct val="0"/>
              </a:spcBef>
              <a:buClrTx/>
              <a:buSzTx/>
              <a:buFontTx/>
              <a:buNone/>
            </a:pPr>
            <a:r>
              <a:rPr lang="en-US" altLang="en-US" sz="28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2800" b="1" u="sng"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Câu</a:t>
            </a:r>
            <a:r>
              <a:rPr lang="en-US" altLang="en-US" sz="2800" b="1" u="sng"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4:</a:t>
            </a:r>
            <a:r>
              <a:rPr lang="en-US" altLang="en-US" sz="28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28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Vì</a:t>
            </a:r>
            <a:r>
              <a:rPr lang="en-US" altLang="en-US" sz="28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28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sao</a:t>
            </a:r>
            <a:r>
              <a:rPr lang="en-US" altLang="en-US" sz="28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28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những</a:t>
            </a:r>
            <a:r>
              <a:rPr lang="en-US" altLang="en-US" sz="28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28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cách</a:t>
            </a:r>
            <a:r>
              <a:rPr lang="en-US" altLang="en-US" sz="28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28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làm</a:t>
            </a:r>
            <a:r>
              <a:rPr lang="en-US" altLang="en-US" sz="28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28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dưới</a:t>
            </a:r>
            <a:r>
              <a:rPr lang="en-US" altLang="en-US" sz="28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28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đây</a:t>
            </a:r>
            <a:r>
              <a:rPr lang="en-US" altLang="en-US" sz="28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28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giúp</a:t>
            </a:r>
            <a:r>
              <a:rPr lang="en-US" altLang="en-US" sz="28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28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tiết</a:t>
            </a:r>
            <a:r>
              <a:rPr lang="en-US" altLang="en-US" sz="28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28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kiệm</a:t>
            </a:r>
            <a:r>
              <a:rPr lang="en-US" altLang="en-US" sz="28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28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chất</a:t>
            </a:r>
            <a:r>
              <a:rPr lang="en-US" altLang="en-US" sz="28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28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đốt</a:t>
            </a:r>
            <a:r>
              <a:rPr lang="en-US" altLang="en-US" sz="28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t>
            </a:r>
          </a:p>
        </p:txBody>
      </p:sp>
      <p:graphicFrame>
        <p:nvGraphicFramePr>
          <p:cNvPr id="4" name="Table 3"/>
          <p:cNvGraphicFramePr>
            <a:graphicFrameLocks noGrp="1"/>
          </p:cNvGraphicFramePr>
          <p:nvPr>
            <p:extLst>
              <p:ext uri="{D42A27DB-BD31-4B8C-83A1-F6EECF244321}">
                <p14:modId xmlns:p14="http://schemas.microsoft.com/office/powerpoint/2010/main" val="2866716621"/>
              </p:ext>
            </p:extLst>
          </p:nvPr>
        </p:nvGraphicFramePr>
        <p:xfrm>
          <a:off x="485775" y="1876425"/>
          <a:ext cx="8429625" cy="3886200"/>
        </p:xfrm>
        <a:graphic>
          <a:graphicData uri="http://schemas.openxmlformats.org/drawingml/2006/table">
            <a:tbl>
              <a:tblPr firstRow="1" bandRow="1">
                <a:tableStyleId>{E8B1032C-EA38-4F05-BA0D-38AFFFC7BED3}</a:tableStyleId>
              </a:tblPr>
              <a:tblGrid>
                <a:gridCol w="4371975">
                  <a:extLst>
                    <a:ext uri="{9D8B030D-6E8A-4147-A177-3AD203B41FA5}">
                      <a16:colId xmlns:a16="http://schemas.microsoft.com/office/drawing/2014/main" val="20000"/>
                    </a:ext>
                  </a:extLst>
                </a:gridCol>
                <a:gridCol w="4057650">
                  <a:extLst>
                    <a:ext uri="{9D8B030D-6E8A-4147-A177-3AD203B41FA5}">
                      <a16:colId xmlns:a16="http://schemas.microsoft.com/office/drawing/2014/main" val="20001"/>
                    </a:ext>
                  </a:extLst>
                </a:gridCol>
              </a:tblGrid>
              <a:tr h="777240">
                <a:tc>
                  <a:txBody>
                    <a:bodyPr/>
                    <a:lstStyle/>
                    <a:p>
                      <a:pPr algn="ctr"/>
                      <a:r>
                        <a:rPr lang="en-US" sz="2800" dirty="0" err="1">
                          <a:latin typeface="Times New Roman" panose="02020603050405020304" pitchFamily="18" charset="0"/>
                          <a:cs typeface="Times New Roman" panose="02020603050405020304" pitchFamily="18" charset="0"/>
                        </a:rPr>
                        <a:t>Hình</a:t>
                      </a:r>
                      <a:r>
                        <a:rPr lang="en-US" sz="2800" baseline="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US" sz="2800" dirty="0" err="1">
                          <a:latin typeface="Times New Roman" panose="02020603050405020304" pitchFamily="18" charset="0"/>
                          <a:cs typeface="Times New Roman" panose="02020603050405020304" pitchFamily="18" charset="0"/>
                        </a:rPr>
                        <a:t>Nội</a:t>
                      </a:r>
                      <a:r>
                        <a:rPr lang="en-US" sz="2800" baseline="0" dirty="0">
                          <a:latin typeface="Times New Roman" panose="02020603050405020304" pitchFamily="18" charset="0"/>
                          <a:cs typeface="Times New Roman" panose="02020603050405020304" pitchFamily="18" charset="0"/>
                        </a:rPr>
                        <a:t> dung</a:t>
                      </a:r>
                      <a:endParaRPr lang="en-US" sz="280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10000"/>
                  </a:ext>
                </a:extLst>
              </a:tr>
              <a:tr h="3108960">
                <a:tc>
                  <a:txBody>
                    <a:bodyPr/>
                    <a:lstStyle/>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txBody>
                  <a:tcPr marL="68580" marR="68580" marT="34290" marB="34290"/>
                </a:tc>
                <a:tc>
                  <a:txBody>
                    <a:bodyPr/>
                    <a:lstStyle/>
                    <a:p>
                      <a:pPr lvl="0"/>
                      <a:endParaRPr lang="en-US" sz="28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34290" marB="34290"/>
                </a:tc>
                <a:extLst>
                  <a:ext uri="{0D108BD9-81ED-4DB2-BD59-A6C34878D82A}">
                    <a16:rowId xmlns:a16="http://schemas.microsoft.com/office/drawing/2014/main" val="10001"/>
                  </a:ext>
                </a:extLst>
              </a:tr>
            </a:tbl>
          </a:graphicData>
        </a:graphic>
      </p:graphicFrame>
      <p:pic>
        <p:nvPicPr>
          <p:cNvPr id="41999" name="Shape 3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2800350"/>
            <a:ext cx="30861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5105400" y="2808556"/>
            <a:ext cx="3505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Dùng</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nồi</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lớn</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khiến</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tiêu</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tốn</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nhiều</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năng</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lượng</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để</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làm</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nóng</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nồi</a:t>
            </a:r>
            <a:r>
              <a:rPr lang="en-US" altLang="en-US" sz="2400" b="1" dirty="0">
                <a:solidFill>
                  <a:schemeClr val="tx1"/>
                </a:solidFill>
                <a:latin typeface="Times New Roman" panose="02020603050405020304" pitchFamily="18" charset="0"/>
                <a:cs typeface="Times New Roman" panose="02020603050405020304" pitchFamily="18" charset="0"/>
              </a:rPr>
              <a:t>. Do </a:t>
            </a:r>
            <a:r>
              <a:rPr lang="en-US" altLang="en-US" sz="2400" b="1" dirty="0" err="1">
                <a:solidFill>
                  <a:schemeClr val="tx1"/>
                </a:solidFill>
                <a:latin typeface="Times New Roman" panose="02020603050405020304" pitchFamily="18" charset="0"/>
                <a:cs typeface="Times New Roman" panose="02020603050405020304" pitchFamily="18" charset="0"/>
              </a:rPr>
              <a:t>đó</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dùng</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nồi</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nhỏ</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phù</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hợp</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với</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lượng</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thực</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phẩm</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giúp</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tiết</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kiệm</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năng</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lượng</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hơn</a:t>
            </a:r>
            <a:r>
              <a:rPr lang="en-US" altLang="en-US" sz="2400" b="1" dirty="0">
                <a:solidFill>
                  <a:schemeClr val="tx1"/>
                </a:solidFill>
                <a:latin typeface="Times New Roman" panose="02020603050405020304" pitchFamily="18" charset="0"/>
                <a:cs typeface="Times New Roman" panose="02020603050405020304" pitchFamily="18" charset="0"/>
              </a:rPr>
              <a:t>.</a:t>
            </a:r>
            <a:endParaRPr lang="en-US" altLang="en-US" sz="2400" b="1" dirty="0">
              <a:solidFill>
                <a:schemeClr val="tx1"/>
              </a:solidFill>
              <a:latin typeface="Arial" panose="020B0604020202020204" pitchFamily="34" charset="0"/>
            </a:endParaRPr>
          </a:p>
        </p:txBody>
      </p:sp>
    </p:spTree>
    <p:extLst>
      <p:ext uri="{BB962C8B-B14F-4D97-AF65-F5344CB8AC3E}">
        <p14:creationId xmlns:p14="http://schemas.microsoft.com/office/powerpoint/2010/main" val="28958406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7"/>
                                        </p:tgtEl>
                                        <p:attrNameLst>
                                          <p:attrName>style.visibility</p:attrName>
                                        </p:attrNameLst>
                                      </p:cBhvr>
                                      <p:to>
                                        <p:strVal val="visible"/>
                                      </p:to>
                                    </p:set>
                                    <p:anim calcmode="lin" valueType="num">
                                      <p:cBhvr additive="base">
                                        <p:cTn id="7" dur="500" fill="hold"/>
                                        <p:tgtEl>
                                          <p:spTgt spid="41987"/>
                                        </p:tgtEl>
                                        <p:attrNameLst>
                                          <p:attrName>ppt_x</p:attrName>
                                        </p:attrNameLst>
                                      </p:cBhvr>
                                      <p:tavLst>
                                        <p:tav tm="0">
                                          <p:val>
                                            <p:strVal val="#ppt_x"/>
                                          </p:val>
                                        </p:tav>
                                        <p:tav tm="100000">
                                          <p:val>
                                            <p:strVal val="#ppt_x"/>
                                          </p:val>
                                        </p:tav>
                                      </p:tavLst>
                                    </p:anim>
                                    <p:anim calcmode="lin" valueType="num">
                                      <p:cBhvr additive="base">
                                        <p:cTn id="8" dur="500" fill="hold"/>
                                        <p:tgtEl>
                                          <p:spTgt spid="4198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1999"/>
                                        </p:tgtEl>
                                        <p:attrNameLst>
                                          <p:attrName>style.visibility</p:attrName>
                                        </p:attrNameLst>
                                      </p:cBhvr>
                                      <p:to>
                                        <p:strVal val="visible"/>
                                      </p:to>
                                    </p:set>
                                    <p:animEffect transition="in" filter="fade">
                                      <p:cBhvr>
                                        <p:cTn id="18" dur="1000"/>
                                        <p:tgtEl>
                                          <p:spTgt spid="41999"/>
                                        </p:tgtEl>
                                      </p:cBhvr>
                                    </p:animEffect>
                                    <p:anim calcmode="lin" valueType="num">
                                      <p:cBhvr>
                                        <p:cTn id="19" dur="1000" fill="hold"/>
                                        <p:tgtEl>
                                          <p:spTgt spid="41999"/>
                                        </p:tgtEl>
                                        <p:attrNameLst>
                                          <p:attrName>ppt_x</p:attrName>
                                        </p:attrNameLst>
                                      </p:cBhvr>
                                      <p:tavLst>
                                        <p:tav tm="0">
                                          <p:val>
                                            <p:strVal val="#ppt_x"/>
                                          </p:val>
                                        </p:tav>
                                        <p:tav tm="100000">
                                          <p:val>
                                            <p:strVal val="#ppt_x"/>
                                          </p:val>
                                        </p:tav>
                                      </p:tavLst>
                                    </p:anim>
                                    <p:anim calcmode="lin" valueType="num">
                                      <p:cBhvr>
                                        <p:cTn id="20" dur="1000" fill="hold"/>
                                        <p:tgtEl>
                                          <p:spTgt spid="41999"/>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3505200" y="173597"/>
            <a:ext cx="3352800" cy="72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115000"/>
              </a:lnSpc>
              <a:spcBef>
                <a:spcPct val="0"/>
              </a:spcBef>
              <a:buClrTx/>
              <a:buSzTx/>
              <a:buFontTx/>
              <a:buNone/>
            </a:pPr>
            <a:r>
              <a:rPr lang="en-US" altLang="en-US" sz="3600" b="1" dirty="0">
                <a:solidFill>
                  <a:srgbClr val="FF0000"/>
                </a:solidFill>
                <a:latin typeface="Times New Roman" panose="02020603050405020304" pitchFamily="18" charset="0"/>
                <a:cs typeface="Times New Roman" panose="02020603050405020304" pitchFamily="18" charset="0"/>
              </a:rPr>
              <a:t>LUYỆN TẬP</a:t>
            </a:r>
            <a:endParaRPr lang="en-US" altLang="en-US" sz="3600" dirty="0">
              <a:solidFill>
                <a:srgbClr val="FF0000"/>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43011" name="Rectangle 2"/>
          <p:cNvSpPr>
            <a:spLocks noChangeArrowheads="1"/>
          </p:cNvSpPr>
          <p:nvPr/>
        </p:nvSpPr>
        <p:spPr bwMode="auto">
          <a:xfrm>
            <a:off x="276224" y="996691"/>
            <a:ext cx="8867775" cy="1179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43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lnSpc>
                <a:spcPct val="115000"/>
              </a:lnSpc>
              <a:spcBef>
                <a:spcPct val="0"/>
              </a:spcBef>
              <a:buClrTx/>
              <a:buSzTx/>
              <a:buFontTx/>
              <a:buNone/>
            </a:pPr>
            <a:r>
              <a:rPr lang="en-US" altLang="en-US" sz="32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3200" b="1" u="sng"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Câu</a:t>
            </a:r>
            <a:r>
              <a:rPr lang="en-US" altLang="en-US" sz="3200" b="1" u="sng"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4:</a:t>
            </a:r>
            <a:r>
              <a:rPr lang="en-US" altLang="en-US" sz="32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32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Vì</a:t>
            </a:r>
            <a:r>
              <a:rPr lang="en-US" altLang="en-US" sz="32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32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sao</a:t>
            </a:r>
            <a:r>
              <a:rPr lang="en-US" altLang="en-US" sz="32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32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những</a:t>
            </a:r>
            <a:r>
              <a:rPr lang="en-US" altLang="en-US" sz="32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32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cách</a:t>
            </a:r>
            <a:r>
              <a:rPr lang="en-US" altLang="en-US" sz="32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32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làm</a:t>
            </a:r>
            <a:r>
              <a:rPr lang="en-US" altLang="en-US" sz="32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32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dưới</a:t>
            </a:r>
            <a:r>
              <a:rPr lang="en-US" altLang="en-US" sz="32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32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đây</a:t>
            </a:r>
            <a:r>
              <a:rPr lang="en-US" altLang="en-US" sz="32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32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giúp</a:t>
            </a:r>
            <a:r>
              <a:rPr lang="en-US" altLang="en-US" sz="32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32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tiết</a:t>
            </a:r>
            <a:r>
              <a:rPr lang="en-US" altLang="en-US" sz="32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32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kiệm</a:t>
            </a:r>
            <a:r>
              <a:rPr lang="en-US" altLang="en-US" sz="32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32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chất</a:t>
            </a:r>
            <a:r>
              <a:rPr lang="en-US" altLang="en-US" sz="32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32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đốt</a:t>
            </a:r>
            <a:r>
              <a:rPr lang="en-US" altLang="en-US" sz="32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t>
            </a:r>
          </a:p>
        </p:txBody>
      </p:sp>
      <p:graphicFrame>
        <p:nvGraphicFramePr>
          <p:cNvPr id="4" name="Table 3"/>
          <p:cNvGraphicFramePr>
            <a:graphicFrameLocks noGrp="1"/>
          </p:cNvGraphicFramePr>
          <p:nvPr>
            <p:extLst>
              <p:ext uri="{D42A27DB-BD31-4B8C-83A1-F6EECF244321}">
                <p14:modId xmlns:p14="http://schemas.microsoft.com/office/powerpoint/2010/main" val="280583430"/>
              </p:ext>
            </p:extLst>
          </p:nvPr>
        </p:nvGraphicFramePr>
        <p:xfrm>
          <a:off x="838200" y="2352675"/>
          <a:ext cx="8153400" cy="3971925"/>
        </p:xfrm>
        <a:graphic>
          <a:graphicData uri="http://schemas.openxmlformats.org/drawingml/2006/table">
            <a:tbl>
              <a:tblPr firstRow="1" bandRow="1">
                <a:tableStyleId>{E8B1032C-EA38-4F05-BA0D-38AFFFC7BED3}</a:tableStyleId>
              </a:tblPr>
              <a:tblGrid>
                <a:gridCol w="3261360">
                  <a:extLst>
                    <a:ext uri="{9D8B030D-6E8A-4147-A177-3AD203B41FA5}">
                      <a16:colId xmlns:a16="http://schemas.microsoft.com/office/drawing/2014/main" val="20000"/>
                    </a:ext>
                  </a:extLst>
                </a:gridCol>
                <a:gridCol w="4892040">
                  <a:extLst>
                    <a:ext uri="{9D8B030D-6E8A-4147-A177-3AD203B41FA5}">
                      <a16:colId xmlns:a16="http://schemas.microsoft.com/office/drawing/2014/main" val="20001"/>
                    </a:ext>
                  </a:extLst>
                </a:gridCol>
              </a:tblGrid>
              <a:tr h="689008">
                <a:tc>
                  <a:txBody>
                    <a:bodyPr/>
                    <a:lstStyle/>
                    <a:p>
                      <a:pPr algn="ctr"/>
                      <a:r>
                        <a:rPr lang="en-US" sz="3200" dirty="0" err="1">
                          <a:latin typeface="Times New Roman" panose="02020603050405020304" pitchFamily="18" charset="0"/>
                          <a:cs typeface="Times New Roman" panose="02020603050405020304" pitchFamily="18" charset="0"/>
                        </a:rPr>
                        <a:t>Hình</a:t>
                      </a:r>
                      <a:r>
                        <a:rPr lang="en-US" sz="3200" baseline="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txBody>
                  <a:tcPr marL="68580" marR="68580" marT="34285" marB="34285"/>
                </a:tc>
                <a:tc>
                  <a:txBody>
                    <a:bodyPr/>
                    <a:lstStyle/>
                    <a:p>
                      <a:pPr algn="ctr"/>
                      <a:r>
                        <a:rPr lang="en-US" sz="3200" dirty="0" err="1">
                          <a:latin typeface="Times New Roman" panose="02020603050405020304" pitchFamily="18" charset="0"/>
                          <a:cs typeface="Times New Roman" panose="02020603050405020304" pitchFamily="18" charset="0"/>
                        </a:rPr>
                        <a:t>Nội</a:t>
                      </a:r>
                      <a:r>
                        <a:rPr lang="en-US" sz="3200" baseline="0" dirty="0">
                          <a:latin typeface="Times New Roman" panose="02020603050405020304" pitchFamily="18" charset="0"/>
                          <a:cs typeface="Times New Roman" panose="02020603050405020304" pitchFamily="18" charset="0"/>
                        </a:rPr>
                        <a:t> dung</a:t>
                      </a:r>
                      <a:endParaRPr lang="en-US" sz="3200" dirty="0">
                        <a:latin typeface="Times New Roman" panose="02020603050405020304" pitchFamily="18" charset="0"/>
                        <a:cs typeface="Times New Roman" panose="02020603050405020304" pitchFamily="18" charset="0"/>
                      </a:endParaRPr>
                    </a:p>
                  </a:txBody>
                  <a:tcPr marL="68580" marR="68580" marT="34285" marB="34285"/>
                </a:tc>
                <a:extLst>
                  <a:ext uri="{0D108BD9-81ED-4DB2-BD59-A6C34878D82A}">
                    <a16:rowId xmlns:a16="http://schemas.microsoft.com/office/drawing/2014/main" val="10000"/>
                  </a:ext>
                </a:extLst>
              </a:tr>
              <a:tr h="3282917">
                <a:tc>
                  <a:txBody>
                    <a:bodyPr/>
                    <a:lstStyle/>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txBody>
                  <a:tcPr marL="68580" marR="68580" marT="34285" marB="34285"/>
                </a:tc>
                <a:tc>
                  <a:txBody>
                    <a:bodyPr/>
                    <a:lstStyle/>
                    <a:p>
                      <a:pPr lvl="0"/>
                      <a:endParaRPr lang="en-US" sz="3200" kern="1200" dirty="0">
                        <a:solidFill>
                          <a:schemeClr val="tx1"/>
                        </a:solidFill>
                        <a:effectLst/>
                        <a:latin typeface="Times New Roman" panose="02020603050405020304" pitchFamily="18" charset="0"/>
                        <a:ea typeface="+mn-ea"/>
                        <a:cs typeface="Times New Roman" panose="02020603050405020304" pitchFamily="18" charset="0"/>
                      </a:endParaRPr>
                    </a:p>
                    <a:p>
                      <a:pPr lvl="0"/>
                      <a:endParaRPr lang="en-US" sz="3200" kern="1200" dirty="0">
                        <a:solidFill>
                          <a:schemeClr val="tx1"/>
                        </a:solidFill>
                        <a:effectLst/>
                        <a:latin typeface="Times New Roman" panose="02020603050405020304" pitchFamily="18" charset="0"/>
                        <a:ea typeface="+mn-ea"/>
                        <a:cs typeface="Times New Roman" panose="02020603050405020304" pitchFamily="18" charset="0"/>
                      </a:endParaRPr>
                    </a:p>
                    <a:p>
                      <a:pPr lvl="0"/>
                      <a:endParaRPr lang="en-US" sz="3200" kern="1200" dirty="0">
                        <a:solidFill>
                          <a:schemeClr val="tx1"/>
                        </a:solidFill>
                        <a:effectLst/>
                        <a:latin typeface="Times New Roman" panose="02020603050405020304" pitchFamily="18" charset="0"/>
                        <a:ea typeface="+mn-ea"/>
                        <a:cs typeface="Times New Roman" panose="02020603050405020304" pitchFamily="18" charset="0"/>
                      </a:endParaRPr>
                    </a:p>
                    <a:p>
                      <a:pPr lvl="0"/>
                      <a:endParaRPr lang="en-US" sz="3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34285" marB="34285"/>
                </a:tc>
                <a:extLst>
                  <a:ext uri="{0D108BD9-81ED-4DB2-BD59-A6C34878D82A}">
                    <a16:rowId xmlns:a16="http://schemas.microsoft.com/office/drawing/2014/main" val="10001"/>
                  </a:ext>
                </a:extLst>
              </a:tr>
            </a:tbl>
          </a:graphicData>
        </a:graphic>
      </p:graphicFrame>
      <p:pic>
        <p:nvPicPr>
          <p:cNvPr id="43023" name="Shape 365"/>
          <p:cNvPicPr>
            <a:picLocks noChangeAspect="1" noChangeArrowheads="1"/>
          </p:cNvPicPr>
          <p:nvPr/>
        </p:nvPicPr>
        <p:blipFill>
          <a:blip r:embed="rId2">
            <a:extLst>
              <a:ext uri="{28A0092B-C50C-407E-A947-70E740481C1C}">
                <a14:useLocalDpi xmlns:a14="http://schemas.microsoft.com/office/drawing/2010/main" val="0"/>
              </a:ext>
            </a:extLst>
          </a:blip>
          <a:srcRect r="50073"/>
          <a:stretch>
            <a:fillRect/>
          </a:stretch>
        </p:blipFill>
        <p:spPr bwMode="auto">
          <a:xfrm>
            <a:off x="926945" y="3086100"/>
            <a:ext cx="303545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4203545" y="3207558"/>
            <a:ext cx="47880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Dùng</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kiềng</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chắn</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gió</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cho</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bếp</a:t>
            </a:r>
            <a:r>
              <a:rPr lang="en-US" altLang="en-US" sz="3600" b="1" dirty="0">
                <a:solidFill>
                  <a:schemeClr val="tx1"/>
                </a:solidFill>
                <a:latin typeface="Times New Roman" panose="02020603050405020304" pitchFamily="18" charset="0"/>
                <a:cs typeface="Times New Roman" panose="02020603050405020304" pitchFamily="18" charset="0"/>
              </a:rPr>
              <a:t> gas </a:t>
            </a:r>
            <a:r>
              <a:rPr lang="en-US" altLang="en-US" sz="3600" b="1" dirty="0" err="1">
                <a:solidFill>
                  <a:schemeClr val="tx1"/>
                </a:solidFill>
                <a:latin typeface="Times New Roman" panose="02020603050405020304" pitchFamily="18" charset="0"/>
                <a:cs typeface="Times New Roman" panose="02020603050405020304" pitchFamily="18" charset="0"/>
              </a:rPr>
              <a:t>giúp</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hạn</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chế</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hơi</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nóng</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thất</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thoát</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ra</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ngoài</a:t>
            </a:r>
            <a:r>
              <a:rPr lang="en-US" altLang="en-US" sz="3600"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61178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1"/>
                                        </p:tgtEl>
                                        <p:attrNameLst>
                                          <p:attrName>style.visibility</p:attrName>
                                        </p:attrNameLst>
                                      </p:cBhvr>
                                      <p:to>
                                        <p:strVal val="visible"/>
                                      </p:to>
                                    </p:set>
                                    <p:anim calcmode="lin" valueType="num">
                                      <p:cBhvr additive="base">
                                        <p:cTn id="7" dur="500" fill="hold"/>
                                        <p:tgtEl>
                                          <p:spTgt spid="43011"/>
                                        </p:tgtEl>
                                        <p:attrNameLst>
                                          <p:attrName>ppt_x</p:attrName>
                                        </p:attrNameLst>
                                      </p:cBhvr>
                                      <p:tavLst>
                                        <p:tav tm="0">
                                          <p:val>
                                            <p:strVal val="#ppt_x"/>
                                          </p:val>
                                        </p:tav>
                                        <p:tav tm="100000">
                                          <p:val>
                                            <p:strVal val="#ppt_x"/>
                                          </p:val>
                                        </p:tav>
                                      </p:tavLst>
                                    </p:anim>
                                    <p:anim calcmode="lin" valueType="num">
                                      <p:cBhvr additive="base">
                                        <p:cTn id="8" dur="500" fill="hold"/>
                                        <p:tgtEl>
                                          <p:spTgt spid="430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3023"/>
                                        </p:tgtEl>
                                        <p:attrNameLst>
                                          <p:attrName>style.visibility</p:attrName>
                                        </p:attrNameLst>
                                      </p:cBhvr>
                                      <p:to>
                                        <p:strVal val="visible"/>
                                      </p:to>
                                    </p:set>
                                    <p:anim calcmode="lin" valueType="num">
                                      <p:cBhvr additive="base">
                                        <p:cTn id="17" dur="500" fill="hold"/>
                                        <p:tgtEl>
                                          <p:spTgt spid="43023"/>
                                        </p:tgtEl>
                                        <p:attrNameLst>
                                          <p:attrName>ppt_x</p:attrName>
                                        </p:attrNameLst>
                                      </p:cBhvr>
                                      <p:tavLst>
                                        <p:tav tm="0">
                                          <p:val>
                                            <p:strVal val="#ppt_x"/>
                                          </p:val>
                                        </p:tav>
                                        <p:tav tm="100000">
                                          <p:val>
                                            <p:strVal val="#ppt_x"/>
                                          </p:val>
                                        </p:tav>
                                      </p:tavLst>
                                    </p:anim>
                                    <p:anim calcmode="lin" valueType="num">
                                      <p:cBhvr additive="base">
                                        <p:cTn id="18" dur="500" fill="hold"/>
                                        <p:tgtEl>
                                          <p:spTgt spid="4302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73;p22"/>
          <p:cNvSpPr txBox="1">
            <a:spLocks noChangeArrowheads="1"/>
          </p:cNvSpPr>
          <p:nvPr/>
        </p:nvSpPr>
        <p:spPr bwMode="auto">
          <a:xfrm>
            <a:off x="381000" y="457200"/>
            <a:ext cx="82296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buClr>
                <a:srgbClr val="BBE0E3"/>
              </a:buClr>
              <a:buFont typeface="Wingdings" panose="05000000000000000000" pitchFamily="2" charset="2"/>
              <a:buNone/>
              <a:defRPr/>
            </a:pPr>
            <a:r>
              <a:rPr lang="en-US" altLang="vi-VN" sz="4000" b="1" dirty="0" err="1">
                <a:solidFill>
                  <a:srgbClr val="FF0000"/>
                </a:solidFill>
                <a:latin typeface="Times New Roman" panose="02020603050405020304" pitchFamily="18" charset="0"/>
                <a:ea typeface="+mn-ea"/>
                <a:cs typeface="Times New Roman" panose="02020603050405020304" pitchFamily="18" charset="0"/>
              </a:rPr>
              <a:t>Tiết</a:t>
            </a:r>
            <a:r>
              <a:rPr lang="en-US" altLang="vi-VN" sz="4000" b="1" dirty="0">
                <a:solidFill>
                  <a:srgbClr val="FF0000"/>
                </a:solidFill>
                <a:latin typeface="Times New Roman" panose="02020603050405020304" pitchFamily="18" charset="0"/>
                <a:ea typeface="+mn-ea"/>
                <a:cs typeface="Times New Roman" panose="02020603050405020304" pitchFamily="18" charset="0"/>
              </a:rPr>
              <a:t> 3,4: </a:t>
            </a:r>
            <a:r>
              <a:rPr lang="en-US" sz="4000" b="1" dirty="0">
                <a:solidFill>
                  <a:srgbClr val="FF0000"/>
                </a:solidFill>
                <a:latin typeface="Times New Roman" panose="02020603050405020304" pitchFamily="18" charset="0"/>
                <a:ea typeface="+mn-ea"/>
                <a:cs typeface="Times New Roman" panose="02020603050405020304" pitchFamily="18" charset="0"/>
              </a:rPr>
              <a:t>SỬ DỤNG NĂNG LƯỢNG TRONG GIA ĐÌNH</a:t>
            </a:r>
          </a:p>
        </p:txBody>
      </p:sp>
      <p:grpSp>
        <p:nvGrpSpPr>
          <p:cNvPr id="6147" name="Group 2"/>
          <p:cNvGrpSpPr>
            <a:grpSpLocks/>
          </p:cNvGrpSpPr>
          <p:nvPr/>
        </p:nvGrpSpPr>
        <p:grpSpPr bwMode="auto">
          <a:xfrm>
            <a:off x="1295400" y="1833562"/>
            <a:ext cx="6553200" cy="4643437"/>
            <a:chOff x="833438" y="1568450"/>
            <a:chExt cx="3998912" cy="3592513"/>
          </a:xfrm>
        </p:grpSpPr>
        <p:grpSp>
          <p:nvGrpSpPr>
            <p:cNvPr id="6148" name="Группа 2"/>
            <p:cNvGrpSpPr>
              <a:grpSpLocks/>
            </p:cNvGrpSpPr>
            <p:nvPr/>
          </p:nvGrpSpPr>
          <p:grpSpPr bwMode="auto">
            <a:xfrm>
              <a:off x="1979613" y="3421063"/>
              <a:ext cx="2852737" cy="1739900"/>
              <a:chOff x="2640012" y="3419475"/>
              <a:chExt cx="3803650" cy="2317750"/>
            </a:xfrm>
          </p:grpSpPr>
          <p:sp>
            <p:nvSpPr>
              <p:cNvPr id="11" name="Google Shape;380;p22"/>
              <p:cNvSpPr/>
              <p:nvPr/>
            </p:nvSpPr>
            <p:spPr>
              <a:xfrm>
                <a:off x="2640012" y="3419475"/>
                <a:ext cx="3803650" cy="2317750"/>
              </a:xfrm>
              <a:custGeom>
                <a:avLst/>
                <a:gdLst/>
                <a:ahLst/>
                <a:cxnLst/>
                <a:rect l="l" t="t" r="r" b="b"/>
                <a:pathLst>
                  <a:path w="958" h="583" extrusionOk="0">
                    <a:moveTo>
                      <a:pt x="885" y="181"/>
                    </a:moveTo>
                    <a:cubicBezTo>
                      <a:pt x="781" y="0"/>
                      <a:pt x="781" y="0"/>
                      <a:pt x="781" y="0"/>
                    </a:cubicBezTo>
                    <a:cubicBezTo>
                      <a:pt x="785" y="47"/>
                      <a:pt x="781" y="102"/>
                      <a:pt x="752" y="152"/>
                    </a:cubicBezTo>
                    <a:cubicBezTo>
                      <a:pt x="693" y="255"/>
                      <a:pt x="567" y="258"/>
                      <a:pt x="553" y="258"/>
                    </a:cubicBezTo>
                    <a:cubicBezTo>
                      <a:pt x="553" y="258"/>
                      <a:pt x="553" y="258"/>
                      <a:pt x="553" y="258"/>
                    </a:cubicBezTo>
                    <a:cubicBezTo>
                      <a:pt x="517" y="258"/>
                      <a:pt x="517" y="258"/>
                      <a:pt x="517" y="258"/>
                    </a:cubicBezTo>
                    <a:cubicBezTo>
                      <a:pt x="65" y="258"/>
                      <a:pt x="65" y="258"/>
                      <a:pt x="65" y="258"/>
                    </a:cubicBezTo>
                    <a:cubicBezTo>
                      <a:pt x="51" y="281"/>
                      <a:pt x="51" y="281"/>
                      <a:pt x="51" y="281"/>
                    </a:cubicBezTo>
                    <a:cubicBezTo>
                      <a:pt x="49" y="285"/>
                      <a:pt x="0" y="369"/>
                      <a:pt x="48" y="462"/>
                    </a:cubicBezTo>
                    <a:cubicBezTo>
                      <a:pt x="105" y="572"/>
                      <a:pt x="241" y="582"/>
                      <a:pt x="248" y="583"/>
                    </a:cubicBezTo>
                    <a:cubicBezTo>
                      <a:pt x="653" y="583"/>
                      <a:pt x="653" y="583"/>
                      <a:pt x="653" y="583"/>
                    </a:cubicBezTo>
                    <a:cubicBezTo>
                      <a:pt x="778" y="583"/>
                      <a:pt x="871" y="541"/>
                      <a:pt x="914" y="466"/>
                    </a:cubicBezTo>
                    <a:cubicBezTo>
                      <a:pt x="958" y="390"/>
                      <a:pt x="947" y="289"/>
                      <a:pt x="885" y="181"/>
                    </a:cubicBezTo>
                    <a:close/>
                  </a:path>
                </a:pathLst>
              </a:custGeom>
              <a:solidFill>
                <a:srgbClr val="34B2E3"/>
              </a:solidFill>
              <a:ln>
                <a:noFill/>
              </a:ln>
            </p:spPr>
            <p:txBody>
              <a:bodyPr spcFirstLastPara="1" lIns="68569" tIns="34275" rIns="68569" bIns="34275"/>
              <a:lstStyle/>
              <a:p>
                <a:pPr defTabSz="685800" eaLnBrk="1" fontAlgn="auto" hangingPunct="1">
                  <a:spcBef>
                    <a:spcPts val="0"/>
                  </a:spcBef>
                  <a:spcAft>
                    <a:spcPts val="0"/>
                  </a:spcAft>
                  <a:buClr>
                    <a:srgbClr val="000000"/>
                  </a:buClr>
                  <a:defRPr/>
                </a:pPr>
                <a:endParaRPr sz="1350" kern="0">
                  <a:solidFill>
                    <a:srgbClr val="000000"/>
                  </a:solidFill>
                  <a:latin typeface="Calibri"/>
                  <a:ea typeface="Calibri"/>
                  <a:cs typeface="Calibri"/>
                  <a:sym typeface="Calibri"/>
                </a:endParaRPr>
              </a:p>
            </p:txBody>
          </p:sp>
          <p:sp>
            <p:nvSpPr>
              <p:cNvPr id="12" name="Google Shape;382;p22"/>
              <p:cNvSpPr/>
              <p:nvPr/>
            </p:nvSpPr>
            <p:spPr>
              <a:xfrm>
                <a:off x="3918478" y="4747529"/>
                <a:ext cx="1392766" cy="706322"/>
              </a:xfrm>
              <a:custGeom>
                <a:avLst/>
                <a:gdLst/>
                <a:ahLst/>
                <a:cxnLst/>
                <a:rect l="l" t="t" r="r" b="b"/>
                <a:pathLst>
                  <a:path w="351" h="178" extrusionOk="0">
                    <a:moveTo>
                      <a:pt x="179" y="178"/>
                    </a:moveTo>
                    <a:cubicBezTo>
                      <a:pt x="159" y="178"/>
                      <a:pt x="142" y="177"/>
                      <a:pt x="125" y="173"/>
                    </a:cubicBezTo>
                    <a:cubicBezTo>
                      <a:pt x="119" y="172"/>
                      <a:pt x="114" y="170"/>
                      <a:pt x="110" y="168"/>
                    </a:cubicBezTo>
                    <a:cubicBezTo>
                      <a:pt x="100" y="163"/>
                      <a:pt x="96" y="156"/>
                      <a:pt x="96" y="152"/>
                    </a:cubicBezTo>
                    <a:cubicBezTo>
                      <a:pt x="95" y="146"/>
                      <a:pt x="97" y="139"/>
                      <a:pt x="102" y="134"/>
                    </a:cubicBezTo>
                    <a:cubicBezTo>
                      <a:pt x="110" y="126"/>
                      <a:pt x="120" y="120"/>
                      <a:pt x="133" y="114"/>
                    </a:cubicBezTo>
                    <a:cubicBezTo>
                      <a:pt x="137" y="112"/>
                      <a:pt x="142" y="110"/>
                      <a:pt x="146" y="109"/>
                    </a:cubicBezTo>
                    <a:cubicBezTo>
                      <a:pt x="149" y="107"/>
                      <a:pt x="149" y="107"/>
                      <a:pt x="149" y="107"/>
                    </a:cubicBezTo>
                    <a:cubicBezTo>
                      <a:pt x="152" y="106"/>
                      <a:pt x="154" y="104"/>
                      <a:pt x="154" y="102"/>
                    </a:cubicBezTo>
                    <a:cubicBezTo>
                      <a:pt x="155" y="100"/>
                      <a:pt x="154" y="97"/>
                      <a:pt x="152" y="95"/>
                    </a:cubicBezTo>
                    <a:cubicBezTo>
                      <a:pt x="138" y="81"/>
                      <a:pt x="131" y="63"/>
                      <a:pt x="132" y="42"/>
                    </a:cubicBezTo>
                    <a:cubicBezTo>
                      <a:pt x="133" y="21"/>
                      <a:pt x="144" y="7"/>
                      <a:pt x="166" y="2"/>
                    </a:cubicBezTo>
                    <a:cubicBezTo>
                      <a:pt x="171" y="1"/>
                      <a:pt x="175" y="0"/>
                      <a:pt x="179" y="0"/>
                    </a:cubicBezTo>
                    <a:cubicBezTo>
                      <a:pt x="184" y="0"/>
                      <a:pt x="188" y="1"/>
                      <a:pt x="192" y="2"/>
                    </a:cubicBezTo>
                    <a:cubicBezTo>
                      <a:pt x="214" y="7"/>
                      <a:pt x="226" y="21"/>
                      <a:pt x="227" y="42"/>
                    </a:cubicBezTo>
                    <a:cubicBezTo>
                      <a:pt x="227" y="63"/>
                      <a:pt x="221" y="81"/>
                      <a:pt x="207" y="95"/>
                    </a:cubicBezTo>
                    <a:cubicBezTo>
                      <a:pt x="205" y="97"/>
                      <a:pt x="204" y="99"/>
                      <a:pt x="204" y="102"/>
                    </a:cubicBezTo>
                    <a:cubicBezTo>
                      <a:pt x="205" y="104"/>
                      <a:pt x="207" y="106"/>
                      <a:pt x="210" y="107"/>
                    </a:cubicBezTo>
                    <a:cubicBezTo>
                      <a:pt x="213" y="109"/>
                      <a:pt x="213" y="109"/>
                      <a:pt x="213" y="109"/>
                    </a:cubicBezTo>
                    <a:cubicBezTo>
                      <a:pt x="217" y="110"/>
                      <a:pt x="221" y="112"/>
                      <a:pt x="225" y="114"/>
                    </a:cubicBezTo>
                    <a:cubicBezTo>
                      <a:pt x="239" y="120"/>
                      <a:pt x="249" y="126"/>
                      <a:pt x="257" y="134"/>
                    </a:cubicBezTo>
                    <a:cubicBezTo>
                      <a:pt x="261" y="139"/>
                      <a:pt x="263" y="146"/>
                      <a:pt x="262" y="152"/>
                    </a:cubicBezTo>
                    <a:cubicBezTo>
                      <a:pt x="261" y="159"/>
                      <a:pt x="256" y="164"/>
                      <a:pt x="249" y="168"/>
                    </a:cubicBezTo>
                    <a:cubicBezTo>
                      <a:pt x="249" y="168"/>
                      <a:pt x="249" y="168"/>
                      <a:pt x="249" y="168"/>
                    </a:cubicBezTo>
                    <a:cubicBezTo>
                      <a:pt x="244" y="170"/>
                      <a:pt x="239" y="172"/>
                      <a:pt x="233" y="173"/>
                    </a:cubicBezTo>
                    <a:cubicBezTo>
                      <a:pt x="217" y="177"/>
                      <a:pt x="200" y="178"/>
                      <a:pt x="179" y="178"/>
                    </a:cubicBezTo>
                    <a:close/>
                    <a:moveTo>
                      <a:pt x="179" y="10"/>
                    </a:moveTo>
                    <a:cubicBezTo>
                      <a:pt x="176" y="10"/>
                      <a:pt x="172" y="10"/>
                      <a:pt x="169" y="11"/>
                    </a:cubicBezTo>
                    <a:cubicBezTo>
                      <a:pt x="151" y="16"/>
                      <a:pt x="142" y="25"/>
                      <a:pt x="142" y="42"/>
                    </a:cubicBezTo>
                    <a:cubicBezTo>
                      <a:pt x="141" y="61"/>
                      <a:pt x="146" y="76"/>
                      <a:pt x="159" y="88"/>
                    </a:cubicBezTo>
                    <a:cubicBezTo>
                      <a:pt x="163" y="93"/>
                      <a:pt x="165" y="98"/>
                      <a:pt x="164" y="104"/>
                    </a:cubicBezTo>
                    <a:cubicBezTo>
                      <a:pt x="163" y="109"/>
                      <a:pt x="158" y="114"/>
                      <a:pt x="152" y="116"/>
                    </a:cubicBezTo>
                    <a:cubicBezTo>
                      <a:pt x="149" y="118"/>
                      <a:pt x="149" y="118"/>
                      <a:pt x="149" y="118"/>
                    </a:cubicBezTo>
                    <a:cubicBezTo>
                      <a:pt x="145" y="119"/>
                      <a:pt x="141" y="121"/>
                      <a:pt x="137" y="122"/>
                    </a:cubicBezTo>
                    <a:cubicBezTo>
                      <a:pt x="125" y="128"/>
                      <a:pt x="116" y="134"/>
                      <a:pt x="109" y="141"/>
                    </a:cubicBezTo>
                    <a:cubicBezTo>
                      <a:pt x="106" y="144"/>
                      <a:pt x="105" y="147"/>
                      <a:pt x="105" y="150"/>
                    </a:cubicBezTo>
                    <a:cubicBezTo>
                      <a:pt x="106" y="154"/>
                      <a:pt x="109" y="157"/>
                      <a:pt x="114" y="159"/>
                    </a:cubicBezTo>
                    <a:cubicBezTo>
                      <a:pt x="118" y="161"/>
                      <a:pt x="122" y="162"/>
                      <a:pt x="127" y="164"/>
                    </a:cubicBezTo>
                    <a:cubicBezTo>
                      <a:pt x="143" y="167"/>
                      <a:pt x="160" y="168"/>
                      <a:pt x="179" y="168"/>
                    </a:cubicBezTo>
                    <a:cubicBezTo>
                      <a:pt x="199" y="168"/>
                      <a:pt x="215" y="167"/>
                      <a:pt x="231" y="164"/>
                    </a:cubicBezTo>
                    <a:cubicBezTo>
                      <a:pt x="236" y="162"/>
                      <a:pt x="241" y="161"/>
                      <a:pt x="245" y="159"/>
                    </a:cubicBezTo>
                    <a:cubicBezTo>
                      <a:pt x="249" y="157"/>
                      <a:pt x="252" y="154"/>
                      <a:pt x="252" y="150"/>
                    </a:cubicBezTo>
                    <a:cubicBezTo>
                      <a:pt x="253" y="147"/>
                      <a:pt x="251" y="143"/>
                      <a:pt x="250" y="141"/>
                    </a:cubicBezTo>
                    <a:cubicBezTo>
                      <a:pt x="243" y="134"/>
                      <a:pt x="234" y="128"/>
                      <a:pt x="221" y="122"/>
                    </a:cubicBezTo>
                    <a:cubicBezTo>
                      <a:pt x="217" y="121"/>
                      <a:pt x="213" y="119"/>
                      <a:pt x="210" y="118"/>
                    </a:cubicBezTo>
                    <a:cubicBezTo>
                      <a:pt x="206" y="116"/>
                      <a:pt x="206" y="116"/>
                      <a:pt x="206" y="116"/>
                    </a:cubicBezTo>
                    <a:cubicBezTo>
                      <a:pt x="200" y="114"/>
                      <a:pt x="196" y="109"/>
                      <a:pt x="195" y="104"/>
                    </a:cubicBezTo>
                    <a:cubicBezTo>
                      <a:pt x="194" y="98"/>
                      <a:pt x="195" y="93"/>
                      <a:pt x="200" y="88"/>
                    </a:cubicBezTo>
                    <a:cubicBezTo>
                      <a:pt x="212" y="76"/>
                      <a:pt x="218" y="61"/>
                      <a:pt x="217" y="42"/>
                    </a:cubicBezTo>
                    <a:cubicBezTo>
                      <a:pt x="216" y="25"/>
                      <a:pt x="208" y="16"/>
                      <a:pt x="190" y="11"/>
                    </a:cubicBezTo>
                    <a:cubicBezTo>
                      <a:pt x="186" y="10"/>
                      <a:pt x="183" y="10"/>
                      <a:pt x="179" y="10"/>
                    </a:cubicBezTo>
                    <a:close/>
                    <a:moveTo>
                      <a:pt x="247" y="163"/>
                    </a:moveTo>
                    <a:cubicBezTo>
                      <a:pt x="247" y="163"/>
                      <a:pt x="247" y="163"/>
                      <a:pt x="247" y="163"/>
                    </a:cubicBezTo>
                    <a:close/>
                    <a:moveTo>
                      <a:pt x="292" y="178"/>
                    </a:moveTo>
                    <a:cubicBezTo>
                      <a:pt x="289" y="178"/>
                      <a:pt x="289" y="178"/>
                      <a:pt x="289" y="178"/>
                    </a:cubicBezTo>
                    <a:cubicBezTo>
                      <a:pt x="279" y="178"/>
                      <a:pt x="276" y="178"/>
                      <a:pt x="266" y="177"/>
                    </a:cubicBezTo>
                    <a:cubicBezTo>
                      <a:pt x="263" y="176"/>
                      <a:pt x="261" y="174"/>
                      <a:pt x="262" y="171"/>
                    </a:cubicBezTo>
                    <a:cubicBezTo>
                      <a:pt x="262" y="169"/>
                      <a:pt x="264" y="167"/>
                      <a:pt x="267" y="167"/>
                    </a:cubicBezTo>
                    <a:cubicBezTo>
                      <a:pt x="277" y="168"/>
                      <a:pt x="279" y="168"/>
                      <a:pt x="289" y="168"/>
                    </a:cubicBezTo>
                    <a:cubicBezTo>
                      <a:pt x="292" y="168"/>
                      <a:pt x="292" y="168"/>
                      <a:pt x="292" y="168"/>
                    </a:cubicBezTo>
                    <a:cubicBezTo>
                      <a:pt x="305" y="168"/>
                      <a:pt x="317" y="168"/>
                      <a:pt x="328" y="165"/>
                    </a:cubicBezTo>
                    <a:cubicBezTo>
                      <a:pt x="331" y="164"/>
                      <a:pt x="334" y="163"/>
                      <a:pt x="337" y="162"/>
                    </a:cubicBezTo>
                    <a:cubicBezTo>
                      <a:pt x="339" y="161"/>
                      <a:pt x="341" y="159"/>
                      <a:pt x="341" y="157"/>
                    </a:cubicBezTo>
                    <a:cubicBezTo>
                      <a:pt x="341" y="155"/>
                      <a:pt x="341" y="153"/>
                      <a:pt x="340" y="152"/>
                    </a:cubicBezTo>
                    <a:cubicBezTo>
                      <a:pt x="335" y="147"/>
                      <a:pt x="329" y="143"/>
                      <a:pt x="320" y="139"/>
                    </a:cubicBezTo>
                    <a:cubicBezTo>
                      <a:pt x="318" y="138"/>
                      <a:pt x="315" y="137"/>
                      <a:pt x="312" y="136"/>
                    </a:cubicBezTo>
                    <a:cubicBezTo>
                      <a:pt x="310" y="135"/>
                      <a:pt x="310" y="135"/>
                      <a:pt x="310" y="135"/>
                    </a:cubicBezTo>
                    <a:cubicBezTo>
                      <a:pt x="305" y="133"/>
                      <a:pt x="302" y="129"/>
                      <a:pt x="301" y="125"/>
                    </a:cubicBezTo>
                    <a:cubicBezTo>
                      <a:pt x="300" y="121"/>
                      <a:pt x="302" y="116"/>
                      <a:pt x="305" y="113"/>
                    </a:cubicBezTo>
                    <a:cubicBezTo>
                      <a:pt x="313" y="105"/>
                      <a:pt x="317" y="95"/>
                      <a:pt x="317" y="82"/>
                    </a:cubicBezTo>
                    <a:cubicBezTo>
                      <a:pt x="316" y="71"/>
                      <a:pt x="310" y="65"/>
                      <a:pt x="299" y="62"/>
                    </a:cubicBezTo>
                    <a:cubicBezTo>
                      <a:pt x="296" y="61"/>
                      <a:pt x="294" y="61"/>
                      <a:pt x="292" y="61"/>
                    </a:cubicBezTo>
                    <a:cubicBezTo>
                      <a:pt x="290" y="61"/>
                      <a:pt x="287" y="61"/>
                      <a:pt x="285" y="62"/>
                    </a:cubicBezTo>
                    <a:cubicBezTo>
                      <a:pt x="273" y="65"/>
                      <a:pt x="267" y="71"/>
                      <a:pt x="267" y="82"/>
                    </a:cubicBezTo>
                    <a:cubicBezTo>
                      <a:pt x="267" y="95"/>
                      <a:pt x="270" y="105"/>
                      <a:pt x="279" y="113"/>
                    </a:cubicBezTo>
                    <a:cubicBezTo>
                      <a:pt x="282" y="117"/>
                      <a:pt x="284" y="121"/>
                      <a:pt x="283" y="126"/>
                    </a:cubicBezTo>
                    <a:cubicBezTo>
                      <a:pt x="282" y="129"/>
                      <a:pt x="279" y="133"/>
                      <a:pt x="275" y="134"/>
                    </a:cubicBezTo>
                    <a:cubicBezTo>
                      <a:pt x="274" y="135"/>
                      <a:pt x="274" y="135"/>
                      <a:pt x="274" y="135"/>
                    </a:cubicBezTo>
                    <a:cubicBezTo>
                      <a:pt x="272" y="135"/>
                      <a:pt x="269" y="134"/>
                      <a:pt x="268" y="132"/>
                    </a:cubicBezTo>
                    <a:cubicBezTo>
                      <a:pt x="267" y="129"/>
                      <a:pt x="268" y="126"/>
                      <a:pt x="271" y="125"/>
                    </a:cubicBezTo>
                    <a:cubicBezTo>
                      <a:pt x="272" y="125"/>
                      <a:pt x="272" y="125"/>
                      <a:pt x="272" y="125"/>
                    </a:cubicBezTo>
                    <a:cubicBezTo>
                      <a:pt x="273" y="125"/>
                      <a:pt x="274" y="124"/>
                      <a:pt x="274" y="124"/>
                    </a:cubicBezTo>
                    <a:cubicBezTo>
                      <a:pt x="274" y="123"/>
                      <a:pt x="273" y="122"/>
                      <a:pt x="272" y="120"/>
                    </a:cubicBezTo>
                    <a:cubicBezTo>
                      <a:pt x="262" y="110"/>
                      <a:pt x="257" y="97"/>
                      <a:pt x="257" y="82"/>
                    </a:cubicBezTo>
                    <a:cubicBezTo>
                      <a:pt x="258" y="71"/>
                      <a:pt x="262" y="58"/>
                      <a:pt x="283" y="53"/>
                    </a:cubicBezTo>
                    <a:cubicBezTo>
                      <a:pt x="286" y="52"/>
                      <a:pt x="289" y="51"/>
                      <a:pt x="292" y="51"/>
                    </a:cubicBezTo>
                    <a:cubicBezTo>
                      <a:pt x="295" y="51"/>
                      <a:pt x="298" y="52"/>
                      <a:pt x="301" y="53"/>
                    </a:cubicBezTo>
                    <a:cubicBezTo>
                      <a:pt x="321" y="58"/>
                      <a:pt x="326" y="71"/>
                      <a:pt x="326" y="82"/>
                    </a:cubicBezTo>
                    <a:cubicBezTo>
                      <a:pt x="327" y="97"/>
                      <a:pt x="322" y="110"/>
                      <a:pt x="312" y="120"/>
                    </a:cubicBezTo>
                    <a:cubicBezTo>
                      <a:pt x="311" y="121"/>
                      <a:pt x="310" y="122"/>
                      <a:pt x="311" y="123"/>
                    </a:cubicBezTo>
                    <a:cubicBezTo>
                      <a:pt x="311" y="124"/>
                      <a:pt x="312" y="125"/>
                      <a:pt x="314" y="126"/>
                    </a:cubicBezTo>
                    <a:cubicBezTo>
                      <a:pt x="316" y="127"/>
                      <a:pt x="316" y="127"/>
                      <a:pt x="316" y="127"/>
                    </a:cubicBezTo>
                    <a:cubicBezTo>
                      <a:pt x="319" y="128"/>
                      <a:pt x="321" y="129"/>
                      <a:pt x="324" y="130"/>
                    </a:cubicBezTo>
                    <a:cubicBezTo>
                      <a:pt x="334" y="135"/>
                      <a:pt x="341" y="139"/>
                      <a:pt x="347" y="145"/>
                    </a:cubicBezTo>
                    <a:cubicBezTo>
                      <a:pt x="350" y="148"/>
                      <a:pt x="351" y="154"/>
                      <a:pt x="351" y="159"/>
                    </a:cubicBezTo>
                    <a:cubicBezTo>
                      <a:pt x="350" y="164"/>
                      <a:pt x="346" y="168"/>
                      <a:pt x="341" y="171"/>
                    </a:cubicBezTo>
                    <a:cubicBezTo>
                      <a:pt x="338" y="172"/>
                      <a:pt x="334" y="174"/>
                      <a:pt x="330" y="174"/>
                    </a:cubicBezTo>
                    <a:cubicBezTo>
                      <a:pt x="318" y="177"/>
                      <a:pt x="306" y="178"/>
                      <a:pt x="292" y="178"/>
                    </a:cubicBezTo>
                    <a:close/>
                    <a:moveTo>
                      <a:pt x="66" y="178"/>
                    </a:moveTo>
                    <a:cubicBezTo>
                      <a:pt x="50" y="178"/>
                      <a:pt x="37" y="177"/>
                      <a:pt x="24" y="174"/>
                    </a:cubicBezTo>
                    <a:cubicBezTo>
                      <a:pt x="20" y="173"/>
                      <a:pt x="16" y="172"/>
                      <a:pt x="12" y="170"/>
                    </a:cubicBezTo>
                    <a:cubicBezTo>
                      <a:pt x="6" y="167"/>
                      <a:pt x="2" y="162"/>
                      <a:pt x="1" y="157"/>
                    </a:cubicBezTo>
                    <a:cubicBezTo>
                      <a:pt x="0" y="152"/>
                      <a:pt x="2" y="147"/>
                      <a:pt x="6" y="142"/>
                    </a:cubicBezTo>
                    <a:cubicBezTo>
                      <a:pt x="12" y="136"/>
                      <a:pt x="20" y="131"/>
                      <a:pt x="30" y="126"/>
                    </a:cubicBezTo>
                    <a:cubicBezTo>
                      <a:pt x="33" y="125"/>
                      <a:pt x="36" y="124"/>
                      <a:pt x="40" y="122"/>
                    </a:cubicBezTo>
                    <a:cubicBezTo>
                      <a:pt x="42" y="121"/>
                      <a:pt x="42" y="121"/>
                      <a:pt x="42" y="121"/>
                    </a:cubicBezTo>
                    <a:cubicBezTo>
                      <a:pt x="44" y="121"/>
                      <a:pt x="45" y="119"/>
                      <a:pt x="46" y="118"/>
                    </a:cubicBezTo>
                    <a:cubicBezTo>
                      <a:pt x="46" y="116"/>
                      <a:pt x="45" y="115"/>
                      <a:pt x="44" y="114"/>
                    </a:cubicBezTo>
                    <a:cubicBezTo>
                      <a:pt x="33" y="103"/>
                      <a:pt x="28" y="89"/>
                      <a:pt x="28" y="72"/>
                    </a:cubicBezTo>
                    <a:cubicBezTo>
                      <a:pt x="29" y="60"/>
                      <a:pt x="34" y="46"/>
                      <a:pt x="56" y="40"/>
                    </a:cubicBezTo>
                    <a:cubicBezTo>
                      <a:pt x="59" y="39"/>
                      <a:pt x="63" y="39"/>
                      <a:pt x="66" y="39"/>
                    </a:cubicBezTo>
                    <a:cubicBezTo>
                      <a:pt x="69" y="39"/>
                      <a:pt x="73" y="39"/>
                      <a:pt x="76" y="40"/>
                    </a:cubicBezTo>
                    <a:cubicBezTo>
                      <a:pt x="98" y="46"/>
                      <a:pt x="103" y="60"/>
                      <a:pt x="104" y="72"/>
                    </a:cubicBezTo>
                    <a:cubicBezTo>
                      <a:pt x="104" y="89"/>
                      <a:pt x="99" y="103"/>
                      <a:pt x="88" y="114"/>
                    </a:cubicBezTo>
                    <a:cubicBezTo>
                      <a:pt x="87" y="115"/>
                      <a:pt x="86" y="116"/>
                      <a:pt x="86" y="118"/>
                    </a:cubicBezTo>
                    <a:cubicBezTo>
                      <a:pt x="87" y="119"/>
                      <a:pt x="88" y="121"/>
                      <a:pt x="90" y="121"/>
                    </a:cubicBezTo>
                    <a:cubicBezTo>
                      <a:pt x="92" y="122"/>
                      <a:pt x="92" y="122"/>
                      <a:pt x="92" y="122"/>
                    </a:cubicBezTo>
                    <a:cubicBezTo>
                      <a:pt x="95" y="123"/>
                      <a:pt x="96" y="126"/>
                      <a:pt x="95" y="129"/>
                    </a:cubicBezTo>
                    <a:cubicBezTo>
                      <a:pt x="94" y="131"/>
                      <a:pt x="91" y="132"/>
                      <a:pt x="89" y="131"/>
                    </a:cubicBezTo>
                    <a:cubicBezTo>
                      <a:pt x="87" y="131"/>
                      <a:pt x="87" y="131"/>
                      <a:pt x="87" y="131"/>
                    </a:cubicBezTo>
                    <a:cubicBezTo>
                      <a:pt x="81" y="128"/>
                      <a:pt x="78" y="125"/>
                      <a:pt x="77" y="120"/>
                    </a:cubicBezTo>
                    <a:cubicBezTo>
                      <a:pt x="76" y="115"/>
                      <a:pt x="77" y="111"/>
                      <a:pt x="81" y="107"/>
                    </a:cubicBezTo>
                    <a:cubicBezTo>
                      <a:pt x="90" y="98"/>
                      <a:pt x="95" y="87"/>
                      <a:pt x="94" y="72"/>
                    </a:cubicBezTo>
                    <a:cubicBezTo>
                      <a:pt x="94" y="60"/>
                      <a:pt x="87" y="53"/>
                      <a:pt x="74" y="50"/>
                    </a:cubicBezTo>
                    <a:cubicBezTo>
                      <a:pt x="71" y="49"/>
                      <a:pt x="69" y="49"/>
                      <a:pt x="66" y="49"/>
                    </a:cubicBezTo>
                    <a:cubicBezTo>
                      <a:pt x="64" y="49"/>
                      <a:pt x="61" y="49"/>
                      <a:pt x="58" y="50"/>
                    </a:cubicBezTo>
                    <a:cubicBezTo>
                      <a:pt x="45" y="53"/>
                      <a:pt x="39" y="60"/>
                      <a:pt x="38" y="72"/>
                    </a:cubicBezTo>
                    <a:cubicBezTo>
                      <a:pt x="38" y="86"/>
                      <a:pt x="42" y="98"/>
                      <a:pt x="51" y="107"/>
                    </a:cubicBezTo>
                    <a:cubicBezTo>
                      <a:pt x="55" y="111"/>
                      <a:pt x="56" y="115"/>
                      <a:pt x="55" y="120"/>
                    </a:cubicBezTo>
                    <a:cubicBezTo>
                      <a:pt x="54" y="125"/>
                      <a:pt x="51" y="128"/>
                      <a:pt x="46" y="131"/>
                    </a:cubicBezTo>
                    <a:cubicBezTo>
                      <a:pt x="43" y="131"/>
                      <a:pt x="43" y="131"/>
                      <a:pt x="43" y="131"/>
                    </a:cubicBezTo>
                    <a:cubicBezTo>
                      <a:pt x="40" y="133"/>
                      <a:pt x="37" y="134"/>
                      <a:pt x="34" y="135"/>
                    </a:cubicBezTo>
                    <a:cubicBezTo>
                      <a:pt x="25" y="140"/>
                      <a:pt x="18" y="144"/>
                      <a:pt x="13" y="149"/>
                    </a:cubicBezTo>
                    <a:cubicBezTo>
                      <a:pt x="11" y="151"/>
                      <a:pt x="10" y="153"/>
                      <a:pt x="10" y="155"/>
                    </a:cubicBezTo>
                    <a:cubicBezTo>
                      <a:pt x="11" y="157"/>
                      <a:pt x="13" y="160"/>
                      <a:pt x="16" y="161"/>
                    </a:cubicBezTo>
                    <a:cubicBezTo>
                      <a:pt x="19" y="163"/>
                      <a:pt x="23" y="164"/>
                      <a:pt x="26" y="165"/>
                    </a:cubicBezTo>
                    <a:cubicBezTo>
                      <a:pt x="38" y="168"/>
                      <a:pt x="51" y="168"/>
                      <a:pt x="66" y="168"/>
                    </a:cubicBezTo>
                    <a:cubicBezTo>
                      <a:pt x="75" y="168"/>
                      <a:pt x="83" y="168"/>
                      <a:pt x="90" y="167"/>
                    </a:cubicBezTo>
                    <a:cubicBezTo>
                      <a:pt x="92" y="167"/>
                      <a:pt x="95" y="169"/>
                      <a:pt x="95" y="172"/>
                    </a:cubicBezTo>
                    <a:cubicBezTo>
                      <a:pt x="95" y="174"/>
                      <a:pt x="93" y="177"/>
                      <a:pt x="91" y="177"/>
                    </a:cubicBezTo>
                    <a:cubicBezTo>
                      <a:pt x="83" y="178"/>
                      <a:pt x="76" y="178"/>
                      <a:pt x="66" y="178"/>
                    </a:cubicBezTo>
                    <a:close/>
                  </a:path>
                </a:pathLst>
              </a:custGeom>
              <a:solidFill>
                <a:srgbClr val="FFFFFF"/>
              </a:solidFill>
              <a:ln>
                <a:noFill/>
              </a:ln>
            </p:spPr>
            <p:txBody>
              <a:bodyPr spcFirstLastPara="1" lIns="68569" tIns="34275" rIns="68569" bIns="34275"/>
              <a:lstStyle/>
              <a:p>
                <a:pPr defTabSz="685800" eaLnBrk="1" fontAlgn="auto" hangingPunct="1">
                  <a:spcBef>
                    <a:spcPts val="0"/>
                  </a:spcBef>
                  <a:spcAft>
                    <a:spcPts val="0"/>
                  </a:spcAft>
                  <a:buClr>
                    <a:srgbClr val="000000"/>
                  </a:buClr>
                  <a:defRPr/>
                </a:pPr>
                <a:endParaRPr sz="1350" kern="0">
                  <a:solidFill>
                    <a:srgbClr val="000000"/>
                  </a:solidFill>
                  <a:latin typeface="Calibri"/>
                  <a:ea typeface="Calibri"/>
                  <a:cs typeface="Calibri"/>
                  <a:sym typeface="Calibri"/>
                </a:endParaRPr>
              </a:p>
            </p:txBody>
          </p:sp>
        </p:grpSp>
        <p:grpSp>
          <p:nvGrpSpPr>
            <p:cNvPr id="6149" name="Группа 3"/>
            <p:cNvGrpSpPr>
              <a:grpSpLocks/>
            </p:cNvGrpSpPr>
            <p:nvPr/>
          </p:nvGrpSpPr>
          <p:grpSpPr bwMode="auto">
            <a:xfrm>
              <a:off x="833438" y="2574925"/>
              <a:ext cx="1947862" cy="2584450"/>
              <a:chOff x="1111250" y="2290762"/>
              <a:chExt cx="2597150" cy="3446462"/>
            </a:xfrm>
          </p:grpSpPr>
          <p:sp>
            <p:nvSpPr>
              <p:cNvPr id="9" name="Google Shape;379;p22"/>
              <p:cNvSpPr/>
              <p:nvPr/>
            </p:nvSpPr>
            <p:spPr>
              <a:xfrm>
                <a:off x="1111250" y="2290762"/>
                <a:ext cx="2597151" cy="3446463"/>
              </a:xfrm>
              <a:custGeom>
                <a:avLst/>
                <a:gdLst/>
                <a:ahLst/>
                <a:cxnLst/>
                <a:rect l="l" t="t" r="r" b="b"/>
                <a:pathLst>
                  <a:path w="654" h="867" extrusionOk="0">
                    <a:moveTo>
                      <a:pt x="73" y="465"/>
                    </a:moveTo>
                    <a:cubicBezTo>
                      <a:pt x="10" y="573"/>
                      <a:pt x="0" y="674"/>
                      <a:pt x="44" y="750"/>
                    </a:cubicBezTo>
                    <a:cubicBezTo>
                      <a:pt x="87" y="825"/>
                      <a:pt x="180" y="867"/>
                      <a:pt x="305" y="867"/>
                    </a:cubicBezTo>
                    <a:cubicBezTo>
                      <a:pt x="520" y="867"/>
                      <a:pt x="520" y="867"/>
                      <a:pt x="520" y="867"/>
                    </a:cubicBezTo>
                    <a:cubicBezTo>
                      <a:pt x="478" y="847"/>
                      <a:pt x="434" y="814"/>
                      <a:pt x="406" y="760"/>
                    </a:cubicBezTo>
                    <a:cubicBezTo>
                      <a:pt x="351" y="651"/>
                      <a:pt x="408" y="554"/>
                      <a:pt x="410" y="550"/>
                    </a:cubicBezTo>
                    <a:cubicBezTo>
                      <a:pt x="428" y="519"/>
                      <a:pt x="428" y="519"/>
                      <a:pt x="428" y="519"/>
                    </a:cubicBezTo>
                    <a:cubicBezTo>
                      <a:pt x="654" y="128"/>
                      <a:pt x="654" y="128"/>
                      <a:pt x="654" y="128"/>
                    </a:cubicBezTo>
                    <a:cubicBezTo>
                      <a:pt x="642" y="106"/>
                      <a:pt x="642" y="106"/>
                      <a:pt x="642" y="106"/>
                    </a:cubicBezTo>
                    <a:cubicBezTo>
                      <a:pt x="636" y="98"/>
                      <a:pt x="563" y="0"/>
                      <a:pt x="461" y="0"/>
                    </a:cubicBezTo>
                    <a:cubicBezTo>
                      <a:pt x="359" y="0"/>
                      <a:pt x="307" y="63"/>
                      <a:pt x="289" y="91"/>
                    </a:cubicBezTo>
                    <a:lnTo>
                      <a:pt x="73" y="465"/>
                    </a:lnTo>
                    <a:close/>
                  </a:path>
                </a:pathLst>
              </a:custGeom>
              <a:solidFill>
                <a:srgbClr val="065280"/>
              </a:solidFill>
              <a:ln>
                <a:noFill/>
              </a:ln>
            </p:spPr>
            <p:txBody>
              <a:bodyPr spcFirstLastPara="1" lIns="68569" tIns="34275" rIns="68569" bIns="34275"/>
              <a:lstStyle/>
              <a:p>
                <a:pPr defTabSz="685800" eaLnBrk="1" fontAlgn="auto" hangingPunct="1">
                  <a:spcBef>
                    <a:spcPts val="0"/>
                  </a:spcBef>
                  <a:spcAft>
                    <a:spcPts val="0"/>
                  </a:spcAft>
                  <a:buClr>
                    <a:srgbClr val="000000"/>
                  </a:buClr>
                  <a:defRPr/>
                </a:pPr>
                <a:endParaRPr sz="1350" kern="0">
                  <a:solidFill>
                    <a:srgbClr val="000000"/>
                  </a:solidFill>
                  <a:latin typeface="Calibri"/>
                  <a:ea typeface="Calibri"/>
                  <a:cs typeface="Calibri"/>
                  <a:sym typeface="Calibri"/>
                </a:endParaRPr>
              </a:p>
            </p:txBody>
          </p:sp>
          <p:sp>
            <p:nvSpPr>
              <p:cNvPr id="10" name="Google Shape;383;p22"/>
              <p:cNvSpPr/>
              <p:nvPr/>
            </p:nvSpPr>
            <p:spPr>
              <a:xfrm>
                <a:off x="1896534" y="3491096"/>
                <a:ext cx="833967" cy="724011"/>
              </a:xfrm>
              <a:custGeom>
                <a:avLst/>
                <a:gdLst/>
                <a:ahLst/>
                <a:cxnLst/>
                <a:rect l="l" t="t" r="r" b="b"/>
                <a:pathLst>
                  <a:path w="210" h="182" extrusionOk="0">
                    <a:moveTo>
                      <a:pt x="186" y="182"/>
                    </a:moveTo>
                    <a:cubicBezTo>
                      <a:pt x="24" y="182"/>
                      <a:pt x="24" y="182"/>
                      <a:pt x="24" y="182"/>
                    </a:cubicBezTo>
                    <a:cubicBezTo>
                      <a:pt x="11" y="182"/>
                      <a:pt x="0" y="172"/>
                      <a:pt x="0" y="158"/>
                    </a:cubicBezTo>
                    <a:cubicBezTo>
                      <a:pt x="0" y="118"/>
                      <a:pt x="0" y="118"/>
                      <a:pt x="0" y="118"/>
                    </a:cubicBezTo>
                    <a:cubicBezTo>
                      <a:pt x="0" y="115"/>
                      <a:pt x="2" y="113"/>
                      <a:pt x="5" y="113"/>
                    </a:cubicBezTo>
                    <a:cubicBezTo>
                      <a:pt x="7" y="113"/>
                      <a:pt x="9" y="115"/>
                      <a:pt x="9" y="118"/>
                    </a:cubicBezTo>
                    <a:cubicBezTo>
                      <a:pt x="9" y="158"/>
                      <a:pt x="9" y="158"/>
                      <a:pt x="9" y="158"/>
                    </a:cubicBezTo>
                    <a:cubicBezTo>
                      <a:pt x="9" y="166"/>
                      <a:pt x="16" y="173"/>
                      <a:pt x="24" y="173"/>
                    </a:cubicBezTo>
                    <a:cubicBezTo>
                      <a:pt x="186" y="173"/>
                      <a:pt x="186" y="173"/>
                      <a:pt x="186" y="173"/>
                    </a:cubicBezTo>
                    <a:cubicBezTo>
                      <a:pt x="194" y="173"/>
                      <a:pt x="201" y="166"/>
                      <a:pt x="201" y="158"/>
                    </a:cubicBezTo>
                    <a:cubicBezTo>
                      <a:pt x="201" y="119"/>
                      <a:pt x="201" y="119"/>
                      <a:pt x="201" y="119"/>
                    </a:cubicBezTo>
                    <a:cubicBezTo>
                      <a:pt x="201" y="116"/>
                      <a:pt x="203" y="114"/>
                      <a:pt x="206" y="114"/>
                    </a:cubicBezTo>
                    <a:cubicBezTo>
                      <a:pt x="208" y="114"/>
                      <a:pt x="210" y="116"/>
                      <a:pt x="210" y="119"/>
                    </a:cubicBezTo>
                    <a:cubicBezTo>
                      <a:pt x="210" y="158"/>
                      <a:pt x="210" y="158"/>
                      <a:pt x="210" y="158"/>
                    </a:cubicBezTo>
                    <a:cubicBezTo>
                      <a:pt x="210" y="172"/>
                      <a:pt x="199" y="182"/>
                      <a:pt x="186" y="182"/>
                    </a:cubicBezTo>
                    <a:close/>
                    <a:moveTo>
                      <a:pt x="114" y="130"/>
                    </a:moveTo>
                    <a:cubicBezTo>
                      <a:pt x="97" y="130"/>
                      <a:pt x="97" y="130"/>
                      <a:pt x="97" y="130"/>
                    </a:cubicBezTo>
                    <a:cubicBezTo>
                      <a:pt x="90" y="130"/>
                      <a:pt x="85" y="125"/>
                      <a:pt x="85" y="117"/>
                    </a:cubicBezTo>
                    <a:cubicBezTo>
                      <a:pt x="85" y="97"/>
                      <a:pt x="85" y="97"/>
                      <a:pt x="85" y="97"/>
                    </a:cubicBezTo>
                    <a:cubicBezTo>
                      <a:pt x="85" y="90"/>
                      <a:pt x="90" y="84"/>
                      <a:pt x="97" y="84"/>
                    </a:cubicBezTo>
                    <a:cubicBezTo>
                      <a:pt x="114" y="84"/>
                      <a:pt x="114" y="84"/>
                      <a:pt x="114" y="84"/>
                    </a:cubicBezTo>
                    <a:cubicBezTo>
                      <a:pt x="120" y="84"/>
                      <a:pt x="126" y="90"/>
                      <a:pt x="126" y="97"/>
                    </a:cubicBezTo>
                    <a:cubicBezTo>
                      <a:pt x="126" y="117"/>
                      <a:pt x="126" y="117"/>
                      <a:pt x="126" y="117"/>
                    </a:cubicBezTo>
                    <a:cubicBezTo>
                      <a:pt x="126" y="125"/>
                      <a:pt x="120" y="130"/>
                      <a:pt x="114" y="130"/>
                    </a:cubicBezTo>
                    <a:close/>
                    <a:moveTo>
                      <a:pt x="97" y="93"/>
                    </a:moveTo>
                    <a:cubicBezTo>
                      <a:pt x="96" y="93"/>
                      <a:pt x="94" y="95"/>
                      <a:pt x="94" y="97"/>
                    </a:cubicBezTo>
                    <a:cubicBezTo>
                      <a:pt x="94" y="117"/>
                      <a:pt x="94" y="117"/>
                      <a:pt x="94" y="117"/>
                    </a:cubicBezTo>
                    <a:cubicBezTo>
                      <a:pt x="94" y="120"/>
                      <a:pt x="96" y="121"/>
                      <a:pt x="97" y="121"/>
                    </a:cubicBezTo>
                    <a:cubicBezTo>
                      <a:pt x="114" y="121"/>
                      <a:pt x="114" y="121"/>
                      <a:pt x="114" y="121"/>
                    </a:cubicBezTo>
                    <a:cubicBezTo>
                      <a:pt x="115" y="121"/>
                      <a:pt x="117" y="120"/>
                      <a:pt x="117" y="117"/>
                    </a:cubicBezTo>
                    <a:cubicBezTo>
                      <a:pt x="117" y="97"/>
                      <a:pt x="117" y="97"/>
                      <a:pt x="117" y="97"/>
                    </a:cubicBezTo>
                    <a:cubicBezTo>
                      <a:pt x="117" y="95"/>
                      <a:pt x="115" y="93"/>
                      <a:pt x="114" y="93"/>
                    </a:cubicBezTo>
                    <a:lnTo>
                      <a:pt x="97" y="93"/>
                    </a:lnTo>
                    <a:close/>
                    <a:moveTo>
                      <a:pt x="186" y="112"/>
                    </a:moveTo>
                    <a:cubicBezTo>
                      <a:pt x="139" y="112"/>
                      <a:pt x="139" y="112"/>
                      <a:pt x="139" y="112"/>
                    </a:cubicBezTo>
                    <a:cubicBezTo>
                      <a:pt x="136" y="112"/>
                      <a:pt x="134" y="110"/>
                      <a:pt x="134" y="107"/>
                    </a:cubicBezTo>
                    <a:cubicBezTo>
                      <a:pt x="134" y="105"/>
                      <a:pt x="136" y="103"/>
                      <a:pt x="139" y="103"/>
                    </a:cubicBezTo>
                    <a:cubicBezTo>
                      <a:pt x="186" y="103"/>
                      <a:pt x="186" y="103"/>
                      <a:pt x="186" y="103"/>
                    </a:cubicBezTo>
                    <a:cubicBezTo>
                      <a:pt x="194" y="103"/>
                      <a:pt x="201" y="96"/>
                      <a:pt x="201" y="88"/>
                    </a:cubicBezTo>
                    <a:cubicBezTo>
                      <a:pt x="201" y="56"/>
                      <a:pt x="201" y="56"/>
                      <a:pt x="201" y="56"/>
                    </a:cubicBezTo>
                    <a:cubicBezTo>
                      <a:pt x="201" y="48"/>
                      <a:pt x="194" y="41"/>
                      <a:pt x="186" y="41"/>
                    </a:cubicBezTo>
                    <a:cubicBezTo>
                      <a:pt x="24" y="41"/>
                      <a:pt x="24" y="41"/>
                      <a:pt x="24" y="41"/>
                    </a:cubicBezTo>
                    <a:cubicBezTo>
                      <a:pt x="16" y="41"/>
                      <a:pt x="9" y="48"/>
                      <a:pt x="9" y="56"/>
                    </a:cubicBezTo>
                    <a:cubicBezTo>
                      <a:pt x="9" y="88"/>
                      <a:pt x="9" y="88"/>
                      <a:pt x="9" y="88"/>
                    </a:cubicBezTo>
                    <a:cubicBezTo>
                      <a:pt x="9" y="96"/>
                      <a:pt x="16" y="103"/>
                      <a:pt x="24" y="103"/>
                    </a:cubicBezTo>
                    <a:cubicBezTo>
                      <a:pt x="72" y="103"/>
                      <a:pt x="72" y="103"/>
                      <a:pt x="72" y="103"/>
                    </a:cubicBezTo>
                    <a:cubicBezTo>
                      <a:pt x="75" y="103"/>
                      <a:pt x="77" y="105"/>
                      <a:pt x="77" y="107"/>
                    </a:cubicBezTo>
                    <a:cubicBezTo>
                      <a:pt x="77" y="110"/>
                      <a:pt x="75" y="112"/>
                      <a:pt x="72" y="112"/>
                    </a:cubicBezTo>
                    <a:cubicBezTo>
                      <a:pt x="24" y="112"/>
                      <a:pt x="24" y="112"/>
                      <a:pt x="24" y="112"/>
                    </a:cubicBezTo>
                    <a:cubicBezTo>
                      <a:pt x="11" y="112"/>
                      <a:pt x="0" y="101"/>
                      <a:pt x="0" y="88"/>
                    </a:cubicBezTo>
                    <a:cubicBezTo>
                      <a:pt x="0" y="56"/>
                      <a:pt x="0" y="56"/>
                      <a:pt x="0" y="56"/>
                    </a:cubicBezTo>
                    <a:cubicBezTo>
                      <a:pt x="0" y="43"/>
                      <a:pt x="11" y="32"/>
                      <a:pt x="24" y="32"/>
                    </a:cubicBezTo>
                    <a:cubicBezTo>
                      <a:pt x="186" y="32"/>
                      <a:pt x="186" y="32"/>
                      <a:pt x="186" y="32"/>
                    </a:cubicBezTo>
                    <a:cubicBezTo>
                      <a:pt x="199" y="32"/>
                      <a:pt x="210" y="43"/>
                      <a:pt x="210" y="56"/>
                    </a:cubicBezTo>
                    <a:cubicBezTo>
                      <a:pt x="210" y="91"/>
                      <a:pt x="210" y="91"/>
                      <a:pt x="210" y="91"/>
                    </a:cubicBezTo>
                    <a:cubicBezTo>
                      <a:pt x="210" y="92"/>
                      <a:pt x="210" y="93"/>
                      <a:pt x="210" y="93"/>
                    </a:cubicBezTo>
                    <a:cubicBezTo>
                      <a:pt x="207" y="104"/>
                      <a:pt x="197" y="112"/>
                      <a:pt x="186" y="112"/>
                    </a:cubicBezTo>
                    <a:close/>
                    <a:moveTo>
                      <a:pt x="140" y="24"/>
                    </a:moveTo>
                    <a:cubicBezTo>
                      <a:pt x="138" y="24"/>
                      <a:pt x="136" y="22"/>
                      <a:pt x="136" y="20"/>
                    </a:cubicBezTo>
                    <a:cubicBezTo>
                      <a:pt x="136" y="14"/>
                      <a:pt x="130" y="9"/>
                      <a:pt x="123" y="9"/>
                    </a:cubicBezTo>
                    <a:cubicBezTo>
                      <a:pt x="88" y="9"/>
                      <a:pt x="88" y="9"/>
                      <a:pt x="88" y="9"/>
                    </a:cubicBezTo>
                    <a:cubicBezTo>
                      <a:pt x="81" y="9"/>
                      <a:pt x="75" y="14"/>
                      <a:pt x="75" y="20"/>
                    </a:cubicBezTo>
                    <a:cubicBezTo>
                      <a:pt x="75" y="22"/>
                      <a:pt x="73" y="24"/>
                      <a:pt x="70" y="24"/>
                    </a:cubicBezTo>
                    <a:cubicBezTo>
                      <a:pt x="68" y="24"/>
                      <a:pt x="66" y="22"/>
                      <a:pt x="66" y="20"/>
                    </a:cubicBezTo>
                    <a:cubicBezTo>
                      <a:pt x="66" y="9"/>
                      <a:pt x="76" y="0"/>
                      <a:pt x="88" y="0"/>
                    </a:cubicBezTo>
                    <a:cubicBezTo>
                      <a:pt x="123" y="0"/>
                      <a:pt x="123" y="0"/>
                      <a:pt x="123" y="0"/>
                    </a:cubicBezTo>
                    <a:cubicBezTo>
                      <a:pt x="135" y="0"/>
                      <a:pt x="145" y="9"/>
                      <a:pt x="145" y="20"/>
                    </a:cubicBezTo>
                    <a:cubicBezTo>
                      <a:pt x="145" y="22"/>
                      <a:pt x="143" y="24"/>
                      <a:pt x="140" y="24"/>
                    </a:cubicBezTo>
                    <a:close/>
                  </a:path>
                </a:pathLst>
              </a:custGeom>
              <a:solidFill>
                <a:srgbClr val="FFFFFF"/>
              </a:solidFill>
              <a:ln>
                <a:noFill/>
              </a:ln>
            </p:spPr>
            <p:txBody>
              <a:bodyPr spcFirstLastPara="1" lIns="68569" tIns="34275" rIns="68569" bIns="34275"/>
              <a:lstStyle/>
              <a:p>
                <a:pPr defTabSz="685800" eaLnBrk="1" fontAlgn="auto" hangingPunct="1">
                  <a:spcBef>
                    <a:spcPts val="0"/>
                  </a:spcBef>
                  <a:spcAft>
                    <a:spcPts val="0"/>
                  </a:spcAft>
                  <a:buClr>
                    <a:srgbClr val="000000"/>
                  </a:buClr>
                  <a:defRPr/>
                </a:pPr>
                <a:endParaRPr sz="1350" kern="0">
                  <a:solidFill>
                    <a:srgbClr val="000000"/>
                  </a:solidFill>
                  <a:latin typeface="Calibri"/>
                  <a:ea typeface="Calibri"/>
                  <a:cs typeface="Calibri"/>
                  <a:sym typeface="Calibri"/>
                </a:endParaRPr>
              </a:p>
            </p:txBody>
          </p:sp>
        </p:grpSp>
        <p:grpSp>
          <p:nvGrpSpPr>
            <p:cNvPr id="6150" name="Группа 1"/>
            <p:cNvGrpSpPr>
              <a:grpSpLocks/>
            </p:cNvGrpSpPr>
            <p:nvPr/>
          </p:nvGrpSpPr>
          <p:grpSpPr bwMode="auto">
            <a:xfrm>
              <a:off x="1846263" y="1568450"/>
              <a:ext cx="2462212" cy="2533650"/>
              <a:chOff x="2460625" y="947737"/>
              <a:chExt cx="3284537" cy="3378200"/>
            </a:xfrm>
          </p:grpSpPr>
          <p:sp>
            <p:nvSpPr>
              <p:cNvPr id="7" name="Google Shape;381;p22"/>
              <p:cNvSpPr/>
              <p:nvPr/>
            </p:nvSpPr>
            <p:spPr>
              <a:xfrm>
                <a:off x="2460625" y="947737"/>
                <a:ext cx="3284537" cy="3378201"/>
              </a:xfrm>
              <a:custGeom>
                <a:avLst/>
                <a:gdLst/>
                <a:ahLst/>
                <a:cxnLst/>
                <a:rect l="l" t="t" r="r" b="b"/>
                <a:pathLst>
                  <a:path w="827" h="850" extrusionOk="0">
                    <a:moveTo>
                      <a:pt x="563" y="168"/>
                    </a:moveTo>
                    <a:cubicBezTo>
                      <a:pt x="501" y="60"/>
                      <a:pt x="419" y="0"/>
                      <a:pt x="331" y="0"/>
                    </a:cubicBezTo>
                    <a:cubicBezTo>
                      <a:pt x="244" y="0"/>
                      <a:pt x="162" y="60"/>
                      <a:pt x="100" y="168"/>
                    </a:cubicBezTo>
                    <a:cubicBezTo>
                      <a:pt x="0" y="339"/>
                      <a:pt x="0" y="339"/>
                      <a:pt x="0" y="339"/>
                    </a:cubicBezTo>
                    <a:cubicBezTo>
                      <a:pt x="31" y="321"/>
                      <a:pt x="71" y="308"/>
                      <a:pt x="121" y="308"/>
                    </a:cubicBezTo>
                    <a:cubicBezTo>
                      <a:pt x="243" y="308"/>
                      <a:pt x="323" y="422"/>
                      <a:pt x="326" y="427"/>
                    </a:cubicBezTo>
                    <a:cubicBezTo>
                      <a:pt x="327" y="428"/>
                      <a:pt x="327" y="428"/>
                      <a:pt x="327" y="428"/>
                    </a:cubicBezTo>
                    <a:cubicBezTo>
                      <a:pt x="340" y="450"/>
                      <a:pt x="340" y="450"/>
                      <a:pt x="340" y="450"/>
                    </a:cubicBezTo>
                    <a:cubicBezTo>
                      <a:pt x="344" y="458"/>
                      <a:pt x="344" y="458"/>
                      <a:pt x="344" y="458"/>
                    </a:cubicBezTo>
                    <a:cubicBezTo>
                      <a:pt x="570" y="850"/>
                      <a:pt x="570" y="850"/>
                      <a:pt x="570" y="850"/>
                    </a:cubicBezTo>
                    <a:cubicBezTo>
                      <a:pt x="598" y="850"/>
                      <a:pt x="598" y="850"/>
                      <a:pt x="598" y="850"/>
                    </a:cubicBezTo>
                    <a:cubicBezTo>
                      <a:pt x="598" y="850"/>
                      <a:pt x="598" y="850"/>
                      <a:pt x="598" y="850"/>
                    </a:cubicBezTo>
                    <a:cubicBezTo>
                      <a:pt x="603" y="850"/>
                      <a:pt x="720" y="849"/>
                      <a:pt x="771" y="759"/>
                    </a:cubicBezTo>
                    <a:cubicBezTo>
                      <a:pt x="827" y="662"/>
                      <a:pt x="777" y="540"/>
                      <a:pt x="773" y="530"/>
                    </a:cubicBezTo>
                    <a:lnTo>
                      <a:pt x="563" y="168"/>
                    </a:lnTo>
                    <a:close/>
                  </a:path>
                </a:pathLst>
              </a:custGeom>
              <a:solidFill>
                <a:srgbClr val="64D1DA"/>
              </a:solidFill>
              <a:ln>
                <a:noFill/>
              </a:ln>
            </p:spPr>
            <p:txBody>
              <a:bodyPr spcFirstLastPara="1" lIns="68569" tIns="34275" rIns="68569" bIns="34275"/>
              <a:lstStyle/>
              <a:p>
                <a:pPr defTabSz="685800" eaLnBrk="1" fontAlgn="auto" hangingPunct="1">
                  <a:spcBef>
                    <a:spcPts val="0"/>
                  </a:spcBef>
                  <a:spcAft>
                    <a:spcPts val="0"/>
                  </a:spcAft>
                  <a:buClr>
                    <a:srgbClr val="000000"/>
                  </a:buClr>
                  <a:defRPr/>
                </a:pPr>
                <a:endParaRPr sz="1350" kern="0">
                  <a:solidFill>
                    <a:srgbClr val="000000"/>
                  </a:solidFill>
                  <a:latin typeface="Calibri"/>
                  <a:ea typeface="Calibri"/>
                  <a:cs typeface="Calibri"/>
                  <a:sym typeface="Calibri"/>
                </a:endParaRPr>
              </a:p>
            </p:txBody>
          </p:sp>
          <p:sp>
            <p:nvSpPr>
              <p:cNvPr id="8" name="Google Shape;384;p22"/>
              <p:cNvSpPr/>
              <p:nvPr/>
            </p:nvSpPr>
            <p:spPr>
              <a:xfrm>
                <a:off x="4048892" y="2101320"/>
                <a:ext cx="847076" cy="988484"/>
              </a:xfrm>
              <a:custGeom>
                <a:avLst/>
                <a:gdLst/>
                <a:ahLst/>
                <a:cxnLst/>
                <a:rect l="l" t="t" r="r" b="b"/>
                <a:pathLst>
                  <a:path w="213" h="249" extrusionOk="0">
                    <a:moveTo>
                      <a:pt x="122" y="249"/>
                    </a:moveTo>
                    <a:cubicBezTo>
                      <a:pt x="88" y="249"/>
                      <a:pt x="88" y="249"/>
                      <a:pt x="88" y="249"/>
                    </a:cubicBezTo>
                    <a:cubicBezTo>
                      <a:pt x="85" y="249"/>
                      <a:pt x="83" y="247"/>
                      <a:pt x="83" y="244"/>
                    </a:cubicBezTo>
                    <a:cubicBezTo>
                      <a:pt x="83" y="241"/>
                      <a:pt x="85" y="239"/>
                      <a:pt x="88" y="239"/>
                    </a:cubicBezTo>
                    <a:cubicBezTo>
                      <a:pt x="122" y="239"/>
                      <a:pt x="122" y="239"/>
                      <a:pt x="122" y="239"/>
                    </a:cubicBezTo>
                    <a:cubicBezTo>
                      <a:pt x="125" y="239"/>
                      <a:pt x="127" y="241"/>
                      <a:pt x="127" y="244"/>
                    </a:cubicBezTo>
                    <a:cubicBezTo>
                      <a:pt x="127" y="247"/>
                      <a:pt x="125" y="249"/>
                      <a:pt x="122" y="249"/>
                    </a:cubicBezTo>
                    <a:close/>
                    <a:moveTo>
                      <a:pt x="132" y="233"/>
                    </a:moveTo>
                    <a:cubicBezTo>
                      <a:pt x="78" y="233"/>
                      <a:pt x="78" y="233"/>
                      <a:pt x="78" y="233"/>
                    </a:cubicBezTo>
                    <a:cubicBezTo>
                      <a:pt x="75" y="233"/>
                      <a:pt x="73" y="231"/>
                      <a:pt x="73" y="228"/>
                    </a:cubicBezTo>
                    <a:cubicBezTo>
                      <a:pt x="73" y="225"/>
                      <a:pt x="75" y="223"/>
                      <a:pt x="78" y="223"/>
                    </a:cubicBezTo>
                    <a:cubicBezTo>
                      <a:pt x="132" y="223"/>
                      <a:pt x="132" y="223"/>
                      <a:pt x="132" y="223"/>
                    </a:cubicBezTo>
                    <a:cubicBezTo>
                      <a:pt x="134" y="223"/>
                      <a:pt x="137" y="225"/>
                      <a:pt x="137" y="228"/>
                    </a:cubicBezTo>
                    <a:cubicBezTo>
                      <a:pt x="137" y="231"/>
                      <a:pt x="134" y="233"/>
                      <a:pt x="132" y="233"/>
                    </a:cubicBezTo>
                    <a:close/>
                    <a:moveTo>
                      <a:pt x="105" y="215"/>
                    </a:moveTo>
                    <a:cubicBezTo>
                      <a:pt x="95" y="215"/>
                      <a:pt x="85" y="215"/>
                      <a:pt x="84" y="215"/>
                    </a:cubicBezTo>
                    <a:cubicBezTo>
                      <a:pt x="84" y="215"/>
                      <a:pt x="84" y="215"/>
                      <a:pt x="84" y="215"/>
                    </a:cubicBezTo>
                    <a:cubicBezTo>
                      <a:pt x="74" y="215"/>
                      <a:pt x="70" y="212"/>
                      <a:pt x="68" y="203"/>
                    </a:cubicBezTo>
                    <a:cubicBezTo>
                      <a:pt x="67" y="200"/>
                      <a:pt x="67" y="196"/>
                      <a:pt x="67" y="193"/>
                    </a:cubicBezTo>
                    <a:cubicBezTo>
                      <a:pt x="67" y="188"/>
                      <a:pt x="67" y="183"/>
                      <a:pt x="65" y="180"/>
                    </a:cubicBezTo>
                    <a:cubicBezTo>
                      <a:pt x="57" y="167"/>
                      <a:pt x="53" y="158"/>
                      <a:pt x="46" y="144"/>
                    </a:cubicBezTo>
                    <a:cubicBezTo>
                      <a:pt x="39" y="131"/>
                      <a:pt x="31" y="111"/>
                      <a:pt x="36" y="92"/>
                    </a:cubicBezTo>
                    <a:cubicBezTo>
                      <a:pt x="42" y="68"/>
                      <a:pt x="68" y="44"/>
                      <a:pt x="104" y="44"/>
                    </a:cubicBezTo>
                    <a:cubicBezTo>
                      <a:pt x="141" y="44"/>
                      <a:pt x="166" y="68"/>
                      <a:pt x="172" y="92"/>
                    </a:cubicBezTo>
                    <a:cubicBezTo>
                      <a:pt x="177" y="111"/>
                      <a:pt x="170" y="131"/>
                      <a:pt x="163" y="144"/>
                    </a:cubicBezTo>
                    <a:cubicBezTo>
                      <a:pt x="156" y="157"/>
                      <a:pt x="151" y="167"/>
                      <a:pt x="144" y="180"/>
                    </a:cubicBezTo>
                    <a:cubicBezTo>
                      <a:pt x="142" y="183"/>
                      <a:pt x="142" y="188"/>
                      <a:pt x="142" y="193"/>
                    </a:cubicBezTo>
                    <a:cubicBezTo>
                      <a:pt x="142" y="196"/>
                      <a:pt x="141" y="200"/>
                      <a:pt x="141" y="203"/>
                    </a:cubicBezTo>
                    <a:cubicBezTo>
                      <a:pt x="139" y="212"/>
                      <a:pt x="134" y="215"/>
                      <a:pt x="125" y="215"/>
                    </a:cubicBezTo>
                    <a:cubicBezTo>
                      <a:pt x="124" y="215"/>
                      <a:pt x="115" y="215"/>
                      <a:pt x="105" y="215"/>
                    </a:cubicBezTo>
                    <a:close/>
                    <a:moveTo>
                      <a:pt x="84" y="206"/>
                    </a:moveTo>
                    <a:cubicBezTo>
                      <a:pt x="85" y="206"/>
                      <a:pt x="123" y="206"/>
                      <a:pt x="125" y="206"/>
                    </a:cubicBezTo>
                    <a:cubicBezTo>
                      <a:pt x="130" y="206"/>
                      <a:pt x="131" y="205"/>
                      <a:pt x="132" y="201"/>
                    </a:cubicBezTo>
                    <a:cubicBezTo>
                      <a:pt x="132" y="199"/>
                      <a:pt x="132" y="196"/>
                      <a:pt x="132" y="192"/>
                    </a:cubicBezTo>
                    <a:cubicBezTo>
                      <a:pt x="133" y="187"/>
                      <a:pt x="133" y="181"/>
                      <a:pt x="136" y="175"/>
                    </a:cubicBezTo>
                    <a:cubicBezTo>
                      <a:pt x="143" y="162"/>
                      <a:pt x="148" y="153"/>
                      <a:pt x="155" y="140"/>
                    </a:cubicBezTo>
                    <a:cubicBezTo>
                      <a:pt x="160" y="130"/>
                      <a:pt x="168" y="111"/>
                      <a:pt x="163" y="94"/>
                    </a:cubicBezTo>
                    <a:cubicBezTo>
                      <a:pt x="158" y="74"/>
                      <a:pt x="136" y="54"/>
                      <a:pt x="104" y="53"/>
                    </a:cubicBezTo>
                    <a:cubicBezTo>
                      <a:pt x="73" y="54"/>
                      <a:pt x="50" y="74"/>
                      <a:pt x="45" y="94"/>
                    </a:cubicBezTo>
                    <a:cubicBezTo>
                      <a:pt x="41" y="111"/>
                      <a:pt x="49" y="130"/>
                      <a:pt x="54" y="140"/>
                    </a:cubicBezTo>
                    <a:cubicBezTo>
                      <a:pt x="61" y="153"/>
                      <a:pt x="66" y="162"/>
                      <a:pt x="73" y="175"/>
                    </a:cubicBezTo>
                    <a:cubicBezTo>
                      <a:pt x="76" y="181"/>
                      <a:pt x="76" y="187"/>
                      <a:pt x="76" y="192"/>
                    </a:cubicBezTo>
                    <a:cubicBezTo>
                      <a:pt x="76" y="196"/>
                      <a:pt x="77" y="199"/>
                      <a:pt x="77" y="201"/>
                    </a:cubicBezTo>
                    <a:cubicBezTo>
                      <a:pt x="78" y="205"/>
                      <a:pt x="78" y="206"/>
                      <a:pt x="84" y="206"/>
                    </a:cubicBezTo>
                    <a:cubicBezTo>
                      <a:pt x="84" y="206"/>
                      <a:pt x="84" y="206"/>
                      <a:pt x="84" y="206"/>
                    </a:cubicBezTo>
                    <a:close/>
                    <a:moveTo>
                      <a:pt x="23" y="114"/>
                    </a:moveTo>
                    <a:cubicBezTo>
                      <a:pt x="5" y="114"/>
                      <a:pt x="5" y="114"/>
                      <a:pt x="5" y="114"/>
                    </a:cubicBezTo>
                    <a:cubicBezTo>
                      <a:pt x="2" y="114"/>
                      <a:pt x="0" y="112"/>
                      <a:pt x="0" y="109"/>
                    </a:cubicBezTo>
                    <a:cubicBezTo>
                      <a:pt x="0" y="107"/>
                      <a:pt x="2" y="105"/>
                      <a:pt x="5" y="105"/>
                    </a:cubicBezTo>
                    <a:cubicBezTo>
                      <a:pt x="23" y="105"/>
                      <a:pt x="23" y="105"/>
                      <a:pt x="23" y="105"/>
                    </a:cubicBezTo>
                    <a:cubicBezTo>
                      <a:pt x="25" y="105"/>
                      <a:pt x="27" y="107"/>
                      <a:pt x="27" y="109"/>
                    </a:cubicBezTo>
                    <a:cubicBezTo>
                      <a:pt x="27" y="112"/>
                      <a:pt x="25" y="114"/>
                      <a:pt x="23" y="114"/>
                    </a:cubicBezTo>
                    <a:close/>
                    <a:moveTo>
                      <a:pt x="208" y="111"/>
                    </a:moveTo>
                    <a:cubicBezTo>
                      <a:pt x="186" y="111"/>
                      <a:pt x="186" y="111"/>
                      <a:pt x="186" y="111"/>
                    </a:cubicBezTo>
                    <a:cubicBezTo>
                      <a:pt x="183" y="111"/>
                      <a:pt x="181" y="109"/>
                      <a:pt x="181" y="106"/>
                    </a:cubicBezTo>
                    <a:cubicBezTo>
                      <a:pt x="181" y="104"/>
                      <a:pt x="183" y="101"/>
                      <a:pt x="186" y="101"/>
                    </a:cubicBezTo>
                    <a:cubicBezTo>
                      <a:pt x="208" y="101"/>
                      <a:pt x="208" y="101"/>
                      <a:pt x="208" y="101"/>
                    </a:cubicBezTo>
                    <a:cubicBezTo>
                      <a:pt x="211" y="101"/>
                      <a:pt x="213" y="104"/>
                      <a:pt x="213" y="106"/>
                    </a:cubicBezTo>
                    <a:cubicBezTo>
                      <a:pt x="213" y="109"/>
                      <a:pt x="211" y="111"/>
                      <a:pt x="208" y="111"/>
                    </a:cubicBezTo>
                    <a:close/>
                    <a:moveTo>
                      <a:pt x="63" y="107"/>
                    </a:moveTo>
                    <a:cubicBezTo>
                      <a:pt x="62" y="107"/>
                      <a:pt x="62" y="107"/>
                      <a:pt x="61" y="107"/>
                    </a:cubicBezTo>
                    <a:cubicBezTo>
                      <a:pt x="59" y="106"/>
                      <a:pt x="57" y="104"/>
                      <a:pt x="58" y="101"/>
                    </a:cubicBezTo>
                    <a:cubicBezTo>
                      <a:pt x="62" y="84"/>
                      <a:pt x="81" y="67"/>
                      <a:pt x="107" y="67"/>
                    </a:cubicBezTo>
                    <a:cubicBezTo>
                      <a:pt x="107" y="67"/>
                      <a:pt x="107" y="67"/>
                      <a:pt x="107" y="67"/>
                    </a:cubicBezTo>
                    <a:cubicBezTo>
                      <a:pt x="109" y="67"/>
                      <a:pt x="112" y="69"/>
                      <a:pt x="112" y="71"/>
                    </a:cubicBezTo>
                    <a:cubicBezTo>
                      <a:pt x="112" y="74"/>
                      <a:pt x="109" y="76"/>
                      <a:pt x="107" y="76"/>
                    </a:cubicBezTo>
                    <a:cubicBezTo>
                      <a:pt x="86" y="76"/>
                      <a:pt x="70" y="90"/>
                      <a:pt x="67" y="103"/>
                    </a:cubicBezTo>
                    <a:cubicBezTo>
                      <a:pt x="67" y="106"/>
                      <a:pt x="65" y="107"/>
                      <a:pt x="63" y="107"/>
                    </a:cubicBezTo>
                    <a:close/>
                    <a:moveTo>
                      <a:pt x="164" y="56"/>
                    </a:moveTo>
                    <a:cubicBezTo>
                      <a:pt x="163" y="56"/>
                      <a:pt x="161" y="56"/>
                      <a:pt x="160" y="55"/>
                    </a:cubicBezTo>
                    <a:cubicBezTo>
                      <a:pt x="159" y="53"/>
                      <a:pt x="159" y="50"/>
                      <a:pt x="160" y="48"/>
                    </a:cubicBezTo>
                    <a:cubicBezTo>
                      <a:pt x="176" y="32"/>
                      <a:pt x="176" y="32"/>
                      <a:pt x="176" y="32"/>
                    </a:cubicBezTo>
                    <a:cubicBezTo>
                      <a:pt x="178" y="31"/>
                      <a:pt x="181" y="31"/>
                      <a:pt x="183" y="32"/>
                    </a:cubicBezTo>
                    <a:cubicBezTo>
                      <a:pt x="185" y="34"/>
                      <a:pt x="185" y="37"/>
                      <a:pt x="183" y="39"/>
                    </a:cubicBezTo>
                    <a:cubicBezTo>
                      <a:pt x="167" y="55"/>
                      <a:pt x="167" y="55"/>
                      <a:pt x="167" y="55"/>
                    </a:cubicBezTo>
                    <a:cubicBezTo>
                      <a:pt x="166" y="56"/>
                      <a:pt x="165" y="56"/>
                      <a:pt x="164" y="56"/>
                    </a:cubicBezTo>
                    <a:close/>
                    <a:moveTo>
                      <a:pt x="46" y="56"/>
                    </a:moveTo>
                    <a:cubicBezTo>
                      <a:pt x="45" y="56"/>
                      <a:pt x="44" y="56"/>
                      <a:pt x="43" y="55"/>
                    </a:cubicBezTo>
                    <a:cubicBezTo>
                      <a:pt x="27" y="39"/>
                      <a:pt x="27" y="39"/>
                      <a:pt x="27" y="39"/>
                    </a:cubicBezTo>
                    <a:cubicBezTo>
                      <a:pt x="25" y="37"/>
                      <a:pt x="25" y="34"/>
                      <a:pt x="27" y="32"/>
                    </a:cubicBezTo>
                    <a:cubicBezTo>
                      <a:pt x="29" y="31"/>
                      <a:pt x="32" y="31"/>
                      <a:pt x="34" y="32"/>
                    </a:cubicBezTo>
                    <a:cubicBezTo>
                      <a:pt x="49" y="48"/>
                      <a:pt x="49" y="48"/>
                      <a:pt x="49" y="48"/>
                    </a:cubicBezTo>
                    <a:cubicBezTo>
                      <a:pt x="51" y="50"/>
                      <a:pt x="51" y="53"/>
                      <a:pt x="49" y="55"/>
                    </a:cubicBezTo>
                    <a:cubicBezTo>
                      <a:pt x="49" y="56"/>
                      <a:pt x="47" y="56"/>
                      <a:pt x="46" y="56"/>
                    </a:cubicBezTo>
                    <a:close/>
                    <a:moveTo>
                      <a:pt x="104" y="35"/>
                    </a:moveTo>
                    <a:cubicBezTo>
                      <a:pt x="102" y="35"/>
                      <a:pt x="100" y="33"/>
                      <a:pt x="100" y="31"/>
                    </a:cubicBezTo>
                    <a:cubicBezTo>
                      <a:pt x="100" y="4"/>
                      <a:pt x="100" y="4"/>
                      <a:pt x="100" y="4"/>
                    </a:cubicBezTo>
                    <a:cubicBezTo>
                      <a:pt x="100" y="2"/>
                      <a:pt x="102" y="0"/>
                      <a:pt x="104" y="0"/>
                    </a:cubicBezTo>
                    <a:cubicBezTo>
                      <a:pt x="107" y="0"/>
                      <a:pt x="109" y="2"/>
                      <a:pt x="109" y="4"/>
                    </a:cubicBezTo>
                    <a:cubicBezTo>
                      <a:pt x="109" y="31"/>
                      <a:pt x="109" y="31"/>
                      <a:pt x="109" y="31"/>
                    </a:cubicBezTo>
                    <a:cubicBezTo>
                      <a:pt x="109" y="33"/>
                      <a:pt x="107" y="35"/>
                      <a:pt x="104" y="35"/>
                    </a:cubicBezTo>
                    <a:close/>
                  </a:path>
                </a:pathLst>
              </a:custGeom>
              <a:solidFill>
                <a:srgbClr val="FFFFFF"/>
              </a:solidFill>
              <a:ln>
                <a:noFill/>
              </a:ln>
            </p:spPr>
            <p:txBody>
              <a:bodyPr spcFirstLastPara="1" lIns="68569" tIns="34275" rIns="68569" bIns="34275"/>
              <a:lstStyle/>
              <a:p>
                <a:pPr defTabSz="685800" eaLnBrk="1" fontAlgn="auto" hangingPunct="1">
                  <a:spcBef>
                    <a:spcPts val="0"/>
                  </a:spcBef>
                  <a:spcAft>
                    <a:spcPts val="0"/>
                  </a:spcAft>
                  <a:buClr>
                    <a:srgbClr val="000000"/>
                  </a:buClr>
                  <a:defRPr/>
                </a:pPr>
                <a:endParaRPr sz="1350" kern="0">
                  <a:solidFill>
                    <a:srgbClr val="000000"/>
                  </a:solidFill>
                  <a:latin typeface="Calibri"/>
                  <a:ea typeface="Calibri"/>
                  <a:cs typeface="Calibri"/>
                  <a:sym typeface="Calibri"/>
                </a:endParaRPr>
              </a:p>
            </p:txBody>
          </p:sp>
        </p:grpSp>
      </p:grpSp>
    </p:spTree>
    <p:extLst>
      <p:ext uri="{BB962C8B-B14F-4D97-AF65-F5344CB8AC3E}">
        <p14:creationId xmlns:p14="http://schemas.microsoft.com/office/powerpoint/2010/main" val="2997274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decel="50000" fill="hold" grpId="0" nodeType="with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ChangeArrowheads="1"/>
          </p:cNvSpPr>
          <p:nvPr/>
        </p:nvSpPr>
        <p:spPr bwMode="auto">
          <a:xfrm>
            <a:off x="3124200" y="102548"/>
            <a:ext cx="3886199" cy="65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115000"/>
              </a:lnSpc>
              <a:spcBef>
                <a:spcPct val="0"/>
              </a:spcBef>
              <a:buClrTx/>
              <a:buSzTx/>
              <a:buFontTx/>
              <a:buNone/>
            </a:pPr>
            <a:r>
              <a:rPr lang="en-US" altLang="en-US" sz="3200" b="1" dirty="0">
                <a:solidFill>
                  <a:srgbClr val="FF3300"/>
                </a:solidFill>
                <a:latin typeface="Times New Roman" panose="02020603050405020304" pitchFamily="18" charset="0"/>
                <a:cs typeface="Times New Roman" panose="02020603050405020304" pitchFamily="18" charset="0"/>
              </a:rPr>
              <a:t>LUYỆN TẬP</a:t>
            </a:r>
            <a:endParaRPr lang="en-US" altLang="en-US" sz="3200" dirty="0">
              <a:solidFill>
                <a:srgbClr val="FF3300"/>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44035" name="Rectangle 2"/>
          <p:cNvSpPr>
            <a:spLocks noChangeArrowheads="1"/>
          </p:cNvSpPr>
          <p:nvPr/>
        </p:nvSpPr>
        <p:spPr bwMode="auto">
          <a:xfrm>
            <a:off x="314324" y="744778"/>
            <a:ext cx="8448675" cy="122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43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lnSpc>
                <a:spcPct val="115000"/>
              </a:lnSpc>
              <a:spcBef>
                <a:spcPct val="0"/>
              </a:spcBef>
              <a:buClrTx/>
              <a:buSzTx/>
              <a:buFontTx/>
              <a:buNone/>
            </a:pPr>
            <a:r>
              <a:rPr lang="en-US" altLang="en-US" sz="32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3200" b="1" u="sng"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Câu</a:t>
            </a:r>
            <a:r>
              <a:rPr lang="en-US" altLang="en-US" sz="3200" b="1" u="sng"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4:</a:t>
            </a:r>
            <a:r>
              <a:rPr lang="en-US" altLang="en-US" sz="32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32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Vì</a:t>
            </a:r>
            <a:r>
              <a:rPr lang="en-US" altLang="en-US" sz="32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32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sao</a:t>
            </a:r>
            <a:r>
              <a:rPr lang="en-US" altLang="en-US" sz="32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32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những</a:t>
            </a:r>
            <a:r>
              <a:rPr lang="en-US" altLang="en-US" sz="32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32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cách</a:t>
            </a:r>
            <a:r>
              <a:rPr lang="en-US" altLang="en-US" sz="32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32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làm</a:t>
            </a:r>
            <a:r>
              <a:rPr lang="en-US" altLang="en-US" sz="32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32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dưới</a:t>
            </a:r>
            <a:r>
              <a:rPr lang="en-US" altLang="en-US" sz="32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32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đây</a:t>
            </a:r>
            <a:r>
              <a:rPr lang="en-US" altLang="en-US" sz="32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32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giúp</a:t>
            </a:r>
            <a:r>
              <a:rPr lang="en-US" altLang="en-US" sz="32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32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tiết</a:t>
            </a:r>
            <a:r>
              <a:rPr lang="en-US" altLang="en-US" sz="32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32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kiệm</a:t>
            </a:r>
            <a:r>
              <a:rPr lang="en-US" altLang="en-US" sz="32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32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chất</a:t>
            </a:r>
            <a:r>
              <a:rPr lang="en-US" altLang="en-US" sz="32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32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đốt</a:t>
            </a:r>
            <a:r>
              <a:rPr lang="en-US" altLang="en-US" sz="32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t>
            </a:r>
          </a:p>
        </p:txBody>
      </p:sp>
      <p:graphicFrame>
        <p:nvGraphicFramePr>
          <p:cNvPr id="4" name="Table 3"/>
          <p:cNvGraphicFramePr>
            <a:graphicFrameLocks noGrp="1"/>
          </p:cNvGraphicFramePr>
          <p:nvPr>
            <p:extLst>
              <p:ext uri="{D42A27DB-BD31-4B8C-83A1-F6EECF244321}">
                <p14:modId xmlns:p14="http://schemas.microsoft.com/office/powerpoint/2010/main" val="4247757446"/>
              </p:ext>
            </p:extLst>
          </p:nvPr>
        </p:nvGraphicFramePr>
        <p:xfrm>
          <a:off x="812006" y="1974418"/>
          <a:ext cx="7722393" cy="4121582"/>
        </p:xfrm>
        <a:graphic>
          <a:graphicData uri="http://schemas.openxmlformats.org/drawingml/2006/table">
            <a:tbl>
              <a:tblPr firstRow="1" bandRow="1">
                <a:tableStyleId>{E8B1032C-EA38-4F05-BA0D-38AFFFC7BED3}</a:tableStyleId>
              </a:tblPr>
              <a:tblGrid>
                <a:gridCol w="3088957">
                  <a:extLst>
                    <a:ext uri="{9D8B030D-6E8A-4147-A177-3AD203B41FA5}">
                      <a16:colId xmlns:a16="http://schemas.microsoft.com/office/drawing/2014/main" val="20000"/>
                    </a:ext>
                  </a:extLst>
                </a:gridCol>
                <a:gridCol w="4633436">
                  <a:extLst>
                    <a:ext uri="{9D8B030D-6E8A-4147-A177-3AD203B41FA5}">
                      <a16:colId xmlns:a16="http://schemas.microsoft.com/office/drawing/2014/main" val="20001"/>
                    </a:ext>
                  </a:extLst>
                </a:gridCol>
              </a:tblGrid>
              <a:tr h="645643">
                <a:tc>
                  <a:txBody>
                    <a:bodyPr/>
                    <a:lstStyle/>
                    <a:p>
                      <a:pPr algn="ctr"/>
                      <a:r>
                        <a:rPr lang="en-US" sz="3200" dirty="0" err="1">
                          <a:latin typeface="Times New Roman" panose="02020603050405020304" pitchFamily="18" charset="0"/>
                          <a:cs typeface="Times New Roman" panose="02020603050405020304" pitchFamily="18" charset="0"/>
                        </a:rPr>
                        <a:t>Hình</a:t>
                      </a:r>
                      <a:r>
                        <a:rPr lang="en-US" sz="3200" baseline="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txBody>
                  <a:tcPr marL="68580" marR="68580" marT="34282" marB="34282"/>
                </a:tc>
                <a:tc>
                  <a:txBody>
                    <a:bodyPr/>
                    <a:lstStyle/>
                    <a:p>
                      <a:pPr algn="ctr"/>
                      <a:r>
                        <a:rPr lang="en-US" sz="3200" dirty="0" err="1">
                          <a:latin typeface="Times New Roman" panose="02020603050405020304" pitchFamily="18" charset="0"/>
                          <a:cs typeface="Times New Roman" panose="02020603050405020304" pitchFamily="18" charset="0"/>
                        </a:rPr>
                        <a:t>Nội</a:t>
                      </a:r>
                      <a:r>
                        <a:rPr lang="en-US" sz="3200" baseline="0" dirty="0">
                          <a:latin typeface="Times New Roman" panose="02020603050405020304" pitchFamily="18" charset="0"/>
                          <a:cs typeface="Times New Roman" panose="02020603050405020304" pitchFamily="18" charset="0"/>
                        </a:rPr>
                        <a:t> dung</a:t>
                      </a:r>
                      <a:endParaRPr lang="en-US" sz="3200" dirty="0">
                        <a:latin typeface="Times New Roman" panose="02020603050405020304" pitchFamily="18" charset="0"/>
                        <a:cs typeface="Times New Roman" panose="02020603050405020304" pitchFamily="18" charset="0"/>
                      </a:endParaRPr>
                    </a:p>
                  </a:txBody>
                  <a:tcPr marL="68580" marR="68580" marT="34282" marB="34282"/>
                </a:tc>
                <a:extLst>
                  <a:ext uri="{0D108BD9-81ED-4DB2-BD59-A6C34878D82A}">
                    <a16:rowId xmlns:a16="http://schemas.microsoft.com/office/drawing/2014/main" val="10000"/>
                  </a:ext>
                </a:extLst>
              </a:tr>
              <a:tr h="3475939">
                <a:tc>
                  <a:txBody>
                    <a:bodyPr/>
                    <a:lstStyle/>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txBody>
                  <a:tcPr marL="68580" marR="68580" marT="34282" marB="34282"/>
                </a:tc>
                <a:tc>
                  <a:txBody>
                    <a:bodyPr/>
                    <a:lstStyle/>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txBody>
                  <a:tcPr marL="68580" marR="68580" marT="34282" marB="34282"/>
                </a:tc>
                <a:extLst>
                  <a:ext uri="{0D108BD9-81ED-4DB2-BD59-A6C34878D82A}">
                    <a16:rowId xmlns:a16="http://schemas.microsoft.com/office/drawing/2014/main" val="10001"/>
                  </a:ext>
                </a:extLst>
              </a:tr>
            </a:tbl>
          </a:graphicData>
        </a:graphic>
      </p:graphicFrame>
      <p:pic>
        <p:nvPicPr>
          <p:cNvPr id="45071" name="Shape 365"/>
          <p:cNvPicPr>
            <a:picLocks noChangeAspect="1" noChangeArrowheads="1"/>
          </p:cNvPicPr>
          <p:nvPr/>
        </p:nvPicPr>
        <p:blipFill>
          <a:blip r:embed="rId2">
            <a:extLst>
              <a:ext uri="{28A0092B-C50C-407E-A947-70E740481C1C}">
                <a14:useLocalDpi xmlns:a14="http://schemas.microsoft.com/office/drawing/2010/main" val="0"/>
              </a:ext>
            </a:extLst>
          </a:blip>
          <a:srcRect l="47174"/>
          <a:stretch>
            <a:fillRect/>
          </a:stretch>
        </p:blipFill>
        <p:spPr bwMode="auto">
          <a:xfrm>
            <a:off x="1010568" y="2819400"/>
            <a:ext cx="2647031"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4098132" y="2686051"/>
            <a:ext cx="405526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Ngâm</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đậu</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trước</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khi</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nấu</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mềm</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giúp</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giảm</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thời</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gian</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nấu</a:t>
            </a:r>
            <a:r>
              <a:rPr lang="en-US" altLang="en-US" sz="3600" b="1" dirty="0">
                <a:solidFill>
                  <a:schemeClr val="tx1"/>
                </a:solidFill>
                <a:latin typeface="Times New Roman" panose="02020603050405020304" pitchFamily="18" charset="0"/>
                <a:cs typeface="Times New Roman" panose="02020603050405020304" pitchFamily="18" charset="0"/>
              </a:rPr>
              <a:t>, do </a:t>
            </a:r>
            <a:r>
              <a:rPr lang="en-US" altLang="en-US" sz="3600" b="1" dirty="0" err="1">
                <a:solidFill>
                  <a:schemeClr val="tx1"/>
                </a:solidFill>
                <a:latin typeface="Times New Roman" panose="02020603050405020304" pitchFamily="18" charset="0"/>
                <a:cs typeface="Times New Roman" panose="02020603050405020304" pitchFamily="18" charset="0"/>
              </a:rPr>
              <a:t>đó</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tiết</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kiệm</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được</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chất</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đốt</a:t>
            </a:r>
            <a:r>
              <a:rPr lang="en-US" altLang="en-US" sz="3600" b="1" dirty="0">
                <a:solidFill>
                  <a:schemeClr val="tx1"/>
                </a:solidFill>
                <a:latin typeface="Times New Roman" panose="02020603050405020304" pitchFamily="18" charset="0"/>
                <a:cs typeface="Times New Roman" panose="02020603050405020304" pitchFamily="18" charset="0"/>
              </a:rPr>
              <a:t>.</a:t>
            </a:r>
            <a:endParaRPr lang="en-US" altLang="en-US" sz="3600" dirty="0">
              <a:solidFill>
                <a:schemeClr val="tx1"/>
              </a:solidFill>
              <a:latin typeface="Arial" panose="020B0604020202020204" pitchFamily="34" charset="0"/>
            </a:endParaRPr>
          </a:p>
        </p:txBody>
      </p:sp>
    </p:spTree>
    <p:extLst>
      <p:ext uri="{BB962C8B-B14F-4D97-AF65-F5344CB8AC3E}">
        <p14:creationId xmlns:p14="http://schemas.microsoft.com/office/powerpoint/2010/main" val="8363339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anim calcmode="lin" valueType="num">
                                      <p:cBhvr additive="base">
                                        <p:cTn id="7" dur="500" fill="hold"/>
                                        <p:tgtEl>
                                          <p:spTgt spid="44035"/>
                                        </p:tgtEl>
                                        <p:attrNameLst>
                                          <p:attrName>ppt_x</p:attrName>
                                        </p:attrNameLst>
                                      </p:cBhvr>
                                      <p:tavLst>
                                        <p:tav tm="0">
                                          <p:val>
                                            <p:strVal val="#ppt_x"/>
                                          </p:val>
                                        </p:tav>
                                        <p:tav tm="100000">
                                          <p:val>
                                            <p:strVal val="#ppt_x"/>
                                          </p:val>
                                        </p:tav>
                                      </p:tavLst>
                                    </p:anim>
                                    <p:anim calcmode="lin" valueType="num">
                                      <p:cBhvr additive="base">
                                        <p:cTn id="8" dur="500" fill="hold"/>
                                        <p:tgtEl>
                                          <p:spTgt spid="4403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228600" y="381000"/>
            <a:ext cx="4514850" cy="729853"/>
          </a:xfrm>
        </p:spPr>
        <p:txBody>
          <a:bodyPr/>
          <a:lstStyle/>
          <a:p>
            <a:pPr algn="ctr" eaLnBrk="1" hangingPunct="1">
              <a:buClr>
                <a:schemeClr val="accent1"/>
              </a:buClr>
              <a:buFont typeface="Source Sans Pro" panose="020B0604020202020204" charset="0"/>
              <a:buNone/>
            </a:pPr>
            <a:r>
              <a:rPr lang="en-US" altLang="en-US" sz="4000" b="1" dirty="0">
                <a:solidFill>
                  <a:srgbClr val="002060"/>
                </a:solidFill>
                <a:latin typeface="Times New Roman" panose="02020603050405020304" pitchFamily="18" charset="0"/>
                <a:cs typeface="Times New Roman" panose="02020603050405020304" pitchFamily="18" charset="0"/>
                <a:sym typeface="Source Sans Pro" panose="020B0604020202020204" charset="0"/>
              </a:rPr>
              <a:t>VẬN DỤNG</a:t>
            </a:r>
            <a:endParaRPr lang="en-US" altLang="en-US" sz="4000" b="1" dirty="0">
              <a:latin typeface="Times New Roman" panose="02020603050405020304" pitchFamily="18" charset="0"/>
              <a:cs typeface="Times New Roman" panose="02020603050405020304" pitchFamily="18" charset="0"/>
              <a:sym typeface="Source Sans Pro" panose="020B0604020202020204" charset="0"/>
            </a:endParaRPr>
          </a:p>
        </p:txBody>
      </p:sp>
      <p:sp>
        <p:nvSpPr>
          <p:cNvPr id="3" name="Line Callout 1 (Border and Accent Bar) 2"/>
          <p:cNvSpPr/>
          <p:nvPr/>
        </p:nvSpPr>
        <p:spPr>
          <a:xfrm>
            <a:off x="1200150" y="2171700"/>
            <a:ext cx="3389710" cy="3086100"/>
          </a:xfrm>
          <a:prstGeom prst="accentBorderCallout1">
            <a:avLst/>
          </a:prstGeom>
        </p:spPr>
        <p:style>
          <a:lnRef idx="2">
            <a:schemeClr val="accent5"/>
          </a:lnRef>
          <a:fillRef idx="1">
            <a:schemeClr val="lt1"/>
          </a:fillRef>
          <a:effectRef idx="0">
            <a:schemeClr val="accent5"/>
          </a:effectRef>
          <a:fontRef idx="minor">
            <a:schemeClr val="dk1"/>
          </a:fontRef>
        </p:style>
        <p:txBody>
          <a:bodyPr anchor="ctr"/>
          <a:lstStyle/>
          <a:p>
            <a:pPr algn="ctr">
              <a:lnSpc>
                <a:spcPct val="150000"/>
              </a:lnSpc>
              <a:buClr>
                <a:srgbClr val="000000"/>
              </a:buClr>
              <a:buFont typeface="Arial" pitchFamily="34" charset="0"/>
              <a:buNone/>
              <a:defRPr/>
            </a:pPr>
            <a:r>
              <a:rPr lang="vi-VN" sz="2800" dirty="0">
                <a:solidFill>
                  <a:srgbClr val="0000FF"/>
                </a:solidFill>
                <a:latin typeface="Times New Roman" panose="02020603050405020304" pitchFamily="18" charset="0"/>
                <a:cs typeface="Times New Roman" panose="02020603050405020304" pitchFamily="18" charset="0"/>
              </a:rPr>
              <a:t>Kể những hành động tiết kiệm điện mà em và các bạn có thể thực hiện ở gia đình và ở lớp học</a:t>
            </a:r>
            <a:endParaRPr lang="en-US" sz="2800" dirty="0">
              <a:solidFill>
                <a:srgbClr val="0000FF"/>
              </a:solidFill>
              <a:latin typeface="Times New Roman" panose="02020603050405020304" pitchFamily="18" charset="0"/>
              <a:cs typeface="Times New Roman" panose="02020603050405020304" pitchFamily="18" charset="0"/>
            </a:endParaRPr>
          </a:p>
        </p:txBody>
      </p:sp>
      <p:pic>
        <p:nvPicPr>
          <p:cNvPr id="5" name="Picture 2" descr="https://free.vector6.com/wp-content/uploads/2021/03/0000000705-giao-duc-hoc-tap-hoc-sinh-kien-thuc-hoc-nhom-tai-hinh-png-187.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89860" y="180975"/>
            <a:ext cx="455414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4346972" y="3792141"/>
            <a:ext cx="3194144"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150000"/>
              </a:lnSpc>
              <a:spcBef>
                <a:spcPct val="0"/>
              </a:spcBef>
              <a:buClr>
                <a:srgbClr val="000000"/>
              </a:buClr>
              <a:buSzTx/>
              <a:buFont typeface="Arial" panose="020B0604020202020204" pitchFamily="34" charset="0"/>
              <a:buNone/>
            </a:pPr>
            <a:r>
              <a:rPr lang="vi-VN" altLang="en-US">
                <a:solidFill>
                  <a:srgbClr val="FF0000"/>
                </a:solidFill>
                <a:latin typeface="Arial" panose="020B0604020202020204" pitchFamily="34" charset="0"/>
                <a:cs typeface="Arial" panose="020B0604020202020204" pitchFamily="34" charset="0"/>
                <a:sym typeface="Arial" panose="020B0604020202020204" pitchFamily="34" charset="0"/>
              </a:rPr>
              <a:t>- Tắt điện khi ra khỏi phòng.</a:t>
            </a:r>
          </a:p>
          <a:p>
            <a:pPr eaLnBrk="1" hangingPunct="1">
              <a:lnSpc>
                <a:spcPct val="150000"/>
              </a:lnSpc>
              <a:spcBef>
                <a:spcPct val="0"/>
              </a:spcBef>
              <a:buClr>
                <a:srgbClr val="000000"/>
              </a:buClr>
              <a:buSzTx/>
              <a:buFont typeface="Arial" panose="020B0604020202020204" pitchFamily="34" charset="0"/>
              <a:buNone/>
            </a:pPr>
            <a:r>
              <a:rPr lang="vi-VN" altLang="en-US">
                <a:solidFill>
                  <a:srgbClr val="FF0000"/>
                </a:solidFill>
                <a:latin typeface="Arial" panose="020B0604020202020204" pitchFamily="34" charset="0"/>
                <a:cs typeface="Arial" panose="020B0604020202020204" pitchFamily="34" charset="0"/>
                <a:sym typeface="Arial" panose="020B0604020202020204" pitchFamily="34" charset="0"/>
              </a:rPr>
              <a:t>- Tắt quạt khi không sử dụng.</a:t>
            </a:r>
          </a:p>
          <a:p>
            <a:pPr eaLnBrk="1" hangingPunct="1">
              <a:lnSpc>
                <a:spcPct val="150000"/>
              </a:lnSpc>
              <a:spcBef>
                <a:spcPct val="0"/>
              </a:spcBef>
              <a:buClr>
                <a:srgbClr val="000000"/>
              </a:buClr>
              <a:buSzTx/>
              <a:buFont typeface="Arial" panose="020B0604020202020204" pitchFamily="34" charset="0"/>
              <a:buNone/>
            </a:pPr>
            <a:r>
              <a:rPr lang="vi-VN" altLang="en-US">
                <a:solidFill>
                  <a:srgbClr val="FF0000"/>
                </a:solidFill>
                <a:latin typeface="Arial" panose="020B0604020202020204" pitchFamily="34" charset="0"/>
                <a:cs typeface="Arial" panose="020B0604020202020204" pitchFamily="34" charset="0"/>
                <a:sym typeface="Arial" panose="020B0604020202020204" pitchFamily="34" charset="0"/>
              </a:rPr>
              <a:t>- .....</a:t>
            </a:r>
          </a:p>
        </p:txBody>
      </p:sp>
    </p:spTree>
    <p:extLst>
      <p:ext uri="{BB962C8B-B14F-4D97-AF65-F5344CB8AC3E}">
        <p14:creationId xmlns:p14="http://schemas.microsoft.com/office/powerpoint/2010/main" val="113342516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Google Shape;288;p32">
            <a:extLst>
              <a:ext uri="{FF2B5EF4-FFF2-40B4-BE49-F238E27FC236}">
                <a16:creationId xmlns:a16="http://schemas.microsoft.com/office/drawing/2014/main" id="{3FC980AA-AFB2-4E87-8AEC-E2AA81C29DC0}"/>
              </a:ext>
            </a:extLst>
          </p:cNvPr>
          <p:cNvSpPr>
            <a:spLocks/>
          </p:cNvSpPr>
          <p:nvPr/>
        </p:nvSpPr>
        <p:spPr bwMode="auto">
          <a:xfrm>
            <a:off x="457201" y="1247776"/>
            <a:ext cx="2828925" cy="3851275"/>
          </a:xfrm>
          <a:custGeom>
            <a:avLst/>
            <a:gdLst>
              <a:gd name="T0" fmla="*/ 1354596 w 60958"/>
              <a:gd name="T1" fmla="*/ 191067 h 86210"/>
              <a:gd name="T2" fmla="*/ 1338864 w 60958"/>
              <a:gd name="T3" fmla="*/ 178961 h 86210"/>
              <a:gd name="T4" fmla="*/ 1427039 w 60958"/>
              <a:gd name="T5" fmla="*/ 172885 h 86210"/>
              <a:gd name="T6" fmla="*/ 1427039 w 60958"/>
              <a:gd name="T7" fmla="*/ 194105 h 86210"/>
              <a:gd name="T8" fmla="*/ 1398684 w 60958"/>
              <a:gd name="T9" fmla="*/ 191067 h 86210"/>
              <a:gd name="T10" fmla="*/ 1408151 w 60958"/>
              <a:gd name="T11" fmla="*/ 169847 h 86210"/>
              <a:gd name="T12" fmla="*/ 2636750 w 60958"/>
              <a:gd name="T13" fmla="*/ 3493443 h 86210"/>
              <a:gd name="T14" fmla="*/ 1414463 w 60958"/>
              <a:gd name="T15" fmla="*/ 3593511 h 86210"/>
              <a:gd name="T16" fmla="*/ 1354596 w 60958"/>
              <a:gd name="T17" fmla="*/ 3617768 h 86210"/>
              <a:gd name="T18" fmla="*/ 1329397 w 60958"/>
              <a:gd name="T19" fmla="*/ 3675397 h 86210"/>
              <a:gd name="T20" fmla="*/ 1345129 w 60958"/>
              <a:gd name="T21" fmla="*/ 3720874 h 86210"/>
              <a:gd name="T22" fmla="*/ 1398684 w 60958"/>
              <a:gd name="T23" fmla="*/ 3757283 h 86210"/>
              <a:gd name="T24" fmla="*/ 1474282 w 60958"/>
              <a:gd name="T25" fmla="*/ 3733025 h 86210"/>
              <a:gd name="T26" fmla="*/ 1499528 w 60958"/>
              <a:gd name="T27" fmla="*/ 3675397 h 86210"/>
              <a:gd name="T28" fmla="*/ 1474282 w 60958"/>
              <a:gd name="T29" fmla="*/ 3617768 h 86210"/>
              <a:gd name="T30" fmla="*/ 1414463 w 60958"/>
              <a:gd name="T31" fmla="*/ 3593511 h 86210"/>
              <a:gd name="T32" fmla="*/ 1480594 w 60958"/>
              <a:gd name="T33" fmla="*/ 3611693 h 86210"/>
              <a:gd name="T34" fmla="*/ 1505793 w 60958"/>
              <a:gd name="T35" fmla="*/ 3675397 h 86210"/>
              <a:gd name="T36" fmla="*/ 1480594 w 60958"/>
              <a:gd name="T37" fmla="*/ 3739056 h 86210"/>
              <a:gd name="T38" fmla="*/ 1414463 w 60958"/>
              <a:gd name="T39" fmla="*/ 3766351 h 86210"/>
              <a:gd name="T40" fmla="*/ 1348285 w 60958"/>
              <a:gd name="T41" fmla="*/ 3739056 h 86210"/>
              <a:gd name="T42" fmla="*/ 1319930 w 60958"/>
              <a:gd name="T43" fmla="*/ 3678434 h 86210"/>
              <a:gd name="T44" fmla="*/ 1335709 w 60958"/>
              <a:gd name="T45" fmla="*/ 3626882 h 86210"/>
              <a:gd name="T46" fmla="*/ 1395528 w 60958"/>
              <a:gd name="T47" fmla="*/ 3587435 h 86210"/>
              <a:gd name="T48" fmla="*/ 94486 w 60958"/>
              <a:gd name="T49" fmla="*/ 57628 h 86210"/>
              <a:gd name="T50" fmla="*/ 44087 w 60958"/>
              <a:gd name="T51" fmla="*/ 133439 h 86210"/>
              <a:gd name="T52" fmla="*/ 50399 w 60958"/>
              <a:gd name="T53" fmla="*/ 3739056 h 86210"/>
              <a:gd name="T54" fmla="*/ 125997 w 60958"/>
              <a:gd name="T55" fmla="*/ 3802760 h 86210"/>
              <a:gd name="T56" fmla="*/ 2680838 w 60958"/>
              <a:gd name="T57" fmla="*/ 3808835 h 86210"/>
              <a:gd name="T58" fmla="*/ 2765903 w 60958"/>
              <a:gd name="T59" fmla="*/ 3757283 h 86210"/>
              <a:gd name="T60" fmla="*/ 2791103 w 60958"/>
              <a:gd name="T61" fmla="*/ 157696 h 86210"/>
              <a:gd name="T62" fmla="*/ 2753280 w 60958"/>
              <a:gd name="T63" fmla="*/ 72817 h 86210"/>
              <a:gd name="T64" fmla="*/ 2661950 w 60958"/>
              <a:gd name="T65" fmla="*/ 36409 h 86210"/>
              <a:gd name="T66" fmla="*/ 2759592 w 60958"/>
              <a:gd name="T67" fmla="*/ 66742 h 86210"/>
              <a:gd name="T68" fmla="*/ 2797414 w 60958"/>
              <a:gd name="T69" fmla="*/ 157696 h 86210"/>
              <a:gd name="T70" fmla="*/ 2772215 w 60958"/>
              <a:gd name="T71" fmla="*/ 3760320 h 86210"/>
              <a:gd name="T72" fmla="*/ 2680838 w 60958"/>
              <a:gd name="T73" fmla="*/ 3817904 h 86210"/>
              <a:gd name="T74" fmla="*/ 122841 w 60958"/>
              <a:gd name="T75" fmla="*/ 3808835 h 86210"/>
              <a:gd name="T76" fmla="*/ 44087 w 60958"/>
              <a:gd name="T77" fmla="*/ 3742094 h 86210"/>
              <a:gd name="T78" fmla="*/ 34667 w 60958"/>
              <a:gd name="T79" fmla="*/ 133439 h 86210"/>
              <a:gd name="T80" fmla="*/ 91377 w 60958"/>
              <a:gd name="T81" fmla="*/ 51598 h 86210"/>
              <a:gd name="T82" fmla="*/ 132309 w 60958"/>
              <a:gd name="T83" fmla="*/ 3038 h 86210"/>
              <a:gd name="T84" fmla="*/ 28355 w 60958"/>
              <a:gd name="T85" fmla="*/ 69780 h 86210"/>
              <a:gd name="T86" fmla="*/ 0 w 60958"/>
              <a:gd name="T87" fmla="*/ 3690541 h 86210"/>
              <a:gd name="T88" fmla="*/ 53555 w 60958"/>
              <a:gd name="T89" fmla="*/ 3802760 h 86210"/>
              <a:gd name="T90" fmla="*/ 179552 w 60958"/>
              <a:gd name="T91" fmla="*/ 3851275 h 86210"/>
              <a:gd name="T92" fmla="*/ 2750125 w 60958"/>
              <a:gd name="T93" fmla="*/ 3823980 h 86210"/>
              <a:gd name="T94" fmla="*/ 2825769 w 60958"/>
              <a:gd name="T95" fmla="*/ 3717836 h 86210"/>
              <a:gd name="T96" fmla="*/ 2816302 w 60958"/>
              <a:gd name="T97" fmla="*/ 97075 h 86210"/>
              <a:gd name="T98" fmla="*/ 2728081 w 60958"/>
              <a:gd name="T99" fmla="*/ 9113 h 8621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958"/>
              <a:gd name="T151" fmla="*/ 0 h 86210"/>
              <a:gd name="T152" fmla="*/ 60958 w 60958"/>
              <a:gd name="T153" fmla="*/ 86210 h 8621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lnTo>
                  <a:pt x="56885"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lnTo>
                  <a:pt x="30886"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lnTo>
                  <a:pt x="353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lnTo>
                  <a:pt x="57971"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lnTo>
                  <a:pt x="3530" y="1"/>
                </a:lnTo>
                <a:close/>
              </a:path>
            </a:pathLst>
          </a:custGeom>
          <a:noFill/>
          <a:ln w="19050">
            <a:solidFill>
              <a:srgbClr val="004C5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sz="1400">
              <a:solidFill>
                <a:srgbClr val="000000"/>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63491" name="Google Shape;291;p32">
            <a:extLst>
              <a:ext uri="{FF2B5EF4-FFF2-40B4-BE49-F238E27FC236}">
                <a16:creationId xmlns:a16="http://schemas.microsoft.com/office/drawing/2014/main" id="{C979FA63-6611-472F-87B3-D9D099E29E49}"/>
              </a:ext>
            </a:extLst>
          </p:cNvPr>
          <p:cNvSpPr>
            <a:spLocks noGrp="1"/>
          </p:cNvSpPr>
          <p:nvPr>
            <p:ph type="sldNum" sz="quarter" idx="10"/>
          </p:nvPr>
        </p:nvSpPr>
        <p:spPr>
          <a:xfrm>
            <a:off x="26989" y="5607050"/>
            <a:ext cx="549275" cy="39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l">
              <a:buNone/>
            </a:pPr>
            <a:fld id="{9F2BB944-4CFE-4917-AA2C-1BA243C240B6}" type="slidenum">
              <a:rPr lang="en-US" altLang="en-US" sz="1100">
                <a:solidFill>
                  <a:srgbClr val="2F3848"/>
                </a:solidFill>
                <a:latin typeface="Source Sans Pro" panose="020B0503030403020204" pitchFamily="34" charset="0"/>
                <a:ea typeface="+mn-ea"/>
                <a:sym typeface="Source Sans Pro" panose="020B0503030403020204" pitchFamily="34" charset="0"/>
              </a:rPr>
              <a:pPr algn="l">
                <a:buNone/>
              </a:pPr>
              <a:t>42</a:t>
            </a:fld>
            <a:endParaRPr lang="en-US" altLang="en-US" sz="1100">
              <a:solidFill>
                <a:srgbClr val="2F3848"/>
              </a:solidFill>
              <a:latin typeface="Source Sans Pro" panose="020B0503030403020204" pitchFamily="34" charset="0"/>
              <a:ea typeface="+mn-ea"/>
              <a:sym typeface="Source Sans Pro" panose="020B0503030403020204" pitchFamily="34" charset="0"/>
            </a:endParaRPr>
          </a:p>
        </p:txBody>
      </p:sp>
      <p:grpSp>
        <p:nvGrpSpPr>
          <p:cNvPr id="2" name="Group 2">
            <a:extLst>
              <a:ext uri="{FF2B5EF4-FFF2-40B4-BE49-F238E27FC236}">
                <a16:creationId xmlns:a16="http://schemas.microsoft.com/office/drawing/2014/main" id="{5BDA9160-F6E6-40B9-A45C-86F78513A88E}"/>
              </a:ext>
            </a:extLst>
          </p:cNvPr>
          <p:cNvGrpSpPr>
            <a:grpSpLocks/>
          </p:cNvGrpSpPr>
          <p:nvPr/>
        </p:nvGrpSpPr>
        <p:grpSpPr bwMode="auto">
          <a:xfrm>
            <a:off x="596901" y="2308225"/>
            <a:ext cx="2549525" cy="2249488"/>
            <a:chOff x="240603" y="2114550"/>
            <a:chExt cx="2550699" cy="2018362"/>
          </a:xfrm>
        </p:grpSpPr>
        <p:sp>
          <p:nvSpPr>
            <p:cNvPr id="63500" name="TextBox 1">
              <a:extLst>
                <a:ext uri="{FF2B5EF4-FFF2-40B4-BE49-F238E27FC236}">
                  <a16:creationId xmlns:a16="http://schemas.microsoft.com/office/drawing/2014/main" id="{B7EAC8FB-E2C3-4AEC-BF30-5E3939B05A3F}"/>
                </a:ext>
              </a:extLst>
            </p:cNvPr>
            <p:cNvSpPr txBox="1">
              <a:spLocks noChangeArrowheads="1"/>
            </p:cNvSpPr>
            <p:nvPr/>
          </p:nvSpPr>
          <p:spPr bwMode="auto">
            <a:xfrm>
              <a:off x="240603" y="2114550"/>
              <a:ext cx="2550699" cy="860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150000"/>
                </a:lnSpc>
                <a:buNone/>
              </a:pPr>
              <a:r>
                <a:rPr lang="en-US" altLang="en-US" sz="2000" b="1" dirty="0">
                  <a:solidFill>
                    <a:srgbClr val="002060"/>
                  </a:solidFill>
                  <a:ea typeface="+mn-ea"/>
                </a:rPr>
                <a:t>CỦNG CỐ, DẶN DÒ</a:t>
              </a:r>
            </a:p>
            <a:p>
              <a:pPr algn="ctr" eaLnBrk="1" hangingPunct="1">
                <a:lnSpc>
                  <a:spcPct val="150000"/>
                </a:lnSpc>
                <a:buNone/>
              </a:pPr>
              <a:r>
                <a:rPr lang="en-US" altLang="en-US" sz="2000" b="1" dirty="0">
                  <a:solidFill>
                    <a:srgbClr val="002060"/>
                  </a:solidFill>
                  <a:ea typeface="+mn-ea"/>
                </a:rPr>
                <a:t>VỀ NHÀ</a:t>
              </a:r>
            </a:p>
          </p:txBody>
        </p:sp>
        <p:grpSp>
          <p:nvGrpSpPr>
            <p:cNvPr id="3" name="Google Shape;387;p37">
              <a:extLst>
                <a:ext uri="{FF2B5EF4-FFF2-40B4-BE49-F238E27FC236}">
                  <a16:creationId xmlns:a16="http://schemas.microsoft.com/office/drawing/2014/main" id="{C145DAB6-B8E8-4983-B0EB-1E01FF9C55D8}"/>
                </a:ext>
              </a:extLst>
            </p:cNvPr>
            <p:cNvGrpSpPr/>
            <p:nvPr/>
          </p:nvGrpSpPr>
          <p:grpSpPr>
            <a:xfrm>
              <a:off x="601552" y="3071487"/>
              <a:ext cx="1828800" cy="1061425"/>
              <a:chOff x="1926350" y="995225"/>
              <a:chExt cx="428650" cy="356600"/>
            </a:xfrm>
            <a:solidFill>
              <a:schemeClr val="accent1">
                <a:lumMod val="75000"/>
              </a:schemeClr>
            </a:solidFill>
          </p:grpSpPr>
          <p:sp>
            <p:nvSpPr>
              <p:cNvPr id="8" name="Google Shape;388;p37">
                <a:extLst>
                  <a:ext uri="{FF2B5EF4-FFF2-40B4-BE49-F238E27FC236}">
                    <a16:creationId xmlns:a16="http://schemas.microsoft.com/office/drawing/2014/main" id="{F7AFC90F-BEAC-46E8-AA0C-3D4660B2400E}"/>
                  </a:ext>
                </a:extLst>
              </p:cNvPr>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defRPr/>
                </a:pPr>
                <a:endParaRPr sz="1400" kern="0">
                  <a:solidFill>
                    <a:srgbClr val="000000"/>
                  </a:solidFill>
                  <a:latin typeface="Arial"/>
                  <a:ea typeface="Arial"/>
                  <a:cs typeface="Arial"/>
                  <a:sym typeface="Arial"/>
                </a:endParaRPr>
              </a:p>
            </p:txBody>
          </p:sp>
          <p:sp>
            <p:nvSpPr>
              <p:cNvPr id="9" name="Google Shape;389;p37">
                <a:extLst>
                  <a:ext uri="{FF2B5EF4-FFF2-40B4-BE49-F238E27FC236}">
                    <a16:creationId xmlns:a16="http://schemas.microsoft.com/office/drawing/2014/main" id="{8F234F6E-78A1-4E5E-B417-BA1FAF07442A}"/>
                  </a:ext>
                </a:extLst>
              </p:cNvPr>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defRPr/>
                </a:pPr>
                <a:endParaRPr sz="1400" kern="0">
                  <a:solidFill>
                    <a:srgbClr val="000000"/>
                  </a:solidFill>
                  <a:latin typeface="Arial"/>
                  <a:ea typeface="Arial"/>
                  <a:cs typeface="Arial"/>
                  <a:sym typeface="Arial"/>
                </a:endParaRPr>
              </a:p>
            </p:txBody>
          </p:sp>
          <p:sp>
            <p:nvSpPr>
              <p:cNvPr id="10" name="Google Shape;390;p37">
                <a:extLst>
                  <a:ext uri="{FF2B5EF4-FFF2-40B4-BE49-F238E27FC236}">
                    <a16:creationId xmlns:a16="http://schemas.microsoft.com/office/drawing/2014/main" id="{388356E4-FD30-4E1A-8586-1D19110AE1F8}"/>
                  </a:ext>
                </a:extLst>
              </p:cNvPr>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defRPr/>
                </a:pPr>
                <a:endParaRPr sz="1400" kern="0">
                  <a:solidFill>
                    <a:srgbClr val="000000"/>
                  </a:solidFill>
                  <a:latin typeface="Arial"/>
                  <a:ea typeface="Arial"/>
                  <a:cs typeface="Arial"/>
                  <a:sym typeface="Arial"/>
                </a:endParaRPr>
              </a:p>
            </p:txBody>
          </p:sp>
          <p:sp>
            <p:nvSpPr>
              <p:cNvPr id="11" name="Google Shape;391;p37">
                <a:extLst>
                  <a:ext uri="{FF2B5EF4-FFF2-40B4-BE49-F238E27FC236}">
                    <a16:creationId xmlns:a16="http://schemas.microsoft.com/office/drawing/2014/main" id="{B3D54D2E-947B-449F-9A24-77DC3855F4F0}"/>
                  </a:ext>
                </a:extLst>
              </p:cNvPr>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defRPr/>
                </a:pPr>
                <a:endParaRPr sz="1400" kern="0">
                  <a:solidFill>
                    <a:srgbClr val="000000"/>
                  </a:solidFill>
                  <a:latin typeface="Arial"/>
                  <a:ea typeface="Arial"/>
                  <a:cs typeface="Arial"/>
                  <a:sym typeface="Arial"/>
                </a:endParaRPr>
              </a:p>
            </p:txBody>
          </p:sp>
        </p:grpSp>
      </p:grpSp>
      <p:grpSp>
        <p:nvGrpSpPr>
          <p:cNvPr id="4" name="Group 4">
            <a:extLst>
              <a:ext uri="{FF2B5EF4-FFF2-40B4-BE49-F238E27FC236}">
                <a16:creationId xmlns:a16="http://schemas.microsoft.com/office/drawing/2014/main" id="{32CBAC50-AA5D-4C59-B752-B99CA4467334}"/>
              </a:ext>
            </a:extLst>
          </p:cNvPr>
          <p:cNvGrpSpPr>
            <a:grpSpLocks/>
          </p:cNvGrpSpPr>
          <p:nvPr/>
        </p:nvGrpSpPr>
        <p:grpSpPr bwMode="auto">
          <a:xfrm>
            <a:off x="3652416" y="1396455"/>
            <a:ext cx="4953000" cy="2508379"/>
            <a:chOff x="3046064" y="1464545"/>
            <a:chExt cx="4726336" cy="2506920"/>
          </a:xfrm>
        </p:grpSpPr>
        <p:sp>
          <p:nvSpPr>
            <p:cNvPr id="63496" name="TextBox 3">
              <a:extLst>
                <a:ext uri="{FF2B5EF4-FFF2-40B4-BE49-F238E27FC236}">
                  <a16:creationId xmlns:a16="http://schemas.microsoft.com/office/drawing/2014/main" id="{E945F305-9E50-411F-B3CE-E8B96284641C}"/>
                </a:ext>
              </a:extLst>
            </p:cNvPr>
            <p:cNvSpPr txBox="1">
              <a:spLocks noChangeArrowheads="1"/>
            </p:cNvSpPr>
            <p:nvPr/>
          </p:nvSpPr>
          <p:spPr bwMode="auto">
            <a:xfrm>
              <a:off x="3046064" y="1464545"/>
              <a:ext cx="4726336" cy="250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35000"/>
                </a:lnSpc>
                <a:spcBef>
                  <a:spcPts val="600"/>
                </a:spcBef>
                <a:spcAft>
                  <a:spcPts val="600"/>
                </a:spcAft>
                <a:buNone/>
              </a:pPr>
              <a:r>
                <a:rPr lang="en-GB" altLang="en-US" sz="2000" i="1" dirty="0">
                  <a:solidFill>
                    <a:srgbClr val="002060"/>
                  </a:solidFill>
                  <a:ea typeface="+mn-ea"/>
                </a:rPr>
                <a:t>        </a:t>
              </a:r>
              <a:r>
                <a:rPr lang="en-GB" altLang="en-US" sz="2000" i="1" dirty="0" err="1">
                  <a:solidFill>
                    <a:srgbClr val="002060"/>
                  </a:solidFill>
                  <a:ea typeface="+mn-ea"/>
                </a:rPr>
                <a:t>Học</a:t>
              </a:r>
              <a:r>
                <a:rPr lang="en-GB" altLang="en-US" sz="2000" i="1" dirty="0">
                  <a:solidFill>
                    <a:srgbClr val="002060"/>
                  </a:solidFill>
                  <a:ea typeface="+mn-ea"/>
                </a:rPr>
                <a:t> </a:t>
              </a:r>
              <a:r>
                <a:rPr lang="en-GB" altLang="en-US" sz="2000" i="1" dirty="0" err="1">
                  <a:solidFill>
                    <a:srgbClr val="002060"/>
                  </a:solidFill>
                  <a:ea typeface="+mn-ea"/>
                </a:rPr>
                <a:t>bài</a:t>
              </a:r>
              <a:r>
                <a:rPr lang="en-GB" altLang="en-US" sz="2000" i="1" dirty="0">
                  <a:solidFill>
                    <a:srgbClr val="002060"/>
                  </a:solidFill>
                  <a:ea typeface="+mn-ea"/>
                </a:rPr>
                <a:t>.</a:t>
              </a:r>
            </a:p>
            <a:p>
              <a:pPr eaLnBrk="1" hangingPunct="1">
                <a:lnSpc>
                  <a:spcPct val="135000"/>
                </a:lnSpc>
                <a:spcBef>
                  <a:spcPts val="600"/>
                </a:spcBef>
                <a:spcAft>
                  <a:spcPts val="600"/>
                </a:spcAft>
                <a:buNone/>
              </a:pPr>
              <a:r>
                <a:rPr lang="en-GB" altLang="en-US" sz="2000" i="1" dirty="0">
                  <a:solidFill>
                    <a:srgbClr val="002060"/>
                  </a:solidFill>
                  <a:ea typeface="+mn-ea"/>
                </a:rPr>
                <a:t>        </a:t>
              </a:r>
              <a:r>
                <a:rPr lang="en-GB" altLang="en-US" sz="2000" i="1" dirty="0" err="1">
                  <a:solidFill>
                    <a:srgbClr val="002060"/>
                  </a:solidFill>
                  <a:ea typeface="+mn-ea"/>
                </a:rPr>
                <a:t>Làm</a:t>
              </a:r>
              <a:r>
                <a:rPr lang="en-GB" altLang="en-US" sz="2000" i="1" dirty="0">
                  <a:solidFill>
                    <a:srgbClr val="002060"/>
                  </a:solidFill>
                  <a:ea typeface="+mn-ea"/>
                </a:rPr>
                <a:t> </a:t>
              </a:r>
              <a:r>
                <a:rPr lang="en-GB" altLang="en-US" sz="2000" i="1" dirty="0" err="1">
                  <a:solidFill>
                    <a:srgbClr val="002060"/>
                  </a:solidFill>
                  <a:ea typeface="+mn-ea"/>
                </a:rPr>
                <a:t>bài</a:t>
              </a:r>
              <a:r>
                <a:rPr lang="en-GB" altLang="en-US" sz="2000" i="1" dirty="0">
                  <a:solidFill>
                    <a:srgbClr val="002060"/>
                  </a:solidFill>
                  <a:ea typeface="+mn-ea"/>
                </a:rPr>
                <a:t> </a:t>
              </a:r>
              <a:r>
                <a:rPr lang="en-GB" altLang="en-US" sz="2000" i="1" dirty="0" err="1">
                  <a:solidFill>
                    <a:srgbClr val="002060"/>
                  </a:solidFill>
                  <a:ea typeface="+mn-ea"/>
                </a:rPr>
                <a:t>tập</a:t>
              </a:r>
              <a:r>
                <a:rPr lang="en-GB" altLang="en-US" sz="2000" i="1" dirty="0">
                  <a:solidFill>
                    <a:srgbClr val="002060"/>
                  </a:solidFill>
                  <a:ea typeface="+mn-ea"/>
                </a:rPr>
                <a:t> </a:t>
              </a:r>
              <a:r>
                <a:rPr lang="en-GB" altLang="en-US" sz="2000" i="1" dirty="0" err="1">
                  <a:solidFill>
                    <a:srgbClr val="002060"/>
                  </a:solidFill>
                  <a:ea typeface="+mn-ea"/>
                </a:rPr>
                <a:t>và</a:t>
              </a:r>
              <a:r>
                <a:rPr lang="en-GB" altLang="en-US" sz="2000" i="1" dirty="0">
                  <a:solidFill>
                    <a:srgbClr val="002060"/>
                  </a:solidFill>
                  <a:ea typeface="+mn-ea"/>
                </a:rPr>
                <a:t> </a:t>
              </a:r>
              <a:r>
                <a:rPr lang="en-GB" altLang="en-US" sz="2000" i="1" dirty="0" err="1">
                  <a:solidFill>
                    <a:srgbClr val="002060"/>
                  </a:solidFill>
                  <a:ea typeface="+mn-ea"/>
                </a:rPr>
                <a:t>trả</a:t>
              </a:r>
              <a:r>
                <a:rPr lang="en-GB" altLang="en-US" sz="2000" i="1" dirty="0">
                  <a:solidFill>
                    <a:srgbClr val="002060"/>
                  </a:solidFill>
                  <a:ea typeface="+mn-ea"/>
                </a:rPr>
                <a:t> </a:t>
              </a:r>
              <a:r>
                <a:rPr lang="en-GB" altLang="en-US" sz="2000" i="1" dirty="0" err="1">
                  <a:solidFill>
                    <a:srgbClr val="002060"/>
                  </a:solidFill>
                  <a:ea typeface="+mn-ea"/>
                </a:rPr>
                <a:t>lời</a:t>
              </a:r>
              <a:r>
                <a:rPr lang="en-GB" altLang="en-US" sz="2000" i="1" dirty="0">
                  <a:solidFill>
                    <a:srgbClr val="002060"/>
                  </a:solidFill>
                  <a:ea typeface="+mn-ea"/>
                </a:rPr>
                <a:t> </a:t>
              </a:r>
              <a:r>
                <a:rPr lang="en-GB" altLang="en-US" sz="2000" i="1" dirty="0" err="1">
                  <a:solidFill>
                    <a:srgbClr val="002060"/>
                  </a:solidFill>
                  <a:ea typeface="+mn-ea"/>
                </a:rPr>
                <a:t>các</a:t>
              </a:r>
              <a:r>
                <a:rPr lang="en-GB" altLang="en-US" sz="2000" i="1" dirty="0">
                  <a:solidFill>
                    <a:srgbClr val="002060"/>
                  </a:solidFill>
                  <a:ea typeface="+mn-ea"/>
                </a:rPr>
                <a:t> </a:t>
              </a:r>
              <a:r>
                <a:rPr lang="en-GB" altLang="en-US" sz="2000" i="1" dirty="0" err="1">
                  <a:solidFill>
                    <a:srgbClr val="002060"/>
                  </a:solidFill>
                  <a:ea typeface="+mn-ea"/>
                </a:rPr>
                <a:t>câu</a:t>
              </a:r>
              <a:r>
                <a:rPr lang="en-GB" altLang="en-US" sz="2000" i="1" dirty="0">
                  <a:solidFill>
                    <a:srgbClr val="002060"/>
                  </a:solidFill>
                  <a:ea typeface="+mn-ea"/>
                </a:rPr>
                <a:t> </a:t>
              </a:r>
              <a:r>
                <a:rPr lang="en-GB" altLang="en-US" sz="2000" i="1" dirty="0" err="1">
                  <a:solidFill>
                    <a:srgbClr val="002060"/>
                  </a:solidFill>
                  <a:ea typeface="+mn-ea"/>
                </a:rPr>
                <a:t>hỏi</a:t>
              </a:r>
              <a:endParaRPr lang="en-GB" altLang="en-US" sz="2000" i="1" dirty="0">
                <a:solidFill>
                  <a:srgbClr val="002060"/>
                </a:solidFill>
                <a:ea typeface="+mn-ea"/>
              </a:endParaRPr>
            </a:p>
            <a:p>
              <a:pPr eaLnBrk="1" hangingPunct="1">
                <a:lnSpc>
                  <a:spcPct val="135000"/>
                </a:lnSpc>
                <a:spcBef>
                  <a:spcPts val="600"/>
                </a:spcBef>
                <a:spcAft>
                  <a:spcPts val="600"/>
                </a:spcAft>
                <a:buNone/>
              </a:pPr>
              <a:endParaRPr lang="en-GB" altLang="en-US" sz="2000" i="1" dirty="0">
                <a:solidFill>
                  <a:srgbClr val="002060"/>
                </a:solidFill>
                <a:ea typeface="+mn-ea"/>
              </a:endParaRPr>
            </a:p>
            <a:p>
              <a:pPr eaLnBrk="1" hangingPunct="1">
                <a:lnSpc>
                  <a:spcPct val="135000"/>
                </a:lnSpc>
                <a:spcBef>
                  <a:spcPts val="600"/>
                </a:spcBef>
                <a:spcAft>
                  <a:spcPts val="600"/>
                </a:spcAft>
                <a:buNone/>
              </a:pPr>
              <a:r>
                <a:rPr lang="en-GB" altLang="en-US" sz="2000" i="1" dirty="0">
                  <a:solidFill>
                    <a:srgbClr val="002060"/>
                  </a:solidFill>
                  <a:ea typeface="+mn-ea"/>
                </a:rPr>
                <a:t>         </a:t>
              </a:r>
              <a:r>
                <a:rPr lang="en-US" altLang="en-US" sz="2000" i="1" dirty="0" err="1">
                  <a:solidFill>
                    <a:srgbClr val="002060"/>
                  </a:solidFill>
                  <a:ea typeface="+mn-ea"/>
                  <a:cs typeface="Times New Roman" panose="02020603050405020304" pitchFamily="18" charset="0"/>
                </a:rPr>
                <a:t>Chuẩn</a:t>
              </a:r>
              <a:r>
                <a:rPr lang="en-US" altLang="en-US" sz="2000" i="1" dirty="0">
                  <a:solidFill>
                    <a:srgbClr val="002060"/>
                  </a:solidFill>
                  <a:ea typeface="+mn-ea"/>
                  <a:cs typeface="Times New Roman" panose="02020603050405020304" pitchFamily="18" charset="0"/>
                </a:rPr>
                <a:t> </a:t>
              </a:r>
              <a:r>
                <a:rPr lang="en-US" altLang="en-US" sz="2000" i="1" dirty="0" err="1">
                  <a:solidFill>
                    <a:srgbClr val="002060"/>
                  </a:solidFill>
                  <a:ea typeface="+mn-ea"/>
                  <a:cs typeface="Times New Roman" panose="02020603050405020304" pitchFamily="18" charset="0"/>
                </a:rPr>
                <a:t>bị</a:t>
              </a:r>
              <a:r>
                <a:rPr lang="en-US" altLang="en-US" sz="2000" i="1" dirty="0">
                  <a:solidFill>
                    <a:srgbClr val="002060"/>
                  </a:solidFill>
                  <a:ea typeface="+mn-ea"/>
                  <a:cs typeface="Times New Roman" panose="02020603050405020304" pitchFamily="18" charset="0"/>
                </a:rPr>
                <a:t> </a:t>
              </a:r>
              <a:r>
                <a:rPr lang="en-US" altLang="en-US" sz="2000" i="1" dirty="0" err="1">
                  <a:solidFill>
                    <a:srgbClr val="002060"/>
                  </a:solidFill>
                  <a:ea typeface="+mn-ea"/>
                  <a:cs typeface="Times New Roman" panose="02020603050405020304" pitchFamily="18" charset="0"/>
                </a:rPr>
                <a:t>bài</a:t>
              </a:r>
              <a:r>
                <a:rPr lang="en-US" altLang="en-US" sz="2000" i="1" dirty="0">
                  <a:solidFill>
                    <a:srgbClr val="002060"/>
                  </a:solidFill>
                  <a:ea typeface="+mn-ea"/>
                  <a:cs typeface="Times New Roman" panose="02020603050405020304" pitchFamily="18" charset="0"/>
                </a:rPr>
                <a:t> 3</a:t>
              </a:r>
            </a:p>
            <a:p>
              <a:pPr eaLnBrk="1" hangingPunct="1">
                <a:buNone/>
              </a:pPr>
              <a:endParaRPr lang="en-US" altLang="en-US" dirty="0">
                <a:ea typeface="+mn-ea"/>
                <a:cs typeface="Times New Roman" panose="02020603050405020304" pitchFamily="18" charset="0"/>
              </a:endParaRPr>
            </a:p>
          </p:txBody>
        </p:sp>
        <p:grpSp>
          <p:nvGrpSpPr>
            <p:cNvPr id="5" name="Google Shape;330;p37">
              <a:extLst>
                <a:ext uri="{FF2B5EF4-FFF2-40B4-BE49-F238E27FC236}">
                  <a16:creationId xmlns:a16="http://schemas.microsoft.com/office/drawing/2014/main" id="{D88C9E7A-A886-4645-9FD3-13960F465AF0}"/>
                </a:ext>
              </a:extLst>
            </p:cNvPr>
            <p:cNvGrpSpPr/>
            <p:nvPr/>
          </p:nvGrpSpPr>
          <p:grpSpPr>
            <a:xfrm>
              <a:off x="3260808" y="1507440"/>
              <a:ext cx="307248" cy="388574"/>
              <a:chOff x="584925" y="238125"/>
              <a:chExt cx="415200" cy="525100"/>
            </a:xfrm>
            <a:solidFill>
              <a:schemeClr val="accent4">
                <a:lumMod val="75000"/>
              </a:schemeClr>
            </a:solidFill>
          </p:grpSpPr>
          <p:sp>
            <p:nvSpPr>
              <p:cNvPr id="15" name="Google Shape;331;p37">
                <a:extLst>
                  <a:ext uri="{FF2B5EF4-FFF2-40B4-BE49-F238E27FC236}">
                    <a16:creationId xmlns:a16="http://schemas.microsoft.com/office/drawing/2014/main" id="{53281CA7-AEFE-4C39-A9C4-63C94F4FD8A8}"/>
                  </a:ext>
                </a:extLst>
              </p:cNvPr>
              <p:cNvSpPr/>
              <p:nvPr/>
            </p:nvSpPr>
            <p:spPr>
              <a:xfrm>
                <a:off x="621550" y="299175"/>
                <a:ext cx="378575" cy="464050"/>
              </a:xfrm>
              <a:custGeom>
                <a:avLst/>
                <a:gdLst/>
                <a:ahLst/>
                <a:cxnLst/>
                <a:rect l="l" t="t" r="r" b="b"/>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defRPr/>
                </a:pPr>
                <a:endParaRPr sz="1400" kern="0">
                  <a:solidFill>
                    <a:srgbClr val="000000"/>
                  </a:solidFill>
                  <a:latin typeface="Arial"/>
                  <a:ea typeface="Arial"/>
                  <a:cs typeface="Arial"/>
                  <a:sym typeface="Arial"/>
                </a:endParaRPr>
              </a:p>
            </p:txBody>
          </p:sp>
          <p:sp>
            <p:nvSpPr>
              <p:cNvPr id="16" name="Google Shape;332;p37">
                <a:extLst>
                  <a:ext uri="{FF2B5EF4-FFF2-40B4-BE49-F238E27FC236}">
                    <a16:creationId xmlns:a16="http://schemas.microsoft.com/office/drawing/2014/main" id="{071D3CE3-0780-44C3-9E33-AF6835B8C624}"/>
                  </a:ext>
                </a:extLst>
              </p:cNvPr>
              <p:cNvSpPr/>
              <p:nvPr/>
            </p:nvSpPr>
            <p:spPr>
              <a:xfrm>
                <a:off x="633750" y="2381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defRPr/>
                </a:pPr>
                <a:endParaRPr sz="1400" kern="0">
                  <a:solidFill>
                    <a:srgbClr val="000000"/>
                  </a:solidFill>
                  <a:latin typeface="Arial"/>
                  <a:ea typeface="Arial"/>
                  <a:cs typeface="Arial"/>
                  <a:sym typeface="Arial"/>
                </a:endParaRPr>
              </a:p>
            </p:txBody>
          </p:sp>
          <p:sp>
            <p:nvSpPr>
              <p:cNvPr id="17" name="Google Shape;333;p37">
                <a:extLst>
                  <a:ext uri="{FF2B5EF4-FFF2-40B4-BE49-F238E27FC236}">
                    <a16:creationId xmlns:a16="http://schemas.microsoft.com/office/drawing/2014/main" id="{386C6063-B552-430F-9072-B6D6E522F8DD}"/>
                  </a:ext>
                </a:extLst>
              </p:cNvPr>
              <p:cNvSpPr/>
              <p:nvPr/>
            </p:nvSpPr>
            <p:spPr>
              <a:xfrm>
                <a:off x="716800"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defRPr/>
                </a:pPr>
                <a:endParaRPr sz="1400" kern="0">
                  <a:solidFill>
                    <a:srgbClr val="000000"/>
                  </a:solidFill>
                  <a:latin typeface="Arial"/>
                  <a:ea typeface="Arial"/>
                  <a:cs typeface="Arial"/>
                  <a:sym typeface="Arial"/>
                </a:endParaRPr>
              </a:p>
            </p:txBody>
          </p:sp>
          <p:sp>
            <p:nvSpPr>
              <p:cNvPr id="18" name="Google Shape;334;p37">
                <a:extLst>
                  <a:ext uri="{FF2B5EF4-FFF2-40B4-BE49-F238E27FC236}">
                    <a16:creationId xmlns:a16="http://schemas.microsoft.com/office/drawing/2014/main" id="{1D45BD59-564C-4932-937E-B4D49CDB8000}"/>
                  </a:ext>
                </a:extLst>
              </p:cNvPr>
              <p:cNvSpPr/>
              <p:nvPr/>
            </p:nvSpPr>
            <p:spPr>
              <a:xfrm>
                <a:off x="799825" y="238125"/>
                <a:ext cx="29350" cy="63500"/>
              </a:xfrm>
              <a:custGeom>
                <a:avLst/>
                <a:gdLst/>
                <a:ahLst/>
                <a:cxnLst/>
                <a:rect l="l" t="t" r="r" b="b"/>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defRPr/>
                </a:pPr>
                <a:endParaRPr sz="1400" kern="0">
                  <a:solidFill>
                    <a:srgbClr val="000000"/>
                  </a:solidFill>
                  <a:latin typeface="Arial"/>
                  <a:ea typeface="Arial"/>
                  <a:cs typeface="Arial"/>
                  <a:sym typeface="Arial"/>
                </a:endParaRPr>
              </a:p>
            </p:txBody>
          </p:sp>
          <p:sp>
            <p:nvSpPr>
              <p:cNvPr id="19" name="Google Shape;335;p37">
                <a:extLst>
                  <a:ext uri="{FF2B5EF4-FFF2-40B4-BE49-F238E27FC236}">
                    <a16:creationId xmlns:a16="http://schemas.microsoft.com/office/drawing/2014/main" id="{1FA9F9AB-21DC-4BB2-A34C-A8D4B234CA2E}"/>
                  </a:ext>
                </a:extLst>
              </p:cNvPr>
              <p:cNvSpPr/>
              <p:nvPr/>
            </p:nvSpPr>
            <p:spPr>
              <a:xfrm>
                <a:off x="882875"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defRPr/>
                </a:pPr>
                <a:endParaRPr sz="1400" kern="0">
                  <a:solidFill>
                    <a:srgbClr val="000000"/>
                  </a:solidFill>
                  <a:latin typeface="Arial"/>
                  <a:ea typeface="Arial"/>
                  <a:cs typeface="Arial"/>
                  <a:sym typeface="Arial"/>
                </a:endParaRPr>
              </a:p>
            </p:txBody>
          </p:sp>
          <p:sp>
            <p:nvSpPr>
              <p:cNvPr id="20" name="Google Shape;336;p37">
                <a:extLst>
                  <a:ext uri="{FF2B5EF4-FFF2-40B4-BE49-F238E27FC236}">
                    <a16:creationId xmlns:a16="http://schemas.microsoft.com/office/drawing/2014/main" id="{3DD11E39-BE5E-4E27-A2F7-E65F7179E883}"/>
                  </a:ext>
                </a:extLst>
              </p:cNvPr>
              <p:cNvSpPr/>
              <p:nvPr/>
            </p:nvSpPr>
            <p:spPr>
              <a:xfrm>
                <a:off x="584925" y="261325"/>
                <a:ext cx="378575" cy="464050"/>
              </a:xfrm>
              <a:custGeom>
                <a:avLst/>
                <a:gdLst/>
                <a:ahLst/>
                <a:cxnLst/>
                <a:rect l="l" t="t" r="r" b="b"/>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defRPr/>
                </a:pPr>
                <a:endParaRPr sz="1400" kern="0">
                  <a:solidFill>
                    <a:srgbClr val="000000"/>
                  </a:solidFill>
                  <a:latin typeface="Arial"/>
                  <a:ea typeface="Arial"/>
                  <a:cs typeface="Arial"/>
                  <a:sym typeface="Arial"/>
                </a:endParaRPr>
              </a:p>
            </p:txBody>
          </p:sp>
        </p:grpSp>
        <p:grpSp>
          <p:nvGrpSpPr>
            <p:cNvPr id="6" name="Google Shape;379;p37">
              <a:extLst>
                <a:ext uri="{FF2B5EF4-FFF2-40B4-BE49-F238E27FC236}">
                  <a16:creationId xmlns:a16="http://schemas.microsoft.com/office/drawing/2014/main" id="{13A1E123-2789-48DE-A024-0E15083C360C}"/>
                </a:ext>
              </a:extLst>
            </p:cNvPr>
            <p:cNvGrpSpPr/>
            <p:nvPr/>
          </p:nvGrpSpPr>
          <p:grpSpPr>
            <a:xfrm>
              <a:off x="3260808" y="2129352"/>
              <a:ext cx="307248" cy="371871"/>
              <a:chOff x="584925" y="922573"/>
              <a:chExt cx="415201" cy="502527"/>
            </a:xfrm>
            <a:solidFill>
              <a:schemeClr val="accent1">
                <a:lumMod val="75000"/>
              </a:schemeClr>
            </a:solidFill>
          </p:grpSpPr>
          <p:sp>
            <p:nvSpPr>
              <p:cNvPr id="22" name="Google Shape;380;p37">
                <a:extLst>
                  <a:ext uri="{FF2B5EF4-FFF2-40B4-BE49-F238E27FC236}">
                    <a16:creationId xmlns:a16="http://schemas.microsoft.com/office/drawing/2014/main" id="{EE55D3A2-33B0-4E0B-9901-F6CE8CC60F04}"/>
                  </a:ext>
                </a:extLst>
              </p:cNvPr>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defRPr/>
                </a:pPr>
                <a:endParaRPr sz="1400" kern="0">
                  <a:solidFill>
                    <a:srgbClr val="000000"/>
                  </a:solidFill>
                  <a:latin typeface="Arial"/>
                  <a:ea typeface="Arial"/>
                  <a:cs typeface="Arial"/>
                  <a:sym typeface="Arial"/>
                </a:endParaRPr>
              </a:p>
            </p:txBody>
          </p:sp>
          <p:sp>
            <p:nvSpPr>
              <p:cNvPr id="23" name="Google Shape;381;p37">
                <a:extLst>
                  <a:ext uri="{FF2B5EF4-FFF2-40B4-BE49-F238E27FC236}">
                    <a16:creationId xmlns:a16="http://schemas.microsoft.com/office/drawing/2014/main" id="{0AE7A5A2-BDA5-44A2-936C-78776308F754}"/>
                  </a:ext>
                </a:extLst>
              </p:cNvPr>
              <p:cNvSpPr/>
              <p:nvPr/>
            </p:nvSpPr>
            <p:spPr>
              <a:xfrm>
                <a:off x="621550" y="922573"/>
                <a:ext cx="378576" cy="464049"/>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defRPr/>
                </a:pPr>
                <a:endParaRPr sz="1400" kern="0">
                  <a:solidFill>
                    <a:srgbClr val="000000"/>
                  </a:solidFill>
                  <a:latin typeface="Arial"/>
                  <a:ea typeface="Arial"/>
                  <a:cs typeface="Arial"/>
                  <a:sym typeface="Arial"/>
                </a:endParaRPr>
              </a:p>
            </p:txBody>
          </p:sp>
          <p:sp>
            <p:nvSpPr>
              <p:cNvPr id="24" name="Google Shape;382;p37">
                <a:extLst>
                  <a:ext uri="{FF2B5EF4-FFF2-40B4-BE49-F238E27FC236}">
                    <a16:creationId xmlns:a16="http://schemas.microsoft.com/office/drawing/2014/main" id="{B135D8AD-EE91-4C43-A6DA-F5F30060A81F}"/>
                  </a:ext>
                </a:extLst>
              </p:cNvPr>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defRPr/>
                </a:pPr>
                <a:endParaRPr sz="1400" kern="0">
                  <a:solidFill>
                    <a:srgbClr val="000000"/>
                  </a:solidFill>
                  <a:latin typeface="Arial"/>
                  <a:ea typeface="Arial"/>
                  <a:cs typeface="Arial"/>
                  <a:sym typeface="Arial"/>
                </a:endParaRPr>
              </a:p>
            </p:txBody>
          </p:sp>
        </p:grpSp>
        <p:grpSp>
          <p:nvGrpSpPr>
            <p:cNvPr id="7" name="Google Shape;387;p37">
              <a:extLst>
                <a:ext uri="{FF2B5EF4-FFF2-40B4-BE49-F238E27FC236}">
                  <a16:creationId xmlns:a16="http://schemas.microsoft.com/office/drawing/2014/main" id="{22501BB6-F58B-4C03-8E71-6590C9B2CD64}"/>
                </a:ext>
              </a:extLst>
            </p:cNvPr>
            <p:cNvGrpSpPr/>
            <p:nvPr/>
          </p:nvGrpSpPr>
          <p:grpSpPr>
            <a:xfrm>
              <a:off x="3223122" y="3157332"/>
              <a:ext cx="415142" cy="384634"/>
              <a:chOff x="1926350" y="995225"/>
              <a:chExt cx="428650" cy="356600"/>
            </a:xfrm>
            <a:solidFill>
              <a:schemeClr val="accent4">
                <a:lumMod val="75000"/>
              </a:schemeClr>
            </a:solidFill>
          </p:grpSpPr>
          <p:sp>
            <p:nvSpPr>
              <p:cNvPr id="26" name="Google Shape;388;p37">
                <a:extLst>
                  <a:ext uri="{FF2B5EF4-FFF2-40B4-BE49-F238E27FC236}">
                    <a16:creationId xmlns:a16="http://schemas.microsoft.com/office/drawing/2014/main" id="{A70F6A2D-484F-4F48-ABFE-8247942B29B7}"/>
                  </a:ext>
                </a:extLst>
              </p:cNvPr>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defRPr/>
                </a:pPr>
                <a:endParaRPr sz="1400" kern="0">
                  <a:solidFill>
                    <a:srgbClr val="000000"/>
                  </a:solidFill>
                  <a:latin typeface="Arial"/>
                  <a:ea typeface="Arial"/>
                  <a:cs typeface="Arial"/>
                  <a:sym typeface="Arial"/>
                </a:endParaRPr>
              </a:p>
            </p:txBody>
          </p:sp>
          <p:sp>
            <p:nvSpPr>
              <p:cNvPr id="27" name="Google Shape;389;p37">
                <a:extLst>
                  <a:ext uri="{FF2B5EF4-FFF2-40B4-BE49-F238E27FC236}">
                    <a16:creationId xmlns:a16="http://schemas.microsoft.com/office/drawing/2014/main" id="{E34A879D-9902-4A88-B9DD-544C93FAF06B}"/>
                  </a:ext>
                </a:extLst>
              </p:cNvPr>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defRPr/>
                </a:pPr>
                <a:endParaRPr sz="1400" kern="0">
                  <a:solidFill>
                    <a:srgbClr val="000000"/>
                  </a:solidFill>
                  <a:latin typeface="Arial"/>
                  <a:ea typeface="Arial"/>
                  <a:cs typeface="Arial"/>
                  <a:sym typeface="Arial"/>
                </a:endParaRPr>
              </a:p>
            </p:txBody>
          </p:sp>
          <p:sp>
            <p:nvSpPr>
              <p:cNvPr id="28" name="Google Shape;390;p37">
                <a:extLst>
                  <a:ext uri="{FF2B5EF4-FFF2-40B4-BE49-F238E27FC236}">
                    <a16:creationId xmlns:a16="http://schemas.microsoft.com/office/drawing/2014/main" id="{C3D007E6-7CE2-4BE7-8E1C-34758252924B}"/>
                  </a:ext>
                </a:extLst>
              </p:cNvPr>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defRPr/>
                </a:pPr>
                <a:endParaRPr sz="1400" kern="0">
                  <a:solidFill>
                    <a:srgbClr val="000000"/>
                  </a:solidFill>
                  <a:latin typeface="Arial"/>
                  <a:ea typeface="Arial"/>
                  <a:cs typeface="Arial"/>
                  <a:sym typeface="Arial"/>
                </a:endParaRPr>
              </a:p>
            </p:txBody>
          </p:sp>
          <p:sp>
            <p:nvSpPr>
              <p:cNvPr id="29" name="Google Shape;391;p37">
                <a:extLst>
                  <a:ext uri="{FF2B5EF4-FFF2-40B4-BE49-F238E27FC236}">
                    <a16:creationId xmlns:a16="http://schemas.microsoft.com/office/drawing/2014/main" id="{D595DA08-0D16-407A-95DF-07603B05C092}"/>
                  </a:ext>
                </a:extLst>
              </p:cNvPr>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defRPr/>
                </a:pPr>
                <a:endParaRPr sz="1400" kern="0">
                  <a:solidFill>
                    <a:srgbClr val="000000"/>
                  </a:solidFill>
                  <a:latin typeface="Arial"/>
                  <a:ea typeface="Arial"/>
                  <a:cs typeface="Arial"/>
                  <a:sym typeface="Arial"/>
                </a:endParaRPr>
              </a:p>
            </p:txBody>
          </p:sp>
        </p:grpSp>
      </p:grpSp>
      <p:pic>
        <p:nvPicPr>
          <p:cNvPr id="66" name="Picture 2" descr="Trẻ Em, Học Tập, Học Bài, Giáo Dục, Tải hình PNG 91 - Free.Vector6.com">
            <a:extLst>
              <a:ext uri="{FF2B5EF4-FFF2-40B4-BE49-F238E27FC236}">
                <a16:creationId xmlns:a16="http://schemas.microsoft.com/office/drawing/2014/main" id="{D99ECA89-AB5F-40C9-96DB-5B378BB0607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07602" y="3558858"/>
            <a:ext cx="2643188"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12" descr="Trẻ Em, Mầm Non, Cậu Bé, Đi Học, Tải hình PNG 357 - Free.Vector6.com">
            <a:extLst>
              <a:ext uri="{FF2B5EF4-FFF2-40B4-BE49-F238E27FC236}">
                <a16:creationId xmlns:a16="http://schemas.microsoft.com/office/drawing/2014/main" id="{40A90527-6FD5-4FDA-9381-DDB68D3927AA}"/>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05025" y="1050925"/>
            <a:ext cx="202565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circle(in)">
                                      <p:cBhvr>
                                        <p:cTn id="7" dur="2000"/>
                                        <p:tgtEl>
                                          <p:spTgt spid="288"/>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21"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par>
                                <p:cTn id="14" presetID="26" presetClass="emph" presetSubtype="0" fill="hold" nodeType="withEffect">
                                  <p:stCondLst>
                                    <p:cond delay="0"/>
                                  </p:stCondLst>
                                  <p:childTnLst>
                                    <p:animEffect transition="out" filter="fade">
                                      <p:cBhvr>
                                        <p:cTn id="15" dur="500" tmFilter="0, 0; .2, .5; .8, .5; 1, 0"/>
                                        <p:tgtEl>
                                          <p:spTgt spid="67"/>
                                        </p:tgtEl>
                                      </p:cBhvr>
                                    </p:animEffect>
                                    <p:animScale>
                                      <p:cBhvr>
                                        <p:cTn id="16" dur="250" autoRev="1" fill="hold"/>
                                        <p:tgtEl>
                                          <p:spTgt spid="67"/>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66"/>
                                        </p:tgtEl>
                                      </p:cBhvr>
                                    </p:animEffect>
                                    <p:animScale>
                                      <p:cBhvr>
                                        <p:cTn id="19" dur="250" autoRev="1" fill="hold"/>
                                        <p:tgtEl>
                                          <p:spTgt spid="6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Google Shape;291;p32">
            <a:extLst>
              <a:ext uri="{FF2B5EF4-FFF2-40B4-BE49-F238E27FC236}">
                <a16:creationId xmlns:a16="http://schemas.microsoft.com/office/drawing/2014/main" id="{F8653574-8A53-48A4-9E39-AC5B7FA14588}"/>
              </a:ext>
            </a:extLst>
          </p:cNvPr>
          <p:cNvSpPr>
            <a:spLocks noGrp="1"/>
          </p:cNvSpPr>
          <p:nvPr>
            <p:ph type="sldNum" sz="quarter" idx="10"/>
          </p:nvPr>
        </p:nvSpPr>
        <p:spPr>
          <a:xfrm>
            <a:off x="26989" y="5607050"/>
            <a:ext cx="549275" cy="39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l">
              <a:buNone/>
            </a:pPr>
            <a:fld id="{48BFF6E2-94E1-4477-84DF-9B578115BFA6}" type="slidenum">
              <a:rPr lang="en-US" altLang="en-US" sz="1100">
                <a:solidFill>
                  <a:srgbClr val="2F3848"/>
                </a:solidFill>
                <a:latin typeface="Source Sans Pro" panose="020B0503030403020204" pitchFamily="34" charset="0"/>
                <a:ea typeface="+mn-ea"/>
                <a:sym typeface="Source Sans Pro" panose="020B0503030403020204" pitchFamily="34" charset="0"/>
              </a:rPr>
              <a:pPr algn="l">
                <a:buNone/>
              </a:pPr>
              <a:t>43</a:t>
            </a:fld>
            <a:endParaRPr lang="en-US" altLang="en-US" sz="1100">
              <a:solidFill>
                <a:srgbClr val="2F3848"/>
              </a:solidFill>
              <a:latin typeface="Source Sans Pro" panose="020B0503030403020204" pitchFamily="34" charset="0"/>
              <a:ea typeface="+mn-ea"/>
              <a:sym typeface="Source Sans Pro" panose="020B0503030403020204" pitchFamily="34" charset="0"/>
            </a:endParaRPr>
          </a:p>
        </p:txBody>
      </p:sp>
      <p:pic>
        <p:nvPicPr>
          <p:cNvPr id="41" name="Picture 40">
            <a:extLst>
              <a:ext uri="{FF2B5EF4-FFF2-40B4-BE49-F238E27FC236}">
                <a16:creationId xmlns:a16="http://schemas.microsoft.com/office/drawing/2014/main" id="{B2E4516B-F482-4861-B318-81E9169FC3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990600"/>
            <a:ext cx="5029200"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BD782DA4-BC8E-40B4-878B-48B5D487BF54}"/>
              </a:ext>
            </a:extLst>
          </p:cNvPr>
          <p:cNvSpPr txBox="1">
            <a:spLocks noChangeArrowheads="1"/>
          </p:cNvSpPr>
          <p:nvPr/>
        </p:nvSpPr>
        <p:spPr bwMode="auto">
          <a:xfrm>
            <a:off x="1044922" y="2057401"/>
            <a:ext cx="334258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150000"/>
              </a:lnSpc>
              <a:buNone/>
            </a:pPr>
            <a:r>
              <a:rPr lang="en-US" altLang="en-US" sz="2400" b="1" dirty="0">
                <a:solidFill>
                  <a:srgbClr val="FC3B22"/>
                </a:solidFill>
                <a:ea typeface="+mn-ea"/>
              </a:rPr>
              <a:t>Xin </a:t>
            </a:r>
            <a:r>
              <a:rPr lang="en-US" altLang="en-US" sz="2400" b="1" dirty="0" err="1">
                <a:solidFill>
                  <a:srgbClr val="FC3B22"/>
                </a:solidFill>
                <a:ea typeface="+mn-ea"/>
              </a:rPr>
              <a:t>chào</a:t>
            </a:r>
            <a:r>
              <a:rPr lang="en-US" altLang="en-US" sz="2400" b="1" dirty="0">
                <a:solidFill>
                  <a:srgbClr val="FC3B22"/>
                </a:solidFill>
                <a:ea typeface="+mn-ea"/>
              </a:rPr>
              <a:t>, </a:t>
            </a:r>
            <a:r>
              <a:rPr lang="en-US" altLang="en-US" sz="2400" b="1" dirty="0" err="1">
                <a:solidFill>
                  <a:srgbClr val="FC3B22"/>
                </a:solidFill>
                <a:ea typeface="+mn-ea"/>
              </a:rPr>
              <a:t>hẹn</a:t>
            </a:r>
            <a:r>
              <a:rPr lang="en-US" altLang="en-US" sz="2400" b="1" dirty="0">
                <a:solidFill>
                  <a:srgbClr val="FC3B22"/>
                </a:solidFill>
                <a:ea typeface="+mn-ea"/>
              </a:rPr>
              <a:t> </a:t>
            </a:r>
            <a:r>
              <a:rPr lang="en-US" altLang="en-US" sz="2400" b="1" dirty="0" err="1">
                <a:solidFill>
                  <a:srgbClr val="FC3B22"/>
                </a:solidFill>
                <a:ea typeface="+mn-ea"/>
              </a:rPr>
              <a:t>gặp</a:t>
            </a:r>
            <a:r>
              <a:rPr lang="en-US" altLang="en-US" sz="2400" b="1" dirty="0">
                <a:solidFill>
                  <a:srgbClr val="FC3B22"/>
                </a:solidFill>
                <a:ea typeface="+mn-ea"/>
              </a:rPr>
              <a:t> </a:t>
            </a:r>
            <a:r>
              <a:rPr lang="en-US" altLang="en-US" sz="2400" b="1" dirty="0" err="1">
                <a:solidFill>
                  <a:srgbClr val="FC3B22"/>
                </a:solidFill>
                <a:ea typeface="+mn-ea"/>
              </a:rPr>
              <a:t>lại</a:t>
            </a:r>
            <a:r>
              <a:rPr lang="en-US" altLang="en-US" sz="2400" b="1" dirty="0">
                <a:solidFill>
                  <a:srgbClr val="FC3B22"/>
                </a:solidFill>
                <a:ea typeface="+mn-ea"/>
              </a:rPr>
              <a:t>!</a:t>
            </a:r>
          </a:p>
        </p:txBody>
      </p:sp>
      <p:pic>
        <p:nvPicPr>
          <p:cNvPr id="43" name="Picture 42">
            <a:extLst>
              <a:ext uri="{FF2B5EF4-FFF2-40B4-BE49-F238E27FC236}">
                <a16:creationId xmlns:a16="http://schemas.microsoft.com/office/drawing/2014/main" id="{FE4F920C-5F91-4C26-9407-1FA6A17CC33A}"/>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53000" y="1785938"/>
            <a:ext cx="3937000"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vi-VN" altLang="vi-VN" sz="3600">
              <a:solidFill>
                <a:prstClr val="black"/>
              </a:solidFill>
              <a:latin typeface=".VnAristote" pitchFamily="34" charset="0"/>
              <a:ea typeface="+mn-ea"/>
            </a:endParaRPr>
          </a:p>
        </p:txBody>
      </p:sp>
      <p:sp>
        <p:nvSpPr>
          <p:cNvPr id="11" name="Text Box 11"/>
          <p:cNvSpPr txBox="1">
            <a:spLocks noChangeArrowheads="1"/>
          </p:cNvSpPr>
          <p:nvPr/>
        </p:nvSpPr>
        <p:spPr bwMode="auto">
          <a:xfrm>
            <a:off x="495300" y="1143000"/>
            <a:ext cx="8153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dirty="0">
                <a:solidFill>
                  <a:srgbClr val="0000FF"/>
                </a:solidFill>
                <a:ea typeface="+mn-ea"/>
              </a:rPr>
              <a:t> </a:t>
            </a:r>
            <a:r>
              <a:rPr lang="en-US" altLang="en-US" sz="3200" dirty="0" err="1">
                <a:solidFill>
                  <a:srgbClr val="0000FF"/>
                </a:solidFill>
                <a:ea typeface="+mn-ea"/>
              </a:rPr>
              <a:t>Thực</a:t>
            </a:r>
            <a:r>
              <a:rPr lang="en-US" altLang="en-US" sz="3200" dirty="0">
                <a:solidFill>
                  <a:srgbClr val="0000FF"/>
                </a:solidFill>
                <a:ea typeface="+mn-ea"/>
              </a:rPr>
              <a:t> </a:t>
            </a:r>
            <a:r>
              <a:rPr lang="en-US" altLang="en-US" sz="3200" dirty="0" err="1">
                <a:solidFill>
                  <a:srgbClr val="0000FF"/>
                </a:solidFill>
                <a:ea typeface="+mn-ea"/>
              </a:rPr>
              <a:t>hiện</a:t>
            </a:r>
            <a:r>
              <a:rPr lang="en-US" altLang="en-US" sz="3200" dirty="0">
                <a:solidFill>
                  <a:srgbClr val="0000FF"/>
                </a:solidFill>
                <a:ea typeface="+mn-ea"/>
              </a:rPr>
              <a:t> </a:t>
            </a:r>
            <a:r>
              <a:rPr lang="en-US" altLang="en-US" sz="3200" dirty="0" err="1">
                <a:solidFill>
                  <a:srgbClr val="0000FF"/>
                </a:solidFill>
                <a:ea typeface="+mn-ea"/>
              </a:rPr>
              <a:t>được</a:t>
            </a:r>
            <a:r>
              <a:rPr lang="en-US" altLang="en-US" sz="3200" dirty="0">
                <a:solidFill>
                  <a:srgbClr val="0000FF"/>
                </a:solidFill>
                <a:ea typeface="+mn-ea"/>
              </a:rPr>
              <a:t> </a:t>
            </a:r>
            <a:r>
              <a:rPr lang="en-US" altLang="en-US" sz="3200" dirty="0" err="1">
                <a:solidFill>
                  <a:srgbClr val="0000FF"/>
                </a:solidFill>
                <a:ea typeface="+mn-ea"/>
              </a:rPr>
              <a:t>một</a:t>
            </a:r>
            <a:r>
              <a:rPr lang="en-US" altLang="en-US" sz="3200" dirty="0">
                <a:solidFill>
                  <a:srgbClr val="0000FF"/>
                </a:solidFill>
                <a:ea typeface="+mn-ea"/>
              </a:rPr>
              <a:t> </a:t>
            </a:r>
            <a:r>
              <a:rPr lang="en-US" altLang="en-US" sz="3200" dirty="0" err="1">
                <a:solidFill>
                  <a:srgbClr val="0000FF"/>
                </a:solidFill>
                <a:ea typeface="+mn-ea"/>
              </a:rPr>
              <a:t>số</a:t>
            </a:r>
            <a:r>
              <a:rPr lang="en-US" altLang="en-US" sz="3200" dirty="0">
                <a:solidFill>
                  <a:srgbClr val="0000FF"/>
                </a:solidFill>
                <a:ea typeface="+mn-ea"/>
              </a:rPr>
              <a:t> </a:t>
            </a:r>
            <a:r>
              <a:rPr lang="en-US" altLang="en-US" sz="3200" dirty="0" err="1">
                <a:solidFill>
                  <a:srgbClr val="0000FF"/>
                </a:solidFill>
                <a:ea typeface="+mn-ea"/>
              </a:rPr>
              <a:t>biện</a:t>
            </a:r>
            <a:r>
              <a:rPr lang="en-US" altLang="en-US" sz="3200" dirty="0">
                <a:solidFill>
                  <a:srgbClr val="0000FF"/>
                </a:solidFill>
                <a:ea typeface="+mn-ea"/>
              </a:rPr>
              <a:t> </a:t>
            </a:r>
            <a:r>
              <a:rPr lang="en-US" altLang="en-US" sz="3200" dirty="0" err="1">
                <a:solidFill>
                  <a:srgbClr val="0000FF"/>
                </a:solidFill>
                <a:ea typeface="+mn-ea"/>
              </a:rPr>
              <a:t>pháp</a:t>
            </a:r>
            <a:r>
              <a:rPr lang="en-US" altLang="en-US" sz="3200" dirty="0">
                <a:solidFill>
                  <a:srgbClr val="0000FF"/>
                </a:solidFill>
                <a:ea typeface="+mn-ea"/>
              </a:rPr>
              <a:t> </a:t>
            </a:r>
            <a:r>
              <a:rPr lang="en-US" altLang="en-US" sz="3200" dirty="0" err="1">
                <a:solidFill>
                  <a:srgbClr val="0000FF"/>
                </a:solidFill>
                <a:ea typeface="+mn-ea"/>
              </a:rPr>
              <a:t>sử</a:t>
            </a:r>
            <a:r>
              <a:rPr lang="en-US" altLang="en-US" sz="3200" dirty="0">
                <a:solidFill>
                  <a:srgbClr val="0000FF"/>
                </a:solidFill>
                <a:ea typeface="+mn-ea"/>
              </a:rPr>
              <a:t> </a:t>
            </a:r>
            <a:r>
              <a:rPr lang="en-US" altLang="en-US" sz="3200" dirty="0" err="1">
                <a:solidFill>
                  <a:srgbClr val="0000FF"/>
                </a:solidFill>
                <a:ea typeface="+mn-ea"/>
              </a:rPr>
              <a:t>dụng</a:t>
            </a:r>
            <a:r>
              <a:rPr lang="en-US" altLang="en-US" sz="3200" dirty="0">
                <a:solidFill>
                  <a:srgbClr val="0000FF"/>
                </a:solidFill>
                <a:ea typeface="+mn-ea"/>
              </a:rPr>
              <a:t> </a:t>
            </a:r>
            <a:r>
              <a:rPr lang="en-US" altLang="en-US" sz="3200" dirty="0" err="1">
                <a:solidFill>
                  <a:srgbClr val="0000FF"/>
                </a:solidFill>
                <a:ea typeface="+mn-ea"/>
              </a:rPr>
              <a:t>năng</a:t>
            </a:r>
            <a:r>
              <a:rPr lang="en-US" altLang="en-US" sz="3200" dirty="0">
                <a:solidFill>
                  <a:srgbClr val="0000FF"/>
                </a:solidFill>
                <a:ea typeface="+mn-ea"/>
              </a:rPr>
              <a:t> </a:t>
            </a:r>
            <a:r>
              <a:rPr lang="en-US" altLang="en-US" sz="3200" dirty="0" err="1">
                <a:solidFill>
                  <a:srgbClr val="0000FF"/>
                </a:solidFill>
                <a:ea typeface="+mn-ea"/>
              </a:rPr>
              <a:t>lượng</a:t>
            </a:r>
            <a:r>
              <a:rPr lang="en-US" altLang="en-US" sz="3200" dirty="0">
                <a:solidFill>
                  <a:srgbClr val="0000FF"/>
                </a:solidFill>
                <a:ea typeface="+mn-ea"/>
              </a:rPr>
              <a:t> </a:t>
            </a:r>
            <a:r>
              <a:rPr lang="en-US" altLang="en-US" sz="3200" dirty="0" err="1">
                <a:solidFill>
                  <a:srgbClr val="0000FF"/>
                </a:solidFill>
                <a:ea typeface="+mn-ea"/>
              </a:rPr>
              <a:t>trong</a:t>
            </a:r>
            <a:r>
              <a:rPr lang="en-US" altLang="en-US" sz="3200" dirty="0">
                <a:solidFill>
                  <a:srgbClr val="0000FF"/>
                </a:solidFill>
                <a:ea typeface="+mn-ea"/>
              </a:rPr>
              <a:t> </a:t>
            </a:r>
            <a:r>
              <a:rPr lang="en-US" altLang="en-US" sz="3200" dirty="0" err="1">
                <a:solidFill>
                  <a:srgbClr val="0000FF"/>
                </a:solidFill>
                <a:ea typeface="+mn-ea"/>
              </a:rPr>
              <a:t>gia</a:t>
            </a:r>
            <a:r>
              <a:rPr lang="en-US" altLang="en-US" sz="3200" dirty="0">
                <a:solidFill>
                  <a:srgbClr val="0000FF"/>
                </a:solidFill>
                <a:ea typeface="+mn-ea"/>
              </a:rPr>
              <a:t> </a:t>
            </a:r>
            <a:r>
              <a:rPr lang="en-US" altLang="en-US" sz="3200" dirty="0" err="1">
                <a:solidFill>
                  <a:srgbClr val="0000FF"/>
                </a:solidFill>
                <a:ea typeface="+mn-ea"/>
              </a:rPr>
              <a:t>đình</a:t>
            </a:r>
            <a:r>
              <a:rPr lang="en-US" altLang="en-US" sz="3200" dirty="0">
                <a:solidFill>
                  <a:srgbClr val="0000FF"/>
                </a:solidFill>
                <a:ea typeface="+mn-ea"/>
              </a:rPr>
              <a:t> </a:t>
            </a:r>
            <a:r>
              <a:rPr lang="en-US" altLang="en-US" sz="3200" dirty="0" err="1">
                <a:solidFill>
                  <a:srgbClr val="0000FF"/>
                </a:solidFill>
                <a:ea typeface="+mn-ea"/>
              </a:rPr>
              <a:t>tiết</a:t>
            </a:r>
            <a:r>
              <a:rPr lang="en-US" altLang="en-US" sz="3200" dirty="0">
                <a:solidFill>
                  <a:srgbClr val="0000FF"/>
                </a:solidFill>
                <a:ea typeface="+mn-ea"/>
              </a:rPr>
              <a:t> </a:t>
            </a:r>
            <a:r>
              <a:rPr lang="en-US" altLang="en-US" sz="3200" dirty="0" err="1">
                <a:solidFill>
                  <a:srgbClr val="0000FF"/>
                </a:solidFill>
                <a:ea typeface="+mn-ea"/>
              </a:rPr>
              <a:t>kiệm</a:t>
            </a:r>
            <a:r>
              <a:rPr lang="en-US" altLang="en-US" sz="3200" dirty="0">
                <a:solidFill>
                  <a:srgbClr val="0000FF"/>
                </a:solidFill>
                <a:ea typeface="+mn-ea"/>
              </a:rPr>
              <a:t> </a:t>
            </a:r>
            <a:r>
              <a:rPr lang="en-US" altLang="en-US" sz="3200" dirty="0" err="1">
                <a:solidFill>
                  <a:srgbClr val="0000FF"/>
                </a:solidFill>
                <a:ea typeface="+mn-ea"/>
              </a:rPr>
              <a:t>và</a:t>
            </a:r>
            <a:r>
              <a:rPr lang="en-US" altLang="en-US" sz="3200" dirty="0">
                <a:solidFill>
                  <a:srgbClr val="0000FF"/>
                </a:solidFill>
                <a:ea typeface="+mn-ea"/>
              </a:rPr>
              <a:t> </a:t>
            </a:r>
            <a:r>
              <a:rPr lang="en-US" altLang="en-US" sz="3200" dirty="0" err="1">
                <a:solidFill>
                  <a:srgbClr val="0000FF"/>
                </a:solidFill>
                <a:ea typeface="+mn-ea"/>
              </a:rPr>
              <a:t>hiệu</a:t>
            </a:r>
            <a:r>
              <a:rPr lang="en-US" altLang="en-US" sz="3200" dirty="0">
                <a:solidFill>
                  <a:srgbClr val="0000FF"/>
                </a:solidFill>
                <a:ea typeface="+mn-ea"/>
              </a:rPr>
              <a:t> </a:t>
            </a:r>
            <a:r>
              <a:rPr lang="en-US" altLang="en-US" sz="3200" dirty="0" err="1">
                <a:solidFill>
                  <a:srgbClr val="0000FF"/>
                </a:solidFill>
                <a:ea typeface="+mn-ea"/>
              </a:rPr>
              <a:t>quả</a:t>
            </a:r>
            <a:r>
              <a:rPr lang="en-US" altLang="en-US" sz="3200" dirty="0">
                <a:solidFill>
                  <a:srgbClr val="0000FF"/>
                </a:solidFill>
                <a:ea typeface="+mn-ea"/>
              </a:rPr>
              <a:t>.</a:t>
            </a:r>
          </a:p>
        </p:txBody>
      </p:sp>
      <p:pic>
        <p:nvPicPr>
          <p:cNvPr id="7173" name="Picture 9"/>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28700" y="2438400"/>
            <a:ext cx="7086600" cy="361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a:spLocks noChangeArrowheads="1"/>
          </p:cNvSpPr>
          <p:nvPr/>
        </p:nvSpPr>
        <p:spPr bwMode="auto">
          <a:xfrm>
            <a:off x="1295400" y="323850"/>
            <a:ext cx="586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auto" hangingPunct="1">
              <a:spcBef>
                <a:spcPts val="0"/>
              </a:spcBef>
              <a:spcAft>
                <a:spcPts val="0"/>
              </a:spcAft>
              <a:defRPr/>
            </a:pPr>
            <a:r>
              <a:rPr lang="vi-VN" sz="3200" b="1" kern="0">
                <a:solidFill>
                  <a:srgbClr val="FF0000"/>
                </a:solidFill>
                <a:ea typeface="+mn-ea"/>
              </a:rPr>
              <a:t>MỤC TIÊU BÀI HỌC</a:t>
            </a:r>
          </a:p>
        </p:txBody>
      </p:sp>
    </p:spTree>
    <p:custDataLst>
      <p:tags r:id="rId1"/>
    </p:custDataLst>
    <p:extLst>
      <p:ext uri="{BB962C8B-B14F-4D97-AF65-F5344CB8AC3E}">
        <p14:creationId xmlns:p14="http://schemas.microsoft.com/office/powerpoint/2010/main" val="193165668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amond(in)">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p:cNvGrpSpPr>
            <a:grpSpLocks/>
          </p:cNvGrpSpPr>
          <p:nvPr/>
        </p:nvGrpSpPr>
        <p:grpSpPr bwMode="auto">
          <a:xfrm>
            <a:off x="318433" y="928159"/>
            <a:ext cx="8230253" cy="5625041"/>
            <a:chOff x="671729" y="1149388"/>
            <a:chExt cx="6768454" cy="3764360"/>
          </a:xfrm>
        </p:grpSpPr>
        <p:grpSp>
          <p:nvGrpSpPr>
            <p:cNvPr id="7" name="Group 5"/>
            <p:cNvGrpSpPr>
              <a:grpSpLocks/>
            </p:cNvGrpSpPr>
            <p:nvPr/>
          </p:nvGrpSpPr>
          <p:grpSpPr bwMode="auto">
            <a:xfrm>
              <a:off x="671729" y="1149388"/>
              <a:ext cx="6768454" cy="3764360"/>
              <a:chOff x="4535148" y="1581151"/>
              <a:chExt cx="3261422" cy="2730464"/>
            </a:xfrm>
          </p:grpSpPr>
          <p:grpSp>
            <p:nvGrpSpPr>
              <p:cNvPr id="9" name="Group 6"/>
              <p:cNvGrpSpPr>
                <a:grpSpLocks/>
              </p:cNvGrpSpPr>
              <p:nvPr/>
            </p:nvGrpSpPr>
            <p:grpSpPr bwMode="auto">
              <a:xfrm>
                <a:off x="4535148" y="1581151"/>
                <a:ext cx="3261421" cy="2730464"/>
                <a:chOff x="5953150" y="1837109"/>
                <a:chExt cx="2314425" cy="2286245"/>
              </a:xfrm>
            </p:grpSpPr>
            <p:cxnSp>
              <p:nvCxnSpPr>
                <p:cNvPr id="11" name="Straight Connector 10"/>
                <p:cNvCxnSpPr/>
                <p:nvPr/>
              </p:nvCxnSpPr>
              <p:spPr>
                <a:xfrm>
                  <a:off x="6345519" y="1837109"/>
                  <a:ext cx="0" cy="2286245"/>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5953150" y="1860010"/>
                  <a:ext cx="2314425" cy="422102"/>
                </a:xfrm>
                <a:prstGeom prst="roundRect">
                  <a:avLst/>
                </a:prstGeom>
                <a:solidFill>
                  <a:srgbClr val="FFFF00"/>
                </a:solidFill>
                <a:ln w="28575">
                  <a:solidFill>
                    <a:srgbClr val="0070C0"/>
                  </a:solidFill>
                </a:ln>
              </p:spPr>
              <p:style>
                <a:lnRef idx="2">
                  <a:schemeClr val="accent6"/>
                </a:lnRef>
                <a:fillRef idx="1">
                  <a:schemeClr val="lt1"/>
                </a:fillRef>
                <a:effectRef idx="0">
                  <a:schemeClr val="accent6"/>
                </a:effectRef>
                <a:fontRef idx="minor">
                  <a:schemeClr val="dk1"/>
                </a:fontRef>
              </p:style>
              <p:txBody>
                <a:bodyPr anchor="ctr"/>
                <a:lstStyle/>
                <a:p>
                  <a:pPr>
                    <a:buClr>
                      <a:srgbClr val="000000"/>
                    </a:buClr>
                    <a:buFont typeface="Arial" charset="0"/>
                    <a:buNone/>
                  </a:pPr>
                  <a:r>
                    <a:rPr lang="en-US" sz="3200" b="1" dirty="0">
                      <a:solidFill>
                        <a:srgbClr val="002060"/>
                      </a:solidFill>
                      <a:latin typeface="Times New Roman" pitchFamily="18" charset="0"/>
                      <a:ea typeface="ＭＳ Ｐゴシック" charset="0"/>
                      <a:cs typeface="Times New Roman" pitchFamily="18" charset="0"/>
                    </a:rPr>
                    <a:t>1. </a:t>
                  </a:r>
                  <a:r>
                    <a:rPr lang="en-US" sz="3200" b="1" dirty="0" err="1">
                      <a:solidFill>
                        <a:srgbClr val="002060"/>
                      </a:solidFill>
                      <a:latin typeface="Times New Roman" pitchFamily="18" charset="0"/>
                      <a:ea typeface="ＭＳ Ｐゴシック" charset="0"/>
                      <a:cs typeface="Times New Roman" pitchFamily="18" charset="0"/>
                    </a:rPr>
                    <a:t>Các</a:t>
                  </a:r>
                  <a:r>
                    <a:rPr lang="en-US" sz="3200" b="1" dirty="0">
                      <a:solidFill>
                        <a:srgbClr val="002060"/>
                      </a:solidFill>
                      <a:latin typeface="Times New Roman" pitchFamily="18" charset="0"/>
                      <a:ea typeface="ＭＳ Ｐゴシック" charset="0"/>
                      <a:cs typeface="Times New Roman" pitchFamily="18" charset="0"/>
                    </a:rPr>
                    <a:t> </a:t>
                  </a:r>
                  <a:r>
                    <a:rPr lang="en-US" sz="3200" b="1" dirty="0" err="1">
                      <a:solidFill>
                        <a:srgbClr val="002060"/>
                      </a:solidFill>
                      <a:latin typeface="Times New Roman" pitchFamily="18" charset="0"/>
                      <a:ea typeface="ＭＳ Ｐゴシック" charset="0"/>
                      <a:cs typeface="Times New Roman" pitchFamily="18" charset="0"/>
                    </a:rPr>
                    <a:t>nguồn</a:t>
                  </a:r>
                  <a:r>
                    <a:rPr lang="en-US" sz="3200" b="1" dirty="0">
                      <a:solidFill>
                        <a:srgbClr val="002060"/>
                      </a:solidFill>
                      <a:latin typeface="Times New Roman" pitchFamily="18" charset="0"/>
                      <a:ea typeface="ＭＳ Ｐゴシック" charset="0"/>
                      <a:cs typeface="Times New Roman" pitchFamily="18" charset="0"/>
                    </a:rPr>
                    <a:t> </a:t>
                  </a:r>
                  <a:r>
                    <a:rPr lang="en-US" sz="3200" b="1" dirty="0" err="1">
                      <a:solidFill>
                        <a:srgbClr val="002060"/>
                      </a:solidFill>
                      <a:latin typeface="Times New Roman" pitchFamily="18" charset="0"/>
                      <a:ea typeface="ＭＳ Ｐゴシック" charset="0"/>
                      <a:cs typeface="Times New Roman" pitchFamily="18" charset="0"/>
                    </a:rPr>
                    <a:t>năng</a:t>
                  </a:r>
                  <a:r>
                    <a:rPr lang="en-US" sz="3200" b="1" dirty="0">
                      <a:solidFill>
                        <a:srgbClr val="002060"/>
                      </a:solidFill>
                      <a:latin typeface="Times New Roman" pitchFamily="18" charset="0"/>
                      <a:ea typeface="ＭＳ Ｐゴシック" charset="0"/>
                      <a:cs typeface="Times New Roman" pitchFamily="18" charset="0"/>
                    </a:rPr>
                    <a:t> </a:t>
                  </a:r>
                  <a:r>
                    <a:rPr lang="en-US" sz="3200" b="1" dirty="0" err="1">
                      <a:solidFill>
                        <a:srgbClr val="002060"/>
                      </a:solidFill>
                      <a:latin typeface="Times New Roman" pitchFamily="18" charset="0"/>
                      <a:ea typeface="ＭＳ Ｐゴシック" charset="0"/>
                      <a:cs typeface="Times New Roman" pitchFamily="18" charset="0"/>
                    </a:rPr>
                    <a:t>lượng</a:t>
                  </a:r>
                  <a:r>
                    <a:rPr lang="en-US" sz="3200" b="1" dirty="0">
                      <a:solidFill>
                        <a:srgbClr val="002060"/>
                      </a:solidFill>
                      <a:latin typeface="Times New Roman" pitchFamily="18" charset="0"/>
                      <a:ea typeface="ＭＳ Ｐゴシック" charset="0"/>
                      <a:cs typeface="Times New Roman" pitchFamily="18" charset="0"/>
                    </a:rPr>
                    <a:t> </a:t>
                  </a:r>
                  <a:r>
                    <a:rPr lang="en-US" sz="3200" b="1" dirty="0" err="1">
                      <a:solidFill>
                        <a:srgbClr val="002060"/>
                      </a:solidFill>
                      <a:latin typeface="Times New Roman" pitchFamily="18" charset="0"/>
                      <a:ea typeface="ＭＳ Ｐゴシック" charset="0"/>
                      <a:cs typeface="Times New Roman" pitchFamily="18" charset="0"/>
                    </a:rPr>
                    <a:t>thường</a:t>
                  </a:r>
                  <a:r>
                    <a:rPr lang="en-US" sz="3200" b="1" dirty="0">
                      <a:solidFill>
                        <a:srgbClr val="002060"/>
                      </a:solidFill>
                      <a:latin typeface="Times New Roman" pitchFamily="18" charset="0"/>
                      <a:ea typeface="ＭＳ Ｐゴシック" charset="0"/>
                      <a:cs typeface="Times New Roman" pitchFamily="18" charset="0"/>
                    </a:rPr>
                    <a:t> </a:t>
                  </a:r>
                  <a:r>
                    <a:rPr lang="en-US" sz="3200" b="1" dirty="0" err="1">
                      <a:solidFill>
                        <a:srgbClr val="002060"/>
                      </a:solidFill>
                      <a:latin typeface="Times New Roman" pitchFamily="18" charset="0"/>
                      <a:ea typeface="ＭＳ Ｐゴシック" charset="0"/>
                      <a:cs typeface="Times New Roman" pitchFamily="18" charset="0"/>
                    </a:rPr>
                    <a:t>dùng</a:t>
                  </a:r>
                  <a:r>
                    <a:rPr lang="en-US" sz="3200" b="1" dirty="0">
                      <a:solidFill>
                        <a:srgbClr val="002060"/>
                      </a:solidFill>
                      <a:latin typeface="Times New Roman" pitchFamily="18" charset="0"/>
                      <a:ea typeface="ＭＳ Ｐゴシック" charset="0"/>
                      <a:cs typeface="Times New Roman" pitchFamily="18" charset="0"/>
                    </a:rPr>
                    <a:t> </a:t>
                  </a:r>
                  <a:r>
                    <a:rPr lang="en-US" sz="3200" b="1" dirty="0" err="1">
                      <a:solidFill>
                        <a:srgbClr val="002060"/>
                      </a:solidFill>
                      <a:latin typeface="Times New Roman" pitchFamily="18" charset="0"/>
                      <a:ea typeface="ＭＳ Ｐゴシック" charset="0"/>
                      <a:cs typeface="Times New Roman" pitchFamily="18" charset="0"/>
                    </a:rPr>
                    <a:t>trong</a:t>
                  </a:r>
                  <a:r>
                    <a:rPr lang="en-US" sz="3200" b="1" dirty="0">
                      <a:solidFill>
                        <a:srgbClr val="002060"/>
                      </a:solidFill>
                      <a:latin typeface="Times New Roman" pitchFamily="18" charset="0"/>
                      <a:ea typeface="ＭＳ Ｐゴシック" charset="0"/>
                      <a:cs typeface="Times New Roman" pitchFamily="18" charset="0"/>
                    </a:rPr>
                    <a:t> </a:t>
                  </a:r>
                  <a:r>
                    <a:rPr lang="en-US" sz="3200" b="1" dirty="0" err="1">
                      <a:solidFill>
                        <a:srgbClr val="002060"/>
                      </a:solidFill>
                      <a:latin typeface="Times New Roman" pitchFamily="18" charset="0"/>
                      <a:ea typeface="ＭＳ Ｐゴシック" charset="0"/>
                      <a:cs typeface="Times New Roman" pitchFamily="18" charset="0"/>
                    </a:rPr>
                    <a:t>ngôi</a:t>
                  </a:r>
                  <a:r>
                    <a:rPr lang="en-US" sz="3200" b="1" dirty="0">
                      <a:solidFill>
                        <a:srgbClr val="002060"/>
                      </a:solidFill>
                      <a:latin typeface="Times New Roman" pitchFamily="18" charset="0"/>
                      <a:ea typeface="ＭＳ Ｐゴシック" charset="0"/>
                      <a:cs typeface="Times New Roman" pitchFamily="18" charset="0"/>
                    </a:rPr>
                    <a:t> </a:t>
                  </a:r>
                  <a:r>
                    <a:rPr lang="en-US" sz="3200" b="1" dirty="0" err="1">
                      <a:solidFill>
                        <a:srgbClr val="002060"/>
                      </a:solidFill>
                      <a:latin typeface="Times New Roman" pitchFamily="18" charset="0"/>
                      <a:ea typeface="ＭＳ Ｐゴシック" charset="0"/>
                      <a:cs typeface="Times New Roman" pitchFamily="18" charset="0"/>
                    </a:rPr>
                    <a:t>nhà</a:t>
                  </a:r>
                  <a:endParaRPr lang="en-US" sz="3200" b="1" dirty="0">
                    <a:solidFill>
                      <a:srgbClr val="002060"/>
                    </a:solidFill>
                    <a:latin typeface="Times New Roman" pitchFamily="18" charset="0"/>
                    <a:ea typeface="ＭＳ Ｐゴシック" charset="0"/>
                    <a:cs typeface="Times New Roman" pitchFamily="18" charset="0"/>
                  </a:endParaRPr>
                </a:p>
              </p:txBody>
            </p:sp>
            <p:sp>
              <p:nvSpPr>
                <p:cNvPr id="13" name="Rounded Rectangle 12"/>
                <p:cNvSpPr/>
                <p:nvPr/>
              </p:nvSpPr>
              <p:spPr>
                <a:xfrm>
                  <a:off x="5953150" y="2392519"/>
                  <a:ext cx="2314425" cy="312418"/>
                </a:xfrm>
                <a:prstGeom prst="roundRect">
                  <a:avLst/>
                </a:prstGeom>
                <a:solidFill>
                  <a:srgbClr val="FFFF00"/>
                </a:solidFill>
                <a:ln w="28575">
                  <a:solidFill>
                    <a:srgbClr val="0070C0"/>
                  </a:solidFill>
                </a:ln>
              </p:spPr>
              <p:style>
                <a:lnRef idx="2">
                  <a:schemeClr val="accent6"/>
                </a:lnRef>
                <a:fillRef idx="1">
                  <a:schemeClr val="lt1"/>
                </a:fillRef>
                <a:effectRef idx="0">
                  <a:schemeClr val="accent6"/>
                </a:effectRef>
                <a:fontRef idx="minor">
                  <a:schemeClr val="dk1"/>
                </a:fontRef>
              </p:style>
              <p:txBody>
                <a:bodyPr anchor="ctr"/>
                <a:lstStyle/>
                <a:p>
                  <a:pPr>
                    <a:buClr>
                      <a:srgbClr val="000000"/>
                    </a:buClr>
                    <a:buFont typeface="Arial" charset="0"/>
                    <a:buNone/>
                  </a:pPr>
                  <a:r>
                    <a:rPr lang="en-US" sz="3200" b="1" dirty="0">
                      <a:solidFill>
                        <a:srgbClr val="002060"/>
                      </a:solidFill>
                      <a:latin typeface="Times New Roman" pitchFamily="18" charset="0"/>
                      <a:ea typeface="ＭＳ Ｐゴシック" charset="0"/>
                      <a:cs typeface="Times New Roman" pitchFamily="18" charset="0"/>
                    </a:rPr>
                    <a:t>2. </a:t>
                  </a:r>
                  <a:r>
                    <a:rPr lang="en-US" sz="3200" b="1" dirty="0" err="1">
                      <a:solidFill>
                        <a:srgbClr val="002060"/>
                      </a:solidFill>
                      <a:latin typeface="Times New Roman" pitchFamily="18" charset="0"/>
                      <a:ea typeface="ＭＳ Ｐゴシック" charset="0"/>
                      <a:cs typeface="Times New Roman" pitchFamily="18" charset="0"/>
                    </a:rPr>
                    <a:t>Sử</a:t>
                  </a:r>
                  <a:r>
                    <a:rPr lang="en-US" sz="3200" b="1" dirty="0">
                      <a:solidFill>
                        <a:srgbClr val="002060"/>
                      </a:solidFill>
                      <a:latin typeface="Times New Roman" pitchFamily="18" charset="0"/>
                      <a:ea typeface="ＭＳ Ｐゴシック" charset="0"/>
                      <a:cs typeface="Times New Roman" pitchFamily="18" charset="0"/>
                    </a:rPr>
                    <a:t> </a:t>
                  </a:r>
                  <a:r>
                    <a:rPr lang="en-US" sz="3200" b="1" dirty="0" err="1">
                      <a:solidFill>
                        <a:srgbClr val="002060"/>
                      </a:solidFill>
                      <a:latin typeface="Times New Roman" pitchFamily="18" charset="0"/>
                      <a:ea typeface="ＭＳ Ｐゴシック" charset="0"/>
                      <a:cs typeface="Times New Roman" pitchFamily="18" charset="0"/>
                    </a:rPr>
                    <a:t>dụng</a:t>
                  </a:r>
                  <a:r>
                    <a:rPr lang="en-US" sz="3200" b="1" dirty="0">
                      <a:solidFill>
                        <a:srgbClr val="002060"/>
                      </a:solidFill>
                      <a:latin typeface="Times New Roman" pitchFamily="18" charset="0"/>
                      <a:ea typeface="ＭＳ Ｐゴシック" charset="0"/>
                      <a:cs typeface="Times New Roman" pitchFamily="18" charset="0"/>
                    </a:rPr>
                    <a:t> </a:t>
                  </a:r>
                  <a:r>
                    <a:rPr lang="en-US" sz="3200" b="1" dirty="0" err="1">
                      <a:solidFill>
                        <a:srgbClr val="002060"/>
                      </a:solidFill>
                      <a:latin typeface="Times New Roman" pitchFamily="18" charset="0"/>
                      <a:ea typeface="ＭＳ Ｐゴシック" charset="0"/>
                      <a:cs typeface="Times New Roman" pitchFamily="18" charset="0"/>
                    </a:rPr>
                    <a:t>năng</a:t>
                  </a:r>
                  <a:r>
                    <a:rPr lang="en-US" sz="3200" b="1" dirty="0">
                      <a:solidFill>
                        <a:srgbClr val="002060"/>
                      </a:solidFill>
                      <a:latin typeface="Times New Roman" pitchFamily="18" charset="0"/>
                      <a:ea typeface="ＭＳ Ｐゴシック" charset="0"/>
                      <a:cs typeface="Times New Roman" pitchFamily="18" charset="0"/>
                    </a:rPr>
                    <a:t> </a:t>
                  </a:r>
                  <a:r>
                    <a:rPr lang="en-US" sz="3200" b="1" dirty="0" err="1">
                      <a:solidFill>
                        <a:srgbClr val="002060"/>
                      </a:solidFill>
                      <a:latin typeface="Times New Roman" pitchFamily="18" charset="0"/>
                      <a:ea typeface="ＭＳ Ｐゴシック" charset="0"/>
                      <a:cs typeface="Times New Roman" pitchFamily="18" charset="0"/>
                    </a:rPr>
                    <a:t>lượng</a:t>
                  </a:r>
                  <a:r>
                    <a:rPr lang="en-US" sz="3200" b="1" dirty="0">
                      <a:solidFill>
                        <a:srgbClr val="002060"/>
                      </a:solidFill>
                      <a:latin typeface="Times New Roman" pitchFamily="18" charset="0"/>
                      <a:ea typeface="ＭＳ Ｐゴシック" charset="0"/>
                      <a:cs typeface="Times New Roman" pitchFamily="18" charset="0"/>
                    </a:rPr>
                    <a:t> </a:t>
                  </a:r>
                  <a:r>
                    <a:rPr lang="en-US" sz="3200" b="1" dirty="0" err="1">
                      <a:solidFill>
                        <a:srgbClr val="002060"/>
                      </a:solidFill>
                      <a:latin typeface="Times New Roman" pitchFamily="18" charset="0"/>
                      <a:ea typeface="ＭＳ Ｐゴシック" charset="0"/>
                      <a:cs typeface="Times New Roman" pitchFamily="18" charset="0"/>
                    </a:rPr>
                    <a:t>tiết</a:t>
                  </a:r>
                  <a:r>
                    <a:rPr lang="en-US" sz="3200" b="1" dirty="0">
                      <a:solidFill>
                        <a:srgbClr val="002060"/>
                      </a:solidFill>
                      <a:latin typeface="Times New Roman" pitchFamily="18" charset="0"/>
                      <a:ea typeface="ＭＳ Ｐゴシック" charset="0"/>
                      <a:cs typeface="Times New Roman" pitchFamily="18" charset="0"/>
                    </a:rPr>
                    <a:t> </a:t>
                  </a:r>
                  <a:r>
                    <a:rPr lang="en-US" sz="3200" b="1" dirty="0" err="1">
                      <a:solidFill>
                        <a:srgbClr val="002060"/>
                      </a:solidFill>
                      <a:latin typeface="Times New Roman" pitchFamily="18" charset="0"/>
                      <a:ea typeface="ＭＳ Ｐゴシック" charset="0"/>
                      <a:cs typeface="Times New Roman" pitchFamily="18" charset="0"/>
                    </a:rPr>
                    <a:t>kiệm</a:t>
                  </a:r>
                  <a:r>
                    <a:rPr lang="en-US" sz="3200" b="1" dirty="0">
                      <a:solidFill>
                        <a:srgbClr val="002060"/>
                      </a:solidFill>
                      <a:latin typeface="Times New Roman" pitchFamily="18" charset="0"/>
                      <a:ea typeface="ＭＳ Ｐゴシック" charset="0"/>
                      <a:cs typeface="Times New Roman" pitchFamily="18" charset="0"/>
                    </a:rPr>
                    <a:t>, </a:t>
                  </a:r>
                  <a:r>
                    <a:rPr lang="en-US" sz="3200" b="1" dirty="0" err="1">
                      <a:solidFill>
                        <a:srgbClr val="002060"/>
                      </a:solidFill>
                      <a:latin typeface="Times New Roman" pitchFamily="18" charset="0"/>
                      <a:ea typeface="ＭＳ Ｐゴシック" charset="0"/>
                      <a:cs typeface="Times New Roman" pitchFamily="18" charset="0"/>
                    </a:rPr>
                    <a:t>hiệu</a:t>
                  </a:r>
                  <a:r>
                    <a:rPr lang="en-US" sz="3200" b="1" dirty="0">
                      <a:solidFill>
                        <a:srgbClr val="002060"/>
                      </a:solidFill>
                      <a:latin typeface="Times New Roman" pitchFamily="18" charset="0"/>
                      <a:ea typeface="ＭＳ Ｐゴシック" charset="0"/>
                      <a:cs typeface="Times New Roman" pitchFamily="18" charset="0"/>
                    </a:rPr>
                    <a:t> </a:t>
                  </a:r>
                  <a:r>
                    <a:rPr lang="en-US" sz="3200" b="1" dirty="0" err="1">
                      <a:solidFill>
                        <a:srgbClr val="002060"/>
                      </a:solidFill>
                      <a:latin typeface="Times New Roman" pitchFamily="18" charset="0"/>
                      <a:ea typeface="ＭＳ Ｐゴシック" charset="0"/>
                      <a:cs typeface="Times New Roman" pitchFamily="18" charset="0"/>
                    </a:rPr>
                    <a:t>quả</a:t>
                  </a:r>
                  <a:endParaRPr lang="en-US" sz="3200" b="1" dirty="0">
                    <a:solidFill>
                      <a:srgbClr val="002060"/>
                    </a:solidFill>
                    <a:latin typeface="Times New Roman" pitchFamily="18" charset="0"/>
                    <a:ea typeface="ＭＳ Ｐゴシック" charset="0"/>
                    <a:cs typeface="Times New Roman" pitchFamily="18" charset="0"/>
                  </a:endParaRPr>
                </a:p>
              </p:txBody>
            </p:sp>
            <p:sp>
              <p:nvSpPr>
                <p:cNvPr id="14" name="Rounded Rectangle 13"/>
                <p:cNvSpPr/>
                <p:nvPr/>
              </p:nvSpPr>
              <p:spPr>
                <a:xfrm>
                  <a:off x="6058378" y="2760640"/>
                  <a:ext cx="2209197" cy="313382"/>
                </a:xfrm>
                <a:prstGeom prst="roundRect">
                  <a:avLst/>
                </a:prstGeom>
                <a:solidFill>
                  <a:srgbClr val="FFC000"/>
                </a:solidFill>
                <a:ln w="28575">
                  <a:solidFill>
                    <a:srgbClr val="0070C0"/>
                  </a:solidFill>
                </a:ln>
              </p:spPr>
              <p:style>
                <a:lnRef idx="2">
                  <a:schemeClr val="accent6"/>
                </a:lnRef>
                <a:fillRef idx="1">
                  <a:schemeClr val="lt1"/>
                </a:fillRef>
                <a:effectRef idx="0">
                  <a:schemeClr val="accent6"/>
                </a:effectRef>
                <a:fontRef idx="minor">
                  <a:schemeClr val="dk1"/>
                </a:fontRef>
              </p:style>
              <p:txBody>
                <a:bodyPr anchor="ctr"/>
                <a:lstStyle/>
                <a:p>
                  <a:pPr>
                    <a:buClr>
                      <a:srgbClr val="000000"/>
                    </a:buClr>
                    <a:buFont typeface="Arial" charset="0"/>
                    <a:buNone/>
                  </a:pPr>
                  <a:r>
                    <a:rPr lang="en-US" sz="3200">
                      <a:solidFill>
                        <a:schemeClr val="tx1"/>
                      </a:solidFill>
                      <a:latin typeface="Times New Roman" pitchFamily="18" charset="0"/>
                      <a:ea typeface="ＭＳ Ｐゴシック" charset="0"/>
                      <a:cs typeface="Times New Roman" pitchFamily="18" charset="0"/>
                    </a:rPr>
                    <a:t>2.1. Lí do cần sử dụng tiết kiệm năng lượng</a:t>
                  </a:r>
                </a:p>
              </p:txBody>
            </p:sp>
          </p:grpSp>
          <p:sp>
            <p:nvSpPr>
              <p:cNvPr id="10" name="Rounded Rectangle 9"/>
              <p:cNvSpPr/>
              <p:nvPr/>
            </p:nvSpPr>
            <p:spPr>
              <a:xfrm>
                <a:off x="4683433" y="3164974"/>
                <a:ext cx="3113137" cy="480849"/>
              </a:xfrm>
              <a:prstGeom prst="roundRect">
                <a:avLst/>
              </a:prstGeom>
              <a:solidFill>
                <a:srgbClr val="FFC000"/>
              </a:solidFill>
              <a:ln w="28575">
                <a:solidFill>
                  <a:srgbClr val="0070C0"/>
                </a:solidFill>
              </a:ln>
            </p:spPr>
            <p:style>
              <a:lnRef idx="2">
                <a:schemeClr val="accent6"/>
              </a:lnRef>
              <a:fillRef idx="1">
                <a:schemeClr val="lt1"/>
              </a:fillRef>
              <a:effectRef idx="0">
                <a:schemeClr val="accent6"/>
              </a:effectRef>
              <a:fontRef idx="minor">
                <a:schemeClr val="dk1"/>
              </a:fontRef>
            </p:style>
            <p:txBody>
              <a:bodyPr anchor="ctr"/>
              <a:lstStyle/>
              <a:p>
                <a:pPr>
                  <a:buClr>
                    <a:srgbClr val="000000"/>
                  </a:buClr>
                  <a:buFont typeface="Arial" charset="0"/>
                  <a:buNone/>
                </a:pPr>
                <a:r>
                  <a:rPr lang="en-US" sz="3200">
                    <a:solidFill>
                      <a:schemeClr val="tx1"/>
                    </a:solidFill>
                    <a:latin typeface="Times New Roman" pitchFamily="18" charset="0"/>
                    <a:ea typeface="ＭＳ Ｐゴシック" charset="0"/>
                    <a:cs typeface="Times New Roman" pitchFamily="18" charset="0"/>
                  </a:rPr>
                  <a:t>2.2. Biện pháp tiết kiệm năng lượng điện trong gia đình</a:t>
                </a:r>
              </a:p>
            </p:txBody>
          </p:sp>
        </p:grpSp>
        <p:sp>
          <p:nvSpPr>
            <p:cNvPr id="8" name="Rounded Rectangle 7"/>
            <p:cNvSpPr/>
            <p:nvPr/>
          </p:nvSpPr>
          <p:spPr>
            <a:xfrm>
              <a:off x="979466" y="4199830"/>
              <a:ext cx="6460717" cy="713918"/>
            </a:xfrm>
            <a:prstGeom prst="roundRect">
              <a:avLst/>
            </a:prstGeom>
            <a:solidFill>
              <a:srgbClr val="FFC000"/>
            </a:solidFill>
            <a:ln w="28575">
              <a:solidFill>
                <a:srgbClr val="0070C0"/>
              </a:solidFill>
            </a:ln>
          </p:spPr>
          <p:style>
            <a:lnRef idx="2">
              <a:schemeClr val="accent6"/>
            </a:lnRef>
            <a:fillRef idx="1">
              <a:schemeClr val="lt1"/>
            </a:fillRef>
            <a:effectRef idx="0">
              <a:schemeClr val="accent6"/>
            </a:effectRef>
            <a:fontRef idx="minor">
              <a:schemeClr val="dk1"/>
            </a:fontRef>
          </p:style>
          <p:txBody>
            <a:bodyPr anchor="ctr"/>
            <a:lstStyle/>
            <a:p>
              <a:pPr>
                <a:buClr>
                  <a:srgbClr val="000000"/>
                </a:buClr>
                <a:buFont typeface="Arial" charset="0"/>
                <a:buNone/>
              </a:pPr>
              <a:r>
                <a:rPr lang="en-US" sz="3200">
                  <a:solidFill>
                    <a:schemeClr val="tx1"/>
                  </a:solidFill>
                  <a:latin typeface="Times New Roman" pitchFamily="18" charset="0"/>
                  <a:ea typeface="ＭＳ Ｐゴシック" charset="0"/>
                  <a:cs typeface="Times New Roman" pitchFamily="18" charset="0"/>
                </a:rPr>
                <a:t>2.3. Biện pháp tiết kiệm năng lượng chất đốt trong gia đình</a:t>
              </a:r>
            </a:p>
          </p:txBody>
        </p:sp>
      </p:grpSp>
      <p:sp>
        <p:nvSpPr>
          <p:cNvPr id="15" name="Google Shape;111;p18"/>
          <p:cNvSpPr txBox="1">
            <a:spLocks/>
          </p:cNvSpPr>
          <p:nvPr/>
        </p:nvSpPr>
        <p:spPr bwMode="auto">
          <a:xfrm>
            <a:off x="1857374" y="364598"/>
            <a:ext cx="5076825" cy="4572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ctr" rtl="0" eaLnBrk="0" fontAlgn="base" hangingPunct="0">
              <a:spcBef>
                <a:spcPct val="20000"/>
              </a:spcBef>
              <a:spcAft>
                <a:spcPct val="0"/>
              </a:spcAft>
              <a:buChar char="•"/>
              <a:defRPr sz="1400">
                <a:solidFill>
                  <a:srgbClr val="000000"/>
                </a:solidFill>
                <a:latin typeface="Arial" charset="0"/>
                <a:ea typeface="ＭＳ Ｐゴシック" charset="0"/>
                <a:cs typeface="Arial" charset="0"/>
                <a:sym typeface="Arial" charset="0"/>
              </a:defRPr>
            </a:lvl1pPr>
            <a:lvl2pPr marL="742950" indent="-285750" algn="ctr" rtl="0" eaLnBrk="0" fontAlgn="base" hangingPunct="0">
              <a:spcBef>
                <a:spcPct val="20000"/>
              </a:spcBef>
              <a:spcAft>
                <a:spcPct val="0"/>
              </a:spcAft>
              <a:buChar char="–"/>
              <a:defRPr sz="1400">
                <a:solidFill>
                  <a:srgbClr val="000000"/>
                </a:solidFill>
                <a:latin typeface="Arial" charset="0"/>
                <a:ea typeface="Arial" charset="0"/>
                <a:cs typeface="Arial" charset="0"/>
                <a:sym typeface="Arial" charset="0"/>
              </a:defRPr>
            </a:lvl2pPr>
            <a:lvl3pPr marL="1143000" indent="-228600" algn="ctr" rtl="0" eaLnBrk="0" fontAlgn="base" hangingPunct="0">
              <a:spcBef>
                <a:spcPct val="20000"/>
              </a:spcBef>
              <a:spcAft>
                <a:spcPct val="0"/>
              </a:spcAft>
              <a:buChar char="•"/>
              <a:defRPr sz="1400">
                <a:solidFill>
                  <a:srgbClr val="000000"/>
                </a:solidFill>
                <a:latin typeface="Arial" charset="0"/>
                <a:ea typeface="Arial" charset="0"/>
                <a:cs typeface="Arial" charset="0"/>
                <a:sym typeface="Arial" charset="0"/>
              </a:defRPr>
            </a:lvl3pPr>
            <a:lvl4pPr marL="1600200" indent="-228600" algn="ctr" rtl="0" eaLnBrk="0" fontAlgn="base" hangingPunct="0">
              <a:spcBef>
                <a:spcPct val="20000"/>
              </a:spcBef>
              <a:spcAft>
                <a:spcPct val="0"/>
              </a:spcAft>
              <a:buChar char="–"/>
              <a:defRPr sz="1400">
                <a:solidFill>
                  <a:srgbClr val="000000"/>
                </a:solidFill>
                <a:latin typeface="Arial" charset="0"/>
                <a:ea typeface="Arial" charset="0"/>
                <a:cs typeface="Arial" charset="0"/>
                <a:sym typeface="Arial" charset="0"/>
              </a:defRPr>
            </a:lvl4pPr>
            <a:lvl5pPr marL="2057400" indent="-228600" algn="ctr" rtl="0" eaLnBrk="0" fontAlgn="base" hangingPunct="0">
              <a:spcBef>
                <a:spcPct val="20000"/>
              </a:spcBef>
              <a:spcAft>
                <a:spcPct val="0"/>
              </a:spcAft>
              <a:buChar char="»"/>
              <a:defRPr sz="1400">
                <a:solidFill>
                  <a:srgbClr val="000000"/>
                </a:solidFill>
                <a:latin typeface="Arial" charset="0"/>
                <a:ea typeface="Arial" charset="0"/>
                <a:cs typeface="Arial" charset="0"/>
                <a:sym typeface="Arial" charset="0"/>
              </a:defRPr>
            </a:lvl5pPr>
            <a:lvl6pPr marL="2514600" indent="-228600" algn="ctr" rtl="0" eaLnBrk="0" fontAlgn="base" hangingPunct="0">
              <a:spcBef>
                <a:spcPct val="0"/>
              </a:spcBef>
              <a:spcAft>
                <a:spcPct val="0"/>
              </a:spcAft>
              <a:buFont typeface="Arial" charset="0"/>
              <a:buChar char="»"/>
              <a:defRPr sz="1400">
                <a:solidFill>
                  <a:srgbClr val="000000"/>
                </a:solidFill>
                <a:latin typeface="Arial" charset="0"/>
                <a:ea typeface="Arial" charset="0"/>
                <a:cs typeface="Arial" charset="0"/>
                <a:sym typeface="Arial" charset="0"/>
              </a:defRPr>
            </a:lvl6pPr>
            <a:lvl7pPr marL="2971800" indent="-228600" algn="ctr" rtl="0" eaLnBrk="0" fontAlgn="base" hangingPunct="0">
              <a:spcBef>
                <a:spcPct val="0"/>
              </a:spcBef>
              <a:spcAft>
                <a:spcPct val="0"/>
              </a:spcAft>
              <a:buFont typeface="Arial" charset="0"/>
              <a:buChar char="»"/>
              <a:defRPr sz="1400">
                <a:solidFill>
                  <a:srgbClr val="000000"/>
                </a:solidFill>
                <a:latin typeface="Arial" charset="0"/>
                <a:ea typeface="Arial" charset="0"/>
                <a:cs typeface="Arial" charset="0"/>
                <a:sym typeface="Arial" charset="0"/>
              </a:defRPr>
            </a:lvl7pPr>
            <a:lvl8pPr marL="3429000" indent="-228600" algn="ctr" rtl="0" eaLnBrk="0" fontAlgn="base" hangingPunct="0">
              <a:spcBef>
                <a:spcPct val="0"/>
              </a:spcBef>
              <a:spcAft>
                <a:spcPct val="0"/>
              </a:spcAft>
              <a:buFont typeface="Arial" charset="0"/>
              <a:buChar char="»"/>
              <a:defRPr sz="1400">
                <a:solidFill>
                  <a:srgbClr val="000000"/>
                </a:solidFill>
                <a:latin typeface="Arial" charset="0"/>
                <a:ea typeface="Arial" charset="0"/>
                <a:cs typeface="Arial" charset="0"/>
                <a:sym typeface="Arial" charset="0"/>
              </a:defRPr>
            </a:lvl8pPr>
            <a:lvl9pPr marL="3886200" indent="-228600" algn="ctr" rtl="0" eaLnBrk="0" fontAlgn="base" hangingPunct="0">
              <a:spcBef>
                <a:spcPct val="0"/>
              </a:spcBef>
              <a:spcAft>
                <a:spcPct val="0"/>
              </a:spcAft>
              <a:buFont typeface="Arial" charset="0"/>
              <a:buChar char="»"/>
              <a:defRPr sz="1400">
                <a:solidFill>
                  <a:srgbClr val="000000"/>
                </a:solidFill>
                <a:latin typeface="Arial" charset="0"/>
                <a:ea typeface="Arial" charset="0"/>
                <a:cs typeface="Arial" charset="0"/>
                <a:sym typeface="Arial" charset="0"/>
              </a:defRPr>
            </a:lvl9pPr>
          </a:lstStyle>
          <a:p>
            <a:pPr marL="0" indent="0" algn="l" eaLnBrk="1" hangingPunct="1">
              <a:spcBef>
                <a:spcPct val="0"/>
              </a:spcBef>
              <a:buClr>
                <a:srgbClr val="FFFFFF"/>
              </a:buClr>
              <a:buFont typeface="Source Sans Pro" charset="0"/>
              <a:buNone/>
            </a:pPr>
            <a:r>
              <a:rPr lang="en-US" sz="3200" b="1" dirty="0">
                <a:solidFill>
                  <a:srgbClr val="FF0000"/>
                </a:solidFill>
                <a:latin typeface="Times New Roman" pitchFamily="18" charset="0"/>
                <a:cs typeface="Times New Roman" pitchFamily="18" charset="0"/>
                <a:sym typeface="Source Sans Pro" charset="0"/>
              </a:rPr>
              <a:t>NỘI DUNG BÀI HỌC</a:t>
            </a:r>
          </a:p>
        </p:txBody>
      </p:sp>
    </p:spTree>
    <p:extLst>
      <p:ext uri="{BB962C8B-B14F-4D97-AF65-F5344CB8AC3E}">
        <p14:creationId xmlns:p14="http://schemas.microsoft.com/office/powerpoint/2010/main" val="392601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1000"/>
                                        <p:tgtEl>
                                          <p:spTgt spid="15">
                                            <p:bg/>
                                          </p:spTgt>
                                        </p:tgtEl>
                                      </p:cBhvr>
                                    </p:animEffect>
                                    <p:anim calcmode="lin" valueType="num">
                                      <p:cBhvr>
                                        <p:cTn id="8" dur="1000" fill="hold"/>
                                        <p:tgtEl>
                                          <p:spTgt spid="15">
                                            <p:bg/>
                                          </p:spTgt>
                                        </p:tgtEl>
                                        <p:attrNameLst>
                                          <p:attrName>ppt_x</p:attrName>
                                        </p:attrNameLst>
                                      </p:cBhvr>
                                      <p:tavLst>
                                        <p:tav tm="0">
                                          <p:val>
                                            <p:strVal val="#ppt_x"/>
                                          </p:val>
                                        </p:tav>
                                        <p:tav tm="100000">
                                          <p:val>
                                            <p:strVal val="#ppt_x"/>
                                          </p:val>
                                        </p:tav>
                                      </p:tavLst>
                                    </p:anim>
                                    <p:anim calcmode="lin" valueType="num">
                                      <p:cBhvr>
                                        <p:cTn id="9" dur="1000" fill="hold"/>
                                        <p:tgtEl>
                                          <p:spTgt spid="15">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animEffect transition="in" filter="fade">
                                      <p:cBhvr>
                                        <p:cTn id="14" dur="1000"/>
                                        <p:tgtEl>
                                          <p:spTgt spid="15">
                                            <p:txEl>
                                              <p:pRg st="0" end="0"/>
                                            </p:txEl>
                                          </p:spTgt>
                                        </p:tgtEl>
                                      </p:cBhvr>
                                    </p:animEffect>
                                    <p:anim calcmode="lin" valueType="num">
                                      <p:cBhvr>
                                        <p:cTn id="15"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a:extLst>
              <a:ext uri="{FF2B5EF4-FFF2-40B4-BE49-F238E27FC236}">
                <a16:creationId xmlns:a16="http://schemas.microsoft.com/office/drawing/2014/main" id="{34D26397-EF05-4E9F-A7DA-5B4EC18E1002}"/>
              </a:ext>
            </a:extLst>
          </p:cNvPr>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ＭＳ Ｐゴシック" charset="0"/>
                <a:cs typeface="+mn-cs"/>
              </a:rPr>
              <a:t>N</a:t>
            </a:r>
            <a:r>
              <a:rPr kumimoji="0" lang="vi-VN" sz="3200" b="0" i="0" u="none" strike="noStrike" kern="1200" cap="none" spc="0" normalizeH="0" baseline="0" noProof="0" dirty="0">
                <a:ln>
                  <a:noFill/>
                </a:ln>
                <a:solidFill>
                  <a:prstClr val="white"/>
                </a:solidFill>
                <a:effectLst/>
                <a:uLnTx/>
                <a:uFillTx/>
                <a:latin typeface="Times New Roman" panose="02020603050405020304" pitchFamily="18" charset="0"/>
                <a:ea typeface="ＭＳ Ｐゴシック" charset="0"/>
                <a:cs typeface="+mn-cs"/>
              </a:rPr>
              <a:t>gôi nhà được trang bị hệ thống điều khiển tự động hay bán tự động cho các thiết bị trong gia đình Điều đó giúp cuộc sống trở nên tiện nghi hơn đảm bảo an ninh an toàn và tiết kiệm năng lượng</a:t>
            </a:r>
            <a:r>
              <a:rPr kumimoji="0" lang="en-US" altLang="vi-VN" sz="3200" b="0" i="0" u="none" strike="noStrike" kern="1200" cap="none" spc="0" normalizeH="0" baseline="0" noProof="0" dirty="0">
                <a:ln>
                  <a:noFill/>
                </a:ln>
                <a:solidFill>
                  <a:prstClr val="white"/>
                </a:solidFill>
                <a:effectLst/>
                <a:uLnTx/>
                <a:uFillTx/>
                <a:latin typeface="Calibri"/>
                <a:ea typeface="ＭＳ Ｐゴシック" charset="0"/>
                <a:cs typeface="+mn-cs"/>
              </a:rPr>
              <a:t>.</a:t>
            </a:r>
          </a:p>
        </p:txBody>
      </p:sp>
      <p:sp>
        <p:nvSpPr>
          <p:cNvPr id="8196" name="Rectangle 29">
            <a:extLst>
              <a:ext uri="{FF2B5EF4-FFF2-40B4-BE49-F238E27FC236}">
                <a16:creationId xmlns:a16="http://schemas.microsoft.com/office/drawing/2014/main" id="{413CCF96-E50B-458F-B3A4-827355E5B996}"/>
              </a:ext>
            </a:extLst>
          </p:cNvPr>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en-US" sz="3200" b="0" i="0" u="none" strike="noStrike" kern="1200" cap="none" spc="0" normalizeH="0" baseline="0" noProof="0">
              <a:ln>
                <a:noFill/>
              </a:ln>
              <a:solidFill>
                <a:prstClr val="black"/>
              </a:solidFill>
              <a:effectLst/>
              <a:uLnTx/>
              <a:uFillTx/>
              <a:latin typeface="VNI-Times" pitchFamily="2" charset="0"/>
              <a:ea typeface="ＭＳ Ｐゴシック" charset="0"/>
              <a:cs typeface="+mn-cs"/>
            </a:endParaRPr>
          </a:p>
        </p:txBody>
      </p:sp>
      <p:sp>
        <p:nvSpPr>
          <p:cNvPr id="14"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8200" name="Audio 1">
            <a:hlinkClick r:id="" action="ppaction://media"/>
            <a:extLst>
              <a:ext uri="{FF2B5EF4-FFF2-40B4-BE49-F238E27FC236}">
                <a16:creationId xmlns:a16="http://schemas.microsoft.com/office/drawing/2014/main" id="{78F8CCA1-8FB3-4F5C-96D8-446473979544}"/>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
            <a:extLst>
              <a:ext uri="{FF2B5EF4-FFF2-40B4-BE49-F238E27FC236}">
                <a16:creationId xmlns:a16="http://schemas.microsoft.com/office/drawing/2014/main" id="{9C08DA6F-14A0-46AC-B54C-F560F93BDCC4}"/>
              </a:ext>
            </a:extLst>
          </p:cNvPr>
          <p:cNvPicPr>
            <a:picLocks noChangeAspect="1"/>
          </p:cNvPicPr>
          <p:nvPr/>
        </p:nvPicPr>
        <p:blipFill>
          <a:blip r:embed="rId4" cstate="email">
            <a:extLst>
              <a:ext uri="{28A0092B-C50C-407E-A947-70E740481C1C}">
                <a14:useLocalDpi xmlns:a14="http://schemas.microsoft.com/office/drawing/2010/main" val="0"/>
              </a:ext>
            </a:extLst>
          </a:blip>
          <a:srcRect l="37013" r="31036"/>
          <a:stretch>
            <a:fillRect/>
          </a:stretch>
        </p:blipFill>
        <p:spPr bwMode="auto">
          <a:xfrm>
            <a:off x="3448050" y="1954213"/>
            <a:ext cx="2667000"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2">
            <a:extLst>
              <a:ext uri="{FF2B5EF4-FFF2-40B4-BE49-F238E27FC236}">
                <a16:creationId xmlns:a16="http://schemas.microsoft.com/office/drawing/2014/main" id="{28DB9A0E-8E51-494F-8B1F-799F3C6770B5}"/>
              </a:ext>
            </a:extLst>
          </p:cNvPr>
          <p:cNvPicPr>
            <a:picLocks noChangeAspect="1"/>
          </p:cNvPicPr>
          <p:nvPr/>
        </p:nvPicPr>
        <p:blipFill>
          <a:blip r:embed="rId5" cstate="email">
            <a:extLst>
              <a:ext uri="{28A0092B-C50C-407E-A947-70E740481C1C}">
                <a14:useLocalDpi xmlns:a14="http://schemas.microsoft.com/office/drawing/2010/main" val="0"/>
              </a:ext>
            </a:extLst>
          </a:blip>
          <a:srcRect l="4326" t="6435" r="65408" b="18089"/>
          <a:stretch>
            <a:fillRect/>
          </a:stretch>
        </p:blipFill>
        <p:spPr bwMode="auto">
          <a:xfrm>
            <a:off x="393700" y="4208463"/>
            <a:ext cx="28813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23">
            <a:extLst>
              <a:ext uri="{FF2B5EF4-FFF2-40B4-BE49-F238E27FC236}">
                <a16:creationId xmlns:a16="http://schemas.microsoft.com/office/drawing/2014/main" id="{98C767C1-D7C6-4514-ADF6-5ABF89CBF9BD}"/>
              </a:ext>
            </a:extLst>
          </p:cNvPr>
          <p:cNvPicPr>
            <a:picLocks noChangeAspect="1"/>
          </p:cNvPicPr>
          <p:nvPr/>
        </p:nvPicPr>
        <p:blipFill>
          <a:blip r:embed="rId6" cstate="email">
            <a:extLst>
              <a:ext uri="{28A0092B-C50C-407E-A947-70E740481C1C}">
                <a14:useLocalDpi xmlns:a14="http://schemas.microsoft.com/office/drawing/2010/main" val="0"/>
              </a:ext>
            </a:extLst>
          </a:blip>
          <a:srcRect l="2734" r="69019" b="3912"/>
          <a:stretch>
            <a:fillRect/>
          </a:stretch>
        </p:blipFill>
        <p:spPr bwMode="auto">
          <a:xfrm>
            <a:off x="341313" y="1927225"/>
            <a:ext cx="2986087"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24">
            <a:extLst>
              <a:ext uri="{FF2B5EF4-FFF2-40B4-BE49-F238E27FC236}">
                <a16:creationId xmlns:a16="http://schemas.microsoft.com/office/drawing/2014/main" id="{3F26731D-74E1-4D86-8664-83FE957FC22B}"/>
              </a:ext>
            </a:extLst>
          </p:cNvPr>
          <p:cNvPicPr>
            <a:picLocks noChangeAspect="1"/>
          </p:cNvPicPr>
          <p:nvPr/>
        </p:nvPicPr>
        <p:blipFill>
          <a:blip r:embed="rId7" cstate="email">
            <a:extLst>
              <a:ext uri="{28A0092B-C50C-407E-A947-70E740481C1C}">
                <a14:useLocalDpi xmlns:a14="http://schemas.microsoft.com/office/drawing/2010/main" val="0"/>
              </a:ext>
            </a:extLst>
          </a:blip>
          <a:srcRect l="74615" b="5743"/>
          <a:stretch>
            <a:fillRect/>
          </a:stretch>
        </p:blipFill>
        <p:spPr bwMode="auto">
          <a:xfrm>
            <a:off x="6065838" y="1881188"/>
            <a:ext cx="2943225"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26">
            <a:extLst>
              <a:ext uri="{FF2B5EF4-FFF2-40B4-BE49-F238E27FC236}">
                <a16:creationId xmlns:a16="http://schemas.microsoft.com/office/drawing/2014/main" id="{F0B6501F-7461-416B-ADB3-A6BCFB20834C}"/>
              </a:ext>
            </a:extLst>
          </p:cNvPr>
          <p:cNvPicPr>
            <a:picLocks noChangeAspect="1"/>
          </p:cNvPicPr>
          <p:nvPr/>
        </p:nvPicPr>
        <p:blipFill>
          <a:blip r:embed="rId8" cstate="email">
            <a:extLst>
              <a:ext uri="{28A0092B-C50C-407E-A947-70E740481C1C}">
                <a14:useLocalDpi xmlns:a14="http://schemas.microsoft.com/office/drawing/2010/main" val="0"/>
              </a:ext>
            </a:extLst>
          </a:blip>
          <a:srcRect l="71300" t="6779" r="5353" b="20763"/>
          <a:stretch>
            <a:fillRect/>
          </a:stretch>
        </p:blipFill>
        <p:spPr bwMode="auto">
          <a:xfrm>
            <a:off x="6262688" y="4208463"/>
            <a:ext cx="2597150"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18">
            <a:extLst>
              <a:ext uri="{FF2B5EF4-FFF2-40B4-BE49-F238E27FC236}">
                <a16:creationId xmlns:a16="http://schemas.microsoft.com/office/drawing/2014/main" id="{37CE4CB4-E0F7-4C37-9A0D-A71293B176F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2713" y="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19">
            <a:extLst>
              <a:ext uri="{FF2B5EF4-FFF2-40B4-BE49-F238E27FC236}">
                <a16:creationId xmlns:a16="http://schemas.microsoft.com/office/drawing/2014/main" id="{5D23EA26-74C3-4DC6-85AC-009390FAFBB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675688" y="-730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Picture 20">
            <a:extLst>
              <a:ext uri="{FF2B5EF4-FFF2-40B4-BE49-F238E27FC236}">
                <a16:creationId xmlns:a16="http://schemas.microsoft.com/office/drawing/2014/main" id="{50C0537B-1FB0-450F-BE40-C61BD2B298B1}"/>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662988" y="63912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Picture 21">
            <a:extLst>
              <a:ext uri="{FF2B5EF4-FFF2-40B4-BE49-F238E27FC236}">
                <a16:creationId xmlns:a16="http://schemas.microsoft.com/office/drawing/2014/main" id="{21ADB033-B0FF-4453-A34F-52316C82C74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5888" y="6477000"/>
            <a:ext cx="45720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a:extLst>
              <a:ext uri="{FF2B5EF4-FFF2-40B4-BE49-F238E27FC236}">
                <a16:creationId xmlns:a16="http://schemas.microsoft.com/office/drawing/2014/main" id="{7F58C773-F840-42CF-9DE2-C37E838C4016}"/>
              </a:ext>
            </a:extLst>
          </p:cNvPr>
          <p:cNvSpPr>
            <a:spLocks noChangeArrowheads="1"/>
          </p:cNvSpPr>
          <p:nvPr/>
        </p:nvSpPr>
        <p:spPr bwMode="auto">
          <a:xfrm>
            <a:off x="652462" y="381791"/>
            <a:ext cx="77295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imes New Roman" charset="0"/>
                <a:ea typeface="ＭＳ Ｐゴシック" charset="0"/>
                <a:cs typeface="Times New Roman" charset="0"/>
              </a:rPr>
              <a:t>    </a:t>
            </a:r>
            <a:r>
              <a:rPr kumimoji="0" lang="en-US" sz="3600" b="1" i="0" u="none" strike="noStrike" kern="1200" cap="none" spc="0" normalizeH="0" baseline="0" noProof="0" dirty="0">
                <a:ln>
                  <a:noFill/>
                </a:ln>
                <a:solidFill>
                  <a:srgbClr val="0000FF"/>
                </a:solidFill>
                <a:effectLst/>
                <a:uLnTx/>
                <a:uFillTx/>
                <a:latin typeface="Times New Roman" charset="0"/>
                <a:ea typeface="ＭＳ Ｐゴシック" charset="0"/>
                <a:cs typeface="Times New Roman" charset="0"/>
              </a:rPr>
              <a:t>1. </a:t>
            </a:r>
            <a:r>
              <a:rPr kumimoji="0" lang="en-US" sz="3600" b="1" i="0" u="none" strike="noStrike" kern="1200" cap="none" spc="0" normalizeH="0" baseline="0" noProof="0" dirty="0" err="1">
                <a:ln>
                  <a:noFill/>
                </a:ln>
                <a:solidFill>
                  <a:srgbClr val="0000FF"/>
                </a:solidFill>
                <a:effectLst/>
                <a:uLnTx/>
                <a:uFillTx/>
                <a:latin typeface="Times New Roman" charset="0"/>
                <a:ea typeface="ＭＳ Ｐゴシック" charset="0"/>
                <a:cs typeface="Times New Roman" charset="0"/>
              </a:rPr>
              <a:t>Các</a:t>
            </a:r>
            <a:r>
              <a:rPr kumimoji="0" lang="en-US" sz="3600" b="1" i="0" u="none" strike="noStrike" kern="1200" cap="none" spc="0" normalizeH="0" baseline="0" noProof="0" dirty="0">
                <a:ln>
                  <a:noFill/>
                </a:ln>
                <a:solidFill>
                  <a:srgbClr val="0000FF"/>
                </a:solidFill>
                <a:effectLst/>
                <a:uLnTx/>
                <a:uFillTx/>
                <a:latin typeface="Times New Roman" charset="0"/>
                <a:ea typeface="ＭＳ Ｐゴシック" charset="0"/>
                <a:cs typeface="Times New Roman" charset="0"/>
              </a:rPr>
              <a:t> </a:t>
            </a:r>
            <a:r>
              <a:rPr kumimoji="0" lang="en-US" sz="3600" b="1" i="0" u="none" strike="noStrike" kern="1200" cap="none" spc="0" normalizeH="0" baseline="0" noProof="0" dirty="0" err="1">
                <a:ln>
                  <a:noFill/>
                </a:ln>
                <a:solidFill>
                  <a:srgbClr val="0000FF"/>
                </a:solidFill>
                <a:effectLst/>
                <a:uLnTx/>
                <a:uFillTx/>
                <a:latin typeface="Times New Roman" charset="0"/>
                <a:ea typeface="ＭＳ Ｐゴシック" charset="0"/>
                <a:cs typeface="Times New Roman" charset="0"/>
              </a:rPr>
              <a:t>nguồn</a:t>
            </a:r>
            <a:r>
              <a:rPr kumimoji="0" lang="en-US" sz="3600" b="1" i="0" u="none" strike="noStrike" kern="1200" cap="none" spc="0" normalizeH="0" baseline="0" noProof="0" dirty="0">
                <a:ln>
                  <a:noFill/>
                </a:ln>
                <a:solidFill>
                  <a:srgbClr val="0000FF"/>
                </a:solidFill>
                <a:effectLst/>
                <a:uLnTx/>
                <a:uFillTx/>
                <a:latin typeface="Times New Roman" charset="0"/>
                <a:ea typeface="ＭＳ Ｐゴシック" charset="0"/>
                <a:cs typeface="Times New Roman" charset="0"/>
              </a:rPr>
              <a:t> </a:t>
            </a:r>
            <a:r>
              <a:rPr kumimoji="0" lang="en-US" sz="3600" b="1" i="0" u="none" strike="noStrike" kern="1200" cap="none" spc="0" normalizeH="0" baseline="0" noProof="0" dirty="0" err="1">
                <a:ln>
                  <a:noFill/>
                </a:ln>
                <a:solidFill>
                  <a:srgbClr val="0000FF"/>
                </a:solidFill>
                <a:effectLst/>
                <a:uLnTx/>
                <a:uFillTx/>
                <a:latin typeface="Times New Roman" charset="0"/>
                <a:ea typeface="ＭＳ Ｐゴシック" charset="0"/>
                <a:cs typeface="Times New Roman" charset="0"/>
              </a:rPr>
              <a:t>năng</a:t>
            </a:r>
            <a:r>
              <a:rPr kumimoji="0" lang="en-US" sz="3600" b="1" i="0" u="none" strike="noStrike" kern="1200" cap="none" spc="0" normalizeH="0" baseline="0" noProof="0" dirty="0">
                <a:ln>
                  <a:noFill/>
                </a:ln>
                <a:solidFill>
                  <a:srgbClr val="0000FF"/>
                </a:solidFill>
                <a:effectLst/>
                <a:uLnTx/>
                <a:uFillTx/>
                <a:latin typeface="Times New Roman" charset="0"/>
                <a:ea typeface="ＭＳ Ｐゴシック" charset="0"/>
                <a:cs typeface="Times New Roman" charset="0"/>
              </a:rPr>
              <a:t> </a:t>
            </a:r>
            <a:r>
              <a:rPr kumimoji="0" lang="en-US" sz="3600" b="1" i="0" u="none" strike="noStrike" kern="1200" cap="none" spc="0" normalizeH="0" baseline="0" noProof="0" dirty="0" err="1">
                <a:ln>
                  <a:noFill/>
                </a:ln>
                <a:solidFill>
                  <a:srgbClr val="0000FF"/>
                </a:solidFill>
                <a:effectLst/>
                <a:uLnTx/>
                <a:uFillTx/>
                <a:latin typeface="Times New Roman" charset="0"/>
                <a:ea typeface="ＭＳ Ｐゴシック" charset="0"/>
                <a:cs typeface="Times New Roman" charset="0"/>
              </a:rPr>
              <a:t>lượng</a:t>
            </a:r>
            <a:r>
              <a:rPr kumimoji="0" lang="en-US" sz="3600" b="1" i="0" u="none" strike="noStrike" kern="1200" cap="none" spc="0" normalizeH="0" baseline="0" noProof="0" dirty="0">
                <a:ln>
                  <a:noFill/>
                </a:ln>
                <a:solidFill>
                  <a:srgbClr val="0000FF"/>
                </a:solidFill>
                <a:effectLst/>
                <a:uLnTx/>
                <a:uFillTx/>
                <a:latin typeface="Times New Roman" charset="0"/>
                <a:ea typeface="ＭＳ Ｐゴシック" charset="0"/>
                <a:cs typeface="Times New Roman" charset="0"/>
              </a:rPr>
              <a:t> </a:t>
            </a:r>
            <a:r>
              <a:rPr kumimoji="0" lang="en-US" sz="3600" b="1" i="0" u="none" strike="noStrike" kern="1200" cap="none" spc="0" normalizeH="0" baseline="0" noProof="0" dirty="0" err="1">
                <a:ln>
                  <a:noFill/>
                </a:ln>
                <a:solidFill>
                  <a:srgbClr val="0000FF"/>
                </a:solidFill>
                <a:effectLst/>
                <a:uLnTx/>
                <a:uFillTx/>
                <a:latin typeface="Times New Roman" charset="0"/>
                <a:ea typeface="ＭＳ Ｐゴシック" charset="0"/>
                <a:cs typeface="Times New Roman" charset="0"/>
              </a:rPr>
              <a:t>thường</a:t>
            </a:r>
            <a:r>
              <a:rPr kumimoji="0" lang="en-US" sz="3600" b="1" i="0" u="none" strike="noStrike" kern="1200" cap="none" spc="0" normalizeH="0" baseline="0" noProof="0" dirty="0">
                <a:ln>
                  <a:noFill/>
                </a:ln>
                <a:solidFill>
                  <a:srgbClr val="0000FF"/>
                </a:solidFill>
                <a:effectLst/>
                <a:uLnTx/>
                <a:uFillTx/>
                <a:latin typeface="Times New Roman" charset="0"/>
                <a:ea typeface="ＭＳ Ｐゴシック" charset="0"/>
                <a:cs typeface="Times New Roman" charset="0"/>
              </a:rPr>
              <a:t> </a:t>
            </a:r>
            <a:r>
              <a:rPr kumimoji="0" lang="en-US" sz="3600" b="1" i="0" u="none" strike="noStrike" kern="1200" cap="none" spc="0" normalizeH="0" baseline="0" noProof="0" dirty="0" err="1">
                <a:ln>
                  <a:noFill/>
                </a:ln>
                <a:solidFill>
                  <a:srgbClr val="0000FF"/>
                </a:solidFill>
                <a:effectLst/>
                <a:uLnTx/>
                <a:uFillTx/>
                <a:latin typeface="Times New Roman" charset="0"/>
                <a:ea typeface="ＭＳ Ｐゴシック" charset="0"/>
                <a:cs typeface="Times New Roman" charset="0"/>
              </a:rPr>
              <a:t>dùng</a:t>
            </a:r>
            <a:r>
              <a:rPr kumimoji="0" lang="en-US" sz="3600" b="1" i="0" u="none" strike="noStrike" kern="1200" cap="none" spc="0" normalizeH="0" baseline="0" noProof="0" dirty="0">
                <a:ln>
                  <a:noFill/>
                </a:ln>
                <a:solidFill>
                  <a:srgbClr val="0000FF"/>
                </a:solidFill>
                <a:effectLst/>
                <a:uLnTx/>
                <a:uFillTx/>
                <a:latin typeface="Times New Roman" charset="0"/>
                <a:ea typeface="ＭＳ Ｐゴシック" charset="0"/>
                <a:cs typeface="Times New Roman" charset="0"/>
              </a:rPr>
              <a:t> </a:t>
            </a:r>
            <a:r>
              <a:rPr kumimoji="0" lang="en-US" sz="3600" b="1" i="0" u="none" strike="noStrike" kern="1200" cap="none" spc="0" normalizeH="0" baseline="0" noProof="0" dirty="0" err="1">
                <a:ln>
                  <a:noFill/>
                </a:ln>
                <a:solidFill>
                  <a:srgbClr val="0000FF"/>
                </a:solidFill>
                <a:effectLst/>
                <a:uLnTx/>
                <a:uFillTx/>
                <a:latin typeface="Times New Roman" charset="0"/>
                <a:ea typeface="ＭＳ Ｐゴシック" charset="0"/>
                <a:cs typeface="Times New Roman" charset="0"/>
              </a:rPr>
              <a:t>trong</a:t>
            </a:r>
            <a:r>
              <a:rPr kumimoji="0" lang="en-US" sz="3600" b="1" i="0" u="none" strike="noStrike" kern="1200" cap="none" spc="0" normalizeH="0" baseline="0" noProof="0" dirty="0">
                <a:ln>
                  <a:noFill/>
                </a:ln>
                <a:solidFill>
                  <a:srgbClr val="0000FF"/>
                </a:solidFill>
                <a:effectLst/>
                <a:uLnTx/>
                <a:uFillTx/>
                <a:latin typeface="Times New Roman" charset="0"/>
                <a:ea typeface="ＭＳ Ｐゴシック" charset="0"/>
                <a:cs typeface="Times New Roman" charset="0"/>
              </a:rPr>
              <a:t> </a:t>
            </a:r>
            <a:r>
              <a:rPr kumimoji="0" lang="en-US" sz="3600" b="1" i="0" u="none" strike="noStrike" kern="1200" cap="none" spc="0" normalizeH="0" baseline="0" noProof="0" dirty="0" err="1">
                <a:ln>
                  <a:noFill/>
                </a:ln>
                <a:solidFill>
                  <a:srgbClr val="0000FF"/>
                </a:solidFill>
                <a:effectLst/>
                <a:uLnTx/>
                <a:uFillTx/>
                <a:latin typeface="Times New Roman" charset="0"/>
                <a:ea typeface="ＭＳ Ｐゴシック" charset="0"/>
                <a:cs typeface="Times New Roman" charset="0"/>
              </a:rPr>
              <a:t>ngôi</a:t>
            </a:r>
            <a:r>
              <a:rPr kumimoji="0" lang="en-US" sz="3600" b="1" i="0" u="none" strike="noStrike" kern="1200" cap="none" spc="0" normalizeH="0" baseline="0" noProof="0" dirty="0">
                <a:ln>
                  <a:noFill/>
                </a:ln>
                <a:solidFill>
                  <a:srgbClr val="0000FF"/>
                </a:solidFill>
                <a:effectLst/>
                <a:uLnTx/>
                <a:uFillTx/>
                <a:latin typeface="Times New Roman" charset="0"/>
                <a:ea typeface="ＭＳ Ｐゴシック" charset="0"/>
                <a:cs typeface="Times New Roman" charset="0"/>
              </a:rPr>
              <a:t> </a:t>
            </a:r>
            <a:r>
              <a:rPr kumimoji="0" lang="en-US" sz="3600" b="1" i="0" u="none" strike="noStrike" kern="1200" cap="none" spc="0" normalizeH="0" baseline="0" noProof="0" dirty="0" err="1">
                <a:ln>
                  <a:noFill/>
                </a:ln>
                <a:solidFill>
                  <a:srgbClr val="0000FF"/>
                </a:solidFill>
                <a:effectLst/>
                <a:uLnTx/>
                <a:uFillTx/>
                <a:latin typeface="Times New Roman" charset="0"/>
                <a:ea typeface="ＭＳ Ｐゴシック" charset="0"/>
                <a:cs typeface="Times New Roman" charset="0"/>
              </a:rPr>
              <a:t>nhà</a:t>
            </a:r>
            <a:endParaRPr kumimoji="0" lang="en-US" sz="3600" b="0" i="0" u="none" strike="noStrike" kern="1200" cap="none" spc="0" normalizeH="0" baseline="0" noProof="0" dirty="0">
              <a:ln>
                <a:noFill/>
              </a:ln>
              <a:solidFill>
                <a:srgbClr val="0000FF"/>
              </a:solidFill>
              <a:effectLst/>
              <a:uLnTx/>
              <a:uFillTx/>
              <a:latin typeface="Times New Roman" charset="0"/>
              <a:ea typeface="ＭＳ Ｐゴシック" charset="0"/>
              <a:cs typeface="Times New Roman" charset="0"/>
            </a:endParaRPr>
          </a:p>
        </p:txBody>
      </p:sp>
      <p:pic>
        <p:nvPicPr>
          <p:cNvPr id="21" name="Picture 25">
            <a:extLst>
              <a:ext uri="{FF2B5EF4-FFF2-40B4-BE49-F238E27FC236}">
                <a16:creationId xmlns:a16="http://schemas.microsoft.com/office/drawing/2014/main" id="{91142331-5AB4-4D33-91C5-EEA6F7E24BB0}"/>
              </a:ext>
            </a:extLst>
          </p:cNvPr>
          <p:cNvPicPr>
            <a:picLocks noChangeAspect="1"/>
          </p:cNvPicPr>
          <p:nvPr/>
        </p:nvPicPr>
        <p:blipFill>
          <a:blip r:embed="rId10" cstate="email">
            <a:extLst>
              <a:ext uri="{28A0092B-C50C-407E-A947-70E740481C1C}">
                <a14:useLocalDpi xmlns:a14="http://schemas.microsoft.com/office/drawing/2010/main" val="0"/>
              </a:ext>
            </a:extLst>
          </a:blip>
          <a:srcRect l="39697" t="4289" r="36092" b="17213"/>
          <a:stretch>
            <a:fillRect/>
          </a:stretch>
        </p:blipFill>
        <p:spPr bwMode="auto">
          <a:xfrm>
            <a:off x="3411538" y="4162425"/>
            <a:ext cx="26543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5">
            <a:extLst>
              <a:ext uri="{FF2B5EF4-FFF2-40B4-BE49-F238E27FC236}">
                <a16:creationId xmlns:a16="http://schemas.microsoft.com/office/drawing/2014/main" id="{DD4D14EE-26EA-4485-89FF-7AF59B8D2FAD}"/>
              </a:ext>
            </a:extLst>
          </p:cNvPr>
          <p:cNvSpPr txBox="1">
            <a:spLocks noChangeArrowheads="1"/>
          </p:cNvSpPr>
          <p:nvPr/>
        </p:nvSpPr>
        <p:spPr bwMode="auto">
          <a:xfrm>
            <a:off x="1682750" y="6164382"/>
            <a:ext cx="8766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dirty="0">
                <a:solidFill>
                  <a:srgbClr val="FF0000"/>
                </a:solidFill>
              </a:rPr>
              <a:t>C</a:t>
            </a:r>
            <a:r>
              <a:rPr kumimoji="0" lang="en-US" altLang="en-US" sz="2400" b="1" u="none" strike="noStrike" kern="1200" cap="none" spc="0" normalizeH="0" baseline="0" noProof="0" dirty="0" err="1">
                <a:ln>
                  <a:noFill/>
                </a:ln>
                <a:solidFill>
                  <a:srgbClr val="FF0000"/>
                </a:solidFill>
                <a:effectLst/>
                <a:uLnTx/>
                <a:uFillTx/>
              </a:rPr>
              <a:t>ác</a:t>
            </a:r>
            <a:r>
              <a:rPr kumimoji="0" lang="en-US" altLang="en-US" sz="2400" b="1" u="none" strike="noStrike" kern="1200" cap="none" spc="0" normalizeH="0" baseline="0" noProof="0" dirty="0">
                <a:ln>
                  <a:noFill/>
                </a:ln>
                <a:solidFill>
                  <a:srgbClr val="FF0000"/>
                </a:solidFill>
                <a:effectLst/>
                <a:uLnTx/>
                <a:uFillTx/>
              </a:rPr>
              <a:t> </a:t>
            </a:r>
            <a:r>
              <a:rPr kumimoji="0" lang="en-US" altLang="en-US" sz="2400" b="1" u="none" strike="noStrike" kern="1200" cap="none" spc="0" normalizeH="0" baseline="0" noProof="0" dirty="0" err="1">
                <a:ln>
                  <a:noFill/>
                </a:ln>
                <a:solidFill>
                  <a:srgbClr val="FF0000"/>
                </a:solidFill>
                <a:effectLst/>
                <a:uLnTx/>
                <a:uFillTx/>
              </a:rPr>
              <a:t>hoạt</a:t>
            </a:r>
            <a:r>
              <a:rPr kumimoji="0" lang="en-US" altLang="en-US" sz="2400" b="1" u="none" strike="noStrike" kern="1200" cap="none" spc="0" normalizeH="0" baseline="0" noProof="0" dirty="0">
                <a:ln>
                  <a:noFill/>
                </a:ln>
                <a:solidFill>
                  <a:srgbClr val="FF0000"/>
                </a:solidFill>
                <a:effectLst/>
                <a:uLnTx/>
                <a:uFillTx/>
              </a:rPr>
              <a:t> </a:t>
            </a:r>
            <a:r>
              <a:rPr kumimoji="0" lang="en-US" altLang="en-US" sz="2400" b="1" u="none" strike="noStrike" kern="1200" cap="none" spc="0" normalizeH="0" baseline="0" noProof="0" dirty="0" err="1">
                <a:ln>
                  <a:noFill/>
                </a:ln>
                <a:solidFill>
                  <a:srgbClr val="FF0000"/>
                </a:solidFill>
                <a:effectLst/>
                <a:uLnTx/>
                <a:uFillTx/>
              </a:rPr>
              <a:t>động</a:t>
            </a:r>
            <a:r>
              <a:rPr kumimoji="0" lang="en-US" altLang="en-US" sz="2400" b="1" u="none" strike="noStrike" kern="1200" cap="none" spc="0" normalizeH="0" baseline="0" noProof="0" dirty="0">
                <a:ln>
                  <a:noFill/>
                </a:ln>
                <a:solidFill>
                  <a:srgbClr val="FF0000"/>
                </a:solidFill>
                <a:effectLst/>
                <a:uLnTx/>
                <a:uFillTx/>
              </a:rPr>
              <a:t> </a:t>
            </a:r>
            <a:r>
              <a:rPr kumimoji="0" lang="en-US" altLang="en-US" sz="2400" b="1" u="none" strike="noStrike" kern="1200" cap="none" spc="0" normalizeH="0" baseline="0" noProof="0" dirty="0" err="1">
                <a:ln>
                  <a:noFill/>
                </a:ln>
                <a:solidFill>
                  <a:srgbClr val="FF0000"/>
                </a:solidFill>
                <a:effectLst/>
                <a:uLnTx/>
                <a:uFillTx/>
              </a:rPr>
              <a:t>thường</a:t>
            </a:r>
            <a:r>
              <a:rPr kumimoji="0" lang="en-US" altLang="en-US" sz="2400" b="1" u="none" strike="noStrike" kern="1200" cap="none" spc="0" normalizeH="0" baseline="0" noProof="0" dirty="0">
                <a:ln>
                  <a:noFill/>
                </a:ln>
                <a:solidFill>
                  <a:srgbClr val="FF0000"/>
                </a:solidFill>
                <a:effectLst/>
                <a:uLnTx/>
                <a:uFillTx/>
              </a:rPr>
              <a:t> </a:t>
            </a:r>
            <a:r>
              <a:rPr kumimoji="0" lang="en-US" altLang="en-US" sz="2400" b="1" u="none" strike="noStrike" kern="1200" cap="none" spc="0" normalizeH="0" baseline="0" noProof="0" dirty="0" err="1">
                <a:ln>
                  <a:noFill/>
                </a:ln>
                <a:solidFill>
                  <a:srgbClr val="FF0000"/>
                </a:solidFill>
                <a:effectLst/>
                <a:uLnTx/>
                <a:uFillTx/>
              </a:rPr>
              <a:t>ngày</a:t>
            </a:r>
            <a:r>
              <a:rPr kumimoji="0" lang="en-US" altLang="en-US" sz="2400" b="1" u="none" strike="noStrike" kern="1200" cap="none" spc="0" normalizeH="0" baseline="0" noProof="0" dirty="0">
                <a:ln>
                  <a:noFill/>
                </a:ln>
                <a:solidFill>
                  <a:srgbClr val="FF0000"/>
                </a:solidFill>
                <a:effectLst/>
                <a:uLnTx/>
                <a:uFillTx/>
              </a:rPr>
              <a:t> </a:t>
            </a:r>
            <a:r>
              <a:rPr kumimoji="0" lang="en-US" altLang="en-US" sz="2400" b="1" u="none" strike="noStrike" kern="1200" cap="none" spc="0" normalizeH="0" baseline="0" noProof="0" dirty="0" err="1">
                <a:ln>
                  <a:noFill/>
                </a:ln>
                <a:solidFill>
                  <a:srgbClr val="FF0000"/>
                </a:solidFill>
                <a:effectLst/>
                <a:uLnTx/>
                <a:uFillTx/>
              </a:rPr>
              <a:t>trong</a:t>
            </a:r>
            <a:r>
              <a:rPr kumimoji="0" lang="en-US" altLang="en-US" sz="2400" b="1" u="none" strike="noStrike" kern="1200" cap="none" spc="0" normalizeH="0" baseline="0" noProof="0" dirty="0">
                <a:ln>
                  <a:noFill/>
                </a:ln>
                <a:solidFill>
                  <a:srgbClr val="FF0000"/>
                </a:solidFill>
                <a:effectLst/>
                <a:uLnTx/>
                <a:uFillTx/>
              </a:rPr>
              <a:t> </a:t>
            </a:r>
            <a:r>
              <a:rPr kumimoji="0" lang="en-US" altLang="en-US" sz="2400" b="1" u="none" strike="noStrike" kern="1200" cap="none" spc="0" normalizeH="0" baseline="0" noProof="0" dirty="0" err="1">
                <a:ln>
                  <a:noFill/>
                </a:ln>
                <a:solidFill>
                  <a:srgbClr val="FF0000"/>
                </a:solidFill>
                <a:effectLst/>
                <a:uLnTx/>
                <a:uFillTx/>
              </a:rPr>
              <a:t>gia</a:t>
            </a:r>
            <a:r>
              <a:rPr kumimoji="0" lang="en-US" altLang="en-US" sz="2400" b="1" u="none" strike="noStrike" kern="1200" cap="none" spc="0" normalizeH="0" baseline="0" noProof="0" dirty="0">
                <a:ln>
                  <a:noFill/>
                </a:ln>
                <a:solidFill>
                  <a:srgbClr val="FF0000"/>
                </a:solidFill>
                <a:effectLst/>
                <a:uLnTx/>
                <a:uFillTx/>
              </a:rPr>
              <a:t> </a:t>
            </a:r>
            <a:r>
              <a:rPr kumimoji="0" lang="en-US" altLang="en-US" sz="2400" b="1" u="none" strike="noStrike" kern="1200" cap="none" spc="0" normalizeH="0" baseline="0" noProof="0" dirty="0" err="1">
                <a:ln>
                  <a:noFill/>
                </a:ln>
                <a:solidFill>
                  <a:srgbClr val="FF0000"/>
                </a:solidFill>
                <a:effectLst/>
                <a:uLnTx/>
                <a:uFillTx/>
              </a:rPr>
              <a:t>đình</a:t>
            </a:r>
            <a:r>
              <a:rPr kumimoji="0" lang="en-US" altLang="en-US" sz="2400" b="1" u="none" strike="noStrike" kern="1200" cap="none" spc="0" normalizeH="0" baseline="0" noProof="0" dirty="0">
                <a:ln>
                  <a:noFill/>
                </a:ln>
                <a:solidFill>
                  <a:srgbClr val="FF0000"/>
                </a:solidFill>
                <a:effectLst/>
                <a:uLnTx/>
                <a:uFillTx/>
              </a:rPr>
              <a:t>.</a:t>
            </a:r>
          </a:p>
        </p:txBody>
      </p:sp>
    </p:spTree>
    <p:custDataLst>
      <p:tags r:id="rId1"/>
    </p:custDataLst>
    <p:extLst>
      <p:ext uri="{BB962C8B-B14F-4D97-AF65-F5344CB8AC3E}">
        <p14:creationId xmlns:p14="http://schemas.microsoft.com/office/powerpoint/2010/main" val="11523282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AutoShape 143" descr="8 CÃ¡ch ÄÆ¡n giáº£n khuyáº¿n khÃ­ch há»c sinh tham gia hoáº¡t Äá»ng tháº£o luáº­n nhÃ³m -  Insight Educati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pic>
        <p:nvPicPr>
          <p:cNvPr id="11269" name="Shape 3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021" y="1243612"/>
            <a:ext cx="8610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Shape 32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4187" y="3622617"/>
            <a:ext cx="8150225" cy="1745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2"/>
          <p:cNvSpPr>
            <a:spLocks noChangeArrowheads="1"/>
          </p:cNvSpPr>
          <p:nvPr/>
        </p:nvSpPr>
        <p:spPr bwMode="auto">
          <a:xfrm>
            <a:off x="228601" y="3052763"/>
            <a:ext cx="2286000" cy="56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base" latinLnBrk="0" hangingPunct="1">
              <a:lnSpc>
                <a:spcPct val="128000"/>
              </a:lnSpc>
              <a:spcBef>
                <a:spcPct val="0"/>
              </a:spcBef>
              <a:spcAft>
                <a:spcPct val="0"/>
              </a:spcAft>
              <a:buClrTx/>
              <a:buSzTx/>
              <a:buFontTx/>
              <a:buNone/>
              <a:tabLst>
                <a:tab pos="636588" algn="l"/>
              </a:tabLst>
              <a:defRPr/>
            </a:pPr>
            <a:r>
              <a:rPr kumimoji="0" lang="en-US" sz="24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 </a:t>
            </a:r>
            <a:r>
              <a:rPr kumimoji="0" lang="en-US" sz="24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Là</a:t>
            </a:r>
            <a:r>
              <a:rPr kumimoji="0" lang="en-US" sz="24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24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quần</a:t>
            </a:r>
            <a:r>
              <a:rPr kumimoji="0" lang="en-US" sz="24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24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áo</a:t>
            </a:r>
            <a:endParaRPr kumimoji="0" lang="en-US" sz="2400" b="1" i="0" u="none" strike="noStrike" kern="1200" cap="none" spc="0" normalizeH="0" baseline="0" noProof="0" dirty="0">
              <a:ln>
                <a:noFill/>
              </a:ln>
              <a:solidFill>
                <a:srgbClr val="000000"/>
              </a:solidFill>
              <a:effectLst/>
              <a:uLnTx/>
              <a:uFillTx/>
              <a:latin typeface="Calibri" charset="0"/>
              <a:ea typeface="SimSun" charset="0"/>
              <a:cs typeface="Times New Roman" charset="0"/>
            </a:endParaRPr>
          </a:p>
        </p:txBody>
      </p:sp>
      <p:sp>
        <p:nvSpPr>
          <p:cNvPr id="11272" name="Rectangle 3"/>
          <p:cNvSpPr>
            <a:spLocks noChangeArrowheads="1"/>
          </p:cNvSpPr>
          <p:nvPr/>
        </p:nvSpPr>
        <p:spPr bwMode="auto">
          <a:xfrm>
            <a:off x="460375" y="5365116"/>
            <a:ext cx="2667000" cy="56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base" latinLnBrk="0" hangingPunct="1">
              <a:lnSpc>
                <a:spcPct val="128000"/>
              </a:lnSpc>
              <a:spcBef>
                <a:spcPct val="0"/>
              </a:spcBef>
              <a:spcAft>
                <a:spcPct val="0"/>
              </a:spcAft>
              <a:buClrTx/>
              <a:buSzTx/>
              <a:buFontTx/>
              <a:buNone/>
              <a:tabLst>
                <a:tab pos="636588" algn="l"/>
              </a:tabLst>
              <a:defRPr/>
            </a:pPr>
            <a:r>
              <a:rPr kumimoji="0" lang="en-US" sz="24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d. </a:t>
            </a:r>
            <a:r>
              <a:rPr kumimoji="0" lang="en-US" sz="24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Nấu</a:t>
            </a:r>
            <a:r>
              <a:rPr kumimoji="0" lang="en-US" sz="24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24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ăn</a:t>
            </a:r>
            <a:r>
              <a:rPr kumimoji="0" lang="en-US" sz="24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24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bằng</a:t>
            </a:r>
            <a:r>
              <a:rPr kumimoji="0" lang="en-US" sz="24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24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củi</a:t>
            </a:r>
            <a:endParaRPr kumimoji="0" lang="en-US" sz="2400" b="1" i="0" u="none" strike="noStrike" kern="1200" cap="none" spc="0" normalizeH="0" baseline="0" noProof="0" dirty="0">
              <a:ln>
                <a:noFill/>
              </a:ln>
              <a:solidFill>
                <a:srgbClr val="000000"/>
              </a:solidFill>
              <a:effectLst/>
              <a:uLnTx/>
              <a:uFillTx/>
              <a:latin typeface="Calibri" charset="0"/>
              <a:ea typeface="SimSun" charset="0"/>
              <a:cs typeface="Times New Roman" charset="0"/>
            </a:endParaRPr>
          </a:p>
        </p:txBody>
      </p:sp>
      <p:sp>
        <p:nvSpPr>
          <p:cNvPr id="11273" name="Rectangle 4"/>
          <p:cNvSpPr>
            <a:spLocks noChangeArrowheads="1"/>
          </p:cNvSpPr>
          <p:nvPr/>
        </p:nvSpPr>
        <p:spPr bwMode="auto">
          <a:xfrm>
            <a:off x="3604583" y="5389853"/>
            <a:ext cx="23791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636588" algn="l"/>
              </a:tabLst>
              <a:defRPr/>
            </a:pPr>
            <a:r>
              <a:rPr kumimoji="0" lang="en-US" sz="2400" b="1"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rPr>
              <a:t>c. Làm việc trên </a:t>
            </a:r>
          </a:p>
          <a:p>
            <a:pPr marL="0" marR="0" lvl="0" indent="0" algn="ctr" defTabSz="914400" rtl="0" eaLnBrk="1" fontAlgn="base" latinLnBrk="0" hangingPunct="1">
              <a:lnSpc>
                <a:spcPct val="100000"/>
              </a:lnSpc>
              <a:spcBef>
                <a:spcPct val="0"/>
              </a:spcBef>
              <a:spcAft>
                <a:spcPct val="0"/>
              </a:spcAft>
              <a:buClrTx/>
              <a:buSzTx/>
              <a:buFontTx/>
              <a:buNone/>
              <a:tabLst>
                <a:tab pos="636588" algn="l"/>
              </a:tabLst>
              <a:defRPr/>
            </a:pPr>
            <a:r>
              <a:rPr kumimoji="0" lang="en-US" sz="2400" b="1"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rPr>
              <a:t>máy tính</a:t>
            </a:r>
            <a:endParaRPr kumimoji="0" lang="en-US" sz="2400" b="1" i="0" u="none" strike="noStrike" kern="1200" cap="none" spc="0" normalizeH="0" baseline="0" noProof="0">
              <a:ln>
                <a:noFill/>
              </a:ln>
              <a:solidFill>
                <a:srgbClr val="000000"/>
              </a:solidFill>
              <a:effectLst/>
              <a:uLnTx/>
              <a:uFillTx/>
              <a:latin typeface="Calibri" charset="0"/>
              <a:ea typeface="SimSun" charset="0"/>
              <a:cs typeface="Times New Roman" charset="0"/>
            </a:endParaRPr>
          </a:p>
        </p:txBody>
      </p:sp>
      <p:sp>
        <p:nvSpPr>
          <p:cNvPr id="11274" name="Rectangle 8"/>
          <p:cNvSpPr>
            <a:spLocks noChangeArrowheads="1"/>
          </p:cNvSpPr>
          <p:nvPr/>
        </p:nvSpPr>
        <p:spPr bwMode="auto">
          <a:xfrm>
            <a:off x="6909295" y="5382579"/>
            <a:ext cx="1457450" cy="56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just" defTabSz="914400" rtl="0" eaLnBrk="1" fontAlgn="base" latinLnBrk="0" hangingPunct="1">
              <a:lnSpc>
                <a:spcPct val="128000"/>
              </a:lnSpc>
              <a:spcBef>
                <a:spcPct val="0"/>
              </a:spcBef>
              <a:spcAft>
                <a:spcPct val="0"/>
              </a:spcAft>
              <a:buClrTx/>
              <a:buSzTx/>
              <a:buFontTx/>
              <a:buNone/>
              <a:tabLst>
                <a:tab pos="636588" algn="l"/>
              </a:tabLst>
              <a:defRPr/>
            </a:pPr>
            <a:r>
              <a:rPr kumimoji="0" lang="en-US" sz="2400" b="1"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rPr>
              <a:t>f. Phơi đồ</a:t>
            </a:r>
            <a:endParaRPr kumimoji="0" lang="en-US" sz="2400" b="1" i="0" u="none" strike="noStrike" kern="1200" cap="none" spc="0" normalizeH="0" baseline="0" noProof="0">
              <a:ln>
                <a:noFill/>
              </a:ln>
              <a:solidFill>
                <a:srgbClr val="000000"/>
              </a:solidFill>
              <a:effectLst/>
              <a:uLnTx/>
              <a:uFillTx/>
              <a:latin typeface="Calibri" charset="0"/>
              <a:ea typeface="SimSun" charset="0"/>
              <a:cs typeface="Times New Roman" charset="0"/>
            </a:endParaRPr>
          </a:p>
        </p:txBody>
      </p:sp>
      <p:sp>
        <p:nvSpPr>
          <p:cNvPr id="2" name="Rectangle 1"/>
          <p:cNvSpPr/>
          <p:nvPr/>
        </p:nvSpPr>
        <p:spPr>
          <a:xfrm>
            <a:off x="6892464" y="2980367"/>
            <a:ext cx="1491114" cy="565091"/>
          </a:xfrm>
          <a:prstGeom prst="rect">
            <a:avLst/>
          </a:prstGeom>
        </p:spPr>
        <p:txBody>
          <a:bodyPr wrap="none">
            <a:spAutoFit/>
          </a:bodyPr>
          <a:lstStyle/>
          <a:p>
            <a:pPr marL="0" marR="0" lvl="0" indent="0" algn="just" defTabSz="914400" rtl="0" eaLnBrk="1" fontAlgn="base" latinLnBrk="0" hangingPunct="1">
              <a:lnSpc>
                <a:spcPct val="128000"/>
              </a:lnSpc>
              <a:spcBef>
                <a:spcPct val="0"/>
              </a:spcBef>
              <a:spcAft>
                <a:spcPct val="0"/>
              </a:spcAft>
              <a:buClrTx/>
              <a:buSzTx/>
              <a:buFontTx/>
              <a:buNone/>
              <a:tabLst>
                <a:tab pos="636588" algn="l"/>
              </a:tabLst>
              <a:defRPr/>
            </a:pPr>
            <a:r>
              <a:rPr kumimoji="0" lang="en-US" sz="24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c. </a:t>
            </a:r>
            <a:r>
              <a:rPr kumimoji="0" lang="en-US" sz="24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Học</a:t>
            </a:r>
            <a:r>
              <a:rPr kumimoji="0" lang="en-US" sz="24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24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bài</a:t>
            </a:r>
            <a:endParaRPr kumimoji="0" lang="en-US" sz="2400" b="1" i="0" u="none" strike="noStrike" kern="1200" cap="none" spc="0" normalizeH="0" baseline="0" noProof="0" dirty="0">
              <a:ln>
                <a:noFill/>
              </a:ln>
              <a:solidFill>
                <a:srgbClr val="000000"/>
              </a:solidFill>
              <a:effectLst/>
              <a:uLnTx/>
              <a:uFillTx/>
              <a:latin typeface="Calibri" charset="0"/>
              <a:ea typeface="SimSun" charset="0"/>
              <a:cs typeface="Times New Roman" charset="0"/>
            </a:endParaRPr>
          </a:p>
        </p:txBody>
      </p:sp>
      <p:sp>
        <p:nvSpPr>
          <p:cNvPr id="3" name="Rectangle 2"/>
          <p:cNvSpPr/>
          <p:nvPr/>
        </p:nvSpPr>
        <p:spPr>
          <a:xfrm>
            <a:off x="3603547" y="3052763"/>
            <a:ext cx="1460656" cy="565091"/>
          </a:xfrm>
          <a:prstGeom prst="rect">
            <a:avLst/>
          </a:prstGeom>
        </p:spPr>
        <p:txBody>
          <a:bodyPr wrap="none">
            <a:spAutoFit/>
          </a:bodyPr>
          <a:lstStyle/>
          <a:p>
            <a:pPr marL="0" marR="0" lvl="0" indent="0" algn="just" defTabSz="914400" rtl="0" eaLnBrk="1" fontAlgn="base" latinLnBrk="0" hangingPunct="1">
              <a:lnSpc>
                <a:spcPct val="128000"/>
              </a:lnSpc>
              <a:spcBef>
                <a:spcPct val="0"/>
              </a:spcBef>
              <a:spcAft>
                <a:spcPct val="0"/>
              </a:spcAft>
              <a:buClrTx/>
              <a:buSzTx/>
              <a:buFontTx/>
              <a:buNone/>
              <a:tabLst>
                <a:tab pos="636588" algn="l"/>
              </a:tabLst>
              <a:defRPr/>
            </a:pPr>
            <a:r>
              <a:rPr kumimoji="0" lang="en-US" sz="24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b. </a:t>
            </a:r>
            <a:r>
              <a:rPr kumimoji="0" lang="en-US" sz="24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Nấu</a:t>
            </a:r>
            <a:r>
              <a:rPr kumimoji="0" lang="en-US" sz="2400" b="1"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r>
              <a:rPr kumimoji="0" lang="en-US" sz="2400" b="1"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ăn</a:t>
            </a:r>
            <a:endParaRPr kumimoji="0" lang="en-US" sz="2400" b="1" i="0" u="none" strike="noStrike" kern="1200" cap="none" spc="0" normalizeH="0" baseline="0" noProof="0" dirty="0">
              <a:ln>
                <a:noFill/>
              </a:ln>
              <a:solidFill>
                <a:srgbClr val="000000"/>
              </a:solidFill>
              <a:effectLst/>
              <a:uLnTx/>
              <a:uFillTx/>
              <a:latin typeface="Calibri" charset="0"/>
              <a:ea typeface="SimSun" charset="0"/>
              <a:cs typeface="Times New Roman" charset="0"/>
            </a:endParaRPr>
          </a:p>
        </p:txBody>
      </p:sp>
    </p:spTree>
    <p:extLst>
      <p:ext uri="{BB962C8B-B14F-4D97-AF65-F5344CB8AC3E}">
        <p14:creationId xmlns:p14="http://schemas.microsoft.com/office/powerpoint/2010/main" val="1932928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additive="base">
                                        <p:cTn id="7" dur="500" fill="hold"/>
                                        <p:tgtEl>
                                          <p:spTgt spid="11269"/>
                                        </p:tgtEl>
                                        <p:attrNameLst>
                                          <p:attrName>ppt_x</p:attrName>
                                        </p:attrNameLst>
                                      </p:cBhvr>
                                      <p:tavLst>
                                        <p:tav tm="0">
                                          <p:val>
                                            <p:strVal val="#ppt_x"/>
                                          </p:val>
                                        </p:tav>
                                        <p:tav tm="100000">
                                          <p:val>
                                            <p:strVal val="#ppt_x"/>
                                          </p:val>
                                        </p:tav>
                                      </p:tavLst>
                                    </p:anim>
                                    <p:anim calcmode="lin" valueType="num">
                                      <p:cBhvr additive="base">
                                        <p:cTn id="8"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270"/>
                                        </p:tgtEl>
                                        <p:attrNameLst>
                                          <p:attrName>style.visibility</p:attrName>
                                        </p:attrNameLst>
                                      </p:cBhvr>
                                      <p:to>
                                        <p:strVal val="visible"/>
                                      </p:to>
                                    </p:set>
                                    <p:animEffect transition="in" filter="fade">
                                      <p:cBhvr>
                                        <p:cTn id="13" dur="1000"/>
                                        <p:tgtEl>
                                          <p:spTgt spid="11270"/>
                                        </p:tgtEl>
                                      </p:cBhvr>
                                    </p:animEffect>
                                    <p:anim calcmode="lin" valueType="num">
                                      <p:cBhvr>
                                        <p:cTn id="14" dur="1000" fill="hold"/>
                                        <p:tgtEl>
                                          <p:spTgt spid="11270"/>
                                        </p:tgtEl>
                                        <p:attrNameLst>
                                          <p:attrName>ppt_x</p:attrName>
                                        </p:attrNameLst>
                                      </p:cBhvr>
                                      <p:tavLst>
                                        <p:tav tm="0">
                                          <p:val>
                                            <p:strVal val="#ppt_x"/>
                                          </p:val>
                                        </p:tav>
                                        <p:tav tm="100000">
                                          <p:val>
                                            <p:strVal val="#ppt_x"/>
                                          </p:val>
                                        </p:tav>
                                      </p:tavLst>
                                    </p:anim>
                                    <p:anim calcmode="lin" valueType="num">
                                      <p:cBhvr>
                                        <p:cTn id="15" dur="1000" fill="hold"/>
                                        <p:tgtEl>
                                          <p:spTgt spid="1127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271"/>
                                        </p:tgtEl>
                                        <p:attrNameLst>
                                          <p:attrName>style.visibility</p:attrName>
                                        </p:attrNameLst>
                                      </p:cBhvr>
                                      <p:to>
                                        <p:strVal val="visible"/>
                                      </p:to>
                                    </p:set>
                                    <p:anim calcmode="lin" valueType="num">
                                      <p:cBhvr additive="base">
                                        <p:cTn id="20" dur="500" fill="hold"/>
                                        <p:tgtEl>
                                          <p:spTgt spid="11271"/>
                                        </p:tgtEl>
                                        <p:attrNameLst>
                                          <p:attrName>ppt_x</p:attrName>
                                        </p:attrNameLst>
                                      </p:cBhvr>
                                      <p:tavLst>
                                        <p:tav tm="0">
                                          <p:val>
                                            <p:strVal val="#ppt_x"/>
                                          </p:val>
                                        </p:tav>
                                        <p:tav tm="100000">
                                          <p:val>
                                            <p:strVal val="#ppt_x"/>
                                          </p:val>
                                        </p:tav>
                                      </p:tavLst>
                                    </p:anim>
                                    <p:anim calcmode="lin" valueType="num">
                                      <p:cBhvr additive="base">
                                        <p:cTn id="21" dur="500" fill="hold"/>
                                        <p:tgtEl>
                                          <p:spTgt spid="1127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272"/>
                                        </p:tgtEl>
                                        <p:attrNameLst>
                                          <p:attrName>style.visibility</p:attrName>
                                        </p:attrNameLst>
                                      </p:cBhvr>
                                      <p:to>
                                        <p:strVal val="visible"/>
                                      </p:to>
                                    </p:set>
                                    <p:animEffect transition="in" filter="fade">
                                      <p:cBhvr>
                                        <p:cTn id="36" dur="1000"/>
                                        <p:tgtEl>
                                          <p:spTgt spid="11272"/>
                                        </p:tgtEl>
                                      </p:cBhvr>
                                    </p:animEffect>
                                    <p:anim calcmode="lin" valueType="num">
                                      <p:cBhvr>
                                        <p:cTn id="37" dur="1000" fill="hold"/>
                                        <p:tgtEl>
                                          <p:spTgt spid="11272"/>
                                        </p:tgtEl>
                                        <p:attrNameLst>
                                          <p:attrName>ppt_x</p:attrName>
                                        </p:attrNameLst>
                                      </p:cBhvr>
                                      <p:tavLst>
                                        <p:tav tm="0">
                                          <p:val>
                                            <p:strVal val="#ppt_x"/>
                                          </p:val>
                                        </p:tav>
                                        <p:tav tm="100000">
                                          <p:val>
                                            <p:strVal val="#ppt_x"/>
                                          </p:val>
                                        </p:tav>
                                      </p:tavLst>
                                    </p:anim>
                                    <p:anim calcmode="lin" valueType="num">
                                      <p:cBhvr>
                                        <p:cTn id="38" dur="1000" fill="hold"/>
                                        <p:tgtEl>
                                          <p:spTgt spid="1127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273"/>
                                        </p:tgtEl>
                                        <p:attrNameLst>
                                          <p:attrName>style.visibility</p:attrName>
                                        </p:attrNameLst>
                                      </p:cBhvr>
                                      <p:to>
                                        <p:strVal val="visible"/>
                                      </p:to>
                                    </p:set>
                                    <p:animEffect transition="in" filter="fade">
                                      <p:cBhvr>
                                        <p:cTn id="43" dur="1000"/>
                                        <p:tgtEl>
                                          <p:spTgt spid="11273"/>
                                        </p:tgtEl>
                                      </p:cBhvr>
                                    </p:animEffect>
                                    <p:anim calcmode="lin" valueType="num">
                                      <p:cBhvr>
                                        <p:cTn id="44" dur="1000" fill="hold"/>
                                        <p:tgtEl>
                                          <p:spTgt spid="11273"/>
                                        </p:tgtEl>
                                        <p:attrNameLst>
                                          <p:attrName>ppt_x</p:attrName>
                                        </p:attrNameLst>
                                      </p:cBhvr>
                                      <p:tavLst>
                                        <p:tav tm="0">
                                          <p:val>
                                            <p:strVal val="#ppt_x"/>
                                          </p:val>
                                        </p:tav>
                                        <p:tav tm="100000">
                                          <p:val>
                                            <p:strVal val="#ppt_x"/>
                                          </p:val>
                                        </p:tav>
                                      </p:tavLst>
                                    </p:anim>
                                    <p:anim calcmode="lin" valueType="num">
                                      <p:cBhvr>
                                        <p:cTn id="45" dur="1000" fill="hold"/>
                                        <p:tgtEl>
                                          <p:spTgt spid="1127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1274"/>
                                        </p:tgtEl>
                                        <p:attrNameLst>
                                          <p:attrName>style.visibility</p:attrName>
                                        </p:attrNameLst>
                                      </p:cBhvr>
                                      <p:to>
                                        <p:strVal val="visible"/>
                                      </p:to>
                                    </p:set>
                                    <p:animEffect transition="in" filter="fade">
                                      <p:cBhvr>
                                        <p:cTn id="50" dur="1000"/>
                                        <p:tgtEl>
                                          <p:spTgt spid="11274"/>
                                        </p:tgtEl>
                                      </p:cBhvr>
                                    </p:animEffect>
                                    <p:anim calcmode="lin" valueType="num">
                                      <p:cBhvr>
                                        <p:cTn id="51" dur="1000" fill="hold"/>
                                        <p:tgtEl>
                                          <p:spTgt spid="11274"/>
                                        </p:tgtEl>
                                        <p:attrNameLst>
                                          <p:attrName>ppt_x</p:attrName>
                                        </p:attrNameLst>
                                      </p:cBhvr>
                                      <p:tavLst>
                                        <p:tav tm="0">
                                          <p:val>
                                            <p:strVal val="#ppt_x"/>
                                          </p:val>
                                        </p:tav>
                                        <p:tav tm="100000">
                                          <p:val>
                                            <p:strVal val="#ppt_x"/>
                                          </p:val>
                                        </p:tav>
                                      </p:tavLst>
                                    </p:anim>
                                    <p:anim calcmode="lin" valueType="num">
                                      <p:cBhvr>
                                        <p:cTn id="52" dur="1000" fill="hold"/>
                                        <p:tgtEl>
                                          <p:spTgt spid="112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P spid="11272" grpId="0"/>
      <p:bldP spid="11273" grpId="0"/>
      <p:bldP spid="11274"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a:extLst>
              <a:ext uri="{FF2B5EF4-FFF2-40B4-BE49-F238E27FC236}">
                <a16:creationId xmlns:a16="http://schemas.microsoft.com/office/drawing/2014/main" id="{34D26397-EF05-4E9F-A7DA-5B4EC18E1002}"/>
              </a:ext>
            </a:extLst>
          </p:cNvPr>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ＭＳ Ｐゴシック" charset="0"/>
                <a:cs typeface="+mn-cs"/>
              </a:rPr>
              <a:t>N</a:t>
            </a:r>
            <a:r>
              <a:rPr kumimoji="0" lang="vi-VN" sz="3200" b="0" i="0" u="none" strike="noStrike" kern="1200" cap="none" spc="0" normalizeH="0" baseline="0" noProof="0" dirty="0">
                <a:ln>
                  <a:noFill/>
                </a:ln>
                <a:solidFill>
                  <a:prstClr val="white"/>
                </a:solidFill>
                <a:effectLst/>
                <a:uLnTx/>
                <a:uFillTx/>
                <a:latin typeface="Times New Roman" panose="02020603050405020304" pitchFamily="18" charset="0"/>
                <a:ea typeface="ＭＳ Ｐゴシック" charset="0"/>
                <a:cs typeface="+mn-cs"/>
              </a:rPr>
              <a:t>gôi nhà được trang bị hệ thống điều khiển tự động hay bán tự động cho các thiết bị trong gia đình Điều đó giúp cuộc sống trở nên tiện nghi hơn đảm bảo an ninh an toàn và tiết kiệm năng lượng</a:t>
            </a:r>
            <a:r>
              <a:rPr kumimoji="0" lang="en-US" altLang="vi-VN" sz="3200" b="0" i="0" u="none" strike="noStrike" kern="1200" cap="none" spc="0" normalizeH="0" baseline="0" noProof="0" dirty="0">
                <a:ln>
                  <a:noFill/>
                </a:ln>
                <a:solidFill>
                  <a:prstClr val="white"/>
                </a:solidFill>
                <a:effectLst/>
                <a:uLnTx/>
                <a:uFillTx/>
                <a:latin typeface="Calibri"/>
                <a:ea typeface="ＭＳ Ｐゴシック" charset="0"/>
                <a:cs typeface="+mn-cs"/>
              </a:rPr>
              <a:t>.</a:t>
            </a:r>
          </a:p>
        </p:txBody>
      </p:sp>
      <p:sp>
        <p:nvSpPr>
          <p:cNvPr id="9" name="Text Box 5">
            <a:extLst>
              <a:ext uri="{FF2B5EF4-FFF2-40B4-BE49-F238E27FC236}">
                <a16:creationId xmlns:a16="http://schemas.microsoft.com/office/drawing/2014/main" id="{A8C1C8B0-6831-41D8-BAAC-E6EFC064297F}"/>
              </a:ext>
            </a:extLst>
          </p:cNvPr>
          <p:cNvSpPr txBox="1">
            <a:spLocks noChangeArrowheads="1"/>
          </p:cNvSpPr>
          <p:nvPr/>
        </p:nvSpPr>
        <p:spPr bwMode="auto">
          <a:xfrm>
            <a:off x="234950" y="487363"/>
            <a:ext cx="87661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charset="0"/>
                <a:cs typeface="+mn-cs"/>
              </a:rPr>
              <a:t>    </a:t>
            </a:r>
            <a:r>
              <a:rPr kumimoji="0" lang="en-US" altLang="en-US" sz="2800" b="0" i="1"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charset="0"/>
                <a:cs typeface="+mn-cs"/>
              </a:rPr>
              <a:t>Hãy</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charset="0"/>
                <a:cs typeface="+mn-cs"/>
              </a:rPr>
              <a:t> </a:t>
            </a:r>
            <a:r>
              <a:rPr kumimoji="0" lang="en-US" altLang="en-US" sz="2800" b="0" i="1"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charset="0"/>
                <a:cs typeface="+mn-cs"/>
              </a:rPr>
              <a:t>quan</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charset="0"/>
                <a:cs typeface="+mn-cs"/>
              </a:rPr>
              <a:t> </a:t>
            </a:r>
            <a:r>
              <a:rPr kumimoji="0" lang="en-US" altLang="en-US" sz="2800" b="0" i="1"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charset="0"/>
                <a:cs typeface="+mn-cs"/>
              </a:rPr>
              <a:t>sát</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charset="0"/>
                <a:cs typeface="+mn-cs"/>
              </a:rPr>
              <a:t> </a:t>
            </a:r>
            <a:r>
              <a:rPr kumimoji="0" lang="en-US" altLang="en-US" sz="2800" b="0" i="1"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charset="0"/>
                <a:cs typeface="+mn-cs"/>
              </a:rPr>
              <a:t>hình</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charset="0"/>
                <a:cs typeface="+mn-cs"/>
              </a:rPr>
              <a:t> 2.1 </a:t>
            </a:r>
            <a:r>
              <a:rPr kumimoji="0" lang="en-US" altLang="en-US" sz="2800" b="0" i="1"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charset="0"/>
                <a:cs typeface="+mn-cs"/>
              </a:rPr>
              <a:t>và</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charset="0"/>
                <a:cs typeface="+mn-cs"/>
              </a:rPr>
              <a:t> </a:t>
            </a:r>
            <a:r>
              <a:rPr kumimoji="0" lang="en-US" altLang="en-US" sz="2800" b="0" i="1"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charset="0"/>
                <a:cs typeface="+mn-cs"/>
              </a:rPr>
              <a:t>cho</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charset="0"/>
                <a:cs typeface="+mn-cs"/>
              </a:rPr>
              <a:t> </a:t>
            </a:r>
            <a:r>
              <a:rPr kumimoji="0" lang="en-US" altLang="en-US" sz="2800" b="0" i="1"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charset="0"/>
                <a:cs typeface="+mn-cs"/>
              </a:rPr>
              <a:t>biết</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charset="0"/>
                <a:cs typeface="+mn-cs"/>
              </a:rPr>
              <a:t> </a:t>
            </a:r>
            <a:r>
              <a:rPr kumimoji="0" lang="en-US" altLang="en-US" sz="2800" b="0" i="1"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charset="0"/>
                <a:cs typeface="+mn-cs"/>
              </a:rPr>
              <a:t>những</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charset="0"/>
                <a:cs typeface="+mn-cs"/>
              </a:rPr>
              <a:t> </a:t>
            </a:r>
            <a:r>
              <a:rPr kumimoji="0" lang="en-US" altLang="en-US" sz="2800" b="0" i="1"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charset="0"/>
                <a:cs typeface="+mn-cs"/>
              </a:rPr>
              <a:t>nguồn</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charset="0"/>
                <a:cs typeface="+mn-cs"/>
              </a:rPr>
              <a:t> </a:t>
            </a:r>
            <a:r>
              <a:rPr kumimoji="0" lang="en-US" altLang="en-US" sz="2800" b="0" i="1"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charset="0"/>
                <a:cs typeface="+mn-cs"/>
              </a:rPr>
              <a:t>năng</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charset="0"/>
                <a:cs typeface="+mn-cs"/>
              </a:rPr>
              <a:t> </a:t>
            </a:r>
            <a:r>
              <a:rPr kumimoji="0" lang="en-US" altLang="en-US" sz="2800" b="0" i="1"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charset="0"/>
                <a:cs typeface="+mn-cs"/>
              </a:rPr>
              <a:t>lượng</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charset="0"/>
                <a:cs typeface="+mn-cs"/>
              </a:rPr>
              <a:t> </a:t>
            </a:r>
            <a:r>
              <a:rPr kumimoji="0" lang="en-US" altLang="en-US" sz="2800" b="0" i="1"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charset="0"/>
                <a:cs typeface="+mn-cs"/>
              </a:rPr>
              <a:t>nào</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charset="0"/>
                <a:cs typeface="+mn-cs"/>
              </a:rPr>
              <a:t> </a:t>
            </a:r>
            <a:r>
              <a:rPr kumimoji="0" lang="en-US" altLang="en-US" sz="2800" b="0" i="1"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charset="0"/>
                <a:cs typeface="+mn-cs"/>
              </a:rPr>
              <a:t>được</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charset="0"/>
                <a:cs typeface="+mn-cs"/>
              </a:rPr>
              <a:t> </a:t>
            </a:r>
            <a:r>
              <a:rPr kumimoji="0" lang="en-US" altLang="en-US" sz="2800" b="0" i="1"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charset="0"/>
                <a:cs typeface="+mn-cs"/>
              </a:rPr>
              <a:t>sử</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charset="0"/>
                <a:cs typeface="+mn-cs"/>
              </a:rPr>
              <a:t> </a:t>
            </a:r>
            <a:r>
              <a:rPr kumimoji="0" lang="en-US" altLang="en-US" sz="2800" b="0" i="1"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charset="0"/>
                <a:cs typeface="+mn-cs"/>
              </a:rPr>
              <a:t>dụng</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charset="0"/>
                <a:cs typeface="+mn-cs"/>
              </a:rPr>
              <a:t> </a:t>
            </a:r>
            <a:r>
              <a:rPr kumimoji="0" lang="en-US" altLang="en-US" sz="2800" b="0" i="1"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charset="0"/>
                <a:cs typeface="+mn-cs"/>
              </a:rPr>
              <a:t>để</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charset="0"/>
                <a:cs typeface="+mn-cs"/>
              </a:rPr>
              <a:t> </a:t>
            </a:r>
            <a:r>
              <a:rPr kumimoji="0" lang="en-US" altLang="en-US" sz="2800" b="0" i="1"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charset="0"/>
                <a:cs typeface="+mn-cs"/>
              </a:rPr>
              <a:t>thực</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charset="0"/>
                <a:cs typeface="+mn-cs"/>
              </a:rPr>
              <a:t> </a:t>
            </a:r>
            <a:r>
              <a:rPr kumimoji="0" lang="en-US" altLang="en-US" sz="2800" b="0" i="1"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charset="0"/>
                <a:cs typeface="+mn-cs"/>
              </a:rPr>
              <a:t>hiện</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charset="0"/>
                <a:cs typeface="+mn-cs"/>
              </a:rPr>
              <a:t> </a:t>
            </a:r>
            <a:r>
              <a:rPr kumimoji="0" lang="en-US" altLang="en-US" sz="2800" b="0" i="1"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charset="0"/>
                <a:cs typeface="+mn-cs"/>
              </a:rPr>
              <a:t>các</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charset="0"/>
                <a:cs typeface="+mn-cs"/>
              </a:rPr>
              <a:t> </a:t>
            </a:r>
            <a:r>
              <a:rPr kumimoji="0" lang="en-US" altLang="en-US" sz="2800" b="0" i="1"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charset="0"/>
                <a:cs typeface="+mn-cs"/>
              </a:rPr>
              <a:t>hoạt</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charset="0"/>
                <a:cs typeface="+mn-cs"/>
              </a:rPr>
              <a:t> </a:t>
            </a:r>
            <a:r>
              <a:rPr kumimoji="0" lang="en-US" altLang="en-US" sz="2800" b="0" i="1"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charset="0"/>
                <a:cs typeface="+mn-cs"/>
              </a:rPr>
              <a:t>động</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charset="0"/>
                <a:cs typeface="+mn-cs"/>
              </a:rPr>
              <a:t> </a:t>
            </a:r>
            <a:r>
              <a:rPr kumimoji="0" lang="en-US" altLang="en-US" sz="2800" b="0" i="1"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charset="0"/>
                <a:cs typeface="+mn-cs"/>
              </a:rPr>
              <a:t>thường</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charset="0"/>
                <a:cs typeface="+mn-cs"/>
              </a:rPr>
              <a:t> </a:t>
            </a:r>
            <a:r>
              <a:rPr kumimoji="0" lang="en-US" altLang="en-US" sz="2800" b="0" i="1"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charset="0"/>
                <a:cs typeface="+mn-cs"/>
              </a:rPr>
              <a:t>ngày</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charset="0"/>
                <a:cs typeface="+mn-cs"/>
              </a:rPr>
              <a:t> </a:t>
            </a:r>
            <a:r>
              <a:rPr kumimoji="0" lang="en-US" altLang="en-US" sz="2800" b="0" i="1"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charset="0"/>
                <a:cs typeface="+mn-cs"/>
              </a:rPr>
              <a:t>trong</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charset="0"/>
                <a:cs typeface="+mn-cs"/>
              </a:rPr>
              <a:t> </a:t>
            </a:r>
            <a:r>
              <a:rPr kumimoji="0" lang="en-US" altLang="en-US" sz="2800" b="0" i="1"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charset="0"/>
                <a:cs typeface="+mn-cs"/>
              </a:rPr>
              <a:t>gia</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charset="0"/>
                <a:cs typeface="+mn-cs"/>
              </a:rPr>
              <a:t> </a:t>
            </a:r>
            <a:r>
              <a:rPr kumimoji="0" lang="en-US" altLang="en-US" sz="2800" b="0" i="1"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charset="0"/>
                <a:cs typeface="+mn-cs"/>
              </a:rPr>
              <a:t>đình</a:t>
            </a:r>
            <a:r>
              <a:rPr kumimoji="0" lang="en-US" altLang="en-US" sz="2800" b="0" i="1"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charset="0"/>
                <a:cs typeface="+mn-cs"/>
              </a:rPr>
              <a:t>.</a:t>
            </a:r>
          </a:p>
        </p:txBody>
      </p:sp>
      <p:sp>
        <p:nvSpPr>
          <p:cNvPr id="8196" name="Rectangle 29">
            <a:extLst>
              <a:ext uri="{FF2B5EF4-FFF2-40B4-BE49-F238E27FC236}">
                <a16:creationId xmlns:a16="http://schemas.microsoft.com/office/drawing/2014/main" id="{413CCF96-E50B-458F-B3A4-827355E5B996}"/>
              </a:ext>
            </a:extLst>
          </p:cNvPr>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en-US" sz="3200" b="0" i="0" u="none" strike="noStrike" kern="1200" cap="none" spc="0" normalizeH="0" baseline="0" noProof="0">
              <a:ln>
                <a:noFill/>
              </a:ln>
              <a:solidFill>
                <a:prstClr val="black"/>
              </a:solidFill>
              <a:effectLst/>
              <a:uLnTx/>
              <a:uFillTx/>
              <a:latin typeface="VNI-Times" pitchFamily="2" charset="0"/>
              <a:ea typeface="ＭＳ Ｐゴシック" charset="0"/>
              <a:cs typeface="+mn-cs"/>
            </a:endParaRPr>
          </a:p>
        </p:txBody>
      </p:sp>
      <p:sp>
        <p:nvSpPr>
          <p:cNvPr id="14"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8201" name="Picture 1">
            <a:extLst>
              <a:ext uri="{FF2B5EF4-FFF2-40B4-BE49-F238E27FC236}">
                <a16:creationId xmlns:a16="http://schemas.microsoft.com/office/drawing/2014/main" id="{9C08DA6F-14A0-46AC-B54C-F560F93BDCC4}"/>
              </a:ext>
            </a:extLst>
          </p:cNvPr>
          <p:cNvPicPr>
            <a:picLocks noChangeAspect="1"/>
          </p:cNvPicPr>
          <p:nvPr/>
        </p:nvPicPr>
        <p:blipFill>
          <a:blip r:embed="rId3" cstate="email">
            <a:extLst>
              <a:ext uri="{28A0092B-C50C-407E-A947-70E740481C1C}">
                <a14:useLocalDpi xmlns:a14="http://schemas.microsoft.com/office/drawing/2010/main" val="0"/>
              </a:ext>
            </a:extLst>
          </a:blip>
          <a:srcRect l="37013" r="31036"/>
          <a:stretch>
            <a:fillRect/>
          </a:stretch>
        </p:blipFill>
        <p:spPr bwMode="auto">
          <a:xfrm>
            <a:off x="3448050" y="1954213"/>
            <a:ext cx="2667000"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2">
            <a:extLst>
              <a:ext uri="{FF2B5EF4-FFF2-40B4-BE49-F238E27FC236}">
                <a16:creationId xmlns:a16="http://schemas.microsoft.com/office/drawing/2014/main" id="{28DB9A0E-8E51-494F-8B1F-799F3C6770B5}"/>
              </a:ext>
            </a:extLst>
          </p:cNvPr>
          <p:cNvPicPr>
            <a:picLocks noChangeAspect="1"/>
          </p:cNvPicPr>
          <p:nvPr/>
        </p:nvPicPr>
        <p:blipFill>
          <a:blip r:embed="rId4" cstate="email">
            <a:extLst>
              <a:ext uri="{28A0092B-C50C-407E-A947-70E740481C1C}">
                <a14:useLocalDpi xmlns:a14="http://schemas.microsoft.com/office/drawing/2010/main" val="0"/>
              </a:ext>
            </a:extLst>
          </a:blip>
          <a:srcRect l="4326" t="6435" r="65408" b="18089"/>
          <a:stretch>
            <a:fillRect/>
          </a:stretch>
        </p:blipFill>
        <p:spPr bwMode="auto">
          <a:xfrm>
            <a:off x="393700" y="4208463"/>
            <a:ext cx="28813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23">
            <a:extLst>
              <a:ext uri="{FF2B5EF4-FFF2-40B4-BE49-F238E27FC236}">
                <a16:creationId xmlns:a16="http://schemas.microsoft.com/office/drawing/2014/main" id="{98C767C1-D7C6-4514-ADF6-5ABF89CBF9BD}"/>
              </a:ext>
            </a:extLst>
          </p:cNvPr>
          <p:cNvPicPr>
            <a:picLocks noChangeAspect="1"/>
          </p:cNvPicPr>
          <p:nvPr/>
        </p:nvPicPr>
        <p:blipFill>
          <a:blip r:embed="rId5" cstate="email">
            <a:extLst>
              <a:ext uri="{28A0092B-C50C-407E-A947-70E740481C1C}">
                <a14:useLocalDpi xmlns:a14="http://schemas.microsoft.com/office/drawing/2010/main" val="0"/>
              </a:ext>
            </a:extLst>
          </a:blip>
          <a:srcRect l="2734" r="69019" b="3912"/>
          <a:stretch>
            <a:fillRect/>
          </a:stretch>
        </p:blipFill>
        <p:spPr bwMode="auto">
          <a:xfrm>
            <a:off x="341313" y="1927225"/>
            <a:ext cx="2986087"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24">
            <a:extLst>
              <a:ext uri="{FF2B5EF4-FFF2-40B4-BE49-F238E27FC236}">
                <a16:creationId xmlns:a16="http://schemas.microsoft.com/office/drawing/2014/main" id="{3F26731D-74E1-4D86-8664-83FE957FC22B}"/>
              </a:ext>
            </a:extLst>
          </p:cNvPr>
          <p:cNvPicPr>
            <a:picLocks noChangeAspect="1"/>
          </p:cNvPicPr>
          <p:nvPr/>
        </p:nvPicPr>
        <p:blipFill>
          <a:blip r:embed="rId6" cstate="email">
            <a:extLst>
              <a:ext uri="{28A0092B-C50C-407E-A947-70E740481C1C}">
                <a14:useLocalDpi xmlns:a14="http://schemas.microsoft.com/office/drawing/2010/main" val="0"/>
              </a:ext>
            </a:extLst>
          </a:blip>
          <a:srcRect l="74615" b="5743"/>
          <a:stretch>
            <a:fillRect/>
          </a:stretch>
        </p:blipFill>
        <p:spPr bwMode="auto">
          <a:xfrm>
            <a:off x="6065838" y="1881188"/>
            <a:ext cx="2943225"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25">
            <a:extLst>
              <a:ext uri="{FF2B5EF4-FFF2-40B4-BE49-F238E27FC236}">
                <a16:creationId xmlns:a16="http://schemas.microsoft.com/office/drawing/2014/main" id="{B38BDCFE-04ED-498C-BB1C-67D822E4FBF8}"/>
              </a:ext>
            </a:extLst>
          </p:cNvPr>
          <p:cNvPicPr>
            <a:picLocks noChangeAspect="1"/>
          </p:cNvPicPr>
          <p:nvPr/>
        </p:nvPicPr>
        <p:blipFill>
          <a:blip r:embed="rId7" cstate="email">
            <a:extLst>
              <a:ext uri="{28A0092B-C50C-407E-A947-70E740481C1C}">
                <a14:useLocalDpi xmlns:a14="http://schemas.microsoft.com/office/drawing/2010/main" val="0"/>
              </a:ext>
            </a:extLst>
          </a:blip>
          <a:srcRect l="39697" t="4289" r="36092" b="17213"/>
          <a:stretch>
            <a:fillRect/>
          </a:stretch>
        </p:blipFill>
        <p:spPr bwMode="auto">
          <a:xfrm>
            <a:off x="3411538" y="4162425"/>
            <a:ext cx="26543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26">
            <a:extLst>
              <a:ext uri="{FF2B5EF4-FFF2-40B4-BE49-F238E27FC236}">
                <a16:creationId xmlns:a16="http://schemas.microsoft.com/office/drawing/2014/main" id="{F0B6501F-7461-416B-ADB3-A6BCFB20834C}"/>
              </a:ext>
            </a:extLst>
          </p:cNvPr>
          <p:cNvPicPr>
            <a:picLocks noChangeAspect="1"/>
          </p:cNvPicPr>
          <p:nvPr/>
        </p:nvPicPr>
        <p:blipFill>
          <a:blip r:embed="rId8" cstate="email">
            <a:extLst>
              <a:ext uri="{28A0092B-C50C-407E-A947-70E740481C1C}">
                <a14:useLocalDpi xmlns:a14="http://schemas.microsoft.com/office/drawing/2010/main" val="0"/>
              </a:ext>
            </a:extLst>
          </a:blip>
          <a:srcRect l="71300" t="6779" r="5353" b="20763"/>
          <a:stretch>
            <a:fillRect/>
          </a:stretch>
        </p:blipFill>
        <p:spPr bwMode="auto">
          <a:xfrm>
            <a:off x="6262688" y="4208463"/>
            <a:ext cx="2597150"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18">
            <a:extLst>
              <a:ext uri="{FF2B5EF4-FFF2-40B4-BE49-F238E27FC236}">
                <a16:creationId xmlns:a16="http://schemas.microsoft.com/office/drawing/2014/main" id="{37CE4CB4-E0F7-4C37-9A0D-A71293B176F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2713" y="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19">
            <a:extLst>
              <a:ext uri="{FF2B5EF4-FFF2-40B4-BE49-F238E27FC236}">
                <a16:creationId xmlns:a16="http://schemas.microsoft.com/office/drawing/2014/main" id="{5D23EA26-74C3-4DC6-85AC-009390FAFBB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675688" y="-730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Picture 20">
            <a:extLst>
              <a:ext uri="{FF2B5EF4-FFF2-40B4-BE49-F238E27FC236}">
                <a16:creationId xmlns:a16="http://schemas.microsoft.com/office/drawing/2014/main" id="{50C0537B-1FB0-450F-BE40-C61BD2B298B1}"/>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662988" y="63912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Picture 21">
            <a:extLst>
              <a:ext uri="{FF2B5EF4-FFF2-40B4-BE49-F238E27FC236}">
                <a16:creationId xmlns:a16="http://schemas.microsoft.com/office/drawing/2014/main" id="{21ADB033-B0FF-4453-A34F-52316C82C74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5888" y="6477000"/>
            <a:ext cx="45720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D0EDB69-3A14-401F-955A-1F944C9086DD}"/>
              </a:ext>
            </a:extLst>
          </p:cNvPr>
          <p:cNvSpPr txBox="1"/>
          <p:nvPr/>
        </p:nvSpPr>
        <p:spPr>
          <a:xfrm>
            <a:off x="1221740" y="6066473"/>
            <a:ext cx="7239000" cy="369332"/>
          </a:xfrm>
          <a:prstGeom prst="rect">
            <a:avLst/>
          </a:prstGeom>
          <a:noFill/>
        </p:spPr>
        <p:txBody>
          <a:bodyPr wrap="square" rtlCol="0">
            <a:spAutoFit/>
          </a:bodyPr>
          <a:lstStyle/>
          <a:p>
            <a:r>
              <a:rPr lang="en-US" dirty="0" err="1"/>
              <a:t>Hình</a:t>
            </a:r>
            <a:r>
              <a:rPr lang="en-US" dirty="0"/>
              <a:t> 2.1 </a:t>
            </a:r>
            <a:r>
              <a:rPr lang="en-US" dirty="0" err="1"/>
              <a:t>Sử</a:t>
            </a:r>
            <a:r>
              <a:rPr lang="en-US" dirty="0"/>
              <a:t> </a:t>
            </a:r>
            <a:r>
              <a:rPr lang="en-US" dirty="0" err="1"/>
              <a:t>dụng</a:t>
            </a:r>
            <a:r>
              <a:rPr lang="en-US" dirty="0"/>
              <a:t> </a:t>
            </a:r>
            <a:r>
              <a:rPr lang="en-US" dirty="0" err="1"/>
              <a:t>các</a:t>
            </a:r>
            <a:r>
              <a:rPr lang="en-US" dirty="0"/>
              <a:t> </a:t>
            </a:r>
            <a:r>
              <a:rPr lang="en-US" dirty="0" err="1"/>
              <a:t>nguồn</a:t>
            </a:r>
            <a:r>
              <a:rPr lang="en-US" dirty="0"/>
              <a:t> </a:t>
            </a:r>
            <a:r>
              <a:rPr lang="en-US" dirty="0" err="1"/>
              <a:t>năng</a:t>
            </a:r>
            <a:r>
              <a:rPr lang="en-US" dirty="0"/>
              <a:t> </a:t>
            </a:r>
            <a:r>
              <a:rPr lang="en-US" dirty="0" err="1"/>
              <a:t>lượng</a:t>
            </a:r>
            <a:r>
              <a:rPr lang="en-US" dirty="0"/>
              <a:t> </a:t>
            </a:r>
            <a:r>
              <a:rPr lang="en-US" dirty="0" err="1"/>
              <a:t>thông</a:t>
            </a:r>
            <a:r>
              <a:rPr lang="en-US" dirty="0"/>
              <a:t> </a:t>
            </a:r>
            <a:r>
              <a:rPr lang="en-US" dirty="0" err="1"/>
              <a:t>dụng</a:t>
            </a:r>
            <a:r>
              <a:rPr lang="en-US" dirty="0"/>
              <a:t> </a:t>
            </a:r>
            <a:r>
              <a:rPr lang="en-US" dirty="0" err="1"/>
              <a:t>trong</a:t>
            </a:r>
            <a:r>
              <a:rPr lang="en-US" dirty="0"/>
              <a:t> </a:t>
            </a:r>
            <a:r>
              <a:rPr lang="en-US" dirty="0" err="1"/>
              <a:t>gia</a:t>
            </a:r>
            <a:r>
              <a:rPr lang="en-US" dirty="0"/>
              <a:t> </a:t>
            </a:r>
            <a:r>
              <a:rPr lang="en-US" dirty="0" err="1"/>
              <a:t>đình</a:t>
            </a:r>
            <a:endParaRPr lang="en-US" dirty="0"/>
          </a:p>
        </p:txBody>
      </p:sp>
      <p:sp>
        <p:nvSpPr>
          <p:cNvPr id="3" name="Arrow: Right 2">
            <a:hlinkClick r:id="rId10" action="ppaction://hlinksldjump"/>
            <a:extLst>
              <a:ext uri="{FF2B5EF4-FFF2-40B4-BE49-F238E27FC236}">
                <a16:creationId xmlns:a16="http://schemas.microsoft.com/office/drawing/2014/main" id="{418C38FD-B6D4-4842-8D71-2C6E70E67561}"/>
              </a:ext>
            </a:extLst>
          </p:cNvPr>
          <p:cNvSpPr/>
          <p:nvPr/>
        </p:nvSpPr>
        <p:spPr>
          <a:xfrm>
            <a:off x="8246156" y="6172200"/>
            <a:ext cx="554038"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225844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8.1"/>
</p:tagLst>
</file>

<file path=ppt/tags/tag2.xml><?xml version="1.0" encoding="utf-8"?>
<p:tagLst xmlns:a="http://schemas.openxmlformats.org/drawingml/2006/main" xmlns:r="http://schemas.openxmlformats.org/officeDocument/2006/relationships" xmlns:p="http://schemas.openxmlformats.org/presentationml/2006/main">
  <p:tag name="TIMING" val="|2.2|1.6|0.5|0.9"/>
</p:tagLst>
</file>

<file path=ppt/tags/tag3.xml><?xml version="1.0" encoding="utf-8"?>
<p:tagLst xmlns:a="http://schemas.openxmlformats.org/drawingml/2006/main" xmlns:r="http://schemas.openxmlformats.org/officeDocument/2006/relationships" xmlns:p="http://schemas.openxmlformats.org/presentationml/2006/main">
  <p:tag name="TIMING" val="|0.3"/>
</p:tagLst>
</file>

<file path=ppt/tags/tag4.xml><?xml version="1.0" encoding="utf-8"?>
<p:tagLst xmlns:a="http://schemas.openxmlformats.org/drawingml/2006/main" xmlns:r="http://schemas.openxmlformats.org/officeDocument/2006/relationships" xmlns:p="http://schemas.openxmlformats.org/presentationml/2006/main">
  <p:tag name="TIMING" val="|0.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enedick template">
  <a:themeElements>
    <a:clrScheme name="Custom 347">
      <a:dk1>
        <a:srgbClr val="2F3848"/>
      </a:dk1>
      <a:lt1>
        <a:srgbClr val="FFFFFF"/>
      </a:lt1>
      <a:dk2>
        <a:srgbClr val="6A717C"/>
      </a:dk2>
      <a:lt2>
        <a:srgbClr val="EFEFEF"/>
      </a:lt2>
      <a:accent1>
        <a:srgbClr val="00C5B9"/>
      </a:accent1>
      <a:accent2>
        <a:srgbClr val="6CF3CE"/>
      </a:accent2>
      <a:accent3>
        <a:srgbClr val="F05768"/>
      </a:accent3>
      <a:accent4>
        <a:srgbClr val="FD8E80"/>
      </a:accent4>
      <a:accent5>
        <a:srgbClr val="2F3848"/>
      </a:accent5>
      <a:accent6>
        <a:srgbClr val="6A717C"/>
      </a:accent6>
      <a:hlink>
        <a:srgbClr val="0097A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9326</TotalTime>
  <Words>1888</Words>
  <Application>Microsoft Office PowerPoint</Application>
  <PresentationFormat>On-screen Show (4:3)</PresentationFormat>
  <Paragraphs>249</Paragraphs>
  <Slides>43</Slides>
  <Notes>7</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43</vt:i4>
      </vt:variant>
    </vt:vector>
  </HeadingPairs>
  <TitlesOfParts>
    <vt:vector size="60" baseType="lpstr">
      <vt:lpstr>Arial</vt:lpstr>
      <vt:lpstr>Wingdings</vt:lpstr>
      <vt:lpstr>Wingdings 3</vt:lpstr>
      <vt:lpstr>Calibri</vt:lpstr>
      <vt:lpstr>Lato Light</vt:lpstr>
      <vt:lpstr>Source Sans Pro</vt:lpstr>
      <vt:lpstr>.VnAristote</vt:lpstr>
      <vt:lpstr>Times New Roman</vt:lpstr>
      <vt:lpstr>Symbol</vt:lpstr>
      <vt:lpstr>VNI-Times</vt:lpstr>
      <vt:lpstr>Default Design</vt:lpstr>
      <vt:lpstr>1_Default Design</vt:lpstr>
      <vt:lpstr>2_Default Design</vt:lpstr>
      <vt:lpstr>Office Theme</vt:lpstr>
      <vt:lpstr>1_Office Theme</vt:lpstr>
      <vt:lpstr>Benedick template</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Dai Hoc Tien Giang</dc:creator>
  <cp:lastModifiedBy>ADMIN</cp:lastModifiedBy>
  <cp:revision>239</cp:revision>
  <dcterms:created xsi:type="dcterms:W3CDTF">2007-11-01T09:57:55Z</dcterms:created>
  <dcterms:modified xsi:type="dcterms:W3CDTF">2023-10-02T06:32:03Z</dcterms:modified>
</cp:coreProperties>
</file>